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3" r:id="rId2"/>
    <p:sldId id="305" r:id="rId3"/>
    <p:sldId id="298" r:id="rId4"/>
    <p:sldId id="301" r:id="rId5"/>
    <p:sldId id="302" r:id="rId6"/>
    <p:sldId id="263" r:id="rId7"/>
    <p:sldId id="264" r:id="rId8"/>
    <p:sldId id="308" r:id="rId9"/>
    <p:sldId id="309" r:id="rId10"/>
    <p:sldId id="310" r:id="rId11"/>
    <p:sldId id="312" r:id="rId12"/>
    <p:sldId id="306" r:id="rId13"/>
    <p:sldId id="286" r:id="rId14"/>
    <p:sldId id="287" r:id="rId15"/>
    <p:sldId id="288" r:id="rId16"/>
    <p:sldId id="289" r:id="rId17"/>
    <p:sldId id="290" r:id="rId18"/>
    <p:sldId id="291" r:id="rId19"/>
    <p:sldId id="295" r:id="rId20"/>
    <p:sldId id="307" r:id="rId21"/>
    <p:sldId id="313" r:id="rId22"/>
    <p:sldId id="314" r:id="rId23"/>
    <p:sldId id="315" r:id="rId24"/>
    <p:sldId id="311" r:id="rId25"/>
    <p:sldId id="387" r:id="rId26"/>
    <p:sldId id="388" r:id="rId27"/>
    <p:sldId id="266" r:id="rId28"/>
    <p:sldId id="389" r:id="rId29"/>
    <p:sldId id="390" r:id="rId30"/>
    <p:sldId id="391" r:id="rId31"/>
    <p:sldId id="268" r:id="rId32"/>
    <p:sldId id="270" r:id="rId33"/>
    <p:sldId id="273" r:id="rId34"/>
    <p:sldId id="294" r:id="rId35"/>
    <p:sldId id="3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C83FD-9C01-4614-A227-E78B9A1B6045}"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801CE-D572-47DA-AC1A-A30EC8EB80AF}" type="slidenum">
              <a:rPr lang="en-US" smtClean="0"/>
              <a:t>‹#›</a:t>
            </a:fld>
            <a:endParaRPr lang="en-US"/>
          </a:p>
        </p:txBody>
      </p:sp>
    </p:spTree>
    <p:extLst>
      <p:ext uri="{BB962C8B-B14F-4D97-AF65-F5344CB8AC3E}">
        <p14:creationId xmlns:p14="http://schemas.microsoft.com/office/powerpoint/2010/main" val="154079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243CF54-EB4D-4F31-A353-C5DCEE8F94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E2724F3-448E-4E24-B0B6-52DBA3DD56BF}" type="slidenum">
              <a:rPr lang="en-US" altLang="en-US" smtClean="0">
                <a:latin typeface="Arial" panose="020B0604020202020204" pitchFamily="34" charset="0"/>
              </a:rPr>
              <a:pPr/>
              <a:t>14</a:t>
            </a:fld>
            <a:endParaRPr lang="en-US" altLang="en-US">
              <a:latin typeface="Arial" panose="020B0604020202020204" pitchFamily="34" charset="0"/>
            </a:endParaRPr>
          </a:p>
        </p:txBody>
      </p:sp>
      <p:sp>
        <p:nvSpPr>
          <p:cNvPr id="18435" name="Slide Image Placeholder 1">
            <a:extLst>
              <a:ext uri="{FF2B5EF4-FFF2-40B4-BE49-F238E27FC236}">
                <a16:creationId xmlns:a16="http://schemas.microsoft.com/office/drawing/2014/main" id="{69695CD7-02D9-4530-9F04-55188656CFA1}"/>
              </a:ext>
            </a:extLst>
          </p:cNvPr>
          <p:cNvSpPr>
            <a:spLocks noGrp="1" noRot="1" noChangeAspect="1" noChangeArrowheads="1" noTextEdit="1"/>
          </p:cNvSpPr>
          <p:nvPr>
            <p:ph type="sldImg"/>
          </p:nvPr>
        </p:nvSpPr>
        <p:spPr>
          <a:ln/>
        </p:spPr>
      </p:sp>
      <p:sp>
        <p:nvSpPr>
          <p:cNvPr id="18436" name="Notes Placeholder 2">
            <a:extLst>
              <a:ext uri="{FF2B5EF4-FFF2-40B4-BE49-F238E27FC236}">
                <a16:creationId xmlns:a16="http://schemas.microsoft.com/office/drawing/2014/main" id="{3F4B5F98-EA14-4A0E-A05B-8FA9A2FEA1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18437" name="Slide Number Placeholder 3">
            <a:extLst>
              <a:ext uri="{FF2B5EF4-FFF2-40B4-BE49-F238E27FC236}">
                <a16:creationId xmlns:a16="http://schemas.microsoft.com/office/drawing/2014/main" id="{BF7A46C0-D3CE-44C8-A760-3276CB70107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41A8C12C-5F05-428C-B084-9E5E3D3360B6}" type="slidenum">
              <a:rPr lang="en-US" altLang="en-US" sz="1200">
                <a:latin typeface="Arial" panose="020B0604020202020204" pitchFamily="34" charset="0"/>
                <a:cs typeface="Arial" panose="020B0604020202020204" pitchFamily="34" charset="0"/>
              </a:rPr>
              <a:pPr algn="r" eaLnBrk="1" hangingPunct="1"/>
              <a:t>14</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BB39183-0079-444F-A85E-1B3BB02FAF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BA0B2AE-0814-459A-820A-155C14050CE0}"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20483" name="Slide Image Placeholder 1">
            <a:extLst>
              <a:ext uri="{FF2B5EF4-FFF2-40B4-BE49-F238E27FC236}">
                <a16:creationId xmlns:a16="http://schemas.microsoft.com/office/drawing/2014/main" id="{02158853-2ABD-48E3-8191-0934B4E35907}"/>
              </a:ext>
            </a:extLst>
          </p:cNvPr>
          <p:cNvSpPr>
            <a:spLocks noGrp="1" noRot="1" noChangeAspect="1" noChangeArrowheads="1" noTextEdit="1"/>
          </p:cNvSpPr>
          <p:nvPr>
            <p:ph type="sldImg"/>
          </p:nvPr>
        </p:nvSpPr>
        <p:spPr>
          <a:ln/>
        </p:spPr>
      </p:sp>
      <p:sp>
        <p:nvSpPr>
          <p:cNvPr id="20484" name="Notes Placeholder 2">
            <a:extLst>
              <a:ext uri="{FF2B5EF4-FFF2-40B4-BE49-F238E27FC236}">
                <a16:creationId xmlns:a16="http://schemas.microsoft.com/office/drawing/2014/main" id="{811C0C0E-72AD-4CDC-AFF1-C40294DE8F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0485" name="Slide Number Placeholder 3">
            <a:extLst>
              <a:ext uri="{FF2B5EF4-FFF2-40B4-BE49-F238E27FC236}">
                <a16:creationId xmlns:a16="http://schemas.microsoft.com/office/drawing/2014/main" id="{DC258961-F55F-4EA2-9B50-627D3262054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CD257399-3866-4C85-8158-86C673186160}" type="slidenum">
              <a:rPr lang="en-US" altLang="en-US" sz="1200">
                <a:latin typeface="Arial" panose="020B0604020202020204" pitchFamily="34" charset="0"/>
                <a:cs typeface="Arial" panose="020B0604020202020204" pitchFamily="34" charset="0"/>
              </a:rPr>
              <a:pPr algn="r" eaLnBrk="1" hangingPunct="1"/>
              <a:t>15</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77ABB33-AA41-461A-A23A-01EDDFA340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CF903F-3A2C-45B8-8D7E-6FC6D3385756}"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22531" name="Slide Image Placeholder 1">
            <a:extLst>
              <a:ext uri="{FF2B5EF4-FFF2-40B4-BE49-F238E27FC236}">
                <a16:creationId xmlns:a16="http://schemas.microsoft.com/office/drawing/2014/main" id="{0CF506CF-DA05-44AD-BFA3-FE9C0BB970B9}"/>
              </a:ext>
            </a:extLst>
          </p:cNvPr>
          <p:cNvSpPr>
            <a:spLocks noGrp="1" noRot="1" noChangeAspect="1" noChangeArrowheads="1" noTextEdit="1"/>
          </p:cNvSpPr>
          <p:nvPr>
            <p:ph type="sldImg"/>
          </p:nvPr>
        </p:nvSpPr>
        <p:spPr>
          <a:ln/>
        </p:spPr>
      </p:sp>
      <p:sp>
        <p:nvSpPr>
          <p:cNvPr id="22532" name="Notes Placeholder 2">
            <a:extLst>
              <a:ext uri="{FF2B5EF4-FFF2-40B4-BE49-F238E27FC236}">
                <a16:creationId xmlns:a16="http://schemas.microsoft.com/office/drawing/2014/main" id="{3E5EBA3D-F1C2-4202-99C4-B1D56B7CA3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347AC184-E7A5-4E3F-81F6-D8A8C9847A1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DD8F357A-5EDC-4CB8-86BD-1B2C03145E1B}" type="slidenum">
              <a:rPr lang="en-US" altLang="en-US" sz="1200">
                <a:latin typeface="Arial" panose="020B0604020202020204" pitchFamily="34" charset="0"/>
                <a:cs typeface="Arial" panose="020B0604020202020204" pitchFamily="34" charset="0"/>
              </a:rPr>
              <a:pPr algn="r" eaLnBrk="1" hangingPunct="1"/>
              <a:t>16</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BD3FA59-0962-43FB-9202-22599DE982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51CE8B7-54A6-4F73-8F45-0AA74C28A491}"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24579" name="Slide Image Placeholder 1">
            <a:extLst>
              <a:ext uri="{FF2B5EF4-FFF2-40B4-BE49-F238E27FC236}">
                <a16:creationId xmlns:a16="http://schemas.microsoft.com/office/drawing/2014/main" id="{8EC8FE76-8FAC-4D07-B565-B3A5A503A018}"/>
              </a:ext>
            </a:extLst>
          </p:cNvPr>
          <p:cNvSpPr>
            <a:spLocks noGrp="1" noRot="1" noChangeAspect="1" noChangeArrowheads="1" noTextEdit="1"/>
          </p:cNvSpPr>
          <p:nvPr>
            <p:ph type="sldImg"/>
          </p:nvPr>
        </p:nvSpPr>
        <p:spPr>
          <a:ln/>
        </p:spPr>
      </p:sp>
      <p:sp>
        <p:nvSpPr>
          <p:cNvPr id="24580" name="Notes Placeholder 2">
            <a:extLst>
              <a:ext uri="{FF2B5EF4-FFF2-40B4-BE49-F238E27FC236}">
                <a16:creationId xmlns:a16="http://schemas.microsoft.com/office/drawing/2014/main" id="{3032239A-928B-4C63-B2A5-88B15DB283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4581" name="Slide Number Placeholder 3">
            <a:extLst>
              <a:ext uri="{FF2B5EF4-FFF2-40B4-BE49-F238E27FC236}">
                <a16:creationId xmlns:a16="http://schemas.microsoft.com/office/drawing/2014/main" id="{BD98C75D-2E09-4240-BCA4-9C4D8A4D76A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FE4A1E38-494A-48B6-BC91-E789EDFBD8AC}" type="slidenum">
              <a:rPr lang="en-US" altLang="en-US" sz="1200">
                <a:latin typeface="Arial" panose="020B0604020202020204" pitchFamily="34" charset="0"/>
                <a:cs typeface="Arial" panose="020B0604020202020204" pitchFamily="34" charset="0"/>
              </a:rPr>
              <a:pPr algn="r" eaLnBrk="1" hangingPunct="1"/>
              <a:t>17</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4AB09FB-78EB-425D-83F4-BE73B69BBA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F56426D-CC77-481B-8C45-8F0CC924236A}"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26627" name="Slide Image Placeholder 1">
            <a:extLst>
              <a:ext uri="{FF2B5EF4-FFF2-40B4-BE49-F238E27FC236}">
                <a16:creationId xmlns:a16="http://schemas.microsoft.com/office/drawing/2014/main" id="{5E219E22-9D8A-42E9-9EDC-B36892D4234B}"/>
              </a:ext>
            </a:extLst>
          </p:cNvPr>
          <p:cNvSpPr>
            <a:spLocks noGrp="1" noRot="1" noChangeAspect="1" noChangeArrowheads="1" noTextEdit="1"/>
          </p:cNvSpPr>
          <p:nvPr>
            <p:ph type="sldImg"/>
          </p:nvPr>
        </p:nvSpPr>
        <p:spPr>
          <a:ln/>
        </p:spPr>
      </p:sp>
      <p:sp>
        <p:nvSpPr>
          <p:cNvPr id="26628" name="Notes Placeholder 2">
            <a:extLst>
              <a:ext uri="{FF2B5EF4-FFF2-40B4-BE49-F238E27FC236}">
                <a16:creationId xmlns:a16="http://schemas.microsoft.com/office/drawing/2014/main" id="{5ED50ED6-B806-4239-B237-69F6F532B9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6629" name="Slide Number Placeholder 3">
            <a:extLst>
              <a:ext uri="{FF2B5EF4-FFF2-40B4-BE49-F238E27FC236}">
                <a16:creationId xmlns:a16="http://schemas.microsoft.com/office/drawing/2014/main" id="{0C21DC96-1ECB-419C-833A-4E060CCC238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4C2B425D-1402-42D4-86CA-05D571036BA7}" type="slidenum">
              <a:rPr lang="en-US" altLang="en-US" sz="1200">
                <a:latin typeface="Arial" panose="020B0604020202020204" pitchFamily="34" charset="0"/>
                <a:cs typeface="Arial" panose="020B0604020202020204" pitchFamily="34" charset="0"/>
              </a:rPr>
              <a:pPr algn="r" eaLnBrk="1" hangingPunct="1"/>
              <a:t>18</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4C8DFA3-CC04-44B4-9391-BE340588EA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91DE89F-31F4-4055-8E9F-C6B1C32EE54E}"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28675" name="Slide Image Placeholder 1">
            <a:extLst>
              <a:ext uri="{FF2B5EF4-FFF2-40B4-BE49-F238E27FC236}">
                <a16:creationId xmlns:a16="http://schemas.microsoft.com/office/drawing/2014/main" id="{D2704FC5-0555-4E8E-A4CA-97D791877D9B}"/>
              </a:ext>
            </a:extLst>
          </p:cNvPr>
          <p:cNvSpPr>
            <a:spLocks noGrp="1" noRot="1" noChangeAspect="1" noChangeArrowheads="1" noTextEdit="1"/>
          </p:cNvSpPr>
          <p:nvPr>
            <p:ph type="sldImg"/>
          </p:nvPr>
        </p:nvSpPr>
        <p:spPr>
          <a:ln/>
        </p:spPr>
      </p:sp>
      <p:sp>
        <p:nvSpPr>
          <p:cNvPr id="28676" name="Notes Placeholder 2">
            <a:extLst>
              <a:ext uri="{FF2B5EF4-FFF2-40B4-BE49-F238E27FC236}">
                <a16:creationId xmlns:a16="http://schemas.microsoft.com/office/drawing/2014/main" id="{0EAA3FFE-3AC3-4F3E-9D01-8B9338B932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
        <p:nvSpPr>
          <p:cNvPr id="28677" name="Slide Number Placeholder 3">
            <a:extLst>
              <a:ext uri="{FF2B5EF4-FFF2-40B4-BE49-F238E27FC236}">
                <a16:creationId xmlns:a16="http://schemas.microsoft.com/office/drawing/2014/main" id="{52124397-230E-4854-9551-6FD0D5F2691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F96E5AAE-9570-4EC0-926B-6F777DDDA68E}" type="slidenum">
              <a:rPr lang="en-US" altLang="en-US" sz="1200">
                <a:latin typeface="Arial" panose="020B0604020202020204" pitchFamily="34" charset="0"/>
                <a:cs typeface="Arial" panose="020B0604020202020204" pitchFamily="34" charset="0"/>
              </a:rPr>
              <a:pPr algn="r" eaLnBrk="1" hangingPunct="1"/>
              <a:t>19</a:t>
            </a:fld>
            <a:endParaRPr lang="en-US"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092D-3CF9-43C8-8476-33B5EA8AB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6C3CC9-27ED-4DBA-9D22-499EA763D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F9F7D5-B5FA-412A-90D7-852EC8712263}"/>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63068972-8EF6-4B66-A15A-323F81476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ACB99-0FB1-4CC6-9D7A-CF3F2F9BDB96}"/>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324791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3F10-D1C1-4203-904F-6A2DE9FCF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F3B96-E9F5-4582-953F-08D913B7C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0640C-A590-4589-9E62-E17369EDD8EC}"/>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A2778537-1D46-4C57-809C-D3F903BC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E9CFA-C6FC-4BBF-8D39-47651608E9C6}"/>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81244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EC701-DD0F-4C05-BECC-349DAE6E52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074EF-A32F-4905-8E97-E9FA78ACC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C79D4-0132-448C-9BA2-FD3B87A81380}"/>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23F10647-8F11-4C1F-89F2-D3E66BC35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293BA-2B06-4996-9410-44D0653C0D52}"/>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425395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CA4B-7DA6-4416-B291-BD4F3A55C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9224A-7B39-4A40-B63C-5F8024A0D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9386C-A0F4-43A5-BB73-19D7C0786404}"/>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DAD2B61B-664E-43FE-A86D-6BA19F947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7F721-FE94-470C-963D-841A813DA8E4}"/>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90593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4017-1EA4-4433-9E55-C88800D09E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9979A1-ABE6-4868-8FA8-4262BFE31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BC58A-9821-4C2A-A8C8-D5F494260A10}"/>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360E48F0-5938-47B5-936E-945478E78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D2CD-D868-4D34-BF65-F60D7ADA7C05}"/>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152160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8C69-6C56-4D4B-B98C-8E56FE3F3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7699B-BFDF-414D-BB13-63CADB829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9B905-A46A-420D-8B9E-AEACCC8CD3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04FF5-3077-4DDB-9A51-9AA6EA8D3D60}"/>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6" name="Footer Placeholder 5">
            <a:extLst>
              <a:ext uri="{FF2B5EF4-FFF2-40B4-BE49-F238E27FC236}">
                <a16:creationId xmlns:a16="http://schemas.microsoft.com/office/drawing/2014/main" id="{3D45673B-1F7A-46B9-BC49-7CD1AC76D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2FC93-E586-4B15-8148-0C59C4FFCA6B}"/>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308193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A0F3-E6A5-43C3-AB0C-B2779C8C7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70F3C-989E-4241-A3AC-7EBF44681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0EAA8-BC56-4155-8D85-96D47CD27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6555A-C038-4FFB-B314-B5D2E13EE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33C0B-5F8A-417C-8B2D-8603D115B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ED29CC-2A7E-4C51-86CF-F14BDF45AA6B}"/>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8" name="Footer Placeholder 7">
            <a:extLst>
              <a:ext uri="{FF2B5EF4-FFF2-40B4-BE49-F238E27FC236}">
                <a16:creationId xmlns:a16="http://schemas.microsoft.com/office/drawing/2014/main" id="{B48F14FE-7952-4B22-98E9-436C64467A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514B72-6242-4154-A826-01A90A9B913F}"/>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152820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B898-7549-4B79-8C9B-79A52007E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C56460-31B5-4276-96EE-EBD980E44555}"/>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4" name="Footer Placeholder 3">
            <a:extLst>
              <a:ext uri="{FF2B5EF4-FFF2-40B4-BE49-F238E27FC236}">
                <a16:creationId xmlns:a16="http://schemas.microsoft.com/office/drawing/2014/main" id="{27B13DC8-BC1F-429E-9040-A69231135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8BB1E-4D73-4B53-8C1B-083E2AFAF885}"/>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425657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B68AA-87E9-407E-9E85-7D0A1F58F2C7}"/>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3" name="Footer Placeholder 2">
            <a:extLst>
              <a:ext uri="{FF2B5EF4-FFF2-40B4-BE49-F238E27FC236}">
                <a16:creationId xmlns:a16="http://schemas.microsoft.com/office/drawing/2014/main" id="{22CBA388-68BD-42FA-B655-CCBD5F1F9E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C210A9-A022-4C8B-B897-EED452132188}"/>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378533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114A-5A8D-415B-BFE0-0F8ADEBC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EF4DDE-9806-4EEE-BB0B-3F9230DF1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CE51AC-BA4D-4D09-A675-1D4B81652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799FE-647A-4392-B981-3BFA1BB038BE}"/>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6" name="Footer Placeholder 5">
            <a:extLst>
              <a:ext uri="{FF2B5EF4-FFF2-40B4-BE49-F238E27FC236}">
                <a16:creationId xmlns:a16="http://schemas.microsoft.com/office/drawing/2014/main" id="{7A1E6946-7E2A-4E0E-ADCE-F3A76B592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554D1-33B7-4F02-9EDC-43749458CEFB}"/>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373750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0F36-273C-49B6-8617-AB6D42D0E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CF7F9-A315-4AA0-A632-5A2E5CFEE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8EB8A-F784-45C1-BA91-6452E24E8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E1102-A899-4584-9DDE-C70FEA2B99EC}"/>
              </a:ext>
            </a:extLst>
          </p:cNvPr>
          <p:cNvSpPr>
            <a:spLocks noGrp="1"/>
          </p:cNvSpPr>
          <p:nvPr>
            <p:ph type="dt" sz="half" idx="10"/>
          </p:nvPr>
        </p:nvSpPr>
        <p:spPr/>
        <p:txBody>
          <a:bodyPr/>
          <a:lstStyle/>
          <a:p>
            <a:fld id="{85EEF6E3-63C2-42DD-93AE-34FC095E2782}" type="datetimeFigureOut">
              <a:rPr lang="en-US" smtClean="0"/>
              <a:t>11/6/2021</a:t>
            </a:fld>
            <a:endParaRPr lang="en-US"/>
          </a:p>
        </p:txBody>
      </p:sp>
      <p:sp>
        <p:nvSpPr>
          <p:cNvPr id="6" name="Footer Placeholder 5">
            <a:extLst>
              <a:ext uri="{FF2B5EF4-FFF2-40B4-BE49-F238E27FC236}">
                <a16:creationId xmlns:a16="http://schemas.microsoft.com/office/drawing/2014/main" id="{C0251AF1-6DE7-492A-B57B-62664AEBD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AFCED-6F5D-4F62-987A-5C24EF1F5ABF}"/>
              </a:ext>
            </a:extLst>
          </p:cNvPr>
          <p:cNvSpPr>
            <a:spLocks noGrp="1"/>
          </p:cNvSpPr>
          <p:nvPr>
            <p:ph type="sldNum" sz="quarter" idx="12"/>
          </p:nvPr>
        </p:nvSpPr>
        <p:spPr/>
        <p:txBody>
          <a:bodyPr/>
          <a:lstStyle/>
          <a:p>
            <a:fld id="{5ED4BE19-AD46-43E2-894D-DF16AA76B4B2}" type="slidenum">
              <a:rPr lang="en-US" smtClean="0"/>
              <a:t>‹#›</a:t>
            </a:fld>
            <a:endParaRPr lang="en-US"/>
          </a:p>
        </p:txBody>
      </p:sp>
    </p:spTree>
    <p:extLst>
      <p:ext uri="{BB962C8B-B14F-4D97-AF65-F5344CB8AC3E}">
        <p14:creationId xmlns:p14="http://schemas.microsoft.com/office/powerpoint/2010/main" val="174772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755D1-3C54-4A4E-B326-A904B0456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6D7477-D6D0-432B-AB0B-C6F91409A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027D-3ECE-455C-963E-E020DAE27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EF6E3-63C2-42DD-93AE-34FC095E2782}" type="datetimeFigureOut">
              <a:rPr lang="en-US" smtClean="0"/>
              <a:t>11/6/2021</a:t>
            </a:fld>
            <a:endParaRPr lang="en-US"/>
          </a:p>
        </p:txBody>
      </p:sp>
      <p:sp>
        <p:nvSpPr>
          <p:cNvPr id="5" name="Footer Placeholder 4">
            <a:extLst>
              <a:ext uri="{FF2B5EF4-FFF2-40B4-BE49-F238E27FC236}">
                <a16:creationId xmlns:a16="http://schemas.microsoft.com/office/drawing/2014/main" id="{76DA56C4-E1EE-47A5-B08C-DCA689DB7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A7265D-B50D-4246-9912-944C24356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4BE19-AD46-43E2-894D-DF16AA76B4B2}" type="slidenum">
              <a:rPr lang="en-US" smtClean="0"/>
              <a:t>‹#›</a:t>
            </a:fld>
            <a:endParaRPr lang="en-US"/>
          </a:p>
        </p:txBody>
      </p:sp>
    </p:spTree>
    <p:extLst>
      <p:ext uri="{BB962C8B-B14F-4D97-AF65-F5344CB8AC3E}">
        <p14:creationId xmlns:p14="http://schemas.microsoft.com/office/powerpoint/2010/main" val="393979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5.wav"/><Relationship Id="rId7" Type="http://schemas.openxmlformats.org/officeDocument/2006/relationships/audio" Target="../media/audio7.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15.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5.wav"/><Relationship Id="rId7"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1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5.wav"/><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17.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5.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18.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5.wav"/><Relationship Id="rId7"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1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5.wav"/><Relationship Id="rId7"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wav"/><Relationship Id="rId4" Type="http://schemas.openxmlformats.org/officeDocument/2006/relationships/audio" Target="../media/audio6.wav"/><Relationship Id="rId9"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0.gif"/><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2.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38.gif"/><Relationship Id="rId2" Type="http://schemas.openxmlformats.org/officeDocument/2006/relationships/image" Target="../media/image42.gif"/><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45.gif"/><Relationship Id="rId4" Type="http://schemas.openxmlformats.org/officeDocument/2006/relationships/image" Target="../media/image44.gif"/></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slide" Target="slide7.xml"/><Relationship Id="rId4" Type="http://schemas.openxmlformats.org/officeDocument/2006/relationships/image" Target="../media/image48.gif"/></Relationships>
</file>

<file path=ppt/slides/_rels/slide3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slide" Target="slide7.xml"/><Relationship Id="rId4" Type="http://schemas.openxmlformats.org/officeDocument/2006/relationships/image" Target="../media/image51.gif"/></Relationships>
</file>

<file path=ppt/slides/_rels/slide3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audio" Target="file:///C:\Users\PhongVu\Downloads\29371338.mp3"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2A21E5A1-ACE7-47A3-81E0-A3922877D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9" t="4974" b="4877"/>
          <a:stretch>
            <a:fillRect/>
          </a:stretch>
        </p:blipFill>
        <p:spPr bwMode="auto">
          <a:xfrm>
            <a:off x="1524000" y="6350"/>
            <a:ext cx="9144000" cy="66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heel(1)">
                                      <p:cBhvr>
                                        <p:cTn id="7"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8632AD2C-ED43-4DF2-982E-8F8E85CFC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5"/>
            <a:ext cx="9144000" cy="67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a:extLst>
              <a:ext uri="{FF2B5EF4-FFF2-40B4-BE49-F238E27FC236}">
                <a16:creationId xmlns:a16="http://schemas.microsoft.com/office/drawing/2014/main" id="{53D5E493-5774-4562-8888-A18E26602E78}"/>
              </a:ext>
            </a:extLst>
          </p:cNvPr>
          <p:cNvSpPr/>
          <p:nvPr/>
        </p:nvSpPr>
        <p:spPr>
          <a:xfrm>
            <a:off x="5791200" y="152400"/>
            <a:ext cx="4724400" cy="1981200"/>
          </a:xfrm>
          <a:prstGeom prst="cloudCallout">
            <a:avLst>
              <a:gd name="adj1" fmla="val -45965"/>
              <a:gd name="adj2" fmla="val 824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4000" b="1" dirty="0">
                <a:solidFill>
                  <a:srgbClr val="FF0000"/>
                </a:solidFill>
              </a:rPr>
              <a:t>How can we reply?</a:t>
            </a:r>
            <a:endParaRPr lang="en-US" sz="4000" b="1" dirty="0">
              <a:solidFill>
                <a:srgbClr val="FF0000"/>
              </a:solidFill>
            </a:endParaRPr>
          </a:p>
        </p:txBody>
      </p:sp>
      <p:sp>
        <p:nvSpPr>
          <p:cNvPr id="6" name="Flowchart: Process 5">
            <a:extLst>
              <a:ext uri="{FF2B5EF4-FFF2-40B4-BE49-F238E27FC236}">
                <a16:creationId xmlns:a16="http://schemas.microsoft.com/office/drawing/2014/main" id="{D827FE10-33A9-4BFF-BF5C-D65CA3DE7BBC}"/>
              </a:ext>
            </a:extLst>
          </p:cNvPr>
          <p:cNvSpPr/>
          <p:nvPr/>
        </p:nvSpPr>
        <p:spPr>
          <a:xfrm>
            <a:off x="2057400" y="3048000"/>
            <a:ext cx="3886200" cy="251460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rPr>
              <a:t>Agree</a:t>
            </a:r>
          </a:p>
          <a:p>
            <a:pPr marL="457200" indent="-457200">
              <a:buFont typeface="Wingdings" pitchFamily="2" charset="2"/>
              <a:buChar char="ü"/>
              <a:defRPr/>
            </a:pPr>
            <a:r>
              <a:rPr lang="vi-VN" sz="2800" b="1" dirty="0">
                <a:solidFill>
                  <a:schemeClr val="tx1"/>
                </a:solidFill>
              </a:rPr>
              <a:t>OK</a:t>
            </a:r>
          </a:p>
          <a:p>
            <a:pPr marL="457200" indent="-457200">
              <a:buFont typeface="Wingdings" pitchFamily="2" charset="2"/>
              <a:buChar char="ü"/>
              <a:defRPr/>
            </a:pPr>
            <a:r>
              <a:rPr lang="vi-VN" sz="2800" b="1" dirty="0">
                <a:solidFill>
                  <a:schemeClr val="tx1"/>
                </a:solidFill>
              </a:rPr>
              <a:t>Good idea!</a:t>
            </a:r>
          </a:p>
          <a:p>
            <a:pPr marL="457200" indent="-457200">
              <a:buFont typeface="Wingdings" pitchFamily="2" charset="2"/>
              <a:buChar char="ü"/>
              <a:defRPr/>
            </a:pPr>
            <a:r>
              <a:rPr lang="vi-VN" sz="2800" b="1" dirty="0">
                <a:solidFill>
                  <a:schemeClr val="tx1"/>
                </a:solidFill>
              </a:rPr>
              <a:t>Great!</a:t>
            </a:r>
          </a:p>
          <a:p>
            <a:pPr marL="285750" indent="-285750" algn="ctr">
              <a:buFontTx/>
              <a:buChar char="-"/>
              <a:defRPr/>
            </a:pPr>
            <a:endParaRPr lang="en-US" sz="2800" b="1" dirty="0">
              <a:solidFill>
                <a:schemeClr val="tx1"/>
              </a:solidFill>
            </a:endParaRPr>
          </a:p>
        </p:txBody>
      </p:sp>
      <p:sp>
        <p:nvSpPr>
          <p:cNvPr id="7" name="Flowchart: Process 6">
            <a:extLst>
              <a:ext uri="{FF2B5EF4-FFF2-40B4-BE49-F238E27FC236}">
                <a16:creationId xmlns:a16="http://schemas.microsoft.com/office/drawing/2014/main" id="{E5999439-6E69-43EA-9368-43DD63C5D0CB}"/>
              </a:ext>
            </a:extLst>
          </p:cNvPr>
          <p:cNvSpPr/>
          <p:nvPr/>
        </p:nvSpPr>
        <p:spPr>
          <a:xfrm>
            <a:off x="6400800" y="3048000"/>
            <a:ext cx="3886200" cy="251460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rPr>
              <a:t>Disagree</a:t>
            </a:r>
          </a:p>
          <a:p>
            <a:pPr algn="ctr">
              <a:defRPr/>
            </a:pPr>
            <a:endParaRPr lang="vi-VN" sz="2800" b="1" dirty="0">
              <a:solidFill>
                <a:schemeClr val="tx1"/>
              </a:solidFill>
            </a:endParaRPr>
          </a:p>
          <a:p>
            <a:pPr marL="457200" indent="-457200">
              <a:buFont typeface="Wingdings" pitchFamily="2" charset="2"/>
              <a:buChar char="ü"/>
              <a:defRPr/>
            </a:pPr>
            <a:r>
              <a:rPr lang="vi-VN" sz="2800" b="1" dirty="0">
                <a:solidFill>
                  <a:schemeClr val="tx1"/>
                </a:solidFill>
              </a:rPr>
              <a:t>Sorry, I can’t..</a:t>
            </a:r>
          </a:p>
          <a:p>
            <a:pPr marL="457200" indent="-457200">
              <a:buFont typeface="Wingdings" pitchFamily="2" charset="2"/>
              <a:buChar char="ü"/>
              <a:defRPr/>
            </a:pPr>
            <a:r>
              <a:rPr lang="vi-VN" sz="2800" b="1" dirty="0">
                <a:solidFill>
                  <a:schemeClr val="tx1"/>
                </a:solidFill>
              </a:rPr>
              <a:t>I afraid I can’t....</a:t>
            </a:r>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F97D8-B8A6-40C7-B8B4-AA77463CF6CD}"/>
              </a:ext>
            </a:extLst>
          </p:cNvPr>
          <p:cNvSpPr/>
          <p:nvPr/>
        </p:nvSpPr>
        <p:spPr>
          <a:xfrm>
            <a:off x="1600200" y="0"/>
            <a:ext cx="90678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buFont typeface="Wingdings" pitchFamily="2" charset="2"/>
              <a:buChar char="Ø"/>
              <a:defRPr/>
            </a:pPr>
            <a:r>
              <a:rPr lang="vi-VN" sz="3200" b="1" i="1" u="sng" dirty="0">
                <a:solidFill>
                  <a:srgbClr val="0000CC"/>
                </a:solidFill>
                <a:latin typeface="Times New Roman" pitchFamily="18" charset="0"/>
                <a:cs typeface="Times New Roman" pitchFamily="18" charset="0"/>
              </a:rPr>
              <a:t>Write advice and suggestion for these sentences:</a:t>
            </a:r>
          </a:p>
          <a:p>
            <a:pPr>
              <a:defRPr/>
            </a:pPr>
            <a:endParaRPr lang="vi-VN" sz="3200" b="1" i="1" u="sng" dirty="0">
              <a:solidFill>
                <a:schemeClr val="tx1"/>
              </a:solidFill>
              <a:latin typeface="Times New Roman" pitchFamily="18" charset="0"/>
              <a:cs typeface="Times New Roman" pitchFamily="18" charset="0"/>
            </a:endParaRPr>
          </a:p>
          <a:p>
            <a:pPr marL="742950" indent="-742950">
              <a:buFontTx/>
              <a:buAutoNum type="arabicPeriod"/>
              <a:defRPr/>
            </a:pPr>
            <a:r>
              <a:rPr lang="vi-VN" sz="3600" dirty="0">
                <a:solidFill>
                  <a:schemeClr val="tx1"/>
                </a:solidFill>
                <a:latin typeface="+mj-lt"/>
              </a:rPr>
              <a:t>It’s hot. </a:t>
            </a:r>
          </a:p>
          <a:p>
            <a:pPr>
              <a:defRPr/>
            </a:pPr>
            <a:r>
              <a:rPr lang="vi-VN" sz="3600" dirty="0">
                <a:solidFill>
                  <a:schemeClr val="tx1"/>
                </a:solidFill>
                <a:latin typeface="+mj-lt"/>
                <a:sym typeface="Wingdings" pitchFamily="2" charset="2"/>
              </a:rPr>
              <a:t> </a:t>
            </a:r>
            <a:r>
              <a:rPr lang="vi-VN" sz="3600" b="1" dirty="0">
                <a:solidFill>
                  <a:schemeClr val="tx1"/>
                </a:solidFill>
                <a:latin typeface="+mj-lt"/>
                <a:sym typeface="Wingdings" pitchFamily="2" charset="2"/>
              </a:rPr>
              <a:t>Let’s</a:t>
            </a:r>
          </a:p>
          <a:p>
            <a:pPr>
              <a:defRPr/>
            </a:pPr>
            <a:r>
              <a:rPr lang="vi-VN" sz="3600" dirty="0">
                <a:solidFill>
                  <a:schemeClr val="tx1"/>
                </a:solidFill>
                <a:latin typeface="+mj-lt"/>
                <a:sym typeface="Wingdings" pitchFamily="2" charset="2"/>
              </a:rPr>
              <a:t>2. It’s 12:00. I’m so hungry.</a:t>
            </a:r>
          </a:p>
          <a:p>
            <a:pPr>
              <a:defRPr/>
            </a:pPr>
            <a:r>
              <a:rPr lang="vi-VN" sz="3600" dirty="0">
                <a:solidFill>
                  <a:schemeClr val="tx1"/>
                </a:solidFill>
                <a:latin typeface="+mj-lt"/>
                <a:sym typeface="Wingdings" pitchFamily="2" charset="2"/>
              </a:rPr>
              <a:t></a:t>
            </a:r>
            <a:r>
              <a:rPr lang="vi-VN" sz="3600" b="1" dirty="0">
                <a:solidFill>
                  <a:schemeClr val="tx1"/>
                </a:solidFill>
                <a:latin typeface="+mj-lt"/>
                <a:sym typeface="Wingdings" pitchFamily="2" charset="2"/>
              </a:rPr>
              <a:t>Why don’t you</a:t>
            </a:r>
          </a:p>
          <a:p>
            <a:pPr>
              <a:defRPr/>
            </a:pPr>
            <a:r>
              <a:rPr lang="vi-VN" sz="3600" dirty="0">
                <a:solidFill>
                  <a:schemeClr val="tx1"/>
                </a:solidFill>
                <a:latin typeface="+mj-lt"/>
                <a:sym typeface="Wingdings" pitchFamily="2" charset="2"/>
              </a:rPr>
              <a:t>3. I go to bed at 11 p.m. </a:t>
            </a:r>
          </a:p>
          <a:p>
            <a:pPr>
              <a:defRPr/>
            </a:pPr>
            <a:r>
              <a:rPr lang="vi-VN" sz="3600" dirty="0">
                <a:solidFill>
                  <a:schemeClr val="tx1"/>
                </a:solidFill>
                <a:latin typeface="+mj-lt"/>
                <a:sym typeface="Wingdings" pitchFamily="2" charset="2"/>
              </a:rPr>
              <a:t></a:t>
            </a:r>
            <a:r>
              <a:rPr lang="vi-VN" sz="3600" b="1" dirty="0">
                <a:solidFill>
                  <a:schemeClr val="tx1"/>
                </a:solidFill>
                <a:latin typeface="+mj-lt"/>
                <a:sym typeface="Wingdings" pitchFamily="2" charset="2"/>
              </a:rPr>
              <a:t>You should</a:t>
            </a:r>
          </a:p>
          <a:p>
            <a:pPr>
              <a:defRPr/>
            </a:pPr>
            <a:r>
              <a:rPr lang="vi-VN" sz="3600" dirty="0">
                <a:solidFill>
                  <a:schemeClr val="tx1"/>
                </a:solidFill>
                <a:latin typeface="+mj-lt"/>
                <a:sym typeface="Wingdings" pitchFamily="2" charset="2"/>
              </a:rPr>
              <a:t>4. I have got a toothache.</a:t>
            </a:r>
          </a:p>
          <a:p>
            <a:pPr>
              <a:defRPr/>
            </a:pPr>
            <a:r>
              <a:rPr lang="vi-VN" sz="3600" dirty="0">
                <a:solidFill>
                  <a:schemeClr val="tx1"/>
                </a:solidFill>
                <a:latin typeface="+mj-lt"/>
                <a:sym typeface="Wingdings" pitchFamily="2" charset="2"/>
              </a:rPr>
              <a:t></a:t>
            </a:r>
            <a:r>
              <a:rPr lang="vi-VN" sz="3600" b="1" dirty="0">
                <a:solidFill>
                  <a:schemeClr val="tx1"/>
                </a:solidFill>
                <a:latin typeface="+mj-lt"/>
                <a:sym typeface="Wingdings" pitchFamily="2" charset="2"/>
              </a:rPr>
              <a:t>You shouldn’t</a:t>
            </a:r>
          </a:p>
        </p:txBody>
      </p:sp>
      <p:sp>
        <p:nvSpPr>
          <p:cNvPr id="3" name="TextBox 2">
            <a:extLst>
              <a:ext uri="{FF2B5EF4-FFF2-40B4-BE49-F238E27FC236}">
                <a16:creationId xmlns:a16="http://schemas.microsoft.com/office/drawing/2014/main" id="{B5E013A7-800F-4FD1-BDD5-DF3AB113E0A2}"/>
              </a:ext>
            </a:extLst>
          </p:cNvPr>
          <p:cNvSpPr txBox="1">
            <a:spLocks noChangeArrowheads="1"/>
          </p:cNvSpPr>
          <p:nvPr/>
        </p:nvSpPr>
        <p:spPr bwMode="auto">
          <a:xfrm>
            <a:off x="3429000" y="2284413"/>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b="1">
                <a:solidFill>
                  <a:srgbClr val="FF0000"/>
                </a:solidFill>
                <a:latin typeface="Times New Roman" panose="02020603050405020304" pitchFamily="18" charset="0"/>
                <a:cs typeface="Times New Roman" panose="02020603050405020304" pitchFamily="18" charset="0"/>
              </a:rPr>
              <a:t>go swimming</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7AC749E-0D92-43A1-A679-38B0B54BB2FC}"/>
              </a:ext>
            </a:extLst>
          </p:cNvPr>
          <p:cNvSpPr txBox="1">
            <a:spLocks noChangeArrowheads="1"/>
          </p:cNvSpPr>
          <p:nvPr/>
        </p:nvSpPr>
        <p:spPr bwMode="auto">
          <a:xfrm>
            <a:off x="5164138" y="3276601"/>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have lunch?</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5A2365D-9407-4118-98E8-D0F8BACED353}"/>
              </a:ext>
            </a:extLst>
          </p:cNvPr>
          <p:cNvSpPr txBox="1">
            <a:spLocks noChangeArrowheads="1"/>
          </p:cNvSpPr>
          <p:nvPr/>
        </p:nvSpPr>
        <p:spPr bwMode="auto">
          <a:xfrm>
            <a:off x="4419600" y="44196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go to bed early.</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4A7CD3-0EC6-4EA4-AFED-B7A7924AE96E}"/>
              </a:ext>
            </a:extLst>
          </p:cNvPr>
          <p:cNvSpPr txBox="1">
            <a:spLocks noChangeArrowheads="1"/>
          </p:cNvSpPr>
          <p:nvPr/>
        </p:nvSpPr>
        <p:spPr bwMode="auto">
          <a:xfrm>
            <a:off x="4984750" y="5562601"/>
            <a:ext cx="446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eat a lot of candies</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54E7F82B-FA36-4487-A767-5E76D05763B5}"/>
              </a:ext>
            </a:extLst>
          </p:cNvPr>
          <p:cNvSpPr txBox="1">
            <a:spLocks noChangeArrowheads="1"/>
          </p:cNvSpPr>
          <p:nvPr/>
        </p:nvSpPr>
        <p:spPr bwMode="auto">
          <a:xfrm>
            <a:off x="1676400" y="6985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b="1" u="sng">
                <a:solidFill>
                  <a:srgbClr val="0070C0"/>
                </a:solidFill>
                <a:latin typeface="Times New Roman" panose="02020603050405020304" pitchFamily="18" charset="0"/>
                <a:cs typeface="Times New Roman" panose="02020603050405020304" pitchFamily="18" charset="0"/>
              </a:rPr>
              <a:t>1. Listen. Then practice with a partner</a:t>
            </a:r>
            <a:endParaRPr lang="en-US" altLang="en-US" b="1" u="sng">
              <a:solidFill>
                <a:srgbClr val="0070C0"/>
              </a:solidFill>
              <a:latin typeface="Times New Roman" panose="02020603050405020304" pitchFamily="18" charset="0"/>
              <a:cs typeface="Times New Roman" panose="02020603050405020304" pitchFamily="18" charset="0"/>
            </a:endParaRPr>
          </a:p>
        </p:txBody>
      </p:sp>
      <p:sp>
        <p:nvSpPr>
          <p:cNvPr id="15363" name="Rectangle 2">
            <a:extLst>
              <a:ext uri="{FF2B5EF4-FFF2-40B4-BE49-F238E27FC236}">
                <a16:creationId xmlns:a16="http://schemas.microsoft.com/office/drawing/2014/main" id="{92E0855A-35F1-4D8B-9001-24F3C804EAC3}"/>
              </a:ext>
            </a:extLst>
          </p:cNvPr>
          <p:cNvSpPr>
            <a:spLocks noChangeArrowheads="1"/>
          </p:cNvSpPr>
          <p:nvPr/>
        </p:nvSpPr>
        <p:spPr bwMode="auto">
          <a:xfrm>
            <a:off x="1676400" y="654050"/>
            <a:ext cx="8839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Hello, Hoa. What are you doing?</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   </a:t>
            </a:r>
            <a:r>
              <a:rPr lang="en-US" altLang="en-US" sz="2400">
                <a:latin typeface="Times New Roman" panose="02020603050405020304" pitchFamily="18" charset="0"/>
              </a:rPr>
              <a:t>Hi, Minh. I’m doing my math homework.</a:t>
            </a:r>
            <a:br>
              <a:rPr lang="en-US" altLang="en-US" sz="2400">
                <a:latin typeface="Times New Roman" panose="02020603050405020304" pitchFamily="18" charset="0"/>
              </a:rPr>
            </a:b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You work too much Hoa. You should relax.  </a:t>
            </a:r>
          </a:p>
          <a:p>
            <a:pPr eaLnBrk="1" hangingPunct="1">
              <a:spcBef>
                <a:spcPct val="0"/>
              </a:spcBef>
              <a:buFontTx/>
              <a:buNone/>
            </a:pPr>
            <a:r>
              <a:rPr lang="en-US" altLang="en-US" sz="2400">
                <a:latin typeface="Times New Roman" panose="02020603050405020304" pitchFamily="18" charset="0"/>
              </a:rPr>
              <a:t>           It’s half past four and tomorrow is Sunday.</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a:t>
            </a:r>
            <a:r>
              <a:rPr lang="en-US" altLang="en-US" sz="2400" b="1">
                <a:latin typeface="Times New Roman" panose="02020603050405020304" pitchFamily="18" charset="0"/>
              </a:rPr>
              <a:t>:   </a:t>
            </a:r>
            <a:r>
              <a:rPr lang="en-US" altLang="en-US" sz="2400">
                <a:latin typeface="Times New Roman" panose="02020603050405020304" pitchFamily="18" charset="0"/>
              </a:rPr>
              <a:t>OK. What should we do?</a:t>
            </a:r>
            <a:br>
              <a:rPr lang="en-US" altLang="en-US" sz="2400">
                <a:latin typeface="Times New Roman" panose="02020603050405020304" pitchFamily="18" charset="0"/>
              </a:rPr>
            </a:b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Let’s go to the cafeteria and get a cold drink.</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a:t>
            </a:r>
            <a:r>
              <a:rPr lang="en-US" altLang="en-US" sz="2400">
                <a:solidFill>
                  <a:srgbClr val="DC0E66"/>
                </a:solidFill>
                <a:latin typeface="Times New Roman" panose="02020603050405020304" pitchFamily="18" charset="0"/>
              </a:rPr>
              <a:t>:  </a:t>
            </a:r>
            <a:r>
              <a:rPr lang="en-US" altLang="en-US" sz="2400">
                <a:latin typeface="Times New Roman" panose="02020603050405020304" pitchFamily="18" charset="0"/>
              </a:rPr>
              <a:t>Good idea! Where is Ba? Let’s invite him, too.</a:t>
            </a:r>
            <a:br>
              <a:rPr lang="en-US" altLang="en-US" sz="2400">
                <a:latin typeface="Times New Roman" panose="02020603050405020304" pitchFamily="18" charset="0"/>
              </a:rPr>
            </a:b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Oh, Ba is in the music room. He’s learning to   </a:t>
            </a:r>
          </a:p>
          <a:p>
            <a:pPr eaLnBrk="1" hangingPunct="1">
              <a:spcBef>
                <a:spcPct val="0"/>
              </a:spcBef>
              <a:buFontTx/>
              <a:buNone/>
            </a:pPr>
            <a:r>
              <a:rPr lang="en-US" altLang="en-US" sz="2400">
                <a:latin typeface="Times New Roman" panose="02020603050405020304" pitchFamily="18" charset="0"/>
              </a:rPr>
              <a:t>        play the guitar. He practices everyday after school.</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a:t>
            </a:r>
            <a:r>
              <a:rPr lang="en-US" altLang="en-US" sz="2400" b="1">
                <a:latin typeface="Times New Roman" panose="02020603050405020304" pitchFamily="18" charset="0"/>
              </a:rPr>
              <a:t>:   </a:t>
            </a:r>
            <a:r>
              <a:rPr lang="en-US" altLang="en-US" sz="2400">
                <a:latin typeface="Times New Roman" panose="02020603050405020304" pitchFamily="18" charset="0"/>
              </a:rPr>
              <a:t>Minh, what do you usually do after school?</a:t>
            </a:r>
            <a:br>
              <a:rPr lang="en-US" altLang="en-US" sz="2400">
                <a:latin typeface="Times New Roman" panose="02020603050405020304" pitchFamily="18" charset="0"/>
              </a:rPr>
            </a:b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I usually meet my friends. </a:t>
            </a:r>
          </a:p>
          <a:p>
            <a:pPr eaLnBrk="1" hangingPunct="1">
              <a:spcBef>
                <a:spcPct val="0"/>
              </a:spcBef>
              <a:buFontTx/>
              <a:buNone/>
            </a:pPr>
            <a:r>
              <a:rPr lang="en-US" altLang="en-US" sz="2400">
                <a:latin typeface="Times New Roman" panose="02020603050405020304" pitchFamily="18" charset="0"/>
              </a:rPr>
              <a:t>           We often do our homework together.</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a:t>
            </a:r>
            <a:r>
              <a:rPr lang="en-US" altLang="en-US" sz="2400">
                <a:latin typeface="Times New Roman" panose="02020603050405020304" pitchFamily="18" charset="0"/>
              </a:rPr>
              <a:t>: Do you play sports? </a:t>
            </a:r>
            <a:br>
              <a:rPr lang="en-US" altLang="en-US" sz="2400">
                <a:latin typeface="Times New Roman" panose="02020603050405020304" pitchFamily="18" charset="0"/>
              </a:rPr>
            </a:br>
            <a:r>
              <a:rPr lang="en-US" altLang="en-US" sz="2400" b="1">
                <a:solidFill>
                  <a:srgbClr val="00B050"/>
                </a:solidFill>
                <a:latin typeface="Times New Roman" panose="02020603050405020304" pitchFamily="18" charset="0"/>
              </a:rPr>
              <a:t>Minh</a:t>
            </a:r>
            <a:r>
              <a:rPr lang="en-US" altLang="en-US" sz="2400">
                <a:latin typeface="Times New Roman" panose="02020603050405020304" pitchFamily="18" charset="0"/>
              </a:rPr>
              <a:t>: Oh, yes. I play volleyball for the school team. We always need more players. Why don’t you come along?</a:t>
            </a:r>
            <a:br>
              <a:rPr lang="en-US" altLang="en-US" sz="2400">
                <a:latin typeface="Times New Roman" panose="02020603050405020304" pitchFamily="18" charset="0"/>
              </a:rPr>
            </a:br>
            <a:r>
              <a:rPr lang="en-US" altLang="en-US" sz="2400" b="1">
                <a:solidFill>
                  <a:srgbClr val="DC0E66"/>
                </a:solidFill>
                <a:latin typeface="Times New Roman" panose="02020603050405020304" pitchFamily="18" charset="0"/>
              </a:rPr>
              <a:t>Hoa</a:t>
            </a:r>
            <a:r>
              <a:rPr lang="en-US" altLang="en-US" sz="2400">
                <a:latin typeface="Times New Roman" panose="02020603050405020304" pitchFamily="18" charset="0"/>
              </a:rPr>
              <a:t>: Yes, maybe I will. I enjoy playing volleyball.</a:t>
            </a:r>
          </a:p>
        </p:txBody>
      </p:sp>
      <p:sp>
        <p:nvSpPr>
          <p:cNvPr id="4" name="Rectangle 3">
            <a:extLst>
              <a:ext uri="{FF2B5EF4-FFF2-40B4-BE49-F238E27FC236}">
                <a16:creationId xmlns:a16="http://schemas.microsoft.com/office/drawing/2014/main" id="{A081AC29-27B6-466C-A1FC-5E79DD65963F}"/>
              </a:ext>
            </a:extLst>
          </p:cNvPr>
          <p:cNvSpPr/>
          <p:nvPr/>
        </p:nvSpPr>
        <p:spPr>
          <a:xfrm>
            <a:off x="7191375" y="1466850"/>
            <a:ext cx="914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3EA76FB1-0AB2-4E84-84FA-9756ACE11FA9}"/>
              </a:ext>
            </a:extLst>
          </p:cNvPr>
          <p:cNvSpPr/>
          <p:nvPr/>
        </p:nvSpPr>
        <p:spPr>
          <a:xfrm>
            <a:off x="6376989" y="2895600"/>
            <a:ext cx="733425"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F84C36F3-125B-4F72-9C3B-F331F9B716D0}"/>
              </a:ext>
            </a:extLst>
          </p:cNvPr>
          <p:cNvSpPr/>
          <p:nvPr/>
        </p:nvSpPr>
        <p:spPr>
          <a:xfrm>
            <a:off x="4724400" y="3654425"/>
            <a:ext cx="1066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7C05506-B0D4-43D9-90A2-8461EF2CF9D9}"/>
              </a:ext>
            </a:extLst>
          </p:cNvPr>
          <p:cNvSpPr/>
          <p:nvPr/>
        </p:nvSpPr>
        <p:spPr>
          <a:xfrm>
            <a:off x="5981700" y="4800600"/>
            <a:ext cx="1066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92CAA6F-80D6-4BE1-A483-E84A13E01AA1}"/>
              </a:ext>
            </a:extLst>
          </p:cNvPr>
          <p:cNvSpPr/>
          <p:nvPr/>
        </p:nvSpPr>
        <p:spPr>
          <a:xfrm>
            <a:off x="5448300" y="5867400"/>
            <a:ext cx="1295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4FC895F8-C169-4449-B773-C6B05CA4E65F}"/>
              </a:ext>
            </a:extLst>
          </p:cNvPr>
          <p:cNvSpPr/>
          <p:nvPr/>
        </p:nvSpPr>
        <p:spPr>
          <a:xfrm>
            <a:off x="7467601" y="5541963"/>
            <a:ext cx="733425"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06_A_01.wav">
            <a:hlinkClick r:id="" action="ppaction://media"/>
            <a:extLst>
              <a:ext uri="{FF2B5EF4-FFF2-40B4-BE49-F238E27FC236}">
                <a16:creationId xmlns:a16="http://schemas.microsoft.com/office/drawing/2014/main" id="{0B052021-D5D8-4429-AEB6-8FE96BBBDB73}"/>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1492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7798" fill="hold"/>
                                        <p:tgtEl>
                                          <p:spTgt spid="1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xit" presetSubtype="10" fill="hold" grpId="0" nodeType="clickEffect">
                                  <p:stCondLst>
                                    <p:cond delay="0"/>
                                  </p:stCondLst>
                                  <p:childTnLst>
                                    <p:animEffect transition="out" filter="randombar(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xit" presetSubtype="4" fill="hold" grpId="0" nodeType="clickEffect">
                                  <p:stCondLst>
                                    <p:cond delay="0"/>
                                  </p:stCondLst>
                                  <p:childTnLst>
                                    <p:anim calcmode="lin" valueType="num">
                                      <p:cBhvr additive="base">
                                        <p:cTn id="15" dur="500"/>
                                        <p:tgtEl>
                                          <p:spTgt spid="7"/>
                                        </p:tgtEl>
                                        <p:attrNameLst>
                                          <p:attrName>ppt_x</p:attrName>
                                        </p:attrNameLst>
                                      </p:cBhvr>
                                      <p:tavLst>
                                        <p:tav tm="0">
                                          <p:val>
                                            <p:strVal val="ppt_x"/>
                                          </p:val>
                                        </p:tav>
                                        <p:tav tm="100000">
                                          <p:val>
                                            <p:strVal val="ppt_x"/>
                                          </p:val>
                                        </p:tav>
                                      </p:tavLst>
                                    </p:anim>
                                    <p:anim calcmode="lin" valueType="num">
                                      <p:cBhvr additive="base">
                                        <p:cTn id="16" dur="500"/>
                                        <p:tgtEl>
                                          <p:spTgt spid="7"/>
                                        </p:tgtEl>
                                        <p:attrNameLst>
                                          <p:attrName>ppt_y</p:attrName>
                                        </p:attrNameLst>
                                      </p:cBhvr>
                                      <p:tavLst>
                                        <p:tav tm="0">
                                          <p:val>
                                            <p:strVal val="ppt_y"/>
                                          </p:val>
                                        </p:tav>
                                        <p:tav tm="100000">
                                          <p:val>
                                            <p:strVal val="1+ppt_h/2"/>
                                          </p:val>
                                        </p:tav>
                                      </p:tavLst>
                                    </p:anim>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xit" presetSubtype="32" fill="hold" grpId="0" nodeType="click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xit" presetSubtype="0" fill="hold" grpId="0"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4" fill="hold" grpId="0" nodeType="clickEffect">
                                  <p:stCondLst>
                                    <p:cond delay="0"/>
                                  </p:stCondLst>
                                  <p:childTnLst>
                                    <p:anim calcmode="lin" valueType="num">
                                      <p:cBhvr additive="base">
                                        <p:cTn id="41" dur="500"/>
                                        <p:tgtEl>
                                          <p:spTgt spid="10"/>
                                        </p:tgtEl>
                                        <p:attrNameLst>
                                          <p:attrName>ppt_x</p:attrName>
                                        </p:attrNameLst>
                                      </p:cBhvr>
                                      <p:tavLst>
                                        <p:tav tm="0">
                                          <p:val>
                                            <p:strVal val="ppt_x"/>
                                          </p:val>
                                        </p:tav>
                                        <p:tav tm="100000">
                                          <p:val>
                                            <p:strVal val="ppt_x"/>
                                          </p:val>
                                        </p:tav>
                                      </p:tavLst>
                                    </p:anim>
                                    <p:anim calcmode="lin" valueType="num">
                                      <p:cBhvr additive="base">
                                        <p:cTn id="42" dur="500"/>
                                        <p:tgtEl>
                                          <p:spTgt spid="10"/>
                                        </p:tgtEl>
                                        <p:attrNameLst>
                                          <p:attrName>ppt_y</p:attrName>
                                        </p:attrNameLst>
                                      </p:cBhvr>
                                      <p:tavLst>
                                        <p:tav tm="0">
                                          <p:val>
                                            <p:strVal val="ppt_y"/>
                                          </p:val>
                                        </p:tav>
                                        <p:tav tm="100000">
                                          <p:val>
                                            <p:strVal val="1+ppt_h/2"/>
                                          </p:val>
                                        </p:tav>
                                      </p:tavLst>
                                    </p:anim>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12"/>
                </p:tgtEl>
              </p:cMediaNode>
            </p:audio>
          </p:childTnLst>
        </p:cTn>
      </p:par>
    </p:tnLst>
    <p:bldLst>
      <p:bldP spid="4"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5" name="Text Box 23">
            <a:extLst>
              <a:ext uri="{FF2B5EF4-FFF2-40B4-BE49-F238E27FC236}">
                <a16:creationId xmlns:a16="http://schemas.microsoft.com/office/drawing/2014/main" id="{584B1E73-15FF-425A-A4AB-5D181A2F946D}"/>
              </a:ext>
            </a:extLst>
          </p:cNvPr>
          <p:cNvSpPr txBox="1">
            <a:spLocks noChangeArrowheads="1"/>
          </p:cNvSpPr>
          <p:nvPr/>
        </p:nvSpPr>
        <p:spPr bwMode="auto">
          <a:xfrm>
            <a:off x="1524000" y="381001"/>
            <a:ext cx="8077200" cy="5908675"/>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defRPr/>
            </a:pPr>
            <a:r>
              <a:rPr lang="en-US" sz="3600" b="1" dirty="0">
                <a:latin typeface="Times New Roman" pitchFamily="18" charset="0"/>
                <a:cs typeface="Arial" charset="0"/>
              </a:rPr>
              <a:t>1. </a:t>
            </a:r>
            <a:r>
              <a:rPr lang="en-US" sz="3600" b="1" u="sng" dirty="0">
                <a:latin typeface="Times New Roman" pitchFamily="18" charset="0"/>
                <a:cs typeface="Arial" charset="0"/>
              </a:rPr>
              <a:t>T/ F statements</a:t>
            </a:r>
          </a:p>
          <a:p>
            <a:pPr marL="514350" indent="-514350">
              <a:spcBef>
                <a:spcPct val="50000"/>
              </a:spcBef>
              <a:buFontTx/>
              <a:buAutoNum type="alphaLcPeriod"/>
              <a:defRPr/>
            </a:pPr>
            <a:r>
              <a:rPr lang="en-US" sz="3200" b="1" dirty="0" err="1">
                <a:latin typeface="Times New Roman" pitchFamily="18" charset="0"/>
                <a:cs typeface="Arial" charset="0"/>
              </a:rPr>
              <a:t>Hoa</a:t>
            </a:r>
            <a:r>
              <a:rPr lang="en-US" sz="3200" b="1" dirty="0">
                <a:latin typeface="Times New Roman" pitchFamily="18" charset="0"/>
                <a:cs typeface="Arial" charset="0"/>
              </a:rPr>
              <a:t> is doing her English homework.</a:t>
            </a:r>
            <a:endParaRPr lang="vi-VN" sz="3200" b="1" dirty="0">
              <a:latin typeface="Times New Roman" pitchFamily="18" charset="0"/>
              <a:cs typeface="Arial" charset="0"/>
            </a:endParaRPr>
          </a:p>
          <a:p>
            <a:pPr marL="0" indent="0">
              <a:spcBef>
                <a:spcPct val="50000"/>
              </a:spcBef>
              <a:defRPr/>
            </a:pPr>
            <a:r>
              <a:rPr lang="en-US" sz="3200" b="1" dirty="0">
                <a:latin typeface="Times New Roman" pitchFamily="18" charset="0"/>
                <a:cs typeface="Arial" charset="0"/>
              </a:rPr>
              <a:t> </a:t>
            </a:r>
            <a:endParaRPr lang="en-US" sz="3200" dirty="0">
              <a:latin typeface="Times New Roman" pitchFamily="18" charset="0"/>
              <a:cs typeface="Arial" charset="0"/>
            </a:endParaRPr>
          </a:p>
          <a:p>
            <a:pPr eaLnBrk="1" hangingPunct="1">
              <a:spcBef>
                <a:spcPct val="50000"/>
              </a:spcBef>
              <a:defRPr/>
            </a:pPr>
            <a:r>
              <a:rPr lang="en-US" sz="3200" b="1" dirty="0">
                <a:latin typeface="Times New Roman" pitchFamily="18" charset="0"/>
                <a:cs typeface="Arial" charset="0"/>
              </a:rPr>
              <a:t>b. Minh wants to go to the cafeteria. </a:t>
            </a:r>
            <a:endParaRPr lang="vi-VN" sz="3200" b="1" dirty="0">
              <a:latin typeface="Times New Roman" pitchFamily="18" charset="0"/>
              <a:cs typeface="Arial" charset="0"/>
            </a:endParaRPr>
          </a:p>
          <a:p>
            <a:pPr eaLnBrk="1" hangingPunct="1">
              <a:spcBef>
                <a:spcPct val="50000"/>
              </a:spcBef>
              <a:defRPr/>
            </a:pPr>
            <a:endParaRPr lang="en-US" sz="3200" dirty="0">
              <a:latin typeface="Times New Roman" pitchFamily="18" charset="0"/>
              <a:cs typeface="Arial" charset="0"/>
            </a:endParaRPr>
          </a:p>
          <a:p>
            <a:pPr eaLnBrk="1" hangingPunct="1">
              <a:spcBef>
                <a:spcPct val="50000"/>
              </a:spcBef>
              <a:defRPr/>
            </a:pPr>
            <a:r>
              <a:rPr lang="en-US" sz="3200" b="1" dirty="0">
                <a:latin typeface="Times New Roman" pitchFamily="18" charset="0"/>
                <a:cs typeface="Arial" charset="0"/>
              </a:rPr>
              <a:t>c. Ba is in the living room.</a:t>
            </a:r>
            <a:endParaRPr lang="vi-VN" sz="3200" b="1" dirty="0">
              <a:latin typeface="Times New Roman" pitchFamily="18" charset="0"/>
              <a:cs typeface="Arial" charset="0"/>
            </a:endParaRPr>
          </a:p>
          <a:p>
            <a:pPr eaLnBrk="1" hangingPunct="1">
              <a:spcBef>
                <a:spcPct val="50000"/>
              </a:spcBef>
              <a:defRPr/>
            </a:pPr>
            <a:endParaRPr lang="en-US" sz="3200" dirty="0">
              <a:latin typeface="Times New Roman" pitchFamily="18" charset="0"/>
              <a:cs typeface="Arial" charset="0"/>
            </a:endParaRPr>
          </a:p>
          <a:p>
            <a:pPr eaLnBrk="1" hangingPunct="1">
              <a:spcBef>
                <a:spcPct val="50000"/>
              </a:spcBef>
              <a:defRPr/>
            </a:pPr>
            <a:r>
              <a:rPr lang="en-US" sz="3200" b="1" dirty="0">
                <a:latin typeface="Times New Roman" pitchFamily="18" charset="0"/>
                <a:cs typeface="Arial" charset="0"/>
              </a:rPr>
              <a:t>d. </a:t>
            </a:r>
            <a:r>
              <a:rPr lang="en-US" sz="3200" b="1" dirty="0" err="1">
                <a:latin typeface="Times New Roman" pitchFamily="18" charset="0"/>
                <a:cs typeface="Arial" charset="0"/>
              </a:rPr>
              <a:t>Hoa</a:t>
            </a:r>
            <a:r>
              <a:rPr lang="en-US" sz="3200" b="1" dirty="0">
                <a:latin typeface="Times New Roman" pitchFamily="18" charset="0"/>
                <a:cs typeface="Arial" charset="0"/>
              </a:rPr>
              <a:t> likes playing volleyball.</a:t>
            </a:r>
            <a:r>
              <a:rPr lang="en-US" sz="3600" b="1" dirty="0">
                <a:latin typeface="Times New Roman" pitchFamily="18" charset="0"/>
                <a:cs typeface="Arial" charset="0"/>
              </a:rPr>
              <a:t> </a:t>
            </a:r>
            <a:endParaRPr lang="en-US" sz="3600" dirty="0">
              <a:latin typeface="Times New Roman" pitchFamily="18" charset="0"/>
              <a:cs typeface="Arial" charset="0"/>
            </a:endParaRPr>
          </a:p>
        </p:txBody>
      </p:sp>
      <p:sp>
        <p:nvSpPr>
          <p:cNvPr id="38937" name="Rectangle 25">
            <a:extLst>
              <a:ext uri="{FF2B5EF4-FFF2-40B4-BE49-F238E27FC236}">
                <a16:creationId xmlns:a16="http://schemas.microsoft.com/office/drawing/2014/main" id="{1B05A330-EC83-4606-93FC-D4DC5EB35DEB}"/>
              </a:ext>
            </a:extLst>
          </p:cNvPr>
          <p:cNvSpPr>
            <a:spLocks noChangeArrowheads="1"/>
          </p:cNvSpPr>
          <p:nvPr/>
        </p:nvSpPr>
        <p:spPr bwMode="auto">
          <a:xfrm>
            <a:off x="9283700" y="1081089"/>
            <a:ext cx="635000" cy="581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a:solidFill>
                  <a:srgbClr val="0066FF"/>
                </a:solidFill>
                <a:latin typeface="Times New Roman" panose="02020603050405020304" pitchFamily="18" charset="0"/>
              </a:rPr>
              <a:t>F</a:t>
            </a:r>
            <a:endParaRPr lang="en-US" altLang="en-US" b="1">
              <a:solidFill>
                <a:srgbClr val="0066FF"/>
              </a:solidFill>
              <a:latin typeface="Times New Roman" panose="02020603050405020304" pitchFamily="18" charset="0"/>
            </a:endParaRPr>
          </a:p>
        </p:txBody>
      </p:sp>
      <p:sp>
        <p:nvSpPr>
          <p:cNvPr id="42" name="Rectangle 9">
            <a:extLst>
              <a:ext uri="{FF2B5EF4-FFF2-40B4-BE49-F238E27FC236}">
                <a16:creationId xmlns:a16="http://schemas.microsoft.com/office/drawing/2014/main" id="{8293D136-3A31-4D16-9BAC-8852DC42EF40}"/>
              </a:ext>
            </a:extLst>
          </p:cNvPr>
          <p:cNvSpPr>
            <a:spLocks noChangeArrowheads="1"/>
          </p:cNvSpPr>
          <p:nvPr/>
        </p:nvSpPr>
        <p:spPr bwMode="auto">
          <a:xfrm>
            <a:off x="1677988" y="1981200"/>
            <a:ext cx="647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i="1">
                <a:latin typeface="Times New Roman" panose="02020603050405020304" pitchFamily="18" charset="0"/>
                <a:sym typeface="Wingdings" panose="05000000000000000000" pitchFamily="2" charset="2"/>
              </a:rPr>
              <a:t></a:t>
            </a:r>
            <a:r>
              <a:rPr lang="en-US" altLang="en-US" b="1" i="1">
                <a:latin typeface="Times New Roman" panose="02020603050405020304" pitchFamily="18" charset="0"/>
              </a:rPr>
              <a:t> </a:t>
            </a:r>
            <a:r>
              <a:rPr lang="en-US" altLang="en-US" b="1" i="1">
                <a:solidFill>
                  <a:srgbClr val="0000CC"/>
                </a:solidFill>
                <a:latin typeface="Times New Roman" panose="02020603050405020304" pitchFamily="18" charset="0"/>
              </a:rPr>
              <a:t>Hoa is doing her </a:t>
            </a:r>
            <a:r>
              <a:rPr lang="en-US" altLang="en-US" b="1" i="1">
                <a:solidFill>
                  <a:srgbClr val="FF0000"/>
                </a:solidFill>
                <a:latin typeface="Times New Roman" panose="02020603050405020304" pitchFamily="18" charset="0"/>
              </a:rPr>
              <a:t>Math</a:t>
            </a:r>
            <a:r>
              <a:rPr lang="en-US" altLang="en-US" b="1" i="1">
                <a:solidFill>
                  <a:srgbClr val="0000CC"/>
                </a:solidFill>
                <a:latin typeface="Times New Roman" panose="02020603050405020304" pitchFamily="18" charset="0"/>
              </a:rPr>
              <a:t> homework</a:t>
            </a:r>
            <a:r>
              <a:rPr lang="en-US" altLang="en-US" b="1" i="1">
                <a:latin typeface="Times New Roman" panose="02020603050405020304" pitchFamily="18" charset="0"/>
              </a:rPr>
              <a:t>.</a:t>
            </a:r>
          </a:p>
        </p:txBody>
      </p:sp>
      <p:sp>
        <p:nvSpPr>
          <p:cNvPr id="43" name="Rectangle 25">
            <a:extLst>
              <a:ext uri="{FF2B5EF4-FFF2-40B4-BE49-F238E27FC236}">
                <a16:creationId xmlns:a16="http://schemas.microsoft.com/office/drawing/2014/main" id="{916EC4C4-3C83-48A0-81F3-3ED8484C0903}"/>
              </a:ext>
            </a:extLst>
          </p:cNvPr>
          <p:cNvSpPr>
            <a:spLocks noChangeArrowheads="1"/>
          </p:cNvSpPr>
          <p:nvPr/>
        </p:nvSpPr>
        <p:spPr bwMode="auto">
          <a:xfrm>
            <a:off x="9283700" y="2720976"/>
            <a:ext cx="635000" cy="581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a:solidFill>
                  <a:srgbClr val="0066FF"/>
                </a:solidFill>
                <a:latin typeface="Times New Roman" panose="02020603050405020304" pitchFamily="18" charset="0"/>
              </a:rPr>
              <a:t>T</a:t>
            </a:r>
            <a:endParaRPr lang="en-US" altLang="en-US" b="1">
              <a:solidFill>
                <a:srgbClr val="0066FF"/>
              </a:solidFill>
              <a:latin typeface="Times New Roman" panose="02020603050405020304" pitchFamily="18" charset="0"/>
            </a:endParaRPr>
          </a:p>
        </p:txBody>
      </p:sp>
      <p:sp>
        <p:nvSpPr>
          <p:cNvPr id="44" name="Rectangle 25">
            <a:extLst>
              <a:ext uri="{FF2B5EF4-FFF2-40B4-BE49-F238E27FC236}">
                <a16:creationId xmlns:a16="http://schemas.microsoft.com/office/drawing/2014/main" id="{C2601393-C365-4858-91D1-CB6F7E88B90D}"/>
              </a:ext>
            </a:extLst>
          </p:cNvPr>
          <p:cNvSpPr>
            <a:spLocks noChangeArrowheads="1"/>
          </p:cNvSpPr>
          <p:nvPr/>
        </p:nvSpPr>
        <p:spPr bwMode="auto">
          <a:xfrm>
            <a:off x="9283700" y="4114800"/>
            <a:ext cx="635000" cy="579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a:solidFill>
                  <a:srgbClr val="0066FF"/>
                </a:solidFill>
                <a:latin typeface="Times New Roman" panose="02020603050405020304" pitchFamily="18" charset="0"/>
              </a:rPr>
              <a:t>F</a:t>
            </a:r>
            <a:endParaRPr lang="en-US" altLang="en-US" b="1">
              <a:solidFill>
                <a:srgbClr val="0066FF"/>
              </a:solidFill>
              <a:latin typeface="Times New Roman" panose="02020603050405020304" pitchFamily="18" charset="0"/>
            </a:endParaRPr>
          </a:p>
        </p:txBody>
      </p:sp>
      <p:sp>
        <p:nvSpPr>
          <p:cNvPr id="46" name="Rectangle 25">
            <a:extLst>
              <a:ext uri="{FF2B5EF4-FFF2-40B4-BE49-F238E27FC236}">
                <a16:creationId xmlns:a16="http://schemas.microsoft.com/office/drawing/2014/main" id="{5720D0F5-3689-4AB1-982E-EDA20DDFF693}"/>
              </a:ext>
            </a:extLst>
          </p:cNvPr>
          <p:cNvSpPr>
            <a:spLocks noChangeArrowheads="1"/>
          </p:cNvSpPr>
          <p:nvPr/>
        </p:nvSpPr>
        <p:spPr bwMode="auto">
          <a:xfrm>
            <a:off x="9283700" y="5638800"/>
            <a:ext cx="635000" cy="579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a:solidFill>
                  <a:srgbClr val="0066FF"/>
                </a:solidFill>
                <a:latin typeface="Times New Roman" panose="02020603050405020304" pitchFamily="18" charset="0"/>
              </a:rPr>
              <a:t>T</a:t>
            </a:r>
            <a:endParaRPr lang="en-US" altLang="en-US" b="1">
              <a:solidFill>
                <a:srgbClr val="0066FF"/>
              </a:solidFill>
              <a:latin typeface="Times New Roman" panose="02020603050405020304" pitchFamily="18" charset="0"/>
            </a:endParaRPr>
          </a:p>
        </p:txBody>
      </p:sp>
      <p:sp>
        <p:nvSpPr>
          <p:cNvPr id="47" name="Rectangle 10">
            <a:extLst>
              <a:ext uri="{FF2B5EF4-FFF2-40B4-BE49-F238E27FC236}">
                <a16:creationId xmlns:a16="http://schemas.microsoft.com/office/drawing/2014/main" id="{2B2B7C0B-51FD-4A44-B9BB-4B265697092F}"/>
              </a:ext>
            </a:extLst>
          </p:cNvPr>
          <p:cNvSpPr>
            <a:spLocks noChangeArrowheads="1"/>
          </p:cNvSpPr>
          <p:nvPr/>
        </p:nvSpPr>
        <p:spPr bwMode="auto">
          <a:xfrm>
            <a:off x="1643063" y="4810125"/>
            <a:ext cx="327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4000" b="1" i="1">
                <a:solidFill>
                  <a:srgbClr val="0000CC"/>
                </a:solidFill>
                <a:latin typeface="Times New Roman" panose="02020603050405020304" pitchFamily="18" charset="0"/>
                <a:sym typeface="Wingdings" panose="05000000000000000000" pitchFamily="2" charset="2"/>
              </a:rPr>
              <a:t></a:t>
            </a:r>
            <a:r>
              <a:rPr lang="en-US" altLang="en-US" sz="4000" b="1" i="1">
                <a:solidFill>
                  <a:srgbClr val="0000CC"/>
                </a:solidFill>
                <a:latin typeface="Times New Roman" panose="02020603050405020304" pitchFamily="18" charset="0"/>
              </a:rPr>
              <a:t> Ba is in the </a:t>
            </a:r>
            <a:r>
              <a:rPr lang="en-US" altLang="en-US" sz="4000" b="1" i="1">
                <a:solidFill>
                  <a:srgbClr val="FF0000"/>
                </a:solidFill>
                <a:latin typeface="Times New Roman" panose="02020603050405020304" pitchFamily="18" charset="0"/>
              </a:rPr>
              <a:t>music</a:t>
            </a:r>
            <a:r>
              <a:rPr lang="en-US" altLang="en-US" sz="4000" b="1" i="1">
                <a:solidFill>
                  <a:srgbClr val="0000CC"/>
                </a:solidFill>
                <a:latin typeface="Times New Roman" panose="02020603050405020304" pitchFamily="18" charset="0"/>
              </a:rPr>
              <a:t> room.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35"/>
                                        </p:tgtEl>
                                        <p:attrNameLst>
                                          <p:attrName>style.visibility</p:attrName>
                                        </p:attrNameLst>
                                      </p:cBhvr>
                                      <p:to>
                                        <p:strVal val="visible"/>
                                      </p:to>
                                    </p:set>
                                    <p:anim calcmode="lin" valueType="num">
                                      <p:cBhvr>
                                        <p:cTn id="7" dur="1000" fill="hold"/>
                                        <p:tgtEl>
                                          <p:spTgt spid="38935"/>
                                        </p:tgtEl>
                                        <p:attrNameLst>
                                          <p:attrName>ppt_x</p:attrName>
                                        </p:attrNameLst>
                                      </p:cBhvr>
                                      <p:tavLst>
                                        <p:tav tm="0">
                                          <p:val>
                                            <p:strVal val="#ppt_x-.2"/>
                                          </p:val>
                                        </p:tav>
                                        <p:tav tm="100000">
                                          <p:val>
                                            <p:strVal val="#ppt_x"/>
                                          </p:val>
                                        </p:tav>
                                      </p:tavLst>
                                    </p:anim>
                                    <p:anim calcmode="lin" valueType="num">
                                      <p:cBhvr>
                                        <p:cTn id="8" dur="1000" fill="hold"/>
                                        <p:tgtEl>
                                          <p:spTgt spid="389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937"/>
                                        </p:tgtEl>
                                        <p:attrNameLst>
                                          <p:attrName>style.visibility</p:attrName>
                                        </p:attrNameLst>
                                      </p:cBhvr>
                                      <p:to>
                                        <p:strVal val="visible"/>
                                      </p:to>
                                    </p:set>
                                    <p:anim calcmode="lin" valueType="num">
                                      <p:cBhvr additive="base">
                                        <p:cTn id="14" dur="500" fill="hold"/>
                                        <p:tgtEl>
                                          <p:spTgt spid="38937"/>
                                        </p:tgtEl>
                                        <p:attrNameLst>
                                          <p:attrName>ppt_x</p:attrName>
                                        </p:attrNameLst>
                                      </p:cBhvr>
                                      <p:tavLst>
                                        <p:tav tm="0">
                                          <p:val>
                                            <p:strVal val="#ppt_x"/>
                                          </p:val>
                                        </p:tav>
                                        <p:tav tm="100000">
                                          <p:val>
                                            <p:strVal val="#ppt_x"/>
                                          </p:val>
                                        </p:tav>
                                      </p:tavLst>
                                    </p:anim>
                                    <p:anim calcmode="lin" valueType="num">
                                      <p:cBhvr additive="base">
                                        <p:cTn id="15" dur="500" fill="hold"/>
                                        <p:tgtEl>
                                          <p:spTgt spid="3893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linds(horizontal)">
                                      <p:cBhvr>
                                        <p:cTn id="20" dur="500"/>
                                        <p:tgtEl>
                                          <p:spTgt spid="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heel(1)">
                                      <p:cBhvr>
                                        <p:cTn id="4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5" grpId="0"/>
      <p:bldP spid="38937" grpId="0" animBg="1"/>
      <p:bldP spid="42" grpId="0"/>
      <p:bldP spid="43" grpId="0" animBg="1"/>
      <p:bldP spid="44" grpId="0" animBg="1"/>
      <p:bldP spid="46"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B70A209C-FB61-451C-85EE-E7A7AAD96D83}"/>
              </a:ext>
            </a:extLst>
          </p:cNvPr>
          <p:cNvSpPr>
            <a:spLocks noChangeArrowheads="1"/>
          </p:cNvSpPr>
          <p:nvPr/>
        </p:nvSpPr>
        <p:spPr bwMode="auto">
          <a:xfrm>
            <a:off x="1752600" y="1676400"/>
            <a:ext cx="6629400" cy="15240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Times New Roman" panose="02020603050405020304" pitchFamily="18" charset="0"/>
              <a:cs typeface="Times New Roman" panose="02020603050405020304" pitchFamily="18" charset="0"/>
            </a:endParaRPr>
          </a:p>
        </p:txBody>
      </p:sp>
      <p:sp>
        <p:nvSpPr>
          <p:cNvPr id="274435" name="Text Box 3">
            <a:extLst>
              <a:ext uri="{FF2B5EF4-FFF2-40B4-BE49-F238E27FC236}">
                <a16:creationId xmlns:a16="http://schemas.microsoft.com/office/drawing/2014/main" id="{0522CE4C-64F4-4B78-9CEB-A4A029C725E6}"/>
              </a:ext>
            </a:extLst>
          </p:cNvPr>
          <p:cNvSpPr txBox="1">
            <a:spLocks noChangeArrowheads="1"/>
          </p:cNvSpPr>
          <p:nvPr/>
        </p:nvSpPr>
        <p:spPr bwMode="auto">
          <a:xfrm>
            <a:off x="2438400" y="1905000"/>
            <a:ext cx="480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arenR"/>
            </a:pPr>
            <a:r>
              <a:rPr lang="en-US" altLang="en-US" b="1">
                <a:solidFill>
                  <a:srgbClr val="990000"/>
                </a:solidFill>
                <a:latin typeface="Times New Roman" panose="02020603050405020304" pitchFamily="18" charset="0"/>
                <a:cs typeface="Times New Roman" panose="02020603050405020304" pitchFamily="18" charset="0"/>
              </a:rPr>
              <a:t>What is Hoa doing ?</a:t>
            </a:r>
          </a:p>
          <a:p>
            <a:pPr eaLnBrk="1" hangingPunct="1">
              <a:spcBef>
                <a:spcPct val="0"/>
              </a:spcBef>
              <a:buFontTx/>
              <a:buNone/>
            </a:pPr>
            <a:r>
              <a:rPr lang="en-US" altLang="en-US" b="1">
                <a:solidFill>
                  <a:srgbClr val="990000"/>
                </a:solidFill>
                <a:latin typeface="Times New Roman" panose="02020603050405020304" pitchFamily="18" charset="0"/>
                <a:cs typeface="Times New Roman" panose="02020603050405020304" pitchFamily="18" charset="0"/>
              </a:rPr>
              <a:t>   …………</a:t>
            </a:r>
          </a:p>
        </p:txBody>
      </p:sp>
      <p:sp>
        <p:nvSpPr>
          <p:cNvPr id="274436" name="Rectangle 4">
            <a:extLst>
              <a:ext uri="{FF2B5EF4-FFF2-40B4-BE49-F238E27FC236}">
                <a16:creationId xmlns:a16="http://schemas.microsoft.com/office/drawing/2014/main" id="{CA9E4B15-3D1A-44B9-AE50-90849EAB4763}"/>
              </a:ext>
            </a:extLst>
          </p:cNvPr>
          <p:cNvSpPr>
            <a:spLocks noChangeArrowheads="1"/>
          </p:cNvSpPr>
          <p:nvPr/>
        </p:nvSpPr>
        <p:spPr bwMode="auto">
          <a:xfrm>
            <a:off x="3429000" y="4267200"/>
            <a:ext cx="54864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Times New Roman" panose="02020603050405020304" pitchFamily="18" charset="0"/>
              <a:cs typeface="Times New Roman" panose="02020603050405020304" pitchFamily="18" charset="0"/>
            </a:endParaRPr>
          </a:p>
        </p:txBody>
      </p:sp>
      <p:sp>
        <p:nvSpPr>
          <p:cNvPr id="17413" name="Rectangle 5">
            <a:extLst>
              <a:ext uri="{FF2B5EF4-FFF2-40B4-BE49-F238E27FC236}">
                <a16:creationId xmlns:a16="http://schemas.microsoft.com/office/drawing/2014/main" id="{3FFD36FD-E54A-4F1B-9C9F-BD0F7AFA6DC2}"/>
              </a:ext>
            </a:extLst>
          </p:cNvPr>
          <p:cNvSpPr>
            <a:spLocks noChangeArrowheads="1"/>
          </p:cNvSpPr>
          <p:nvPr/>
        </p:nvSpPr>
        <p:spPr bwMode="auto">
          <a:xfrm>
            <a:off x="8915400" y="457200"/>
            <a:ext cx="1371600" cy="58674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7414" name="AutoShape 6">
            <a:extLst>
              <a:ext uri="{FF2B5EF4-FFF2-40B4-BE49-F238E27FC236}">
                <a16:creationId xmlns:a16="http://schemas.microsoft.com/office/drawing/2014/main" id="{B03FEB5D-F2C3-4177-A87E-CF819A9D9A26}"/>
              </a:ext>
            </a:extLst>
          </p:cNvPr>
          <p:cNvSpPr>
            <a:spLocks noChangeArrowheads="1"/>
          </p:cNvSpPr>
          <p:nvPr/>
        </p:nvSpPr>
        <p:spPr bwMode="auto">
          <a:xfrm flipH="1">
            <a:off x="8305800" y="16764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4439" name="Rectangle 7">
            <a:extLst>
              <a:ext uri="{FF2B5EF4-FFF2-40B4-BE49-F238E27FC236}">
                <a16:creationId xmlns:a16="http://schemas.microsoft.com/office/drawing/2014/main" id="{C98587CC-ECBB-48D3-BE01-28350319D38F}"/>
              </a:ext>
            </a:extLst>
          </p:cNvPr>
          <p:cNvSpPr>
            <a:spLocks noChangeArrowheads="1"/>
          </p:cNvSpPr>
          <p:nvPr/>
        </p:nvSpPr>
        <p:spPr bwMode="auto">
          <a:xfrm>
            <a:off x="3429000" y="3505200"/>
            <a:ext cx="54864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Times New Roman" panose="02020603050405020304" pitchFamily="18" charset="0"/>
              <a:cs typeface="Times New Roman" panose="02020603050405020304" pitchFamily="18" charset="0"/>
            </a:endParaRPr>
          </a:p>
        </p:txBody>
      </p:sp>
      <p:sp>
        <p:nvSpPr>
          <p:cNvPr id="274440" name="Text Box 8">
            <a:extLst>
              <a:ext uri="{FF2B5EF4-FFF2-40B4-BE49-F238E27FC236}">
                <a16:creationId xmlns:a16="http://schemas.microsoft.com/office/drawing/2014/main" id="{0CF768DD-A82C-424C-A5B6-AA04C85999DD}"/>
              </a:ext>
            </a:extLst>
          </p:cNvPr>
          <p:cNvSpPr txBox="1">
            <a:spLocks noChangeArrowheads="1"/>
          </p:cNvSpPr>
          <p:nvPr/>
        </p:nvSpPr>
        <p:spPr bwMode="auto">
          <a:xfrm>
            <a:off x="3736976" y="3505200"/>
            <a:ext cx="538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She is watching TV.</a:t>
            </a:r>
          </a:p>
        </p:txBody>
      </p:sp>
      <p:grpSp>
        <p:nvGrpSpPr>
          <p:cNvPr id="2" name="Group 9">
            <a:extLst>
              <a:ext uri="{FF2B5EF4-FFF2-40B4-BE49-F238E27FC236}">
                <a16:creationId xmlns:a16="http://schemas.microsoft.com/office/drawing/2014/main" id="{47C88F36-D559-405A-B3E5-F95E91B222CD}"/>
              </a:ext>
            </a:extLst>
          </p:cNvPr>
          <p:cNvGrpSpPr>
            <a:grpSpLocks/>
          </p:cNvGrpSpPr>
          <p:nvPr/>
        </p:nvGrpSpPr>
        <p:grpSpPr bwMode="auto">
          <a:xfrm>
            <a:off x="2667000" y="3505200"/>
            <a:ext cx="609600" cy="641350"/>
            <a:chOff x="4944" y="1824"/>
            <a:chExt cx="384" cy="404"/>
          </a:xfrm>
        </p:grpSpPr>
        <p:sp>
          <p:nvSpPr>
            <p:cNvPr id="17439" name="Oval 10">
              <a:extLst>
                <a:ext uri="{FF2B5EF4-FFF2-40B4-BE49-F238E27FC236}">
                  <a16:creationId xmlns:a16="http://schemas.microsoft.com/office/drawing/2014/main" id="{E686C4F3-ADD5-4D30-BB5F-CFA07CEEA975}"/>
                </a:ext>
              </a:extLst>
            </p:cNvPr>
            <p:cNvSpPr>
              <a:spLocks noChangeArrowheads="1"/>
            </p:cNvSpPr>
            <p:nvPr/>
          </p:nvSpPr>
          <p:spPr bwMode="auto">
            <a:xfrm>
              <a:off x="4944" y="1824"/>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7440" name="Text Box 11">
              <a:extLst>
                <a:ext uri="{FF2B5EF4-FFF2-40B4-BE49-F238E27FC236}">
                  <a16:creationId xmlns:a16="http://schemas.microsoft.com/office/drawing/2014/main" id="{B05E44F2-4CAF-41C7-8BFD-13A6A089BF08}"/>
                </a:ext>
              </a:extLst>
            </p:cNvPr>
            <p:cNvSpPr txBox="1">
              <a:spLocks noChangeArrowheads="1"/>
            </p:cNvSpPr>
            <p:nvPr/>
          </p:nvSpPr>
          <p:spPr bwMode="auto">
            <a:xfrm>
              <a:off x="4992" y="182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A</a:t>
              </a:r>
            </a:p>
          </p:txBody>
        </p:sp>
      </p:grpSp>
      <p:grpSp>
        <p:nvGrpSpPr>
          <p:cNvPr id="3" name="Group 12">
            <a:extLst>
              <a:ext uri="{FF2B5EF4-FFF2-40B4-BE49-F238E27FC236}">
                <a16:creationId xmlns:a16="http://schemas.microsoft.com/office/drawing/2014/main" id="{8DA495BD-0794-4707-9B23-C08A14CB80B3}"/>
              </a:ext>
            </a:extLst>
          </p:cNvPr>
          <p:cNvGrpSpPr>
            <a:grpSpLocks/>
          </p:cNvGrpSpPr>
          <p:nvPr/>
        </p:nvGrpSpPr>
        <p:grpSpPr bwMode="auto">
          <a:xfrm>
            <a:off x="2667000" y="4267200"/>
            <a:ext cx="609600" cy="641350"/>
            <a:chOff x="4944" y="2400"/>
            <a:chExt cx="384" cy="404"/>
          </a:xfrm>
        </p:grpSpPr>
        <p:sp>
          <p:nvSpPr>
            <p:cNvPr id="17437" name="Oval 13">
              <a:extLst>
                <a:ext uri="{FF2B5EF4-FFF2-40B4-BE49-F238E27FC236}">
                  <a16:creationId xmlns:a16="http://schemas.microsoft.com/office/drawing/2014/main" id="{D0CF5502-B1D0-4F6D-9554-413890E92C75}"/>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7438" name="Text Box 14">
              <a:extLst>
                <a:ext uri="{FF2B5EF4-FFF2-40B4-BE49-F238E27FC236}">
                  <a16:creationId xmlns:a16="http://schemas.microsoft.com/office/drawing/2014/main" id="{1F1634A0-3C13-46C4-9BE3-72381E0D2D8A}"/>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B</a:t>
              </a:r>
            </a:p>
          </p:txBody>
        </p:sp>
      </p:grpSp>
      <p:sp>
        <p:nvSpPr>
          <p:cNvPr id="274450" name="Rectangle 18">
            <a:extLst>
              <a:ext uri="{FF2B5EF4-FFF2-40B4-BE49-F238E27FC236}">
                <a16:creationId xmlns:a16="http://schemas.microsoft.com/office/drawing/2014/main" id="{2D1CD26F-86AE-42B3-97A0-5665D353C07B}"/>
              </a:ext>
            </a:extLst>
          </p:cNvPr>
          <p:cNvSpPr>
            <a:spLocks noChangeArrowheads="1"/>
          </p:cNvSpPr>
          <p:nvPr/>
        </p:nvSpPr>
        <p:spPr bwMode="auto">
          <a:xfrm>
            <a:off x="3429000" y="5029200"/>
            <a:ext cx="54864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Times New Roman" panose="02020603050405020304" pitchFamily="18" charset="0"/>
              <a:cs typeface="Times New Roman" panose="02020603050405020304" pitchFamily="18" charset="0"/>
            </a:endParaRPr>
          </a:p>
        </p:txBody>
      </p:sp>
      <p:sp>
        <p:nvSpPr>
          <p:cNvPr id="274451" name="Text Box 19">
            <a:extLst>
              <a:ext uri="{FF2B5EF4-FFF2-40B4-BE49-F238E27FC236}">
                <a16:creationId xmlns:a16="http://schemas.microsoft.com/office/drawing/2014/main" id="{C711F24F-9FBE-4314-A64B-131F8DAF5A7F}"/>
              </a:ext>
            </a:extLst>
          </p:cNvPr>
          <p:cNvSpPr txBox="1">
            <a:spLocks noChangeArrowheads="1"/>
          </p:cNvSpPr>
          <p:nvPr/>
        </p:nvSpPr>
        <p:spPr bwMode="auto">
          <a:xfrm>
            <a:off x="3786189" y="4221163"/>
            <a:ext cx="4948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She is reading books.</a:t>
            </a:r>
          </a:p>
        </p:txBody>
      </p:sp>
      <p:grpSp>
        <p:nvGrpSpPr>
          <p:cNvPr id="17421" name="Group 21">
            <a:extLst>
              <a:ext uri="{FF2B5EF4-FFF2-40B4-BE49-F238E27FC236}">
                <a16:creationId xmlns:a16="http://schemas.microsoft.com/office/drawing/2014/main" id="{150FB4AD-66BB-4578-B24D-2B83EAB689E3}"/>
              </a:ext>
            </a:extLst>
          </p:cNvPr>
          <p:cNvGrpSpPr>
            <a:grpSpLocks/>
          </p:cNvGrpSpPr>
          <p:nvPr/>
        </p:nvGrpSpPr>
        <p:grpSpPr bwMode="auto">
          <a:xfrm>
            <a:off x="8305800" y="1981200"/>
            <a:ext cx="1066800" cy="990600"/>
            <a:chOff x="4272" y="825"/>
            <a:chExt cx="672" cy="624"/>
          </a:xfrm>
        </p:grpSpPr>
        <p:sp>
          <p:nvSpPr>
            <p:cNvPr id="17435" name="Oval 22">
              <a:extLst>
                <a:ext uri="{FF2B5EF4-FFF2-40B4-BE49-F238E27FC236}">
                  <a16:creationId xmlns:a16="http://schemas.microsoft.com/office/drawing/2014/main" id="{AE629CD6-AD43-413A-B6AC-46BBF7CBCB40}"/>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7436" name="Text Box 23">
              <a:extLst>
                <a:ext uri="{FF2B5EF4-FFF2-40B4-BE49-F238E27FC236}">
                  <a16:creationId xmlns:a16="http://schemas.microsoft.com/office/drawing/2014/main" id="{D0E31BEA-9179-4EEA-9CEE-287A7DC8AEA4}"/>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a:t>
              </a:r>
            </a:p>
          </p:txBody>
        </p:sp>
      </p:grpSp>
      <p:sp>
        <p:nvSpPr>
          <p:cNvPr id="17422" name="WordArt 24">
            <a:extLst>
              <a:ext uri="{FF2B5EF4-FFF2-40B4-BE49-F238E27FC236}">
                <a16:creationId xmlns:a16="http://schemas.microsoft.com/office/drawing/2014/main" id="{643A8D4F-ACC2-48C2-8B02-6961714BF995}"/>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Answer the question</a:t>
            </a:r>
          </a:p>
        </p:txBody>
      </p:sp>
      <p:grpSp>
        <p:nvGrpSpPr>
          <p:cNvPr id="6" name="Group 25">
            <a:extLst>
              <a:ext uri="{FF2B5EF4-FFF2-40B4-BE49-F238E27FC236}">
                <a16:creationId xmlns:a16="http://schemas.microsoft.com/office/drawing/2014/main" id="{11BF0DFB-5BCC-4B49-8AC7-08FBFF902C54}"/>
              </a:ext>
            </a:extLst>
          </p:cNvPr>
          <p:cNvGrpSpPr>
            <a:grpSpLocks/>
          </p:cNvGrpSpPr>
          <p:nvPr/>
        </p:nvGrpSpPr>
        <p:grpSpPr bwMode="auto">
          <a:xfrm>
            <a:off x="2667000" y="5029200"/>
            <a:ext cx="609600" cy="641350"/>
            <a:chOff x="4944" y="2400"/>
            <a:chExt cx="384" cy="404"/>
          </a:xfrm>
        </p:grpSpPr>
        <p:sp>
          <p:nvSpPr>
            <p:cNvPr id="17433" name="Oval 26">
              <a:extLst>
                <a:ext uri="{FF2B5EF4-FFF2-40B4-BE49-F238E27FC236}">
                  <a16:creationId xmlns:a16="http://schemas.microsoft.com/office/drawing/2014/main" id="{7B54D0D4-7568-4FFE-8DC5-83F5A517C24E}"/>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7434" name="Text Box 27">
              <a:extLst>
                <a:ext uri="{FF2B5EF4-FFF2-40B4-BE49-F238E27FC236}">
                  <a16:creationId xmlns:a16="http://schemas.microsoft.com/office/drawing/2014/main" id="{66C34B80-DD0E-4A5C-A793-9EF8A61E467C}"/>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C</a:t>
              </a:r>
            </a:p>
          </p:txBody>
        </p:sp>
      </p:grpSp>
      <p:sp>
        <p:nvSpPr>
          <p:cNvPr id="274477" name="Text Box 45">
            <a:extLst>
              <a:ext uri="{FF2B5EF4-FFF2-40B4-BE49-F238E27FC236}">
                <a16:creationId xmlns:a16="http://schemas.microsoft.com/office/drawing/2014/main" id="{B84E5A3F-33AA-4E72-995E-E81E0DFA8644}"/>
              </a:ext>
            </a:extLst>
          </p:cNvPr>
          <p:cNvSpPr txBox="1">
            <a:spLocks noChangeArrowheads="1"/>
          </p:cNvSpPr>
          <p:nvPr/>
        </p:nvSpPr>
        <p:spPr bwMode="auto">
          <a:xfrm>
            <a:off x="3736976" y="4953000"/>
            <a:ext cx="685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She is doing her math homework.</a:t>
            </a:r>
          </a:p>
        </p:txBody>
      </p:sp>
      <p:sp>
        <p:nvSpPr>
          <p:cNvPr id="17425" name="AutoShape 30">
            <a:extLst>
              <a:ext uri="{FF2B5EF4-FFF2-40B4-BE49-F238E27FC236}">
                <a16:creationId xmlns:a16="http://schemas.microsoft.com/office/drawing/2014/main" id="{57A77167-75CF-4036-B5CE-919BF9D296B3}"/>
              </a:ext>
            </a:extLst>
          </p:cNvPr>
          <p:cNvSpPr>
            <a:spLocks noChangeArrowheads="1"/>
          </p:cNvSpPr>
          <p:nvPr/>
        </p:nvSpPr>
        <p:spPr bwMode="auto">
          <a:xfrm>
            <a:off x="9080500" y="617538"/>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9967" name="Text Box 31">
            <a:extLst>
              <a:ext uri="{FF2B5EF4-FFF2-40B4-BE49-F238E27FC236}">
                <a16:creationId xmlns:a16="http://schemas.microsoft.com/office/drawing/2014/main" id="{41DABCBF-BA7C-42EA-9E07-4F571F690DFD}"/>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5</a:t>
            </a:r>
          </a:p>
        </p:txBody>
      </p:sp>
      <p:sp>
        <p:nvSpPr>
          <p:cNvPr id="39968" name="Text Box 32">
            <a:extLst>
              <a:ext uri="{FF2B5EF4-FFF2-40B4-BE49-F238E27FC236}">
                <a16:creationId xmlns:a16="http://schemas.microsoft.com/office/drawing/2014/main" id="{E70CF92C-6428-4EE0-8E89-344E79615ACF}"/>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4</a:t>
            </a:r>
          </a:p>
        </p:txBody>
      </p:sp>
      <p:sp>
        <p:nvSpPr>
          <p:cNvPr id="39969" name="Text Box 33">
            <a:extLst>
              <a:ext uri="{FF2B5EF4-FFF2-40B4-BE49-F238E27FC236}">
                <a16:creationId xmlns:a16="http://schemas.microsoft.com/office/drawing/2014/main" id="{E48C283E-C775-4C4F-AE90-63A5C7C74080}"/>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3</a:t>
            </a:r>
          </a:p>
        </p:txBody>
      </p:sp>
      <p:sp>
        <p:nvSpPr>
          <p:cNvPr id="39970" name="Text Box 34">
            <a:extLst>
              <a:ext uri="{FF2B5EF4-FFF2-40B4-BE49-F238E27FC236}">
                <a16:creationId xmlns:a16="http://schemas.microsoft.com/office/drawing/2014/main" id="{AF72687E-0F38-4A6A-AF2B-F523F7770F83}"/>
              </a:ext>
            </a:extLst>
          </p:cNvPr>
          <p:cNvSpPr txBox="1">
            <a:spLocks noChangeArrowheads="1"/>
          </p:cNvSpPr>
          <p:nvPr/>
        </p:nvSpPr>
        <p:spPr bwMode="auto">
          <a:xfrm>
            <a:off x="9118600" y="457201"/>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2</a:t>
            </a:r>
          </a:p>
        </p:txBody>
      </p:sp>
      <p:sp>
        <p:nvSpPr>
          <p:cNvPr id="39971" name="Text Box 35">
            <a:extLst>
              <a:ext uri="{FF2B5EF4-FFF2-40B4-BE49-F238E27FC236}">
                <a16:creationId xmlns:a16="http://schemas.microsoft.com/office/drawing/2014/main" id="{FBEBB751-6F05-4274-A917-B693BB8020BE}"/>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1</a:t>
            </a:r>
          </a:p>
        </p:txBody>
      </p:sp>
      <p:sp>
        <p:nvSpPr>
          <p:cNvPr id="39972" name="Text Box 36">
            <a:extLst>
              <a:ext uri="{FF2B5EF4-FFF2-40B4-BE49-F238E27FC236}">
                <a16:creationId xmlns:a16="http://schemas.microsoft.com/office/drawing/2014/main" id="{A72035E7-AAA8-4957-BA51-37D7D5EB2E19}"/>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Times New Roman" panose="02020603050405020304" pitchFamily="18" charset="0"/>
                <a:cs typeface="Times New Roman" panose="02020603050405020304" pitchFamily="18" charset="0"/>
              </a:rPr>
              <a:t>0</a:t>
            </a:r>
          </a:p>
        </p:txBody>
      </p:sp>
      <p:pic>
        <p:nvPicPr>
          <p:cNvPr id="39973" name="Picture 37" descr="Tay viÕt ">
            <a:extLst>
              <a:ext uri="{FF2B5EF4-FFF2-40B4-BE49-F238E27FC236}">
                <a16:creationId xmlns:a16="http://schemas.microsoft.com/office/drawing/2014/main" id="{CCCA45AF-BC98-4273-8788-468BC58764C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2286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9973"/>
                                        </p:tgtEl>
                                        <p:attrNameLst>
                                          <p:attrName>style.visibility</p:attrName>
                                        </p:attrNameLst>
                                      </p:cBhvr>
                                      <p:to>
                                        <p:strVal val="visible"/>
                                      </p:to>
                                    </p:set>
                                    <p:animEffect transition="in" filter="wedge">
                                      <p:cBhvr>
                                        <p:cTn id="7" dur="2000"/>
                                        <p:tgtEl>
                                          <p:spTgt spid="39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1" nodeType="afterEffect">
                                  <p:stCondLst>
                                    <p:cond delay="0"/>
                                  </p:stCondLst>
                                  <p:iterate type="lt">
                                    <p:tmPct val="0"/>
                                  </p:iterate>
                                  <p:childTnLst>
                                    <p:set>
                                      <p:cBhvr>
                                        <p:cTn id="18" dur="1" fill="hold">
                                          <p:stCondLst>
                                            <p:cond delay="0"/>
                                          </p:stCondLst>
                                        </p:cTn>
                                        <p:tgtEl>
                                          <p:spTgt spid="274439"/>
                                        </p:tgtEl>
                                        <p:attrNameLst>
                                          <p:attrName>style.visibility</p:attrName>
                                        </p:attrNameLst>
                                      </p:cBhvr>
                                      <p:to>
                                        <p:strVal val="visible"/>
                                      </p:to>
                                    </p:set>
                                    <p:animEffect transition="in" filter="slide(fromRight)">
                                      <p:cBhvr>
                                        <p:cTn id="19" dur="500"/>
                                        <p:tgtEl>
                                          <p:spTgt spid="274439"/>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74440">
                                            <p:txEl>
                                              <p:pRg st="0" end="0"/>
                                            </p:txEl>
                                          </p:spTgt>
                                        </p:tgtEl>
                                        <p:attrNameLst>
                                          <p:attrName>style.visibility</p:attrName>
                                        </p:attrNameLst>
                                      </p:cBhvr>
                                      <p:to>
                                        <p:strVal val="visible"/>
                                      </p:to>
                                    </p:set>
                                    <p:anim calcmode="discrete" valueType="clr">
                                      <p:cBhvr override="childStyle">
                                        <p:cTn id="25" dur="80"/>
                                        <p:tgtEl>
                                          <p:spTgt spid="2744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4440">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74440">
                                            <p:txEl>
                                              <p:pRg st="0" end="0"/>
                                            </p:txEl>
                                          </p:spTgt>
                                        </p:tgtEl>
                                        <p:attrNameLst>
                                          <p:attrName>fill.type</p:attrName>
                                        </p:attrNameLst>
                                      </p:cBhvr>
                                      <p:to>
                                        <p:strVal val="solid"/>
                                      </p:to>
                                    </p:set>
                                  </p:childTnLst>
                                </p:cTn>
                              </p:par>
                            </p:childTnLst>
                          </p:cTn>
                        </p:par>
                        <p:par>
                          <p:cTn id="28" fill="hold" nodeType="afterGroup">
                            <p:stCondLst>
                              <p:cond delay="1680"/>
                            </p:stCondLst>
                            <p:childTnLst>
                              <p:par>
                                <p:cTn id="29" presetID="12" presetClass="entr" presetSubtype="2" fill="hold" grpId="1" nodeType="afterEffect">
                                  <p:stCondLst>
                                    <p:cond delay="0"/>
                                  </p:stCondLst>
                                  <p:iterate type="lt">
                                    <p:tmPct val="0"/>
                                  </p:iterate>
                                  <p:childTnLst>
                                    <p:set>
                                      <p:cBhvr>
                                        <p:cTn id="30" dur="1" fill="hold">
                                          <p:stCondLst>
                                            <p:cond delay="0"/>
                                          </p:stCondLst>
                                        </p:cTn>
                                        <p:tgtEl>
                                          <p:spTgt spid="274436"/>
                                        </p:tgtEl>
                                        <p:attrNameLst>
                                          <p:attrName>style.visibility</p:attrName>
                                        </p:attrNameLst>
                                      </p:cBhvr>
                                      <p:to>
                                        <p:strVal val="visible"/>
                                      </p:to>
                                    </p:set>
                                    <p:animEffect transition="in" filter="slide(fromRight)">
                                      <p:cBhvr>
                                        <p:cTn id="31" dur="500"/>
                                        <p:tgtEl>
                                          <p:spTgt spid="274436"/>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4451"/>
                                        </p:tgtEl>
                                        <p:attrNameLst>
                                          <p:attrName>style.visibility</p:attrName>
                                        </p:attrNameLst>
                                      </p:cBhvr>
                                      <p:to>
                                        <p:strVal val="visible"/>
                                      </p:to>
                                    </p:set>
                                    <p:anim calcmode="discrete" valueType="clr">
                                      <p:cBhvr override="childStyle">
                                        <p:cTn id="37" dur="80"/>
                                        <p:tgtEl>
                                          <p:spTgt spid="27445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4451"/>
                                        </p:tgtEl>
                                        <p:attrNameLst>
                                          <p:attrName>fillcolor</p:attrName>
                                        </p:attrNameLst>
                                      </p:cBhvr>
                                      <p:tavLst>
                                        <p:tav tm="0">
                                          <p:val>
                                            <p:clrVal>
                                              <a:schemeClr val="accent2"/>
                                            </p:clrVal>
                                          </p:val>
                                        </p:tav>
                                        <p:tav tm="50000">
                                          <p:val>
                                            <p:clrVal>
                                              <a:schemeClr val="hlink"/>
                                            </p:clrVal>
                                          </p:val>
                                        </p:tav>
                                      </p:tavLst>
                                    </p:anim>
                                    <p:set>
                                      <p:cBhvr>
                                        <p:cTn id="39" dur="80"/>
                                        <p:tgtEl>
                                          <p:spTgt spid="274451"/>
                                        </p:tgtEl>
                                        <p:attrNameLst>
                                          <p:attrName>fill.type</p:attrName>
                                        </p:attrNameLst>
                                      </p:cBhvr>
                                      <p:to>
                                        <p:strVal val="solid"/>
                                      </p:to>
                                    </p:set>
                                  </p:childTnLst>
                                </p:cTn>
                              </p:par>
                            </p:childTnLst>
                          </p:cTn>
                        </p:par>
                        <p:par>
                          <p:cTn id="40" fill="hold" nodeType="afterGroup">
                            <p:stCondLst>
                              <p:cond delay="2440"/>
                            </p:stCondLst>
                            <p:childTnLst>
                              <p:par>
                                <p:cTn id="41" presetID="12" presetClass="entr" presetSubtype="2" fill="hold" grpId="0" nodeType="afterEffect">
                                  <p:stCondLst>
                                    <p:cond delay="0"/>
                                  </p:stCondLst>
                                  <p:iterate type="lt">
                                    <p:tmPct val="0"/>
                                  </p:iterate>
                                  <p:childTnLst>
                                    <p:set>
                                      <p:cBhvr>
                                        <p:cTn id="42" dur="1" fill="hold">
                                          <p:stCondLst>
                                            <p:cond delay="0"/>
                                          </p:stCondLst>
                                        </p:cTn>
                                        <p:tgtEl>
                                          <p:spTgt spid="274450"/>
                                        </p:tgtEl>
                                        <p:attrNameLst>
                                          <p:attrName>style.visibility</p:attrName>
                                        </p:attrNameLst>
                                      </p:cBhvr>
                                      <p:to>
                                        <p:strVal val="visible"/>
                                      </p:to>
                                    </p:set>
                                    <p:animEffect transition="in" filter="slide(fromRight)">
                                      <p:cBhvr>
                                        <p:cTn id="43" dur="500"/>
                                        <p:tgtEl>
                                          <p:spTgt spid="274450"/>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274477">
                                            <p:txEl>
                                              <p:pRg st="0" end="0"/>
                                            </p:txEl>
                                          </p:spTgt>
                                        </p:tgtEl>
                                        <p:attrNameLst>
                                          <p:attrName>style.visibility</p:attrName>
                                        </p:attrNameLst>
                                      </p:cBhvr>
                                      <p:to>
                                        <p:strVal val="visible"/>
                                      </p:to>
                                    </p:set>
                                    <p:anim calcmode="discrete" valueType="clr">
                                      <p:cBhvr override="childStyle">
                                        <p:cTn id="49" dur="80"/>
                                        <p:tgtEl>
                                          <p:spTgt spid="2744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477">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274477">
                                            <p:txEl>
                                              <p:pRg st="0" end="0"/>
                                            </p:txEl>
                                          </p:spTgt>
                                        </p:tgtEl>
                                        <p:attrNameLst>
                                          <p:attrName>fill.type</p:attrName>
                                        </p:attrNameLst>
                                      </p:cBhvr>
                                      <p:to>
                                        <p:strVal val="solid"/>
                                      </p:to>
                                    </p:set>
                                  </p:childTnLst>
                                </p:cTn>
                              </p:par>
                            </p:childTnLst>
                          </p:cTn>
                        </p:par>
                        <p:par>
                          <p:cTn id="52" fill="hold" nodeType="afterGroup">
                            <p:stCondLst>
                              <p:cond delay="3520"/>
                            </p:stCondLst>
                            <p:childTnLst>
                              <p:par>
                                <p:cTn id="53" presetID="11" presetClass="entr" presetSubtype="0" fill="hold" grpId="0" nodeType="afterEffect">
                                  <p:stCondLst>
                                    <p:cond delay="0"/>
                                  </p:stCondLst>
                                  <p:childTnLst>
                                    <p:set>
                                      <p:cBhvr>
                                        <p:cTn id="54" dur="1000">
                                          <p:stCondLst>
                                            <p:cond delay="0"/>
                                          </p:stCondLst>
                                        </p:cTn>
                                        <p:tgtEl>
                                          <p:spTgt spid="3996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nodeType="afterGroup">
                            <p:stCondLst>
                              <p:cond delay="4520"/>
                            </p:stCondLst>
                            <p:childTnLst>
                              <p:par>
                                <p:cTn id="56" presetID="11" presetClass="entr" presetSubtype="0" fill="hold" grpId="0" nodeType="afterEffect">
                                  <p:stCondLst>
                                    <p:cond delay="0"/>
                                  </p:stCondLst>
                                  <p:childTnLst>
                                    <p:set>
                                      <p:cBhvr>
                                        <p:cTn id="57" dur="1000">
                                          <p:stCondLst>
                                            <p:cond delay="0"/>
                                          </p:stCondLst>
                                        </p:cTn>
                                        <p:tgtEl>
                                          <p:spTgt spid="3996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nodeType="afterGroup">
                            <p:stCondLst>
                              <p:cond delay="5520"/>
                            </p:stCondLst>
                            <p:childTnLst>
                              <p:par>
                                <p:cTn id="59" presetID="11" presetClass="entr" presetSubtype="0" fill="hold" grpId="0" nodeType="afterEffect">
                                  <p:stCondLst>
                                    <p:cond delay="0"/>
                                  </p:stCondLst>
                                  <p:childTnLst>
                                    <p:set>
                                      <p:cBhvr>
                                        <p:cTn id="60" dur="1000">
                                          <p:stCondLst>
                                            <p:cond delay="0"/>
                                          </p:stCondLst>
                                        </p:cTn>
                                        <p:tgtEl>
                                          <p:spTgt spid="3996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nodeType="afterGroup">
                            <p:stCondLst>
                              <p:cond delay="6520"/>
                            </p:stCondLst>
                            <p:childTnLst>
                              <p:par>
                                <p:cTn id="62" presetID="11" presetClass="entr" presetSubtype="0" fill="hold" grpId="0" nodeType="afterEffect">
                                  <p:stCondLst>
                                    <p:cond delay="0"/>
                                  </p:stCondLst>
                                  <p:childTnLst>
                                    <p:set>
                                      <p:cBhvr>
                                        <p:cTn id="63" dur="1000">
                                          <p:stCondLst>
                                            <p:cond delay="0"/>
                                          </p:stCondLst>
                                        </p:cTn>
                                        <p:tgtEl>
                                          <p:spTgt spid="3997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nodeType="afterGroup">
                            <p:stCondLst>
                              <p:cond delay="7520"/>
                            </p:stCondLst>
                            <p:childTnLst>
                              <p:par>
                                <p:cTn id="65" presetID="11" presetClass="entr" presetSubtype="0" fill="hold" grpId="0" nodeType="afterEffect">
                                  <p:stCondLst>
                                    <p:cond delay="0"/>
                                  </p:stCondLst>
                                  <p:childTnLst>
                                    <p:set>
                                      <p:cBhvr>
                                        <p:cTn id="66" dur="1000">
                                          <p:stCondLst>
                                            <p:cond delay="0"/>
                                          </p:stCondLst>
                                        </p:cTn>
                                        <p:tgtEl>
                                          <p:spTgt spid="3997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nodeType="afterGroup">
                            <p:stCondLst>
                              <p:cond delay="8520"/>
                            </p:stCondLst>
                            <p:childTnLst>
                              <p:par>
                                <p:cTn id="68" presetID="10" presetClass="entr" presetSubtype="0" fill="hold" grpId="0" nodeType="afterEffect">
                                  <p:stCondLst>
                                    <p:cond delay="0"/>
                                  </p:stCondLst>
                                  <p:childTnLst>
                                    <p:set>
                                      <p:cBhvr>
                                        <p:cTn id="69" dur="1" fill="hold">
                                          <p:stCondLst>
                                            <p:cond delay="0"/>
                                          </p:stCondLst>
                                        </p:cTn>
                                        <p:tgtEl>
                                          <p:spTgt spid="39972"/>
                                        </p:tgtEl>
                                        <p:attrNameLst>
                                          <p:attrName>style.visibility</p:attrName>
                                        </p:attrNameLst>
                                      </p:cBhvr>
                                      <p:to>
                                        <p:strVal val="visible"/>
                                      </p:to>
                                    </p:set>
                                    <p:animEffect transition="in" filter="fade">
                                      <p:cBhvr>
                                        <p:cTn id="70" dur="500"/>
                                        <p:tgtEl>
                                          <p:spTgt spid="39972"/>
                                        </p:tgtEl>
                                      </p:cBhvr>
                                    </p:animEffect>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0" presetClass="emph" presetSubtype="0" fill="hold" grpId="0" nodeType="clickEffect">
                                  <p:stCondLst>
                                    <p:cond delay="0"/>
                                  </p:stCondLst>
                                  <p:iterate type="lt">
                                    <p:tmPct val="10000"/>
                                  </p:iterate>
                                  <p:childTnLst>
                                    <p:set>
                                      <p:cBhvr override="childStyle">
                                        <p:cTn id="75" dur="500" autoRev="1" fill="hold"/>
                                        <p:tgtEl>
                                          <p:spTgt spid="274439"/>
                                        </p:tgtEl>
                                        <p:attrNameLst>
                                          <p:attrName>style.color</p:attrName>
                                        </p:attrNameLst>
                                      </p:cBhvr>
                                      <p:to>
                                        <p:clrVal>
                                          <a:srgbClr val="00FF00"/>
                                        </p:clrVal>
                                      </p:to>
                                    </p:set>
                                    <p:set>
                                      <p:cBhvr>
                                        <p:cTn id="76" dur="500" autoRev="1" fill="hold"/>
                                        <p:tgtEl>
                                          <p:spTgt spid="274439"/>
                                        </p:tgtEl>
                                        <p:attrNameLst>
                                          <p:attrName>fillcolor</p:attrName>
                                        </p:attrNameLst>
                                      </p:cBhvr>
                                      <p:to>
                                        <p:clrVal>
                                          <a:srgbClr val="00FF00"/>
                                        </p:clrVal>
                                      </p:to>
                                    </p:set>
                                    <p:set>
                                      <p:cBhvr>
                                        <p:cTn id="77" dur="500" autoRev="1" fill="hold"/>
                                        <p:tgtEl>
                                          <p:spTgt spid="274439"/>
                                        </p:tgtEl>
                                        <p:attrNameLst>
                                          <p:attrName>fill.type</p:attrName>
                                        </p:attrNameLst>
                                      </p:cBhvr>
                                      <p:to>
                                        <p:strVal val="solid"/>
                                      </p:to>
                                    </p:set>
                                  </p:childTnLst>
                                  <p:subTnLst>
                                    <p:audio>
                                      <p:cMediaNode>
                                        <p:cTn display="0" masterRel="sameClick">
                                          <p:stCondLst>
                                            <p:cond evt="begin" delay="0">
                                              <p:tn val="74"/>
                                            </p:cond>
                                          </p:stCondLst>
                                          <p:endCondLst>
                                            <p:cond evt="onStopAudio" delay="0">
                                              <p:tgtEl>
                                                <p:sldTgt/>
                                              </p:tgtEl>
                                            </p:cond>
                                          </p:endCondLst>
                                        </p:cTn>
                                        <p:tgtEl>
                                          <p:sndTgt r:embed="rId7" name="Incorrect.wav"/>
                                        </p:tgtEl>
                                      </p:cMediaNode>
                                    </p:audio>
                                  </p:subTnLst>
                                </p:cTn>
                              </p:par>
                              <p:par>
                                <p:cTn id="78" presetID="21" presetClass="emph" presetSubtype="0" fill="hold" grpId="1" nodeType="withEffect">
                                  <p:stCondLst>
                                    <p:cond delay="0"/>
                                  </p:stCondLst>
                                  <p:iterate type="lt">
                                    <p:tmPct val="0"/>
                                  </p:iterate>
                                  <p:childTnLst>
                                    <p:animClr clrSpc="hsl" dir="cw">
                                      <p:cBhvr override="childStyle">
                                        <p:cTn id="79" dur="500" fill="hold"/>
                                        <p:tgtEl>
                                          <p:spTgt spid="274440">
                                            <p:txEl>
                                              <p:pRg st="0" end="0"/>
                                            </p:txEl>
                                          </p:spTgt>
                                        </p:tgtEl>
                                        <p:attrNameLst>
                                          <p:attrName>style.color</p:attrName>
                                        </p:attrNameLst>
                                      </p:cBhvr>
                                      <p:by>
                                        <p:hsl h="7200000" s="0" l="0"/>
                                      </p:by>
                                    </p:animClr>
                                    <p:animClr clrSpc="hsl" dir="cw">
                                      <p:cBhvr>
                                        <p:cTn id="80" dur="500" fill="hold"/>
                                        <p:tgtEl>
                                          <p:spTgt spid="274440">
                                            <p:txEl>
                                              <p:pRg st="0" end="0"/>
                                            </p:txEl>
                                          </p:spTgt>
                                        </p:tgtEl>
                                        <p:attrNameLst>
                                          <p:attrName>fillcolor</p:attrName>
                                        </p:attrNameLst>
                                      </p:cBhvr>
                                      <p:by>
                                        <p:hsl h="7200000" s="0" l="0"/>
                                      </p:by>
                                    </p:animClr>
                                    <p:animClr clrSpc="hsl" dir="cw">
                                      <p:cBhvr>
                                        <p:cTn id="81" dur="500" fill="hold"/>
                                        <p:tgtEl>
                                          <p:spTgt spid="274440">
                                            <p:txEl>
                                              <p:pRg st="0" end="0"/>
                                            </p:txEl>
                                          </p:spTgt>
                                        </p:tgtEl>
                                        <p:attrNameLst>
                                          <p:attrName>stroke.color</p:attrName>
                                        </p:attrNameLst>
                                      </p:cBhvr>
                                      <p:by>
                                        <p:hsl h="7200000" s="0" l="0"/>
                                      </p:by>
                                    </p:animClr>
                                    <p:set>
                                      <p:cBhvr>
                                        <p:cTn id="82" dur="500" fill="hold"/>
                                        <p:tgtEl>
                                          <p:spTgt spid="274440">
                                            <p:txEl>
                                              <p:pRg st="0" end="0"/>
                                            </p:txEl>
                                          </p:spTgt>
                                        </p:tgtEl>
                                        <p:attrNameLst>
                                          <p:attrName>fill.type</p:attrName>
                                        </p:attrNameLst>
                                      </p:cBhvr>
                                      <p:to>
                                        <p:strVal val="solid"/>
                                      </p:to>
                                    </p:set>
                                  </p:childTnLst>
                                  <p:subTnLst>
                                    <p:audio>
                                      <p:cMediaNode>
                                        <p:cTn display="0" masterRel="sameClick">
                                          <p:stCondLst>
                                            <p:cond evt="begin" delay="0">
                                              <p:tn val="78"/>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3"/>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0" presetClass="emph" presetSubtype="0" fill="hold" grpId="0" nodeType="clickEffect">
                                  <p:stCondLst>
                                    <p:cond delay="0"/>
                                  </p:stCondLst>
                                  <p:iterate type="lt">
                                    <p:tmPct val="10000"/>
                                  </p:iterate>
                                  <p:childTnLst>
                                    <p:set>
                                      <p:cBhvr override="childStyle">
                                        <p:cTn id="87" dur="500" autoRev="1" fill="hold"/>
                                        <p:tgtEl>
                                          <p:spTgt spid="274436"/>
                                        </p:tgtEl>
                                        <p:attrNameLst>
                                          <p:attrName>style.color</p:attrName>
                                        </p:attrNameLst>
                                      </p:cBhvr>
                                      <p:to>
                                        <p:clrVal>
                                          <a:srgbClr val="00FF00"/>
                                        </p:clrVal>
                                      </p:to>
                                    </p:set>
                                    <p:set>
                                      <p:cBhvr>
                                        <p:cTn id="88" dur="500" autoRev="1" fill="hold"/>
                                        <p:tgtEl>
                                          <p:spTgt spid="274436"/>
                                        </p:tgtEl>
                                        <p:attrNameLst>
                                          <p:attrName>fillcolor</p:attrName>
                                        </p:attrNameLst>
                                      </p:cBhvr>
                                      <p:to>
                                        <p:clrVal>
                                          <a:srgbClr val="00FF00"/>
                                        </p:clrVal>
                                      </p:to>
                                    </p:set>
                                    <p:set>
                                      <p:cBhvr>
                                        <p:cTn id="89" dur="500" autoRev="1" fill="hold"/>
                                        <p:tgtEl>
                                          <p:spTgt spid="274436"/>
                                        </p:tgtEl>
                                        <p:attrNameLst>
                                          <p:attrName>fill.type</p:attrName>
                                        </p:attrNameLst>
                                      </p:cBhvr>
                                      <p:to>
                                        <p:strVal val="solid"/>
                                      </p:to>
                                    </p:set>
                                  </p:childTnLst>
                                  <p:subTnLst>
                                    <p:audio>
                                      <p:cMediaNode>
                                        <p:cTn display="0" masterRel="sameClick">
                                          <p:stCondLst>
                                            <p:cond evt="begin" delay="0">
                                              <p:tn val="86"/>
                                            </p:cond>
                                          </p:stCondLst>
                                          <p:endCondLst>
                                            <p:cond evt="onStopAudio" delay="0">
                                              <p:tgtEl>
                                                <p:sldTgt/>
                                              </p:tgtEl>
                                            </p:cond>
                                          </p:endCondLst>
                                        </p:cTn>
                                        <p:tgtEl>
                                          <p:sndTgt r:embed="rId7" name="Incorrect.wav"/>
                                        </p:tgtEl>
                                      </p:cMediaNode>
                                    </p:audio>
                                  </p:subTnLst>
                                </p:cTn>
                              </p:par>
                              <p:par>
                                <p:cTn id="90" presetID="21" presetClass="emph" presetSubtype="0" fill="hold" grpId="1" nodeType="withEffect">
                                  <p:stCondLst>
                                    <p:cond delay="0"/>
                                  </p:stCondLst>
                                  <p:iterate type="lt">
                                    <p:tmPct val="0"/>
                                  </p:iterate>
                                  <p:childTnLst>
                                    <p:animClr clrSpc="hsl" dir="cw">
                                      <p:cBhvr override="childStyle">
                                        <p:cTn id="91" dur="500" fill="hold"/>
                                        <p:tgtEl>
                                          <p:spTgt spid="274451"/>
                                        </p:tgtEl>
                                        <p:attrNameLst>
                                          <p:attrName>style.color</p:attrName>
                                        </p:attrNameLst>
                                      </p:cBhvr>
                                      <p:by>
                                        <p:hsl h="7200000" s="0" l="0"/>
                                      </p:by>
                                    </p:animClr>
                                    <p:animClr clrSpc="hsl" dir="cw">
                                      <p:cBhvr>
                                        <p:cTn id="92" dur="500" fill="hold"/>
                                        <p:tgtEl>
                                          <p:spTgt spid="274451"/>
                                        </p:tgtEl>
                                        <p:attrNameLst>
                                          <p:attrName>fillcolor</p:attrName>
                                        </p:attrNameLst>
                                      </p:cBhvr>
                                      <p:by>
                                        <p:hsl h="7200000" s="0" l="0"/>
                                      </p:by>
                                    </p:animClr>
                                    <p:animClr clrSpc="hsl" dir="cw">
                                      <p:cBhvr>
                                        <p:cTn id="93" dur="500" fill="hold"/>
                                        <p:tgtEl>
                                          <p:spTgt spid="274451"/>
                                        </p:tgtEl>
                                        <p:attrNameLst>
                                          <p:attrName>stroke.color</p:attrName>
                                        </p:attrNameLst>
                                      </p:cBhvr>
                                      <p:by>
                                        <p:hsl h="7200000" s="0" l="0"/>
                                      </p:by>
                                    </p:animClr>
                                    <p:set>
                                      <p:cBhvr>
                                        <p:cTn id="94" dur="500" fill="hold"/>
                                        <p:tgtEl>
                                          <p:spTgt spid="274451"/>
                                        </p:tgtEl>
                                        <p:attrNameLst>
                                          <p:attrName>fill.type</p:attrName>
                                        </p:attrNameLst>
                                      </p:cBhvr>
                                      <p:to>
                                        <p:strVal val="solid"/>
                                      </p:to>
                                    </p:set>
                                  </p:childTnLst>
                                  <p:subTnLst>
                                    <p:audio>
                                      <p:cMediaNode>
                                        <p:cTn display="0" masterRel="sameClick">
                                          <p:stCondLst>
                                            <p:cond evt="begin" delay="0">
                                              <p:tn val="90"/>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6"/>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20" presetClass="emph" presetSubtype="0" fill="hold" grpId="1" nodeType="withEffect">
                                  <p:stCondLst>
                                    <p:cond delay="0"/>
                                  </p:stCondLst>
                                  <p:iterate type="lt">
                                    <p:tmPct val="10000"/>
                                  </p:iterate>
                                  <p:childTnLst>
                                    <p:set>
                                      <p:cBhvr override="childStyle">
                                        <p:cTn id="99" dur="500" autoRev="1" fill="hold"/>
                                        <p:tgtEl>
                                          <p:spTgt spid="274450"/>
                                        </p:tgtEl>
                                        <p:attrNameLst>
                                          <p:attrName>style.color</p:attrName>
                                        </p:attrNameLst>
                                      </p:cBhvr>
                                      <p:to>
                                        <p:clrVal>
                                          <a:srgbClr val="FF0000"/>
                                        </p:clrVal>
                                      </p:to>
                                    </p:set>
                                    <p:set>
                                      <p:cBhvr>
                                        <p:cTn id="100" dur="500" autoRev="1" fill="hold"/>
                                        <p:tgtEl>
                                          <p:spTgt spid="274450"/>
                                        </p:tgtEl>
                                        <p:attrNameLst>
                                          <p:attrName>fillcolor</p:attrName>
                                        </p:attrNameLst>
                                      </p:cBhvr>
                                      <p:to>
                                        <p:clrVal>
                                          <a:srgbClr val="FF0000"/>
                                        </p:clrVal>
                                      </p:to>
                                    </p:set>
                                    <p:set>
                                      <p:cBhvr>
                                        <p:cTn id="101" dur="500" autoRev="1" fill="hold"/>
                                        <p:tgtEl>
                                          <p:spTgt spid="274450"/>
                                        </p:tgtEl>
                                        <p:attrNameLst>
                                          <p:attrName>fill.type</p:attrName>
                                        </p:attrNameLst>
                                      </p:cBhvr>
                                      <p:to>
                                        <p:strVal val="solid"/>
                                      </p:to>
                                    </p:set>
                                  </p:childTnLst>
                                  <p:subTnLst>
                                    <p:audio>
                                      <p:cMediaNode>
                                        <p:cTn display="0" masterRel="sameClick">
                                          <p:stCondLst>
                                            <p:cond evt="begin" delay="0">
                                              <p:tn val="98"/>
                                            </p:cond>
                                          </p:stCondLst>
                                          <p:endCondLst>
                                            <p:cond evt="onStopAudio" delay="0">
                                              <p:tgtEl>
                                                <p:sldTgt/>
                                              </p:tgtEl>
                                            </p:cond>
                                          </p:endCondLst>
                                        </p:cTn>
                                        <p:tgtEl>
                                          <p:sndTgt r:embed="rId6" name="dapan.WAV"/>
                                        </p:tgtEl>
                                      </p:cMediaNode>
                                    </p:audio>
                                  </p:subTnLst>
                                </p:cTn>
                              </p:par>
                              <p:par>
                                <p:cTn id="102" presetID="64" presetClass="path" presetSubtype="0" accel="50000" decel="50000" fill="hold" grpId="1" nodeType="withEffect">
                                  <p:stCondLst>
                                    <p:cond delay="0"/>
                                  </p:stCondLst>
                                  <p:iterate type="lt">
                                    <p:tmPct val="0"/>
                                  </p:iterate>
                                  <p:childTnLst>
                                    <p:animMotion origin="layout" path="M -0.10833 -0.01111 L -0.11371 -0.37569 " pathEditMode="relative" rAng="0" ptsTypes="AA">
                                      <p:cBhvr>
                                        <p:cTn id="103" dur="2000" fill="hold"/>
                                        <p:tgtEl>
                                          <p:spTgt spid="274477">
                                            <p:txEl>
                                              <p:pRg st="0" end="0"/>
                                            </p:txEl>
                                          </p:spTgt>
                                        </p:tgtEl>
                                        <p:attrNameLst>
                                          <p:attrName>ppt_x</p:attrName>
                                          <p:attrName>ppt_y</p:attrName>
                                        </p:attrNameLst>
                                      </p:cBhvr>
                                      <p:rCtr x="-278" y="-18241"/>
                                    </p:animMotion>
                                  </p:childTnLst>
                                  <p:subTnLst>
                                    <p:animClr clrSpc="rgb" dir="cw">
                                      <p:cBhvr override="childStyle">
                                        <p:cTn dur="1" fill="hold" display="0" masterRel="nextClick" afterEffect="1"/>
                                        <p:tgtEl>
                                          <p:spTgt spid="274477">
                                            <p:txEl>
                                              <p:pRg st="0" end="0"/>
                                            </p:txEl>
                                          </p:spTgt>
                                        </p:tgtEl>
                                        <p:attrNameLst>
                                          <p:attrName>ppt_c</p:attrName>
                                        </p:attrNameLst>
                                      </p:cBhvr>
                                      <p:to>
                                        <a:srgbClr val="FF0000"/>
                                      </p:to>
                                    </p:animClr>
                                    <p:audio>
                                      <p:cMediaNode>
                                        <p:cTn display="0" masterRel="sameClick">
                                          <p:stCondLst>
                                            <p:cond evt="begin" delay="0">
                                              <p:tn val="102"/>
                                            </p:cond>
                                          </p:stCondLst>
                                          <p:endCondLst>
                                            <p:cond evt="onStopAudio" delay="0">
                                              <p:tgtEl>
                                                <p:sldTgt/>
                                              </p:tgtEl>
                                            </p:cond>
                                          </p:endCondLst>
                                        </p:cTn>
                                        <p:tgtEl>
                                          <p:sndTgt r:embed="rId8" name="Very good !.wav"/>
                                        </p:tgtEl>
                                      </p:cMediaNode>
                                    </p:audio>
                                  </p:subTnLst>
                                </p:cTn>
                              </p:par>
                            </p:childTnLst>
                          </p:cTn>
                        </p:par>
                      </p:childTnLst>
                    </p:cTn>
                  </p:par>
                </p:childTnLst>
              </p:cTn>
              <p:nextCondLst>
                <p:cond evt="onClick" delay="0">
                  <p:tgtEl>
                    <p:spTgt spid="6"/>
                  </p:tgtEl>
                </p:cond>
              </p:nextCondLst>
            </p:seq>
          </p:childTnLst>
        </p:cTn>
      </p:par>
    </p:tnLst>
    <p:bldLst>
      <p:bldP spid="274434" grpId="0" animBg="1"/>
      <p:bldP spid="274435" grpId="0"/>
      <p:bldP spid="274436" grpId="0" animBg="1"/>
      <p:bldP spid="274436" grpId="1" animBg="1"/>
      <p:bldP spid="274439" grpId="0" animBg="1"/>
      <p:bldP spid="274439" grpId="1" animBg="1"/>
      <p:bldP spid="274440" grpId="0" build="allAtOnce"/>
      <p:bldP spid="274440" grpId="1" build="allAtOnce"/>
      <p:bldP spid="274450" grpId="0" animBg="1"/>
      <p:bldP spid="274450" grpId="1" animBg="1"/>
      <p:bldP spid="274451" grpId="0"/>
      <p:bldP spid="274451" grpId="1"/>
      <p:bldP spid="274477" grpId="0" build="allAtOnce"/>
      <p:bldP spid="274477" grpId="1" build="allAtOnce"/>
      <p:bldP spid="39967" grpId="0"/>
      <p:bldP spid="39968" grpId="0"/>
      <p:bldP spid="39969" grpId="0"/>
      <p:bldP spid="39970" grpId="0"/>
      <p:bldP spid="39971" grpId="0"/>
      <p:bldP spid="399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7CE82984-A43F-460D-BFBD-393EDA732C98}"/>
              </a:ext>
            </a:extLst>
          </p:cNvPr>
          <p:cNvSpPr>
            <a:spLocks noChangeArrowheads="1"/>
          </p:cNvSpPr>
          <p:nvPr/>
        </p:nvSpPr>
        <p:spPr bwMode="auto">
          <a:xfrm>
            <a:off x="1524000" y="1676400"/>
            <a:ext cx="8382000" cy="16002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Arial" panose="020B0604020202020204" pitchFamily="34" charset="0"/>
              <a:cs typeface="Arial" panose="020B0604020202020204" pitchFamily="34" charset="0"/>
            </a:endParaRPr>
          </a:p>
        </p:txBody>
      </p:sp>
      <p:sp>
        <p:nvSpPr>
          <p:cNvPr id="274435" name="Text Box 3">
            <a:extLst>
              <a:ext uri="{FF2B5EF4-FFF2-40B4-BE49-F238E27FC236}">
                <a16:creationId xmlns:a16="http://schemas.microsoft.com/office/drawing/2014/main" id="{872FCD74-38D7-4D19-AB3C-4BF5B1B20D26}"/>
              </a:ext>
            </a:extLst>
          </p:cNvPr>
          <p:cNvSpPr txBox="1">
            <a:spLocks noChangeArrowheads="1"/>
          </p:cNvSpPr>
          <p:nvPr/>
        </p:nvSpPr>
        <p:spPr bwMode="auto">
          <a:xfrm>
            <a:off x="1600200" y="1676400"/>
            <a:ext cx="6858000" cy="10668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
                <a:schemeClr val="hlink"/>
              </a:buClr>
              <a:buSzPct val="65000"/>
              <a:buFont typeface="Wingdings" pitchFamily="2" charset="2"/>
              <a:buNone/>
              <a:defRPr/>
            </a:pPr>
            <a:r>
              <a:rPr lang="en-US" sz="3200" b="1">
                <a:solidFill>
                  <a:srgbClr val="660066"/>
                </a:solidFill>
                <a:effectLst>
                  <a:outerShdw blurRad="38100" dist="38100" dir="2700000" algn="tl">
                    <a:srgbClr val="000000"/>
                  </a:outerShdw>
                </a:effectLst>
                <a:latin typeface="Arial Narrow" pitchFamily="34" charset="0"/>
                <a:cs typeface="Arial" charset="0"/>
              </a:rPr>
              <a:t>b. </a:t>
            </a:r>
            <a:r>
              <a:rPr lang="en-US" sz="3200" b="1">
                <a:solidFill>
                  <a:srgbClr val="660066"/>
                </a:solidFill>
                <a:latin typeface="Arial Narrow" pitchFamily="34" charset="0"/>
                <a:cs typeface="Arial" charset="0"/>
              </a:rPr>
              <a:t>What are Minh and Hoa going to do ?</a:t>
            </a:r>
          </a:p>
          <a:p>
            <a:pPr eaLnBrk="1" hangingPunct="1">
              <a:buClr>
                <a:schemeClr val="hlink"/>
              </a:buClr>
              <a:buSzPct val="65000"/>
              <a:buFont typeface="Wingdings" pitchFamily="2" charset="2"/>
              <a:buNone/>
              <a:defRPr/>
            </a:pPr>
            <a:r>
              <a:rPr lang="en-US" sz="3200" b="1">
                <a:solidFill>
                  <a:srgbClr val="660066"/>
                </a:solidFill>
                <a:latin typeface="Arial Narrow" pitchFamily="34" charset="0"/>
                <a:cs typeface="Arial" charset="0"/>
              </a:rPr>
              <a:t>      ……….. </a:t>
            </a:r>
          </a:p>
        </p:txBody>
      </p:sp>
      <p:sp>
        <p:nvSpPr>
          <p:cNvPr id="274436" name="Rectangle 4">
            <a:extLst>
              <a:ext uri="{FF2B5EF4-FFF2-40B4-BE49-F238E27FC236}">
                <a16:creationId xmlns:a16="http://schemas.microsoft.com/office/drawing/2014/main" id="{3A5010EE-D147-4D32-99C8-8E0C12F76DE1}"/>
              </a:ext>
            </a:extLst>
          </p:cNvPr>
          <p:cNvSpPr>
            <a:spLocks noChangeArrowheads="1"/>
          </p:cNvSpPr>
          <p:nvPr/>
        </p:nvSpPr>
        <p:spPr bwMode="auto">
          <a:xfrm>
            <a:off x="3810000" y="42926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19461" name="Rectangle 5">
            <a:extLst>
              <a:ext uri="{FF2B5EF4-FFF2-40B4-BE49-F238E27FC236}">
                <a16:creationId xmlns:a16="http://schemas.microsoft.com/office/drawing/2014/main" id="{43E8EADF-3EFD-42C6-853F-0B0BBE1A0FCD}"/>
              </a:ext>
            </a:extLst>
          </p:cNvPr>
          <p:cNvSpPr>
            <a:spLocks noChangeArrowheads="1"/>
          </p:cNvSpPr>
          <p:nvPr/>
        </p:nvSpPr>
        <p:spPr bwMode="auto">
          <a:xfrm>
            <a:off x="8915400" y="457200"/>
            <a:ext cx="1371600" cy="60198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6">
            <a:extLst>
              <a:ext uri="{FF2B5EF4-FFF2-40B4-BE49-F238E27FC236}">
                <a16:creationId xmlns:a16="http://schemas.microsoft.com/office/drawing/2014/main" id="{40090A9D-77EB-43FE-BCF6-5AF0101308F7}"/>
              </a:ext>
            </a:extLst>
          </p:cNvPr>
          <p:cNvSpPr>
            <a:spLocks noChangeArrowheads="1"/>
          </p:cNvSpPr>
          <p:nvPr/>
        </p:nvSpPr>
        <p:spPr bwMode="auto">
          <a:xfrm flipH="1">
            <a:off x="8305800" y="15240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4439" name="Rectangle 7">
            <a:extLst>
              <a:ext uri="{FF2B5EF4-FFF2-40B4-BE49-F238E27FC236}">
                <a16:creationId xmlns:a16="http://schemas.microsoft.com/office/drawing/2014/main" id="{6F717BAA-6B7B-41A1-9094-C4891F2E48DA}"/>
              </a:ext>
            </a:extLst>
          </p:cNvPr>
          <p:cNvSpPr>
            <a:spLocks noChangeArrowheads="1"/>
          </p:cNvSpPr>
          <p:nvPr/>
        </p:nvSpPr>
        <p:spPr bwMode="auto">
          <a:xfrm>
            <a:off x="3810000" y="35052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40" name="Text Box 8">
            <a:extLst>
              <a:ext uri="{FF2B5EF4-FFF2-40B4-BE49-F238E27FC236}">
                <a16:creationId xmlns:a16="http://schemas.microsoft.com/office/drawing/2014/main" id="{1A22D94F-D361-4F75-A655-6B06635B1267}"/>
              </a:ext>
            </a:extLst>
          </p:cNvPr>
          <p:cNvSpPr txBox="1">
            <a:spLocks noChangeArrowheads="1"/>
          </p:cNvSpPr>
          <p:nvPr/>
        </p:nvSpPr>
        <p:spPr bwMode="auto">
          <a:xfrm>
            <a:off x="3733800" y="3505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Arial Narrow" panose="020B0606020202030204" pitchFamily="34" charset="0"/>
                <a:cs typeface="Arial" panose="020B0604020202020204" pitchFamily="34" charset="0"/>
              </a:rPr>
              <a:t>They are going to get a cold drink in the cafeteria.</a:t>
            </a:r>
          </a:p>
        </p:txBody>
      </p:sp>
      <p:grpSp>
        <p:nvGrpSpPr>
          <p:cNvPr id="2" name="Group 9">
            <a:extLst>
              <a:ext uri="{FF2B5EF4-FFF2-40B4-BE49-F238E27FC236}">
                <a16:creationId xmlns:a16="http://schemas.microsoft.com/office/drawing/2014/main" id="{838E6D8E-657E-47FA-99C5-364792808F0C}"/>
              </a:ext>
            </a:extLst>
          </p:cNvPr>
          <p:cNvGrpSpPr>
            <a:grpSpLocks/>
          </p:cNvGrpSpPr>
          <p:nvPr/>
        </p:nvGrpSpPr>
        <p:grpSpPr bwMode="auto">
          <a:xfrm>
            <a:off x="3048000" y="3505200"/>
            <a:ext cx="609600" cy="641350"/>
            <a:chOff x="4944" y="1824"/>
            <a:chExt cx="384" cy="404"/>
          </a:xfrm>
        </p:grpSpPr>
        <p:sp>
          <p:nvSpPr>
            <p:cNvPr id="19487" name="Oval 10">
              <a:extLst>
                <a:ext uri="{FF2B5EF4-FFF2-40B4-BE49-F238E27FC236}">
                  <a16:creationId xmlns:a16="http://schemas.microsoft.com/office/drawing/2014/main" id="{ED474E0F-C375-4D50-9F1A-8E7B4C44F615}"/>
                </a:ext>
              </a:extLst>
            </p:cNvPr>
            <p:cNvSpPr>
              <a:spLocks noChangeArrowheads="1"/>
            </p:cNvSpPr>
            <p:nvPr/>
          </p:nvSpPr>
          <p:spPr bwMode="auto">
            <a:xfrm>
              <a:off x="4944" y="1824"/>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88" name="Text Box 11">
              <a:extLst>
                <a:ext uri="{FF2B5EF4-FFF2-40B4-BE49-F238E27FC236}">
                  <a16:creationId xmlns:a16="http://schemas.microsoft.com/office/drawing/2014/main" id="{91B220E6-F8F7-4A59-B23B-095D1AC4DE45}"/>
                </a:ext>
              </a:extLst>
            </p:cNvPr>
            <p:cNvSpPr txBox="1">
              <a:spLocks noChangeArrowheads="1"/>
            </p:cNvSpPr>
            <p:nvPr/>
          </p:nvSpPr>
          <p:spPr bwMode="auto">
            <a:xfrm>
              <a:off x="4992" y="182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A</a:t>
              </a:r>
            </a:p>
          </p:txBody>
        </p:sp>
      </p:grpSp>
      <p:grpSp>
        <p:nvGrpSpPr>
          <p:cNvPr id="3" name="Group 12">
            <a:extLst>
              <a:ext uri="{FF2B5EF4-FFF2-40B4-BE49-F238E27FC236}">
                <a16:creationId xmlns:a16="http://schemas.microsoft.com/office/drawing/2014/main" id="{FA74CBF0-875C-4D4C-9DF4-5F7B44D7698F}"/>
              </a:ext>
            </a:extLst>
          </p:cNvPr>
          <p:cNvGrpSpPr>
            <a:grpSpLocks/>
          </p:cNvGrpSpPr>
          <p:nvPr/>
        </p:nvGrpSpPr>
        <p:grpSpPr bwMode="auto">
          <a:xfrm>
            <a:off x="3048000" y="4306888"/>
            <a:ext cx="609600" cy="641350"/>
            <a:chOff x="4944" y="2400"/>
            <a:chExt cx="384" cy="404"/>
          </a:xfrm>
        </p:grpSpPr>
        <p:sp>
          <p:nvSpPr>
            <p:cNvPr id="19485" name="Oval 13">
              <a:extLst>
                <a:ext uri="{FF2B5EF4-FFF2-40B4-BE49-F238E27FC236}">
                  <a16:creationId xmlns:a16="http://schemas.microsoft.com/office/drawing/2014/main" id="{B2B54EC9-E4B5-489E-8BE4-5D22076D0402}"/>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86" name="Text Box 14">
              <a:extLst>
                <a:ext uri="{FF2B5EF4-FFF2-40B4-BE49-F238E27FC236}">
                  <a16:creationId xmlns:a16="http://schemas.microsoft.com/office/drawing/2014/main" id="{1D45C9B4-A44C-41C8-B7AF-3602336E434B}"/>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B</a:t>
              </a:r>
            </a:p>
          </p:txBody>
        </p:sp>
      </p:grpSp>
      <p:sp>
        <p:nvSpPr>
          <p:cNvPr id="274450" name="Rectangle 18">
            <a:extLst>
              <a:ext uri="{FF2B5EF4-FFF2-40B4-BE49-F238E27FC236}">
                <a16:creationId xmlns:a16="http://schemas.microsoft.com/office/drawing/2014/main" id="{806ABD61-F4C7-46C2-8FA1-B3EE2C597CAD}"/>
              </a:ext>
            </a:extLst>
          </p:cNvPr>
          <p:cNvSpPr>
            <a:spLocks noChangeArrowheads="1"/>
          </p:cNvSpPr>
          <p:nvPr/>
        </p:nvSpPr>
        <p:spPr bwMode="auto">
          <a:xfrm>
            <a:off x="3810000" y="51054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51" name="Text Box 19">
            <a:extLst>
              <a:ext uri="{FF2B5EF4-FFF2-40B4-BE49-F238E27FC236}">
                <a16:creationId xmlns:a16="http://schemas.microsoft.com/office/drawing/2014/main" id="{C389913A-15C9-4E5F-B465-A4BFE5EF5353}"/>
              </a:ext>
            </a:extLst>
          </p:cNvPr>
          <p:cNvSpPr txBox="1">
            <a:spLocks noChangeArrowheads="1"/>
          </p:cNvSpPr>
          <p:nvPr/>
        </p:nvSpPr>
        <p:spPr bwMode="auto">
          <a:xfrm>
            <a:off x="3810000" y="4343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Arial Narrow" panose="020B0606020202030204" pitchFamily="34" charset="0"/>
                <a:cs typeface="Arial" panose="020B0604020202020204" pitchFamily="34" charset="0"/>
              </a:rPr>
              <a:t>They are going to play video games.</a:t>
            </a:r>
          </a:p>
        </p:txBody>
      </p:sp>
      <p:grpSp>
        <p:nvGrpSpPr>
          <p:cNvPr id="19469" name="Group 21">
            <a:extLst>
              <a:ext uri="{FF2B5EF4-FFF2-40B4-BE49-F238E27FC236}">
                <a16:creationId xmlns:a16="http://schemas.microsoft.com/office/drawing/2014/main" id="{3E8C1E46-1589-4BF7-AB7D-445A9AF68902}"/>
              </a:ext>
            </a:extLst>
          </p:cNvPr>
          <p:cNvGrpSpPr>
            <a:grpSpLocks/>
          </p:cNvGrpSpPr>
          <p:nvPr/>
        </p:nvGrpSpPr>
        <p:grpSpPr bwMode="auto">
          <a:xfrm>
            <a:off x="8382000" y="1752600"/>
            <a:ext cx="1066800" cy="990600"/>
            <a:chOff x="4272" y="825"/>
            <a:chExt cx="672" cy="624"/>
          </a:xfrm>
        </p:grpSpPr>
        <p:sp>
          <p:nvSpPr>
            <p:cNvPr id="19483" name="Oval 22">
              <a:extLst>
                <a:ext uri="{FF2B5EF4-FFF2-40B4-BE49-F238E27FC236}">
                  <a16:creationId xmlns:a16="http://schemas.microsoft.com/office/drawing/2014/main" id="{A00518AB-3B4B-4351-B7C3-1C4E23DCA277}"/>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84" name="Text Box 23">
              <a:extLst>
                <a:ext uri="{FF2B5EF4-FFF2-40B4-BE49-F238E27FC236}">
                  <a16:creationId xmlns:a16="http://schemas.microsoft.com/office/drawing/2014/main" id="{111F82E3-2F6E-48A8-8C51-0F432394D0C8}"/>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sym typeface="Webdings" panose="05030102010509060703" pitchFamily="18" charset="2"/>
                </a:rPr>
                <a:t></a:t>
              </a:r>
            </a:p>
          </p:txBody>
        </p:sp>
      </p:grpSp>
      <p:grpSp>
        <p:nvGrpSpPr>
          <p:cNvPr id="6" name="Group 25">
            <a:extLst>
              <a:ext uri="{FF2B5EF4-FFF2-40B4-BE49-F238E27FC236}">
                <a16:creationId xmlns:a16="http://schemas.microsoft.com/office/drawing/2014/main" id="{EB6F1DDC-D80D-4A7A-9592-53D227BF516E}"/>
              </a:ext>
            </a:extLst>
          </p:cNvPr>
          <p:cNvGrpSpPr>
            <a:grpSpLocks/>
          </p:cNvGrpSpPr>
          <p:nvPr/>
        </p:nvGrpSpPr>
        <p:grpSpPr bwMode="auto">
          <a:xfrm>
            <a:off x="3048000" y="5108575"/>
            <a:ext cx="609600" cy="641350"/>
            <a:chOff x="4944" y="2400"/>
            <a:chExt cx="384" cy="404"/>
          </a:xfrm>
        </p:grpSpPr>
        <p:sp>
          <p:nvSpPr>
            <p:cNvPr id="19481" name="Oval 26">
              <a:extLst>
                <a:ext uri="{FF2B5EF4-FFF2-40B4-BE49-F238E27FC236}">
                  <a16:creationId xmlns:a16="http://schemas.microsoft.com/office/drawing/2014/main" id="{C7BD4B71-80DA-4A32-A002-180C817C047E}"/>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82" name="Text Box 27">
              <a:extLst>
                <a:ext uri="{FF2B5EF4-FFF2-40B4-BE49-F238E27FC236}">
                  <a16:creationId xmlns:a16="http://schemas.microsoft.com/office/drawing/2014/main" id="{9BCBCC71-1012-4924-B220-7C77705D7E0B}"/>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C</a:t>
              </a:r>
            </a:p>
          </p:txBody>
        </p:sp>
      </p:grpSp>
      <p:sp>
        <p:nvSpPr>
          <p:cNvPr id="274477" name="Text Box 45">
            <a:extLst>
              <a:ext uri="{FF2B5EF4-FFF2-40B4-BE49-F238E27FC236}">
                <a16:creationId xmlns:a16="http://schemas.microsoft.com/office/drawing/2014/main" id="{461BE101-D508-4461-A3BF-9A762AF2CD97}"/>
              </a:ext>
            </a:extLst>
          </p:cNvPr>
          <p:cNvSpPr txBox="1">
            <a:spLocks noChangeArrowheads="1"/>
          </p:cNvSpPr>
          <p:nvPr/>
        </p:nvSpPr>
        <p:spPr bwMode="auto">
          <a:xfrm>
            <a:off x="3810000"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FF"/>
                </a:solidFill>
                <a:latin typeface="Arial Narrow" panose="020B0606020202030204" pitchFamily="34" charset="0"/>
                <a:cs typeface="Arial" panose="020B0604020202020204" pitchFamily="34" charset="0"/>
              </a:rPr>
              <a:t>They are going to see a movie.</a:t>
            </a:r>
          </a:p>
        </p:txBody>
      </p:sp>
      <p:sp>
        <p:nvSpPr>
          <p:cNvPr id="19472" name="AutoShape 30">
            <a:extLst>
              <a:ext uri="{FF2B5EF4-FFF2-40B4-BE49-F238E27FC236}">
                <a16:creationId xmlns:a16="http://schemas.microsoft.com/office/drawing/2014/main" id="{6506F5BE-669C-4ECE-929A-BC0ED15BA7D9}"/>
              </a:ext>
            </a:extLst>
          </p:cNvPr>
          <p:cNvSpPr>
            <a:spLocks noChangeArrowheads="1"/>
          </p:cNvSpPr>
          <p:nvPr/>
        </p:nvSpPr>
        <p:spPr bwMode="auto">
          <a:xfrm>
            <a:off x="9080500" y="617538"/>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sp>
        <p:nvSpPr>
          <p:cNvPr id="43039" name="Text Box 31">
            <a:extLst>
              <a:ext uri="{FF2B5EF4-FFF2-40B4-BE49-F238E27FC236}">
                <a16:creationId xmlns:a16="http://schemas.microsoft.com/office/drawing/2014/main" id="{919A2016-A12D-4721-8A79-ABA4EDBEF1D2}"/>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5</a:t>
            </a:r>
          </a:p>
        </p:txBody>
      </p:sp>
      <p:sp>
        <p:nvSpPr>
          <p:cNvPr id="43040" name="Text Box 32">
            <a:extLst>
              <a:ext uri="{FF2B5EF4-FFF2-40B4-BE49-F238E27FC236}">
                <a16:creationId xmlns:a16="http://schemas.microsoft.com/office/drawing/2014/main" id="{CE6A7FCD-A434-4C98-B847-38EBB31EB401}"/>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4</a:t>
            </a:r>
          </a:p>
        </p:txBody>
      </p:sp>
      <p:sp>
        <p:nvSpPr>
          <p:cNvPr id="43041" name="Text Box 33">
            <a:extLst>
              <a:ext uri="{FF2B5EF4-FFF2-40B4-BE49-F238E27FC236}">
                <a16:creationId xmlns:a16="http://schemas.microsoft.com/office/drawing/2014/main" id="{085EC97D-A7FB-4BBE-B880-AD92B6CC0A83}"/>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3</a:t>
            </a:r>
          </a:p>
        </p:txBody>
      </p:sp>
      <p:sp>
        <p:nvSpPr>
          <p:cNvPr id="43042" name="Text Box 34">
            <a:extLst>
              <a:ext uri="{FF2B5EF4-FFF2-40B4-BE49-F238E27FC236}">
                <a16:creationId xmlns:a16="http://schemas.microsoft.com/office/drawing/2014/main" id="{8EEABB53-CE62-42A2-949F-C7F4A2FEAB9C}"/>
              </a:ext>
            </a:extLst>
          </p:cNvPr>
          <p:cNvSpPr txBox="1">
            <a:spLocks noChangeArrowheads="1"/>
          </p:cNvSpPr>
          <p:nvPr/>
        </p:nvSpPr>
        <p:spPr bwMode="auto">
          <a:xfrm>
            <a:off x="9118600" y="457201"/>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2</a:t>
            </a:r>
          </a:p>
        </p:txBody>
      </p:sp>
      <p:sp>
        <p:nvSpPr>
          <p:cNvPr id="43043" name="Text Box 35">
            <a:extLst>
              <a:ext uri="{FF2B5EF4-FFF2-40B4-BE49-F238E27FC236}">
                <a16:creationId xmlns:a16="http://schemas.microsoft.com/office/drawing/2014/main" id="{497927E1-021B-43BE-AA36-3149D3911AA1}"/>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1</a:t>
            </a:r>
          </a:p>
        </p:txBody>
      </p:sp>
      <p:sp>
        <p:nvSpPr>
          <p:cNvPr id="43044" name="Text Box 36">
            <a:extLst>
              <a:ext uri="{FF2B5EF4-FFF2-40B4-BE49-F238E27FC236}">
                <a16:creationId xmlns:a16="http://schemas.microsoft.com/office/drawing/2014/main" id="{9F006061-FB7B-4887-8D6D-DBC0EF2D0889}"/>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0</a:t>
            </a:r>
          </a:p>
        </p:txBody>
      </p:sp>
      <p:pic>
        <p:nvPicPr>
          <p:cNvPr id="43045" name="Picture 37" descr="Tay viÕt ">
            <a:extLst>
              <a:ext uri="{FF2B5EF4-FFF2-40B4-BE49-F238E27FC236}">
                <a16:creationId xmlns:a16="http://schemas.microsoft.com/office/drawing/2014/main" id="{DD44FD1F-4D1D-4E63-9A61-9DD5A642885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WordArt 24">
            <a:extLst>
              <a:ext uri="{FF2B5EF4-FFF2-40B4-BE49-F238E27FC236}">
                <a16:creationId xmlns:a16="http://schemas.microsoft.com/office/drawing/2014/main" id="{67F15B95-D636-4417-AE5A-712973B8A2B4}"/>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panose="020B0806030902050204" pitchFamily="34" charset="0"/>
              </a:rPr>
              <a:t>Answer the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3045"/>
                                        </p:tgtEl>
                                        <p:attrNameLst>
                                          <p:attrName>style.visibility</p:attrName>
                                        </p:attrNameLst>
                                      </p:cBhvr>
                                      <p:to>
                                        <p:strVal val="visible"/>
                                      </p:to>
                                    </p:set>
                                    <p:animEffect transition="in" filter="wedge">
                                      <p:cBhvr>
                                        <p:cTn id="7" dur="2000"/>
                                        <p:tgtEl>
                                          <p:spTgt spid="43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0" nodeType="afterEffect">
                                  <p:stCondLst>
                                    <p:cond delay="0"/>
                                  </p:stCondLst>
                                  <p:iterate type="lt">
                                    <p:tmPct val="0"/>
                                  </p:iterate>
                                  <p:childTnLst>
                                    <p:set>
                                      <p:cBhvr>
                                        <p:cTn id="18" dur="1" fill="hold">
                                          <p:stCondLst>
                                            <p:cond delay="0"/>
                                          </p:stCondLst>
                                        </p:cTn>
                                        <p:tgtEl>
                                          <p:spTgt spid="274439"/>
                                        </p:tgtEl>
                                        <p:attrNameLst>
                                          <p:attrName>style.visibility</p:attrName>
                                        </p:attrNameLst>
                                      </p:cBhvr>
                                      <p:to>
                                        <p:strVal val="visible"/>
                                      </p:to>
                                    </p:set>
                                    <p:animEffect transition="in" filter="slide(fromRight)">
                                      <p:cBhvr>
                                        <p:cTn id="19" dur="500"/>
                                        <p:tgtEl>
                                          <p:spTgt spid="274439"/>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74440">
                                            <p:txEl>
                                              <p:pRg st="0" end="0"/>
                                            </p:txEl>
                                          </p:spTgt>
                                        </p:tgtEl>
                                        <p:attrNameLst>
                                          <p:attrName>style.visibility</p:attrName>
                                        </p:attrNameLst>
                                      </p:cBhvr>
                                      <p:to>
                                        <p:strVal val="visible"/>
                                      </p:to>
                                    </p:set>
                                    <p:anim calcmode="discrete" valueType="clr">
                                      <p:cBhvr override="childStyle">
                                        <p:cTn id="25" dur="80"/>
                                        <p:tgtEl>
                                          <p:spTgt spid="2744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4440">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74440">
                                            <p:txEl>
                                              <p:pRg st="0" end="0"/>
                                            </p:txEl>
                                          </p:spTgt>
                                        </p:tgtEl>
                                        <p:attrNameLst>
                                          <p:attrName>fill.type</p:attrName>
                                        </p:attrNameLst>
                                      </p:cBhvr>
                                      <p:to>
                                        <p:strVal val="solid"/>
                                      </p:to>
                                    </p:set>
                                  </p:childTnLst>
                                </p:cTn>
                              </p:par>
                            </p:childTnLst>
                          </p:cTn>
                        </p:par>
                        <p:par>
                          <p:cTn id="28" fill="hold" nodeType="afterGroup">
                            <p:stCondLst>
                              <p:cond delay="2720"/>
                            </p:stCondLst>
                            <p:childTnLst>
                              <p:par>
                                <p:cTn id="29" presetID="12" presetClass="entr" presetSubtype="2" fill="hold" grpId="1" nodeType="afterEffect">
                                  <p:stCondLst>
                                    <p:cond delay="0"/>
                                  </p:stCondLst>
                                  <p:iterate type="lt">
                                    <p:tmPct val="0"/>
                                  </p:iterate>
                                  <p:childTnLst>
                                    <p:set>
                                      <p:cBhvr>
                                        <p:cTn id="30" dur="1" fill="hold">
                                          <p:stCondLst>
                                            <p:cond delay="0"/>
                                          </p:stCondLst>
                                        </p:cTn>
                                        <p:tgtEl>
                                          <p:spTgt spid="274436"/>
                                        </p:tgtEl>
                                        <p:attrNameLst>
                                          <p:attrName>style.visibility</p:attrName>
                                        </p:attrNameLst>
                                      </p:cBhvr>
                                      <p:to>
                                        <p:strVal val="visible"/>
                                      </p:to>
                                    </p:set>
                                    <p:animEffect transition="in" filter="slide(fromRight)">
                                      <p:cBhvr>
                                        <p:cTn id="31" dur="500"/>
                                        <p:tgtEl>
                                          <p:spTgt spid="274436"/>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4451"/>
                                        </p:tgtEl>
                                        <p:attrNameLst>
                                          <p:attrName>style.visibility</p:attrName>
                                        </p:attrNameLst>
                                      </p:cBhvr>
                                      <p:to>
                                        <p:strVal val="visible"/>
                                      </p:to>
                                    </p:set>
                                    <p:anim calcmode="discrete" valueType="clr">
                                      <p:cBhvr override="childStyle">
                                        <p:cTn id="37" dur="80"/>
                                        <p:tgtEl>
                                          <p:spTgt spid="27445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4451"/>
                                        </p:tgtEl>
                                        <p:attrNameLst>
                                          <p:attrName>fillcolor</p:attrName>
                                        </p:attrNameLst>
                                      </p:cBhvr>
                                      <p:tavLst>
                                        <p:tav tm="0">
                                          <p:val>
                                            <p:clrVal>
                                              <a:schemeClr val="accent2"/>
                                            </p:clrVal>
                                          </p:val>
                                        </p:tav>
                                        <p:tav tm="50000">
                                          <p:val>
                                            <p:clrVal>
                                              <a:schemeClr val="hlink"/>
                                            </p:clrVal>
                                          </p:val>
                                        </p:tav>
                                      </p:tavLst>
                                    </p:anim>
                                    <p:set>
                                      <p:cBhvr>
                                        <p:cTn id="39" dur="80"/>
                                        <p:tgtEl>
                                          <p:spTgt spid="274451"/>
                                        </p:tgtEl>
                                        <p:attrNameLst>
                                          <p:attrName>fill.type</p:attrName>
                                        </p:attrNameLst>
                                      </p:cBhvr>
                                      <p:to>
                                        <p:strVal val="solid"/>
                                      </p:to>
                                    </p:set>
                                  </p:childTnLst>
                                </p:cTn>
                              </p:par>
                            </p:childTnLst>
                          </p:cTn>
                        </p:par>
                        <p:par>
                          <p:cTn id="40" fill="hold" nodeType="afterGroup">
                            <p:stCondLst>
                              <p:cond delay="3920"/>
                            </p:stCondLst>
                            <p:childTnLst>
                              <p:par>
                                <p:cTn id="41" presetID="12" presetClass="entr" presetSubtype="2" fill="hold" grpId="1" nodeType="afterEffect">
                                  <p:stCondLst>
                                    <p:cond delay="0"/>
                                  </p:stCondLst>
                                  <p:iterate type="lt">
                                    <p:tmPct val="0"/>
                                  </p:iterate>
                                  <p:childTnLst>
                                    <p:set>
                                      <p:cBhvr>
                                        <p:cTn id="42" dur="1" fill="hold">
                                          <p:stCondLst>
                                            <p:cond delay="0"/>
                                          </p:stCondLst>
                                        </p:cTn>
                                        <p:tgtEl>
                                          <p:spTgt spid="274450"/>
                                        </p:tgtEl>
                                        <p:attrNameLst>
                                          <p:attrName>style.visibility</p:attrName>
                                        </p:attrNameLst>
                                      </p:cBhvr>
                                      <p:to>
                                        <p:strVal val="visible"/>
                                      </p:to>
                                    </p:set>
                                    <p:animEffect transition="in" filter="slide(fromRight)">
                                      <p:cBhvr>
                                        <p:cTn id="43" dur="500"/>
                                        <p:tgtEl>
                                          <p:spTgt spid="274450"/>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274477">
                                            <p:txEl>
                                              <p:pRg st="0" end="0"/>
                                            </p:txEl>
                                          </p:spTgt>
                                        </p:tgtEl>
                                        <p:attrNameLst>
                                          <p:attrName>style.visibility</p:attrName>
                                        </p:attrNameLst>
                                      </p:cBhvr>
                                      <p:to>
                                        <p:strVal val="visible"/>
                                      </p:to>
                                    </p:set>
                                    <p:anim calcmode="discrete" valueType="clr">
                                      <p:cBhvr override="childStyle">
                                        <p:cTn id="49" dur="80"/>
                                        <p:tgtEl>
                                          <p:spTgt spid="2744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477">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274477">
                                            <p:txEl>
                                              <p:pRg st="0" end="0"/>
                                            </p:txEl>
                                          </p:spTgt>
                                        </p:tgtEl>
                                        <p:attrNameLst>
                                          <p:attrName>fill.type</p:attrName>
                                        </p:attrNameLst>
                                      </p:cBhvr>
                                      <p:to>
                                        <p:strVal val="solid"/>
                                      </p:to>
                                    </p:set>
                                  </p:childTnLst>
                                </p:cTn>
                              </p:par>
                            </p:childTnLst>
                          </p:cTn>
                        </p:par>
                        <p:par>
                          <p:cTn id="52" fill="hold" nodeType="afterGroup">
                            <p:stCondLst>
                              <p:cond delay="4920"/>
                            </p:stCondLst>
                            <p:childTnLst>
                              <p:par>
                                <p:cTn id="53" presetID="11" presetClass="entr" presetSubtype="0" fill="hold" grpId="0" nodeType="afterEffect">
                                  <p:stCondLst>
                                    <p:cond delay="0"/>
                                  </p:stCondLst>
                                  <p:childTnLst>
                                    <p:set>
                                      <p:cBhvr>
                                        <p:cTn id="54" dur="1000">
                                          <p:stCondLst>
                                            <p:cond delay="0"/>
                                          </p:stCondLst>
                                        </p:cTn>
                                        <p:tgtEl>
                                          <p:spTgt spid="4303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nodeType="afterGroup">
                            <p:stCondLst>
                              <p:cond delay="5920"/>
                            </p:stCondLst>
                            <p:childTnLst>
                              <p:par>
                                <p:cTn id="56" presetID="11" presetClass="entr" presetSubtype="0" fill="hold" grpId="0" nodeType="afterEffect">
                                  <p:stCondLst>
                                    <p:cond delay="0"/>
                                  </p:stCondLst>
                                  <p:childTnLst>
                                    <p:set>
                                      <p:cBhvr>
                                        <p:cTn id="57" dur="1000">
                                          <p:stCondLst>
                                            <p:cond delay="0"/>
                                          </p:stCondLst>
                                        </p:cTn>
                                        <p:tgtEl>
                                          <p:spTgt spid="4304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nodeType="afterGroup">
                            <p:stCondLst>
                              <p:cond delay="6920"/>
                            </p:stCondLst>
                            <p:childTnLst>
                              <p:par>
                                <p:cTn id="59" presetID="11" presetClass="entr" presetSubtype="0" fill="hold" grpId="0" nodeType="afterEffect">
                                  <p:stCondLst>
                                    <p:cond delay="0"/>
                                  </p:stCondLst>
                                  <p:childTnLst>
                                    <p:set>
                                      <p:cBhvr>
                                        <p:cTn id="60" dur="1000">
                                          <p:stCondLst>
                                            <p:cond delay="0"/>
                                          </p:stCondLst>
                                        </p:cTn>
                                        <p:tgtEl>
                                          <p:spTgt spid="4304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nodeType="afterGroup">
                            <p:stCondLst>
                              <p:cond delay="7920"/>
                            </p:stCondLst>
                            <p:childTnLst>
                              <p:par>
                                <p:cTn id="62" presetID="11" presetClass="entr" presetSubtype="0" fill="hold" grpId="0" nodeType="afterEffect">
                                  <p:stCondLst>
                                    <p:cond delay="0"/>
                                  </p:stCondLst>
                                  <p:childTnLst>
                                    <p:set>
                                      <p:cBhvr>
                                        <p:cTn id="63" dur="1000">
                                          <p:stCondLst>
                                            <p:cond delay="0"/>
                                          </p:stCondLst>
                                        </p:cTn>
                                        <p:tgtEl>
                                          <p:spTgt spid="4304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nodeType="afterGroup">
                            <p:stCondLst>
                              <p:cond delay="8920"/>
                            </p:stCondLst>
                            <p:childTnLst>
                              <p:par>
                                <p:cTn id="65" presetID="11" presetClass="entr" presetSubtype="0" fill="hold" grpId="0" nodeType="afterEffect">
                                  <p:stCondLst>
                                    <p:cond delay="0"/>
                                  </p:stCondLst>
                                  <p:childTnLst>
                                    <p:set>
                                      <p:cBhvr>
                                        <p:cTn id="66" dur="1000">
                                          <p:stCondLst>
                                            <p:cond delay="0"/>
                                          </p:stCondLst>
                                        </p:cTn>
                                        <p:tgtEl>
                                          <p:spTgt spid="4304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nodeType="afterGroup">
                            <p:stCondLst>
                              <p:cond delay="9920"/>
                            </p:stCondLst>
                            <p:childTnLst>
                              <p:par>
                                <p:cTn id="68" presetID="10" presetClass="entr" presetSubtype="0" fill="hold" grpId="0" nodeType="afterEffect">
                                  <p:stCondLst>
                                    <p:cond delay="0"/>
                                  </p:stCondLst>
                                  <p:childTnLst>
                                    <p:set>
                                      <p:cBhvr>
                                        <p:cTn id="69" dur="1" fill="hold">
                                          <p:stCondLst>
                                            <p:cond delay="0"/>
                                          </p:stCondLst>
                                        </p:cTn>
                                        <p:tgtEl>
                                          <p:spTgt spid="43044"/>
                                        </p:tgtEl>
                                        <p:attrNameLst>
                                          <p:attrName>style.visibility</p:attrName>
                                        </p:attrNameLst>
                                      </p:cBhvr>
                                      <p:to>
                                        <p:strVal val="visible"/>
                                      </p:to>
                                    </p:set>
                                    <p:animEffect transition="in" filter="fade">
                                      <p:cBhvr>
                                        <p:cTn id="70" dur="500"/>
                                        <p:tgtEl>
                                          <p:spTgt spid="43044"/>
                                        </p:tgtEl>
                                      </p:cBhvr>
                                    </p:animEffect>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0" presetClass="emph" presetSubtype="0" fill="hold" grpId="1" nodeType="withEffect">
                                  <p:stCondLst>
                                    <p:cond delay="0"/>
                                  </p:stCondLst>
                                  <p:iterate type="lt">
                                    <p:tmPct val="10000"/>
                                  </p:iterate>
                                  <p:childTnLst>
                                    <p:set>
                                      <p:cBhvr override="childStyle">
                                        <p:cTn id="75" dur="500" autoRev="1" fill="hold"/>
                                        <p:tgtEl>
                                          <p:spTgt spid="274439"/>
                                        </p:tgtEl>
                                        <p:attrNameLst>
                                          <p:attrName>style.color</p:attrName>
                                        </p:attrNameLst>
                                      </p:cBhvr>
                                      <p:to>
                                        <p:clrVal>
                                          <a:srgbClr val="FF0000"/>
                                        </p:clrVal>
                                      </p:to>
                                    </p:set>
                                    <p:set>
                                      <p:cBhvr>
                                        <p:cTn id="76" dur="500" autoRev="1" fill="hold"/>
                                        <p:tgtEl>
                                          <p:spTgt spid="274439"/>
                                        </p:tgtEl>
                                        <p:attrNameLst>
                                          <p:attrName>fillcolor</p:attrName>
                                        </p:attrNameLst>
                                      </p:cBhvr>
                                      <p:to>
                                        <p:clrVal>
                                          <a:srgbClr val="FF0000"/>
                                        </p:clrVal>
                                      </p:to>
                                    </p:set>
                                    <p:set>
                                      <p:cBhvr>
                                        <p:cTn id="77" dur="500" autoRev="1" fill="hold"/>
                                        <p:tgtEl>
                                          <p:spTgt spid="274439"/>
                                        </p:tgtEl>
                                        <p:attrNameLst>
                                          <p:attrName>fill.type</p:attrName>
                                        </p:attrNameLst>
                                      </p:cBhvr>
                                      <p:to>
                                        <p:strVal val="solid"/>
                                      </p:to>
                                    </p:set>
                                  </p:childTnLst>
                                  <p:subTnLst>
                                    <p:audio>
                                      <p:cMediaNode>
                                        <p:cTn display="0" masterRel="sameClick">
                                          <p:stCondLst>
                                            <p:cond evt="begin" delay="0">
                                              <p:tn val="74"/>
                                            </p:cond>
                                          </p:stCondLst>
                                          <p:endCondLst>
                                            <p:cond evt="onStopAudio" delay="0">
                                              <p:tgtEl>
                                                <p:sldTgt/>
                                              </p:tgtEl>
                                            </p:cond>
                                          </p:endCondLst>
                                        </p:cTn>
                                        <p:tgtEl>
                                          <p:sndTgt r:embed="rId7" name="Very good !.wav"/>
                                        </p:tgtEl>
                                      </p:cMediaNode>
                                    </p:audio>
                                  </p:subTnLst>
                                </p:cTn>
                              </p:par>
                              <p:par>
                                <p:cTn id="78" presetID="64" presetClass="path" presetSubtype="0" accel="50000" decel="50000" fill="hold" grpId="1" nodeType="withEffect">
                                  <p:stCondLst>
                                    <p:cond delay="0"/>
                                  </p:stCondLst>
                                  <p:iterate type="lt">
                                    <p:tmPct val="0"/>
                                  </p:iterate>
                                  <p:childTnLst>
                                    <p:animMotion origin="layout" path="M 0 4.9711E-6 L -0.23333 -0.18868 " pathEditMode="relative" rAng="0" ptsTypes="AA">
                                      <p:cBhvr>
                                        <p:cTn id="79" dur="2000" fill="hold"/>
                                        <p:tgtEl>
                                          <p:spTgt spid="274440">
                                            <p:txEl>
                                              <p:pRg st="0" end="0"/>
                                            </p:txEl>
                                          </p:spTgt>
                                        </p:tgtEl>
                                        <p:attrNameLst>
                                          <p:attrName>ppt_x</p:attrName>
                                          <p:attrName>ppt_y</p:attrName>
                                        </p:attrNameLst>
                                      </p:cBhvr>
                                      <p:rCtr x="-11667" y="-9434"/>
                                    </p:animMotion>
                                  </p:childTnLst>
                                  <p:subTnLst>
                                    <p:audio>
                                      <p:cMediaNode>
                                        <p:cTn display="0" masterRel="sameClick">
                                          <p:stCondLst>
                                            <p:cond evt="begin" delay="0">
                                              <p:tn val="78"/>
                                            </p:cond>
                                          </p:stCondLst>
                                          <p:endCondLst>
                                            <p:cond evt="onStopAudio" delay="0">
                                              <p:tgtEl>
                                                <p:sldTgt/>
                                              </p:tgtEl>
                                            </p:cond>
                                          </p:endCondLst>
                                        </p:cTn>
                                        <p:tgtEl>
                                          <p:sndTgt r:embed="rId7" name="Very good !.wav"/>
                                        </p:tgtEl>
                                      </p:cMediaNode>
                                    </p:audio>
                                  </p:subTnLst>
                                </p:cTn>
                              </p:par>
                            </p:childTnLst>
                          </p:cTn>
                        </p:par>
                      </p:childTnLst>
                    </p:cTn>
                  </p:par>
                </p:childTnLst>
              </p:cTn>
              <p:nextCondLst>
                <p:cond evt="onClick" delay="0">
                  <p:tgtEl>
                    <p:spTgt spid="2"/>
                  </p:tgtEl>
                </p:cond>
              </p:nextCondLst>
            </p:seq>
            <p:seq concurrent="1" nextAc="seek">
              <p:cTn id="80" restart="whenNotActive" fill="hold" evtFilter="cancelBubble" nodeType="interactiveSeq">
                <p:stCondLst>
                  <p:cond evt="onClick" delay="0">
                    <p:tgtEl>
                      <p:spTgt spid="3"/>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0" presetClass="emph" presetSubtype="0" fill="hold" grpId="0" nodeType="withEffect">
                                  <p:stCondLst>
                                    <p:cond delay="0"/>
                                  </p:stCondLst>
                                  <p:iterate type="lt">
                                    <p:tmPct val="10000"/>
                                  </p:iterate>
                                  <p:childTnLst>
                                    <p:set>
                                      <p:cBhvr override="childStyle">
                                        <p:cTn id="84" dur="500" autoRev="1" fill="hold"/>
                                        <p:tgtEl>
                                          <p:spTgt spid="274436"/>
                                        </p:tgtEl>
                                        <p:attrNameLst>
                                          <p:attrName>style.color</p:attrName>
                                        </p:attrNameLst>
                                      </p:cBhvr>
                                      <p:to>
                                        <p:clrVal>
                                          <a:srgbClr val="00FF00"/>
                                        </p:clrVal>
                                      </p:to>
                                    </p:set>
                                    <p:set>
                                      <p:cBhvr>
                                        <p:cTn id="85" dur="500" autoRev="1" fill="hold"/>
                                        <p:tgtEl>
                                          <p:spTgt spid="274436"/>
                                        </p:tgtEl>
                                        <p:attrNameLst>
                                          <p:attrName>fillcolor</p:attrName>
                                        </p:attrNameLst>
                                      </p:cBhvr>
                                      <p:to>
                                        <p:clrVal>
                                          <a:srgbClr val="00FF00"/>
                                        </p:clrVal>
                                      </p:to>
                                    </p:set>
                                    <p:set>
                                      <p:cBhvr>
                                        <p:cTn id="86" dur="500" autoRev="1" fill="hold"/>
                                        <p:tgtEl>
                                          <p:spTgt spid="274436"/>
                                        </p:tgtEl>
                                        <p:attrNameLst>
                                          <p:attrName>fill.type</p:attrName>
                                        </p:attrNameLst>
                                      </p:cBhvr>
                                      <p:to>
                                        <p:strVal val="solid"/>
                                      </p:to>
                                    </p:set>
                                  </p:childTnLst>
                                </p:cTn>
                              </p:par>
                              <p:par>
                                <p:cTn id="87" presetID="21" presetClass="emph" presetSubtype="0" fill="hold" grpId="1" nodeType="withEffect">
                                  <p:stCondLst>
                                    <p:cond delay="0"/>
                                  </p:stCondLst>
                                  <p:iterate type="lt">
                                    <p:tmPct val="0"/>
                                  </p:iterate>
                                  <p:childTnLst>
                                    <p:animClr clrSpc="hsl" dir="cw">
                                      <p:cBhvr override="childStyle">
                                        <p:cTn id="88" dur="500" fill="hold"/>
                                        <p:tgtEl>
                                          <p:spTgt spid="274451"/>
                                        </p:tgtEl>
                                        <p:attrNameLst>
                                          <p:attrName>style.color</p:attrName>
                                        </p:attrNameLst>
                                      </p:cBhvr>
                                      <p:by>
                                        <p:hsl h="7200000" s="0" l="0"/>
                                      </p:by>
                                    </p:animClr>
                                    <p:animClr clrSpc="hsl" dir="cw">
                                      <p:cBhvr>
                                        <p:cTn id="89" dur="500" fill="hold"/>
                                        <p:tgtEl>
                                          <p:spTgt spid="274451"/>
                                        </p:tgtEl>
                                        <p:attrNameLst>
                                          <p:attrName>fillcolor</p:attrName>
                                        </p:attrNameLst>
                                      </p:cBhvr>
                                      <p:by>
                                        <p:hsl h="7200000" s="0" l="0"/>
                                      </p:by>
                                    </p:animClr>
                                    <p:animClr clrSpc="hsl" dir="cw">
                                      <p:cBhvr>
                                        <p:cTn id="90" dur="500" fill="hold"/>
                                        <p:tgtEl>
                                          <p:spTgt spid="274451"/>
                                        </p:tgtEl>
                                        <p:attrNameLst>
                                          <p:attrName>stroke.color</p:attrName>
                                        </p:attrNameLst>
                                      </p:cBhvr>
                                      <p:by>
                                        <p:hsl h="7200000" s="0" l="0"/>
                                      </p:by>
                                    </p:animClr>
                                    <p:set>
                                      <p:cBhvr>
                                        <p:cTn id="91" dur="500" fill="hold"/>
                                        <p:tgtEl>
                                          <p:spTgt spid="274451"/>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8" name="Incorrect.wav"/>
                                        </p:tgtEl>
                                      </p:cMediaNode>
                                    </p:audio>
                                  </p:subTnLst>
                                </p:cTn>
                              </p:par>
                            </p:childTnLst>
                          </p:cTn>
                        </p:par>
                      </p:childTnLst>
                    </p:cTn>
                  </p:par>
                </p:childTnLst>
              </p:cTn>
              <p:nextCondLst>
                <p:cond evt="onClick" delay="0">
                  <p:tgtEl>
                    <p:spTgt spid="3"/>
                  </p:tgtEl>
                </p:cond>
              </p:nextCondLst>
            </p:seq>
            <p:seq concurrent="1" nextAc="seek">
              <p:cTn id="92" restart="whenNotActive" fill="hold" evtFilter="cancelBubble" nodeType="interactiveSeq">
                <p:stCondLst>
                  <p:cond evt="onClick" delay="0">
                    <p:tgtEl>
                      <p:spTgt spid="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0" presetClass="emph" presetSubtype="0" fill="hold" grpId="0" nodeType="withEffect">
                                  <p:stCondLst>
                                    <p:cond delay="0"/>
                                  </p:stCondLst>
                                  <p:iterate type="lt">
                                    <p:tmPct val="10000"/>
                                  </p:iterate>
                                  <p:childTnLst>
                                    <p:set>
                                      <p:cBhvr override="childStyle">
                                        <p:cTn id="96" dur="500" autoRev="1" fill="hold"/>
                                        <p:tgtEl>
                                          <p:spTgt spid="274450"/>
                                        </p:tgtEl>
                                        <p:attrNameLst>
                                          <p:attrName>style.color</p:attrName>
                                        </p:attrNameLst>
                                      </p:cBhvr>
                                      <p:to>
                                        <p:clrVal>
                                          <a:srgbClr val="00FF00"/>
                                        </p:clrVal>
                                      </p:to>
                                    </p:set>
                                    <p:set>
                                      <p:cBhvr>
                                        <p:cTn id="97" dur="500" autoRev="1" fill="hold"/>
                                        <p:tgtEl>
                                          <p:spTgt spid="274450"/>
                                        </p:tgtEl>
                                        <p:attrNameLst>
                                          <p:attrName>fillcolor</p:attrName>
                                        </p:attrNameLst>
                                      </p:cBhvr>
                                      <p:to>
                                        <p:clrVal>
                                          <a:srgbClr val="00FF00"/>
                                        </p:clrVal>
                                      </p:to>
                                    </p:set>
                                    <p:set>
                                      <p:cBhvr>
                                        <p:cTn id="98" dur="500" autoRev="1" fill="hold"/>
                                        <p:tgtEl>
                                          <p:spTgt spid="274450"/>
                                        </p:tgtEl>
                                        <p:attrNameLst>
                                          <p:attrName>fill.type</p:attrName>
                                        </p:attrNameLst>
                                      </p:cBhvr>
                                      <p:to>
                                        <p:strVal val="solid"/>
                                      </p:to>
                                    </p:set>
                                  </p:childTnLst>
                                </p:cTn>
                              </p:par>
                              <p:par>
                                <p:cTn id="99" presetID="21" presetClass="emph" presetSubtype="0" fill="hold" grpId="1" nodeType="withEffect">
                                  <p:stCondLst>
                                    <p:cond delay="0"/>
                                  </p:stCondLst>
                                  <p:iterate type="lt">
                                    <p:tmPct val="0"/>
                                  </p:iterate>
                                  <p:childTnLst>
                                    <p:animClr clrSpc="hsl" dir="cw">
                                      <p:cBhvr override="childStyle">
                                        <p:cTn id="100" dur="500" fill="hold"/>
                                        <p:tgtEl>
                                          <p:spTgt spid="274477">
                                            <p:txEl>
                                              <p:pRg st="0" end="0"/>
                                            </p:txEl>
                                          </p:spTgt>
                                        </p:tgtEl>
                                        <p:attrNameLst>
                                          <p:attrName>style.color</p:attrName>
                                        </p:attrNameLst>
                                      </p:cBhvr>
                                      <p:by>
                                        <p:hsl h="7200000" s="0" l="0"/>
                                      </p:by>
                                    </p:animClr>
                                    <p:animClr clrSpc="hsl" dir="cw">
                                      <p:cBhvr>
                                        <p:cTn id="101" dur="500" fill="hold"/>
                                        <p:tgtEl>
                                          <p:spTgt spid="274477">
                                            <p:txEl>
                                              <p:pRg st="0" end="0"/>
                                            </p:txEl>
                                          </p:spTgt>
                                        </p:tgtEl>
                                        <p:attrNameLst>
                                          <p:attrName>fillcolor</p:attrName>
                                        </p:attrNameLst>
                                      </p:cBhvr>
                                      <p:by>
                                        <p:hsl h="7200000" s="0" l="0"/>
                                      </p:by>
                                    </p:animClr>
                                    <p:animClr clrSpc="hsl" dir="cw">
                                      <p:cBhvr>
                                        <p:cTn id="102" dur="500" fill="hold"/>
                                        <p:tgtEl>
                                          <p:spTgt spid="274477">
                                            <p:txEl>
                                              <p:pRg st="0" end="0"/>
                                            </p:txEl>
                                          </p:spTgt>
                                        </p:tgtEl>
                                        <p:attrNameLst>
                                          <p:attrName>stroke.color</p:attrName>
                                        </p:attrNameLst>
                                      </p:cBhvr>
                                      <p:by>
                                        <p:hsl h="7200000" s="0" l="0"/>
                                      </p:by>
                                    </p:animClr>
                                    <p:set>
                                      <p:cBhvr>
                                        <p:cTn id="103" dur="500" fill="hold"/>
                                        <p:tgtEl>
                                          <p:spTgt spid="274477">
                                            <p:txEl>
                                              <p:pRg st="0" end="0"/>
                                            </p:txEl>
                                          </p:spTgt>
                                        </p:tgtEl>
                                        <p:attrNameLst>
                                          <p:attrName>fill.type</p:attrName>
                                        </p:attrNameLst>
                                      </p:cBhvr>
                                      <p:to>
                                        <p:strVal val="solid"/>
                                      </p:to>
                                    </p:set>
                                  </p:childTnLst>
                                  <p:subTnLst>
                                    <p:audio>
                                      <p:cMediaNode>
                                        <p:cTn display="0" masterRel="sameClick">
                                          <p:stCondLst>
                                            <p:cond evt="begin" delay="0">
                                              <p:tn val="99"/>
                                            </p:cond>
                                          </p:stCondLst>
                                          <p:endCondLst>
                                            <p:cond evt="onStopAudio" delay="0">
                                              <p:tgtEl>
                                                <p:sldTgt/>
                                              </p:tgtEl>
                                            </p:cond>
                                          </p:endCondLst>
                                        </p:cTn>
                                        <p:tgtEl>
                                          <p:sndTgt r:embed="rId8" name="Incorrect.wav"/>
                                        </p:tgtEl>
                                      </p:cMediaNode>
                                    </p:audio>
                                  </p:subTnLst>
                                </p:cTn>
                              </p:par>
                            </p:childTnLst>
                          </p:cTn>
                        </p:par>
                      </p:childTnLst>
                    </p:cTn>
                  </p:par>
                </p:childTnLst>
              </p:cTn>
              <p:nextCondLst>
                <p:cond evt="onClick" delay="0">
                  <p:tgtEl>
                    <p:spTgt spid="6"/>
                  </p:tgtEl>
                </p:cond>
              </p:nextCondLst>
            </p:seq>
          </p:childTnLst>
        </p:cTn>
      </p:par>
    </p:tnLst>
    <p:bldLst>
      <p:bldP spid="274434" grpId="0" animBg="1"/>
      <p:bldP spid="274435" grpId="0"/>
      <p:bldP spid="274436" grpId="0" animBg="1"/>
      <p:bldP spid="274436" grpId="1" animBg="1"/>
      <p:bldP spid="274439" grpId="0" animBg="1"/>
      <p:bldP spid="274439" grpId="1" animBg="1"/>
      <p:bldP spid="274440" grpId="0" build="allAtOnce"/>
      <p:bldP spid="274440" grpId="1" build="allAtOnce"/>
      <p:bldP spid="274450" grpId="0" animBg="1"/>
      <p:bldP spid="274450" grpId="1" animBg="1"/>
      <p:bldP spid="274451" grpId="0"/>
      <p:bldP spid="274451" grpId="1"/>
      <p:bldP spid="274477" grpId="0" build="allAtOnce"/>
      <p:bldP spid="274477" grpId="1" build="allAtOnce"/>
      <p:bldP spid="43039" grpId="0"/>
      <p:bldP spid="43040" grpId="0"/>
      <p:bldP spid="43041" grpId="0"/>
      <p:bldP spid="43042" grpId="0"/>
      <p:bldP spid="43043" grpId="0"/>
      <p:bldP spid="430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C74620D9-C921-4840-A92B-B85DE5129644}"/>
              </a:ext>
            </a:extLst>
          </p:cNvPr>
          <p:cNvSpPr>
            <a:spLocks noChangeArrowheads="1"/>
          </p:cNvSpPr>
          <p:nvPr/>
        </p:nvSpPr>
        <p:spPr bwMode="auto">
          <a:xfrm>
            <a:off x="1676400" y="1752600"/>
            <a:ext cx="7924800" cy="12192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Arial" panose="020B0604020202020204" pitchFamily="34" charset="0"/>
              <a:cs typeface="Arial" panose="020B0604020202020204" pitchFamily="34" charset="0"/>
            </a:endParaRPr>
          </a:p>
        </p:txBody>
      </p:sp>
      <p:sp>
        <p:nvSpPr>
          <p:cNvPr id="274435" name="Text Box 3">
            <a:extLst>
              <a:ext uri="{FF2B5EF4-FFF2-40B4-BE49-F238E27FC236}">
                <a16:creationId xmlns:a16="http://schemas.microsoft.com/office/drawing/2014/main" id="{78FC0A4B-2998-4190-8E1E-6C0B8F2F0CC2}"/>
              </a:ext>
            </a:extLst>
          </p:cNvPr>
          <p:cNvSpPr txBox="1">
            <a:spLocks noChangeArrowheads="1"/>
          </p:cNvSpPr>
          <p:nvPr/>
        </p:nvSpPr>
        <p:spPr bwMode="auto">
          <a:xfrm>
            <a:off x="2514600" y="1828800"/>
            <a:ext cx="5105400" cy="10668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
                <a:schemeClr val="hlink"/>
              </a:buClr>
              <a:buSzPct val="65000"/>
              <a:buFont typeface="Wingdings" pitchFamily="2" charset="2"/>
              <a:buNone/>
              <a:defRPr/>
            </a:pPr>
            <a:r>
              <a:rPr lang="en-US" sz="3200" b="1">
                <a:solidFill>
                  <a:srgbClr val="660066"/>
                </a:solidFill>
                <a:effectLst>
                  <a:outerShdw blurRad="38100" dist="38100" dir="2700000" algn="tl">
                    <a:srgbClr val="000000"/>
                  </a:outerShdw>
                </a:effectLst>
                <a:latin typeface="Arial Narrow" pitchFamily="34" charset="0"/>
                <a:cs typeface="Arial" charset="0"/>
              </a:rPr>
              <a:t>c. Where is Ba ?</a:t>
            </a:r>
            <a:endParaRPr lang="en-US" sz="3200" b="1">
              <a:solidFill>
                <a:srgbClr val="660066"/>
              </a:solidFill>
              <a:latin typeface="Arial Narrow" pitchFamily="34" charset="0"/>
              <a:cs typeface="Arial" charset="0"/>
            </a:endParaRPr>
          </a:p>
          <a:p>
            <a:pPr eaLnBrk="1" hangingPunct="1">
              <a:buClr>
                <a:schemeClr val="hlink"/>
              </a:buClr>
              <a:buSzPct val="65000"/>
              <a:buFont typeface="Wingdings" pitchFamily="2" charset="2"/>
              <a:buNone/>
              <a:defRPr/>
            </a:pPr>
            <a:r>
              <a:rPr lang="en-US" sz="3200" b="1">
                <a:solidFill>
                  <a:srgbClr val="660066"/>
                </a:solidFill>
                <a:latin typeface="Arial Narrow" pitchFamily="34" charset="0"/>
                <a:cs typeface="Arial" charset="0"/>
              </a:rPr>
              <a:t> ……….</a:t>
            </a:r>
          </a:p>
        </p:txBody>
      </p:sp>
      <p:sp>
        <p:nvSpPr>
          <p:cNvPr id="274436" name="Rectangle 4">
            <a:extLst>
              <a:ext uri="{FF2B5EF4-FFF2-40B4-BE49-F238E27FC236}">
                <a16:creationId xmlns:a16="http://schemas.microsoft.com/office/drawing/2014/main" id="{E1FAEFED-717D-4BE5-9FA6-9D8A0464D3D1}"/>
              </a:ext>
            </a:extLst>
          </p:cNvPr>
          <p:cNvSpPr>
            <a:spLocks noChangeArrowheads="1"/>
          </p:cNvSpPr>
          <p:nvPr/>
        </p:nvSpPr>
        <p:spPr bwMode="auto">
          <a:xfrm>
            <a:off x="3429001" y="3505200"/>
            <a:ext cx="5440363"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1509" name="Rectangle 5">
            <a:extLst>
              <a:ext uri="{FF2B5EF4-FFF2-40B4-BE49-F238E27FC236}">
                <a16:creationId xmlns:a16="http://schemas.microsoft.com/office/drawing/2014/main" id="{F30751F4-05BE-4C33-A12C-8C656B0411A8}"/>
              </a:ext>
            </a:extLst>
          </p:cNvPr>
          <p:cNvSpPr>
            <a:spLocks noChangeArrowheads="1"/>
          </p:cNvSpPr>
          <p:nvPr/>
        </p:nvSpPr>
        <p:spPr bwMode="auto">
          <a:xfrm>
            <a:off x="8915400" y="533400"/>
            <a:ext cx="1371600" cy="58674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6">
            <a:extLst>
              <a:ext uri="{FF2B5EF4-FFF2-40B4-BE49-F238E27FC236}">
                <a16:creationId xmlns:a16="http://schemas.microsoft.com/office/drawing/2014/main" id="{C64AED6D-0747-4707-9FEA-55197F314CF7}"/>
              </a:ext>
            </a:extLst>
          </p:cNvPr>
          <p:cNvSpPr>
            <a:spLocks noChangeArrowheads="1"/>
          </p:cNvSpPr>
          <p:nvPr/>
        </p:nvSpPr>
        <p:spPr bwMode="auto">
          <a:xfrm flipH="1">
            <a:off x="8305800" y="16764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3" name="Group 12">
            <a:extLst>
              <a:ext uri="{FF2B5EF4-FFF2-40B4-BE49-F238E27FC236}">
                <a16:creationId xmlns:a16="http://schemas.microsoft.com/office/drawing/2014/main" id="{019B24EF-0DFB-4AE4-BAB3-36695245F88D}"/>
              </a:ext>
            </a:extLst>
          </p:cNvPr>
          <p:cNvGrpSpPr>
            <a:grpSpLocks/>
          </p:cNvGrpSpPr>
          <p:nvPr/>
        </p:nvGrpSpPr>
        <p:grpSpPr bwMode="auto">
          <a:xfrm>
            <a:off x="2514600" y="3429000"/>
            <a:ext cx="609600" cy="641350"/>
            <a:chOff x="4944" y="2400"/>
            <a:chExt cx="384" cy="404"/>
          </a:xfrm>
        </p:grpSpPr>
        <p:sp>
          <p:nvSpPr>
            <p:cNvPr id="21535" name="Oval 13">
              <a:extLst>
                <a:ext uri="{FF2B5EF4-FFF2-40B4-BE49-F238E27FC236}">
                  <a16:creationId xmlns:a16="http://schemas.microsoft.com/office/drawing/2014/main" id="{0BF4EF81-01D6-487F-B734-733E3FC6121D}"/>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36" name="Text Box 14">
              <a:extLst>
                <a:ext uri="{FF2B5EF4-FFF2-40B4-BE49-F238E27FC236}">
                  <a16:creationId xmlns:a16="http://schemas.microsoft.com/office/drawing/2014/main" id="{FF218B39-5578-4549-9732-3B29EA6607D5}"/>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A</a:t>
              </a:r>
            </a:p>
          </p:txBody>
        </p:sp>
      </p:grpSp>
      <p:sp>
        <p:nvSpPr>
          <p:cNvPr id="274450" name="Rectangle 18">
            <a:extLst>
              <a:ext uri="{FF2B5EF4-FFF2-40B4-BE49-F238E27FC236}">
                <a16:creationId xmlns:a16="http://schemas.microsoft.com/office/drawing/2014/main" id="{5D9D7045-B4A6-4C16-9E7F-8408C2A66BF5}"/>
              </a:ext>
            </a:extLst>
          </p:cNvPr>
          <p:cNvSpPr>
            <a:spLocks noChangeArrowheads="1"/>
          </p:cNvSpPr>
          <p:nvPr/>
        </p:nvSpPr>
        <p:spPr bwMode="auto">
          <a:xfrm>
            <a:off x="3429001" y="4191000"/>
            <a:ext cx="5407025"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51" name="Text Box 19">
            <a:extLst>
              <a:ext uri="{FF2B5EF4-FFF2-40B4-BE49-F238E27FC236}">
                <a16:creationId xmlns:a16="http://schemas.microsoft.com/office/drawing/2014/main" id="{ACC43A05-AC6C-4651-9DA6-89BDF8670CB3}"/>
              </a:ext>
            </a:extLst>
          </p:cNvPr>
          <p:cNvSpPr txBox="1">
            <a:spLocks noChangeArrowheads="1"/>
          </p:cNvSpPr>
          <p:nvPr/>
        </p:nvSpPr>
        <p:spPr bwMode="auto">
          <a:xfrm>
            <a:off x="3429000" y="41910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He's in the movie theater.</a:t>
            </a:r>
          </a:p>
        </p:txBody>
      </p:sp>
      <p:sp>
        <p:nvSpPr>
          <p:cNvPr id="274452" name="Rectangle 20">
            <a:extLst>
              <a:ext uri="{FF2B5EF4-FFF2-40B4-BE49-F238E27FC236}">
                <a16:creationId xmlns:a16="http://schemas.microsoft.com/office/drawing/2014/main" id="{D7B8767A-41FD-405F-BD8D-5BEC540702A2}"/>
              </a:ext>
            </a:extLst>
          </p:cNvPr>
          <p:cNvSpPr>
            <a:spLocks noChangeArrowheads="1"/>
          </p:cNvSpPr>
          <p:nvPr/>
        </p:nvSpPr>
        <p:spPr bwMode="auto">
          <a:xfrm>
            <a:off x="3429001" y="4953000"/>
            <a:ext cx="5407025"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a:latin typeface="Arial" panose="020B0604020202020204" pitchFamily="34" charset="0"/>
              <a:cs typeface="Arial" panose="020B0604020202020204" pitchFamily="34" charset="0"/>
            </a:endParaRPr>
          </a:p>
        </p:txBody>
      </p:sp>
      <p:grpSp>
        <p:nvGrpSpPr>
          <p:cNvPr id="21515" name="Group 21">
            <a:extLst>
              <a:ext uri="{FF2B5EF4-FFF2-40B4-BE49-F238E27FC236}">
                <a16:creationId xmlns:a16="http://schemas.microsoft.com/office/drawing/2014/main" id="{DFDB93B7-6F2F-4261-AA9F-11A02A983EC1}"/>
              </a:ext>
            </a:extLst>
          </p:cNvPr>
          <p:cNvGrpSpPr>
            <a:grpSpLocks/>
          </p:cNvGrpSpPr>
          <p:nvPr/>
        </p:nvGrpSpPr>
        <p:grpSpPr bwMode="auto">
          <a:xfrm>
            <a:off x="8305800" y="1981200"/>
            <a:ext cx="1066800" cy="990600"/>
            <a:chOff x="4272" y="825"/>
            <a:chExt cx="672" cy="624"/>
          </a:xfrm>
        </p:grpSpPr>
        <p:sp>
          <p:nvSpPr>
            <p:cNvPr id="21533" name="Oval 22">
              <a:extLst>
                <a:ext uri="{FF2B5EF4-FFF2-40B4-BE49-F238E27FC236}">
                  <a16:creationId xmlns:a16="http://schemas.microsoft.com/office/drawing/2014/main" id="{C852A04C-0886-4B27-93E5-E1E6974579CF}"/>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34" name="Text Box 23">
              <a:extLst>
                <a:ext uri="{FF2B5EF4-FFF2-40B4-BE49-F238E27FC236}">
                  <a16:creationId xmlns:a16="http://schemas.microsoft.com/office/drawing/2014/main" id="{A95CADD1-872B-436A-BEC7-69D3E5ADC131}"/>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sym typeface="Webdings" panose="05030102010509060703" pitchFamily="18" charset="2"/>
                </a:rPr>
                <a:t></a:t>
              </a:r>
            </a:p>
          </p:txBody>
        </p:sp>
      </p:grpSp>
      <p:grpSp>
        <p:nvGrpSpPr>
          <p:cNvPr id="6" name="Group 25">
            <a:extLst>
              <a:ext uri="{FF2B5EF4-FFF2-40B4-BE49-F238E27FC236}">
                <a16:creationId xmlns:a16="http://schemas.microsoft.com/office/drawing/2014/main" id="{28DBF005-3302-41DD-B7A4-3318E2B985BA}"/>
              </a:ext>
            </a:extLst>
          </p:cNvPr>
          <p:cNvGrpSpPr>
            <a:grpSpLocks/>
          </p:cNvGrpSpPr>
          <p:nvPr/>
        </p:nvGrpSpPr>
        <p:grpSpPr bwMode="auto">
          <a:xfrm>
            <a:off x="2514600" y="4267200"/>
            <a:ext cx="609600" cy="641350"/>
            <a:chOff x="4944" y="2400"/>
            <a:chExt cx="384" cy="404"/>
          </a:xfrm>
        </p:grpSpPr>
        <p:sp>
          <p:nvSpPr>
            <p:cNvPr id="21531" name="Oval 26">
              <a:extLst>
                <a:ext uri="{FF2B5EF4-FFF2-40B4-BE49-F238E27FC236}">
                  <a16:creationId xmlns:a16="http://schemas.microsoft.com/office/drawing/2014/main" id="{644E7D96-8569-473D-B6AE-E7440CE61439}"/>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32" name="Text Box 27">
              <a:extLst>
                <a:ext uri="{FF2B5EF4-FFF2-40B4-BE49-F238E27FC236}">
                  <a16:creationId xmlns:a16="http://schemas.microsoft.com/office/drawing/2014/main" id="{B5965157-AC04-4BF5-93DD-6EC7763395BC}"/>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B</a:t>
              </a:r>
            </a:p>
          </p:txBody>
        </p:sp>
      </p:grpSp>
      <p:grpSp>
        <p:nvGrpSpPr>
          <p:cNvPr id="7" name="Group 28">
            <a:extLst>
              <a:ext uri="{FF2B5EF4-FFF2-40B4-BE49-F238E27FC236}">
                <a16:creationId xmlns:a16="http://schemas.microsoft.com/office/drawing/2014/main" id="{903C52F5-7AB0-456C-9979-8BC832AB3EF4}"/>
              </a:ext>
            </a:extLst>
          </p:cNvPr>
          <p:cNvGrpSpPr>
            <a:grpSpLocks/>
          </p:cNvGrpSpPr>
          <p:nvPr/>
        </p:nvGrpSpPr>
        <p:grpSpPr bwMode="auto">
          <a:xfrm>
            <a:off x="2514600" y="4953000"/>
            <a:ext cx="609600" cy="641350"/>
            <a:chOff x="4944" y="2400"/>
            <a:chExt cx="384" cy="404"/>
          </a:xfrm>
        </p:grpSpPr>
        <p:sp>
          <p:nvSpPr>
            <p:cNvPr id="21529" name="Oval 29">
              <a:extLst>
                <a:ext uri="{FF2B5EF4-FFF2-40B4-BE49-F238E27FC236}">
                  <a16:creationId xmlns:a16="http://schemas.microsoft.com/office/drawing/2014/main" id="{330E4975-BC65-43EB-8D4E-6157B7697098}"/>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30" name="Text Box 30">
              <a:extLst>
                <a:ext uri="{FF2B5EF4-FFF2-40B4-BE49-F238E27FC236}">
                  <a16:creationId xmlns:a16="http://schemas.microsoft.com/office/drawing/2014/main" id="{A77909FF-1A23-4053-8DC2-4B07A20BB8D5}"/>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C</a:t>
              </a:r>
            </a:p>
          </p:txBody>
        </p:sp>
      </p:grpSp>
      <p:sp>
        <p:nvSpPr>
          <p:cNvPr id="274463" name="Text Box 31">
            <a:extLst>
              <a:ext uri="{FF2B5EF4-FFF2-40B4-BE49-F238E27FC236}">
                <a16:creationId xmlns:a16="http://schemas.microsoft.com/office/drawing/2014/main" id="{8738640E-BF68-41C6-985A-13571E9F42A1}"/>
              </a:ext>
            </a:extLst>
          </p:cNvPr>
          <p:cNvSpPr txBox="1">
            <a:spLocks noChangeArrowheads="1"/>
          </p:cNvSpPr>
          <p:nvPr/>
        </p:nvSpPr>
        <p:spPr bwMode="auto">
          <a:xfrm>
            <a:off x="3505200" y="4953000"/>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Arial Narrow" panose="020B0606020202030204" pitchFamily="34" charset="0"/>
                <a:cs typeface="Arial" panose="020B0604020202020204" pitchFamily="34" charset="0"/>
              </a:rPr>
              <a:t>He's in the music room</a:t>
            </a:r>
          </a:p>
        </p:txBody>
      </p:sp>
      <p:sp>
        <p:nvSpPr>
          <p:cNvPr id="274477" name="Text Box 45">
            <a:extLst>
              <a:ext uri="{FF2B5EF4-FFF2-40B4-BE49-F238E27FC236}">
                <a16:creationId xmlns:a16="http://schemas.microsoft.com/office/drawing/2014/main" id="{A3E28406-4F04-4648-A248-F23D276A2303}"/>
              </a:ext>
            </a:extLst>
          </p:cNvPr>
          <p:cNvSpPr txBox="1">
            <a:spLocks noChangeArrowheads="1"/>
          </p:cNvSpPr>
          <p:nvPr/>
        </p:nvSpPr>
        <p:spPr bwMode="auto">
          <a:xfrm>
            <a:off x="3505200" y="35052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FF"/>
                </a:solidFill>
                <a:latin typeface="Arial Narrow" panose="020B0606020202030204" pitchFamily="34" charset="0"/>
                <a:cs typeface="Arial" panose="020B0604020202020204" pitchFamily="34" charset="0"/>
              </a:rPr>
              <a:t>He's in the classroom.</a:t>
            </a:r>
          </a:p>
        </p:txBody>
      </p:sp>
      <p:sp>
        <p:nvSpPr>
          <p:cNvPr id="21520" name="AutoShape 30">
            <a:extLst>
              <a:ext uri="{FF2B5EF4-FFF2-40B4-BE49-F238E27FC236}">
                <a16:creationId xmlns:a16="http://schemas.microsoft.com/office/drawing/2014/main" id="{189B9359-28DD-44BF-A98F-2CFED820BE3C}"/>
              </a:ext>
            </a:extLst>
          </p:cNvPr>
          <p:cNvSpPr>
            <a:spLocks noChangeArrowheads="1"/>
          </p:cNvSpPr>
          <p:nvPr/>
        </p:nvSpPr>
        <p:spPr bwMode="auto">
          <a:xfrm>
            <a:off x="9004300" y="754063"/>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sp>
        <p:nvSpPr>
          <p:cNvPr id="45087" name="Text Box 31">
            <a:extLst>
              <a:ext uri="{FF2B5EF4-FFF2-40B4-BE49-F238E27FC236}">
                <a16:creationId xmlns:a16="http://schemas.microsoft.com/office/drawing/2014/main" id="{4E782F19-B9C9-4BA1-B6CE-EBE6A64DB350}"/>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5</a:t>
            </a:r>
          </a:p>
        </p:txBody>
      </p:sp>
      <p:sp>
        <p:nvSpPr>
          <p:cNvPr id="45088" name="Text Box 32">
            <a:extLst>
              <a:ext uri="{FF2B5EF4-FFF2-40B4-BE49-F238E27FC236}">
                <a16:creationId xmlns:a16="http://schemas.microsoft.com/office/drawing/2014/main" id="{9B37EF9B-9076-40E7-BBBC-C73BDED19F0D}"/>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4</a:t>
            </a:r>
          </a:p>
        </p:txBody>
      </p:sp>
      <p:sp>
        <p:nvSpPr>
          <p:cNvPr id="45089" name="Text Box 33">
            <a:extLst>
              <a:ext uri="{FF2B5EF4-FFF2-40B4-BE49-F238E27FC236}">
                <a16:creationId xmlns:a16="http://schemas.microsoft.com/office/drawing/2014/main" id="{1D406DC9-3ADC-4B94-ADDE-379F1DD0920A}"/>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3</a:t>
            </a:r>
          </a:p>
        </p:txBody>
      </p:sp>
      <p:sp>
        <p:nvSpPr>
          <p:cNvPr id="45090" name="Text Box 34">
            <a:extLst>
              <a:ext uri="{FF2B5EF4-FFF2-40B4-BE49-F238E27FC236}">
                <a16:creationId xmlns:a16="http://schemas.microsoft.com/office/drawing/2014/main" id="{36496E9E-CAFE-4CCF-8EE0-17FD2D0EDF77}"/>
              </a:ext>
            </a:extLst>
          </p:cNvPr>
          <p:cNvSpPr txBox="1">
            <a:spLocks noChangeArrowheads="1"/>
          </p:cNvSpPr>
          <p:nvPr/>
        </p:nvSpPr>
        <p:spPr bwMode="auto">
          <a:xfrm>
            <a:off x="9042400" y="593726"/>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2</a:t>
            </a:r>
          </a:p>
        </p:txBody>
      </p:sp>
      <p:sp>
        <p:nvSpPr>
          <p:cNvPr id="45091" name="Text Box 35">
            <a:extLst>
              <a:ext uri="{FF2B5EF4-FFF2-40B4-BE49-F238E27FC236}">
                <a16:creationId xmlns:a16="http://schemas.microsoft.com/office/drawing/2014/main" id="{F472E6FA-404E-4187-8BA2-9475DE2B55C5}"/>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1</a:t>
            </a:r>
          </a:p>
        </p:txBody>
      </p:sp>
      <p:sp>
        <p:nvSpPr>
          <p:cNvPr id="45092" name="Text Box 36">
            <a:extLst>
              <a:ext uri="{FF2B5EF4-FFF2-40B4-BE49-F238E27FC236}">
                <a16:creationId xmlns:a16="http://schemas.microsoft.com/office/drawing/2014/main" id="{BB5F69C9-3DEF-4964-A20A-F730BE3A9A4E}"/>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0</a:t>
            </a:r>
          </a:p>
        </p:txBody>
      </p:sp>
      <p:pic>
        <p:nvPicPr>
          <p:cNvPr id="45093" name="Picture 37" descr="Tay viÕt ">
            <a:extLst>
              <a:ext uri="{FF2B5EF4-FFF2-40B4-BE49-F238E27FC236}">
                <a16:creationId xmlns:a16="http://schemas.microsoft.com/office/drawing/2014/main" id="{A8DF67DE-D1A6-4B7B-A748-F404C6355B2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WordArt 24">
            <a:extLst>
              <a:ext uri="{FF2B5EF4-FFF2-40B4-BE49-F238E27FC236}">
                <a16:creationId xmlns:a16="http://schemas.microsoft.com/office/drawing/2014/main" id="{227712C3-F733-42F7-9D2D-08605A1DAEBD}"/>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panose="020B0806030902050204" pitchFamily="34" charset="0"/>
              </a:rPr>
              <a:t>Answer the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5093"/>
                                        </p:tgtEl>
                                        <p:attrNameLst>
                                          <p:attrName>style.visibility</p:attrName>
                                        </p:attrNameLst>
                                      </p:cBhvr>
                                      <p:to>
                                        <p:strVal val="visible"/>
                                      </p:to>
                                    </p:set>
                                    <p:animEffect transition="in" filter="wedge">
                                      <p:cBhvr>
                                        <p:cTn id="7" dur="2000"/>
                                        <p:tgtEl>
                                          <p:spTgt spid="450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1" nodeType="afterEffect">
                                  <p:stCondLst>
                                    <p:cond delay="0"/>
                                  </p:stCondLst>
                                  <p:iterate type="lt">
                                    <p:tmPct val="0"/>
                                  </p:iterate>
                                  <p:childTnLst>
                                    <p:set>
                                      <p:cBhvr>
                                        <p:cTn id="18" dur="1" fill="hold">
                                          <p:stCondLst>
                                            <p:cond delay="0"/>
                                          </p:stCondLst>
                                        </p:cTn>
                                        <p:tgtEl>
                                          <p:spTgt spid="274436"/>
                                        </p:tgtEl>
                                        <p:attrNameLst>
                                          <p:attrName>style.visibility</p:attrName>
                                        </p:attrNameLst>
                                      </p:cBhvr>
                                      <p:to>
                                        <p:strVal val="visible"/>
                                      </p:to>
                                    </p:set>
                                    <p:animEffect transition="in" filter="slide(fromRight)">
                                      <p:cBhvr>
                                        <p:cTn id="19" dur="500"/>
                                        <p:tgtEl>
                                          <p:spTgt spid="274436"/>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nodeType="afterGroup">
                            <p:stCondLst>
                              <p:cond delay="15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274451"/>
                                        </p:tgtEl>
                                        <p:attrNameLst>
                                          <p:attrName>style.visibility</p:attrName>
                                        </p:attrNameLst>
                                      </p:cBhvr>
                                      <p:to>
                                        <p:strVal val="visible"/>
                                      </p:to>
                                    </p:set>
                                    <p:anim calcmode="discrete" valueType="clr">
                                      <p:cBhvr override="childStyle">
                                        <p:cTn id="26" dur="80"/>
                                        <p:tgtEl>
                                          <p:spTgt spid="27445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74451"/>
                                        </p:tgtEl>
                                        <p:attrNameLst>
                                          <p:attrName>fillcolor</p:attrName>
                                        </p:attrNameLst>
                                      </p:cBhvr>
                                      <p:tavLst>
                                        <p:tav tm="0">
                                          <p:val>
                                            <p:clrVal>
                                              <a:schemeClr val="accent2"/>
                                            </p:clrVal>
                                          </p:val>
                                        </p:tav>
                                        <p:tav tm="50000">
                                          <p:val>
                                            <p:clrVal>
                                              <a:schemeClr val="hlink"/>
                                            </p:clrVal>
                                          </p:val>
                                        </p:tav>
                                      </p:tavLst>
                                    </p:anim>
                                    <p:set>
                                      <p:cBhvr>
                                        <p:cTn id="28" dur="80"/>
                                        <p:tgtEl>
                                          <p:spTgt spid="274451"/>
                                        </p:tgtEl>
                                        <p:attrNameLst>
                                          <p:attrName>fill.type</p:attrName>
                                        </p:attrNameLst>
                                      </p:cBhvr>
                                      <p:to>
                                        <p:strVal val="solid"/>
                                      </p:to>
                                    </p:set>
                                  </p:childTnLst>
                                </p:cTn>
                              </p:par>
                            </p:childTnLst>
                          </p:cTn>
                        </p:par>
                        <p:par>
                          <p:cTn id="29" fill="hold" nodeType="afterGroup">
                            <p:stCondLst>
                              <p:cond delay="2420"/>
                            </p:stCondLst>
                            <p:childTnLst>
                              <p:par>
                                <p:cTn id="30" presetID="12" presetClass="entr" presetSubtype="2" fill="hold" grpId="1" nodeType="afterEffect">
                                  <p:stCondLst>
                                    <p:cond delay="0"/>
                                  </p:stCondLst>
                                  <p:iterate type="lt">
                                    <p:tmPct val="0"/>
                                  </p:iterate>
                                  <p:childTnLst>
                                    <p:set>
                                      <p:cBhvr>
                                        <p:cTn id="31" dur="1" fill="hold">
                                          <p:stCondLst>
                                            <p:cond delay="0"/>
                                          </p:stCondLst>
                                        </p:cTn>
                                        <p:tgtEl>
                                          <p:spTgt spid="274450"/>
                                        </p:tgtEl>
                                        <p:attrNameLst>
                                          <p:attrName>style.visibility</p:attrName>
                                        </p:attrNameLst>
                                      </p:cBhvr>
                                      <p:to>
                                        <p:strVal val="visible"/>
                                      </p:to>
                                    </p:set>
                                    <p:animEffect transition="in" filter="slide(fromRight)">
                                      <p:cBhvr>
                                        <p:cTn id="32" dur="500"/>
                                        <p:tgtEl>
                                          <p:spTgt spid="274450"/>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nodeType="afterGroup">
                            <p:stCondLst>
                              <p:cond delay="29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274477">
                                            <p:txEl>
                                              <p:pRg st="0" end="0"/>
                                            </p:txEl>
                                          </p:spTgt>
                                        </p:tgtEl>
                                        <p:attrNameLst>
                                          <p:attrName>style.visibility</p:attrName>
                                        </p:attrNameLst>
                                      </p:cBhvr>
                                      <p:to>
                                        <p:strVal val="visible"/>
                                      </p:to>
                                    </p:set>
                                    <p:anim calcmode="discrete" valueType="clr">
                                      <p:cBhvr override="childStyle">
                                        <p:cTn id="39" dur="80"/>
                                        <p:tgtEl>
                                          <p:spTgt spid="2744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74477">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74477">
                                            <p:txEl>
                                              <p:pRg st="0" end="0"/>
                                            </p:txEl>
                                          </p:spTgt>
                                        </p:tgtEl>
                                        <p:attrNameLst>
                                          <p:attrName>fill.type</p:attrName>
                                        </p:attrNameLst>
                                      </p:cBhvr>
                                      <p:to>
                                        <p:strVal val="solid"/>
                                      </p:to>
                                    </p:set>
                                  </p:childTnLst>
                                </p:cTn>
                              </p:par>
                            </p:childTnLst>
                          </p:cTn>
                        </p:par>
                        <p:par>
                          <p:cTn id="42" fill="hold" nodeType="afterGroup">
                            <p:stCondLst>
                              <p:cond delay="3720"/>
                            </p:stCondLst>
                            <p:childTnLst>
                              <p:par>
                                <p:cTn id="43" presetID="12" presetClass="entr" presetSubtype="2" fill="hold" grpId="0" nodeType="afterEffect">
                                  <p:stCondLst>
                                    <p:cond delay="0"/>
                                  </p:stCondLst>
                                  <p:iterate type="lt">
                                    <p:tmPct val="0"/>
                                  </p:iterate>
                                  <p:childTnLst>
                                    <p:set>
                                      <p:cBhvr>
                                        <p:cTn id="44" dur="1" fill="hold">
                                          <p:stCondLst>
                                            <p:cond delay="0"/>
                                          </p:stCondLst>
                                        </p:cTn>
                                        <p:tgtEl>
                                          <p:spTgt spid="274452"/>
                                        </p:tgtEl>
                                        <p:attrNameLst>
                                          <p:attrName>style.visibility</p:attrName>
                                        </p:attrNameLst>
                                      </p:cBhvr>
                                      <p:to>
                                        <p:strVal val="visible"/>
                                      </p:to>
                                    </p:set>
                                    <p:animEffect transition="in" filter="slide(fromRight)">
                                      <p:cBhvr>
                                        <p:cTn id="45" dur="500"/>
                                        <p:tgtEl>
                                          <p:spTgt spid="274452"/>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wav"/>
                                        </p:tgtEl>
                                      </p:cMediaNode>
                                    </p:audio>
                                  </p:sub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27" presetClass="entr" presetSubtype="0" fill="hold" grpId="0" nodeType="withEffect">
                                  <p:stCondLst>
                                    <p:cond delay="0"/>
                                  </p:stCondLst>
                                  <p:iterate type="lt">
                                    <p:tmPct val="50000"/>
                                  </p:iterate>
                                  <p:childTnLst>
                                    <p:set>
                                      <p:cBhvr>
                                        <p:cTn id="50" dur="1" fill="hold">
                                          <p:stCondLst>
                                            <p:cond delay="0"/>
                                          </p:stCondLst>
                                        </p:cTn>
                                        <p:tgtEl>
                                          <p:spTgt spid="274463"/>
                                        </p:tgtEl>
                                        <p:attrNameLst>
                                          <p:attrName>style.visibility</p:attrName>
                                        </p:attrNameLst>
                                      </p:cBhvr>
                                      <p:to>
                                        <p:strVal val="visible"/>
                                      </p:to>
                                    </p:set>
                                    <p:anim calcmode="discrete" valueType="clr">
                                      <p:cBhvr override="childStyle">
                                        <p:cTn id="51" dur="80"/>
                                        <p:tgtEl>
                                          <p:spTgt spid="27446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74463"/>
                                        </p:tgtEl>
                                        <p:attrNameLst>
                                          <p:attrName>fillcolor</p:attrName>
                                        </p:attrNameLst>
                                      </p:cBhvr>
                                      <p:tavLst>
                                        <p:tav tm="0">
                                          <p:val>
                                            <p:clrVal>
                                              <a:schemeClr val="accent2"/>
                                            </p:clrVal>
                                          </p:val>
                                        </p:tav>
                                        <p:tav tm="50000">
                                          <p:val>
                                            <p:clrVal>
                                              <a:schemeClr val="hlink"/>
                                            </p:clrVal>
                                          </p:val>
                                        </p:tav>
                                      </p:tavLst>
                                    </p:anim>
                                    <p:set>
                                      <p:cBhvr>
                                        <p:cTn id="53" dur="80"/>
                                        <p:tgtEl>
                                          <p:spTgt spid="274463"/>
                                        </p:tgtEl>
                                        <p:attrNameLst>
                                          <p:attrName>fill.type</p:attrName>
                                        </p:attrNameLst>
                                      </p:cBhvr>
                                      <p:to>
                                        <p:strVal val="solid"/>
                                      </p:to>
                                    </p:set>
                                  </p:childTnLst>
                                </p:cTn>
                              </p:par>
                            </p:childTnLst>
                          </p:cTn>
                        </p:par>
                        <p:par>
                          <p:cTn id="54" fill="hold" nodeType="afterGroup">
                            <p:stCondLst>
                              <p:cond delay="4480"/>
                            </p:stCondLst>
                            <p:childTnLst>
                              <p:par>
                                <p:cTn id="55" presetID="11" presetClass="entr" presetSubtype="0" fill="hold" grpId="0" nodeType="afterEffect">
                                  <p:stCondLst>
                                    <p:cond delay="0"/>
                                  </p:stCondLst>
                                  <p:childTnLst>
                                    <p:set>
                                      <p:cBhvr>
                                        <p:cTn id="56" dur="1000">
                                          <p:stCondLst>
                                            <p:cond delay="0"/>
                                          </p:stCondLst>
                                        </p:cTn>
                                        <p:tgtEl>
                                          <p:spTgt spid="4508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7" fill="hold" nodeType="afterGroup">
                            <p:stCondLst>
                              <p:cond delay="5480"/>
                            </p:stCondLst>
                            <p:childTnLst>
                              <p:par>
                                <p:cTn id="58" presetID="11" presetClass="entr" presetSubtype="0" fill="hold" grpId="0" nodeType="afterEffect">
                                  <p:stCondLst>
                                    <p:cond delay="0"/>
                                  </p:stCondLst>
                                  <p:childTnLst>
                                    <p:set>
                                      <p:cBhvr>
                                        <p:cTn id="59" dur="1000">
                                          <p:stCondLst>
                                            <p:cond delay="0"/>
                                          </p:stCondLst>
                                        </p:cTn>
                                        <p:tgtEl>
                                          <p:spTgt spid="4508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click.wav"/>
                                        </p:tgtEl>
                                      </p:cMediaNode>
                                    </p:audio>
                                  </p:subTnLst>
                                </p:cTn>
                              </p:par>
                            </p:childTnLst>
                          </p:cTn>
                        </p:par>
                        <p:par>
                          <p:cTn id="60" fill="hold" nodeType="afterGroup">
                            <p:stCondLst>
                              <p:cond delay="6480"/>
                            </p:stCondLst>
                            <p:childTnLst>
                              <p:par>
                                <p:cTn id="61" presetID="11" presetClass="entr" presetSubtype="0" fill="hold" grpId="0" nodeType="afterEffect">
                                  <p:stCondLst>
                                    <p:cond delay="0"/>
                                  </p:stCondLst>
                                  <p:childTnLst>
                                    <p:set>
                                      <p:cBhvr>
                                        <p:cTn id="62" dur="1000">
                                          <p:stCondLst>
                                            <p:cond delay="0"/>
                                          </p:stCondLst>
                                        </p:cTn>
                                        <p:tgtEl>
                                          <p:spTgt spid="45089"/>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par>
                          <p:cTn id="63" fill="hold" nodeType="afterGroup">
                            <p:stCondLst>
                              <p:cond delay="7480"/>
                            </p:stCondLst>
                            <p:childTnLst>
                              <p:par>
                                <p:cTn id="64" presetID="11" presetClass="entr" presetSubtype="0" fill="hold" grpId="0" nodeType="afterEffect">
                                  <p:stCondLst>
                                    <p:cond delay="0"/>
                                  </p:stCondLst>
                                  <p:childTnLst>
                                    <p:set>
                                      <p:cBhvr>
                                        <p:cTn id="65" dur="1000">
                                          <p:stCondLst>
                                            <p:cond delay="0"/>
                                          </p:stCondLst>
                                        </p:cTn>
                                        <p:tgtEl>
                                          <p:spTgt spid="4509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par>
                          <p:cTn id="66" fill="hold" nodeType="afterGroup">
                            <p:stCondLst>
                              <p:cond delay="8480"/>
                            </p:stCondLst>
                            <p:childTnLst>
                              <p:par>
                                <p:cTn id="67" presetID="11" presetClass="entr" presetSubtype="0" fill="hold" grpId="0" nodeType="afterEffect">
                                  <p:stCondLst>
                                    <p:cond delay="0"/>
                                  </p:stCondLst>
                                  <p:childTnLst>
                                    <p:set>
                                      <p:cBhvr>
                                        <p:cTn id="68" dur="1000">
                                          <p:stCondLst>
                                            <p:cond delay="0"/>
                                          </p:stCondLst>
                                        </p:cTn>
                                        <p:tgtEl>
                                          <p:spTgt spid="45091"/>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69" fill="hold" nodeType="afterGroup">
                            <p:stCondLst>
                              <p:cond delay="9480"/>
                            </p:stCondLst>
                            <p:childTnLst>
                              <p:par>
                                <p:cTn id="70" presetID="10" presetClass="entr" presetSubtype="0" fill="hold" grpId="0" nodeType="afterEffect">
                                  <p:stCondLst>
                                    <p:cond delay="0"/>
                                  </p:stCondLst>
                                  <p:childTnLst>
                                    <p:set>
                                      <p:cBhvr>
                                        <p:cTn id="71" dur="1" fill="hold">
                                          <p:stCondLst>
                                            <p:cond delay="0"/>
                                          </p:stCondLst>
                                        </p:cTn>
                                        <p:tgtEl>
                                          <p:spTgt spid="45092"/>
                                        </p:tgtEl>
                                        <p:attrNameLst>
                                          <p:attrName>style.visibility</p:attrName>
                                        </p:attrNameLst>
                                      </p:cBhvr>
                                      <p:to>
                                        <p:strVal val="visible"/>
                                      </p:to>
                                    </p:set>
                                    <p:animEffect transition="in" filter="fade">
                                      <p:cBhvr>
                                        <p:cTn id="72" dur="500"/>
                                        <p:tgtEl>
                                          <p:spTgt spid="45092"/>
                                        </p:tgtEl>
                                      </p:cBhvr>
                                    </p:animEffect>
                                  </p:childTnLst>
                                  <p:subTnLst>
                                    <p:audio>
                                      <p:cMediaNode>
                                        <p:cTn display="0" masterRel="sameClick">
                                          <p:stCondLst>
                                            <p:cond evt="begin" delay="0">
                                              <p:tn val="70"/>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0" presetClass="emph" presetSubtype="0" fill="hold" grpId="0" nodeType="withEffect">
                                  <p:stCondLst>
                                    <p:cond delay="0"/>
                                  </p:stCondLst>
                                  <p:iterate type="lt">
                                    <p:tmPct val="10000"/>
                                  </p:iterate>
                                  <p:childTnLst>
                                    <p:set>
                                      <p:cBhvr override="childStyle">
                                        <p:cTn id="77" dur="500" autoRev="1" fill="hold"/>
                                        <p:tgtEl>
                                          <p:spTgt spid="274436"/>
                                        </p:tgtEl>
                                        <p:attrNameLst>
                                          <p:attrName>style.color</p:attrName>
                                        </p:attrNameLst>
                                      </p:cBhvr>
                                      <p:to>
                                        <p:clrVal>
                                          <a:srgbClr val="00FF00"/>
                                        </p:clrVal>
                                      </p:to>
                                    </p:set>
                                    <p:set>
                                      <p:cBhvr>
                                        <p:cTn id="78" dur="500" autoRev="1" fill="hold"/>
                                        <p:tgtEl>
                                          <p:spTgt spid="274436"/>
                                        </p:tgtEl>
                                        <p:attrNameLst>
                                          <p:attrName>fillcolor</p:attrName>
                                        </p:attrNameLst>
                                      </p:cBhvr>
                                      <p:to>
                                        <p:clrVal>
                                          <a:srgbClr val="00FF00"/>
                                        </p:clrVal>
                                      </p:to>
                                    </p:set>
                                    <p:set>
                                      <p:cBhvr>
                                        <p:cTn id="79" dur="500" autoRev="1" fill="hold"/>
                                        <p:tgtEl>
                                          <p:spTgt spid="274436"/>
                                        </p:tgtEl>
                                        <p:attrNameLst>
                                          <p:attrName>fill.type</p:attrName>
                                        </p:attrNameLst>
                                      </p:cBhvr>
                                      <p:to>
                                        <p:strVal val="solid"/>
                                      </p:to>
                                    </p:set>
                                  </p:childTnLst>
                                </p:cTn>
                              </p:par>
                            </p:childTnLst>
                          </p:cTn>
                        </p:par>
                        <p:par>
                          <p:cTn id="80" fill="hold" nodeType="afterGroup">
                            <p:stCondLst>
                              <p:cond delay="900"/>
                            </p:stCondLst>
                            <p:childTnLst>
                              <p:par>
                                <p:cTn id="81" presetID="21" presetClass="emph" presetSubtype="0" fill="hold" grpId="1" nodeType="afterEffect">
                                  <p:stCondLst>
                                    <p:cond delay="0"/>
                                  </p:stCondLst>
                                  <p:iterate type="lt">
                                    <p:tmPct val="0"/>
                                  </p:iterate>
                                  <p:childTnLst>
                                    <p:animClr clrSpc="hsl" dir="cw">
                                      <p:cBhvr override="childStyle">
                                        <p:cTn id="82" dur="500" fill="hold"/>
                                        <p:tgtEl>
                                          <p:spTgt spid="274451"/>
                                        </p:tgtEl>
                                        <p:attrNameLst>
                                          <p:attrName>style.color</p:attrName>
                                        </p:attrNameLst>
                                      </p:cBhvr>
                                      <p:by>
                                        <p:hsl h="7200000" s="0" l="0"/>
                                      </p:by>
                                    </p:animClr>
                                    <p:animClr clrSpc="hsl" dir="cw">
                                      <p:cBhvr>
                                        <p:cTn id="83" dur="500" fill="hold"/>
                                        <p:tgtEl>
                                          <p:spTgt spid="274451"/>
                                        </p:tgtEl>
                                        <p:attrNameLst>
                                          <p:attrName>fillcolor</p:attrName>
                                        </p:attrNameLst>
                                      </p:cBhvr>
                                      <p:by>
                                        <p:hsl h="7200000" s="0" l="0"/>
                                      </p:by>
                                    </p:animClr>
                                    <p:animClr clrSpc="hsl" dir="cw">
                                      <p:cBhvr>
                                        <p:cTn id="84" dur="500" fill="hold"/>
                                        <p:tgtEl>
                                          <p:spTgt spid="274451"/>
                                        </p:tgtEl>
                                        <p:attrNameLst>
                                          <p:attrName>stroke.color</p:attrName>
                                        </p:attrNameLst>
                                      </p:cBhvr>
                                      <p:by>
                                        <p:hsl h="7200000" s="0" l="0"/>
                                      </p:by>
                                    </p:animClr>
                                    <p:set>
                                      <p:cBhvr>
                                        <p:cTn id="85" dur="500" fill="hold"/>
                                        <p:tgtEl>
                                          <p:spTgt spid="274451"/>
                                        </p:tgtEl>
                                        <p:attrNameLst>
                                          <p:attrName>fill.type</p:attrName>
                                        </p:attrNameLst>
                                      </p:cBhvr>
                                      <p:to>
                                        <p:strVal val="solid"/>
                                      </p:to>
                                    </p:set>
                                  </p:childTnLst>
                                  <p:subTnLst>
                                    <p:audio>
                                      <p:cMediaNode>
                                        <p:cTn display="0" masterRel="sameClick">
                                          <p:stCondLst>
                                            <p:cond evt="begin" delay="0">
                                              <p:tn val="81"/>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3"/>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0" presetClass="emph" presetSubtype="0" fill="hold" grpId="0" nodeType="withEffect">
                                  <p:stCondLst>
                                    <p:cond delay="0"/>
                                  </p:stCondLst>
                                  <p:iterate type="lt">
                                    <p:tmPct val="10000"/>
                                  </p:iterate>
                                  <p:childTnLst>
                                    <p:set>
                                      <p:cBhvr override="childStyle">
                                        <p:cTn id="90" dur="500" autoRev="1" fill="hold"/>
                                        <p:tgtEl>
                                          <p:spTgt spid="274450"/>
                                        </p:tgtEl>
                                        <p:attrNameLst>
                                          <p:attrName>style.color</p:attrName>
                                        </p:attrNameLst>
                                      </p:cBhvr>
                                      <p:to>
                                        <p:clrVal>
                                          <a:srgbClr val="00FF00"/>
                                        </p:clrVal>
                                      </p:to>
                                    </p:set>
                                    <p:set>
                                      <p:cBhvr>
                                        <p:cTn id="91" dur="500" autoRev="1" fill="hold"/>
                                        <p:tgtEl>
                                          <p:spTgt spid="274450"/>
                                        </p:tgtEl>
                                        <p:attrNameLst>
                                          <p:attrName>fillcolor</p:attrName>
                                        </p:attrNameLst>
                                      </p:cBhvr>
                                      <p:to>
                                        <p:clrVal>
                                          <a:srgbClr val="00FF00"/>
                                        </p:clrVal>
                                      </p:to>
                                    </p:set>
                                    <p:set>
                                      <p:cBhvr>
                                        <p:cTn id="92" dur="500" autoRev="1" fill="hold"/>
                                        <p:tgtEl>
                                          <p:spTgt spid="274450"/>
                                        </p:tgtEl>
                                        <p:attrNameLst>
                                          <p:attrName>fill.type</p:attrName>
                                        </p:attrNameLst>
                                      </p:cBhvr>
                                      <p:to>
                                        <p:strVal val="solid"/>
                                      </p:to>
                                    </p:set>
                                  </p:childTnLst>
                                </p:cTn>
                              </p:par>
                            </p:childTnLst>
                          </p:cTn>
                        </p:par>
                        <p:par>
                          <p:cTn id="93" fill="hold" nodeType="afterGroup">
                            <p:stCondLst>
                              <p:cond delay="900"/>
                            </p:stCondLst>
                            <p:childTnLst>
                              <p:par>
                                <p:cTn id="94" presetID="21" presetClass="emph" presetSubtype="0" fill="hold" grpId="1" nodeType="afterEffect">
                                  <p:stCondLst>
                                    <p:cond delay="0"/>
                                  </p:stCondLst>
                                  <p:iterate type="lt">
                                    <p:tmPct val="0"/>
                                  </p:iterate>
                                  <p:childTnLst>
                                    <p:animClr clrSpc="hsl" dir="cw">
                                      <p:cBhvr override="childStyle">
                                        <p:cTn id="95" dur="500" fill="hold"/>
                                        <p:tgtEl>
                                          <p:spTgt spid="274477">
                                            <p:txEl>
                                              <p:pRg st="0" end="0"/>
                                            </p:txEl>
                                          </p:spTgt>
                                        </p:tgtEl>
                                        <p:attrNameLst>
                                          <p:attrName>style.color</p:attrName>
                                        </p:attrNameLst>
                                      </p:cBhvr>
                                      <p:by>
                                        <p:hsl h="7200000" s="0" l="0"/>
                                      </p:by>
                                    </p:animClr>
                                    <p:animClr clrSpc="hsl" dir="cw">
                                      <p:cBhvr>
                                        <p:cTn id="96" dur="500" fill="hold"/>
                                        <p:tgtEl>
                                          <p:spTgt spid="274477">
                                            <p:txEl>
                                              <p:pRg st="0" end="0"/>
                                            </p:txEl>
                                          </p:spTgt>
                                        </p:tgtEl>
                                        <p:attrNameLst>
                                          <p:attrName>fillcolor</p:attrName>
                                        </p:attrNameLst>
                                      </p:cBhvr>
                                      <p:by>
                                        <p:hsl h="7200000" s="0" l="0"/>
                                      </p:by>
                                    </p:animClr>
                                    <p:animClr clrSpc="hsl" dir="cw">
                                      <p:cBhvr>
                                        <p:cTn id="97" dur="500" fill="hold"/>
                                        <p:tgtEl>
                                          <p:spTgt spid="274477">
                                            <p:txEl>
                                              <p:pRg st="0" end="0"/>
                                            </p:txEl>
                                          </p:spTgt>
                                        </p:tgtEl>
                                        <p:attrNameLst>
                                          <p:attrName>stroke.color</p:attrName>
                                        </p:attrNameLst>
                                      </p:cBhvr>
                                      <p:by>
                                        <p:hsl h="7200000" s="0" l="0"/>
                                      </p:by>
                                    </p:animClr>
                                    <p:set>
                                      <p:cBhvr>
                                        <p:cTn id="98" dur="500" fill="hold"/>
                                        <p:tgtEl>
                                          <p:spTgt spid="274477">
                                            <p:txEl>
                                              <p:pRg st="0" end="0"/>
                                            </p:txEl>
                                          </p:spTgt>
                                        </p:tgtEl>
                                        <p:attrNameLst>
                                          <p:attrName>fill.type</p:attrName>
                                        </p:attrNameLst>
                                      </p:cBhvr>
                                      <p:to>
                                        <p:strVal val="solid"/>
                                      </p:to>
                                    </p:set>
                                  </p:childTnLst>
                                  <p:subTnLst>
                                    <p:audio>
                                      <p:cMediaNode>
                                        <p:cTn display="0" masterRel="sameClick">
                                          <p:stCondLst>
                                            <p:cond evt="begin" delay="0">
                                              <p:tn val="94"/>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6"/>
                  </p:tgtEl>
                </p:cond>
              </p:nextCondLst>
            </p:seq>
            <p:seq concurrent="1" nextAc="seek">
              <p:cTn id="99" restart="whenNotActive" fill="hold" evtFilter="cancelBubble" nodeType="interactiveSeq">
                <p:stCondLst>
                  <p:cond evt="onClick" delay="0">
                    <p:tgtEl>
                      <p:spTgt spid="7"/>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20" presetClass="emph" presetSubtype="0" fill="hold" grpId="1" nodeType="withEffect">
                                  <p:stCondLst>
                                    <p:cond delay="0"/>
                                  </p:stCondLst>
                                  <p:iterate type="lt">
                                    <p:tmPct val="10000"/>
                                  </p:iterate>
                                  <p:childTnLst>
                                    <p:set>
                                      <p:cBhvr override="childStyle">
                                        <p:cTn id="103" dur="500" autoRev="1" fill="hold"/>
                                        <p:tgtEl>
                                          <p:spTgt spid="274452"/>
                                        </p:tgtEl>
                                        <p:attrNameLst>
                                          <p:attrName>style.color</p:attrName>
                                        </p:attrNameLst>
                                      </p:cBhvr>
                                      <p:to>
                                        <p:clrVal>
                                          <a:srgbClr val="FF0000"/>
                                        </p:clrVal>
                                      </p:to>
                                    </p:set>
                                    <p:set>
                                      <p:cBhvr>
                                        <p:cTn id="104" dur="500" autoRev="1" fill="hold"/>
                                        <p:tgtEl>
                                          <p:spTgt spid="274452"/>
                                        </p:tgtEl>
                                        <p:attrNameLst>
                                          <p:attrName>fillcolor</p:attrName>
                                        </p:attrNameLst>
                                      </p:cBhvr>
                                      <p:to>
                                        <p:clrVal>
                                          <a:srgbClr val="FF0000"/>
                                        </p:clrVal>
                                      </p:to>
                                    </p:set>
                                    <p:set>
                                      <p:cBhvr>
                                        <p:cTn id="105" dur="500" autoRev="1" fill="hold"/>
                                        <p:tgtEl>
                                          <p:spTgt spid="274452"/>
                                        </p:tgtEl>
                                        <p:attrNameLst>
                                          <p:attrName>fill.type</p:attrName>
                                        </p:attrNameLst>
                                      </p:cBhvr>
                                      <p:to>
                                        <p:strVal val="solid"/>
                                      </p:to>
                                    </p:set>
                                  </p:childTnLst>
                                  <p:subTnLst>
                                    <p:audio>
                                      <p:cMediaNode>
                                        <p:cTn display="0" masterRel="sameClick">
                                          <p:stCondLst>
                                            <p:cond evt="begin" delay="0">
                                              <p:tn val="102"/>
                                            </p:cond>
                                          </p:stCondLst>
                                          <p:endCondLst>
                                            <p:cond evt="onStopAudio" delay="0">
                                              <p:tgtEl>
                                                <p:sldTgt/>
                                              </p:tgtEl>
                                            </p:cond>
                                          </p:endCondLst>
                                        </p:cTn>
                                        <p:tgtEl>
                                          <p:sndTgt r:embed="rId8" name="Very good !.wav"/>
                                        </p:tgtEl>
                                      </p:cMediaNode>
                                    </p:audio>
                                  </p:subTnLst>
                                </p:cTn>
                              </p:par>
                              <p:par>
                                <p:cTn id="106" presetID="64" presetClass="path" presetSubtype="0" accel="50000" decel="50000" fill="hold" grpId="1" nodeType="withEffect">
                                  <p:stCondLst>
                                    <p:cond delay="0"/>
                                  </p:stCondLst>
                                  <p:iterate type="lt">
                                    <p:tmPct val="0"/>
                                  </p:iterate>
                                  <p:childTnLst>
                                    <p:animMotion origin="layout" path="M 3.33333E-6 1.79191E-6 L -0.07917 -0.37503 " pathEditMode="relative" rAng="0" ptsTypes="AA">
                                      <p:cBhvr>
                                        <p:cTn id="107" dur="2000" fill="hold"/>
                                        <p:tgtEl>
                                          <p:spTgt spid="274463"/>
                                        </p:tgtEl>
                                        <p:attrNameLst>
                                          <p:attrName>ppt_x</p:attrName>
                                          <p:attrName>ppt_y</p:attrName>
                                        </p:attrNameLst>
                                      </p:cBhvr>
                                      <p:rCtr x="-3958" y="-18751"/>
                                    </p:animMotion>
                                  </p:childTnLst>
                                  <p:subTnLst>
                                    <p:audio>
                                      <p:cMediaNode>
                                        <p:cTn display="0" masterRel="sameClick">
                                          <p:stCondLst>
                                            <p:cond evt="begin" delay="0">
                                              <p:tn val="106"/>
                                            </p:cond>
                                          </p:stCondLst>
                                          <p:endCondLst>
                                            <p:cond evt="onStopAudio" delay="0">
                                              <p:tgtEl>
                                                <p:sldTgt/>
                                              </p:tgtEl>
                                            </p:cond>
                                          </p:endCondLst>
                                        </p:cTn>
                                        <p:tgtEl>
                                          <p:sndTgt r:embed="rId8" name="Very good !.wav"/>
                                        </p:tgtEl>
                                      </p:cMediaNode>
                                    </p:audio>
                                  </p:subTnLst>
                                </p:cTn>
                              </p:par>
                            </p:childTnLst>
                          </p:cTn>
                        </p:par>
                      </p:childTnLst>
                    </p:cTn>
                  </p:par>
                </p:childTnLst>
              </p:cTn>
              <p:nextCondLst>
                <p:cond evt="onClick" delay="0">
                  <p:tgtEl>
                    <p:spTgt spid="7"/>
                  </p:tgtEl>
                </p:cond>
              </p:nextCondLst>
            </p:seq>
          </p:childTnLst>
        </p:cTn>
      </p:par>
    </p:tnLst>
    <p:bldLst>
      <p:bldP spid="274434" grpId="0" animBg="1"/>
      <p:bldP spid="274435" grpId="0"/>
      <p:bldP spid="274436" grpId="0" animBg="1"/>
      <p:bldP spid="274436" grpId="1" animBg="1"/>
      <p:bldP spid="274450" grpId="0" animBg="1"/>
      <p:bldP spid="274450" grpId="1" animBg="1"/>
      <p:bldP spid="274451" grpId="0"/>
      <p:bldP spid="274451" grpId="1"/>
      <p:bldP spid="274452" grpId="0" animBg="1"/>
      <p:bldP spid="274452" grpId="1" animBg="1"/>
      <p:bldP spid="274463" grpId="0"/>
      <p:bldP spid="274463" grpId="1"/>
      <p:bldP spid="274477" grpId="0" build="allAtOnce"/>
      <p:bldP spid="274477" grpId="1" build="allAtOnce"/>
      <p:bldP spid="45087" grpId="0"/>
      <p:bldP spid="45088" grpId="0"/>
      <p:bldP spid="45089" grpId="0"/>
      <p:bldP spid="45090" grpId="0"/>
      <p:bldP spid="45091" grpId="0"/>
      <p:bldP spid="450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B731CBAE-3D22-4E11-AC64-C1AB4697FD68}"/>
              </a:ext>
            </a:extLst>
          </p:cNvPr>
          <p:cNvSpPr>
            <a:spLocks noChangeArrowheads="1"/>
          </p:cNvSpPr>
          <p:nvPr/>
        </p:nvSpPr>
        <p:spPr bwMode="auto">
          <a:xfrm>
            <a:off x="1752600" y="1752600"/>
            <a:ext cx="8153400" cy="12192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Arial" panose="020B0604020202020204" pitchFamily="34" charset="0"/>
              <a:cs typeface="Arial" panose="020B0604020202020204" pitchFamily="34" charset="0"/>
            </a:endParaRPr>
          </a:p>
        </p:txBody>
      </p:sp>
      <p:sp>
        <p:nvSpPr>
          <p:cNvPr id="274435" name="Text Box 3">
            <a:extLst>
              <a:ext uri="{FF2B5EF4-FFF2-40B4-BE49-F238E27FC236}">
                <a16:creationId xmlns:a16="http://schemas.microsoft.com/office/drawing/2014/main" id="{0BFF15E7-E088-49FE-9EF8-4513EE6DDC09}"/>
              </a:ext>
            </a:extLst>
          </p:cNvPr>
          <p:cNvSpPr txBox="1">
            <a:spLocks noChangeArrowheads="1"/>
          </p:cNvSpPr>
          <p:nvPr/>
        </p:nvSpPr>
        <p:spPr bwMode="auto">
          <a:xfrm>
            <a:off x="1981200" y="1828800"/>
            <a:ext cx="6172200" cy="10668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
                <a:schemeClr val="hlink"/>
              </a:buClr>
              <a:buSzPct val="65000"/>
              <a:buFont typeface="Wingdings" pitchFamily="2" charset="2"/>
              <a:buNone/>
              <a:defRPr/>
            </a:pPr>
            <a:r>
              <a:rPr lang="en-US" sz="3200" b="1">
                <a:solidFill>
                  <a:srgbClr val="660066"/>
                </a:solidFill>
                <a:effectLst>
                  <a:outerShdw blurRad="38100" dist="38100" dir="2700000" algn="tl">
                    <a:srgbClr val="000000"/>
                  </a:outerShdw>
                </a:effectLst>
                <a:cs typeface="Arial" charset="0"/>
              </a:rPr>
              <a:t>d.What is he doing ?</a:t>
            </a:r>
          </a:p>
          <a:p>
            <a:pPr eaLnBrk="1" hangingPunct="1">
              <a:buClr>
                <a:schemeClr val="hlink"/>
              </a:buClr>
              <a:buSzPct val="65000"/>
              <a:buFont typeface="Wingdings" pitchFamily="2" charset="2"/>
              <a:buNone/>
              <a:defRPr/>
            </a:pPr>
            <a:r>
              <a:rPr lang="en-US" sz="3200" b="1">
                <a:solidFill>
                  <a:srgbClr val="660066"/>
                </a:solidFill>
                <a:latin typeface="Arial Narrow" pitchFamily="34" charset="0"/>
                <a:cs typeface="Arial" charset="0"/>
              </a:rPr>
              <a:t> ……………</a:t>
            </a:r>
          </a:p>
        </p:txBody>
      </p:sp>
      <p:sp>
        <p:nvSpPr>
          <p:cNvPr id="23556" name="Rectangle 5">
            <a:extLst>
              <a:ext uri="{FF2B5EF4-FFF2-40B4-BE49-F238E27FC236}">
                <a16:creationId xmlns:a16="http://schemas.microsoft.com/office/drawing/2014/main" id="{3C234434-E1F2-4AC1-AF5B-BD39BA6078FC}"/>
              </a:ext>
            </a:extLst>
          </p:cNvPr>
          <p:cNvSpPr>
            <a:spLocks noChangeArrowheads="1"/>
          </p:cNvSpPr>
          <p:nvPr/>
        </p:nvSpPr>
        <p:spPr bwMode="auto">
          <a:xfrm>
            <a:off x="8915400" y="457200"/>
            <a:ext cx="1371600" cy="58674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7" name="AutoShape 6">
            <a:extLst>
              <a:ext uri="{FF2B5EF4-FFF2-40B4-BE49-F238E27FC236}">
                <a16:creationId xmlns:a16="http://schemas.microsoft.com/office/drawing/2014/main" id="{63EAA650-1CC7-4E6C-B239-1D52FF93769E}"/>
              </a:ext>
            </a:extLst>
          </p:cNvPr>
          <p:cNvSpPr>
            <a:spLocks noChangeArrowheads="1"/>
          </p:cNvSpPr>
          <p:nvPr/>
        </p:nvSpPr>
        <p:spPr bwMode="auto">
          <a:xfrm flipH="1">
            <a:off x="8305800" y="16764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4439" name="Rectangle 7">
            <a:extLst>
              <a:ext uri="{FF2B5EF4-FFF2-40B4-BE49-F238E27FC236}">
                <a16:creationId xmlns:a16="http://schemas.microsoft.com/office/drawing/2014/main" id="{31216385-4E75-4B93-A8A2-FEF6E74BC09F}"/>
              </a:ext>
            </a:extLst>
          </p:cNvPr>
          <p:cNvSpPr>
            <a:spLocks noChangeArrowheads="1"/>
          </p:cNvSpPr>
          <p:nvPr/>
        </p:nvSpPr>
        <p:spPr bwMode="auto">
          <a:xfrm>
            <a:off x="3352800" y="3505200"/>
            <a:ext cx="52578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40" name="Text Box 8">
            <a:extLst>
              <a:ext uri="{FF2B5EF4-FFF2-40B4-BE49-F238E27FC236}">
                <a16:creationId xmlns:a16="http://schemas.microsoft.com/office/drawing/2014/main" id="{672A5D13-62BE-4D87-8D78-7FACCE6FE2D3}"/>
              </a:ext>
            </a:extLst>
          </p:cNvPr>
          <p:cNvSpPr txBox="1">
            <a:spLocks noChangeArrowheads="1"/>
          </p:cNvSpPr>
          <p:nvPr/>
        </p:nvSpPr>
        <p:spPr bwMode="auto">
          <a:xfrm>
            <a:off x="3429000" y="35052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He's learning English.</a:t>
            </a:r>
          </a:p>
        </p:txBody>
      </p:sp>
      <p:grpSp>
        <p:nvGrpSpPr>
          <p:cNvPr id="2" name="Group 9">
            <a:extLst>
              <a:ext uri="{FF2B5EF4-FFF2-40B4-BE49-F238E27FC236}">
                <a16:creationId xmlns:a16="http://schemas.microsoft.com/office/drawing/2014/main" id="{2A5CB350-7E7B-4825-8770-D4E9F7FF4102}"/>
              </a:ext>
            </a:extLst>
          </p:cNvPr>
          <p:cNvGrpSpPr>
            <a:grpSpLocks/>
          </p:cNvGrpSpPr>
          <p:nvPr/>
        </p:nvGrpSpPr>
        <p:grpSpPr bwMode="auto">
          <a:xfrm>
            <a:off x="2514600" y="3505200"/>
            <a:ext cx="609600" cy="641350"/>
            <a:chOff x="4944" y="1824"/>
            <a:chExt cx="384" cy="404"/>
          </a:xfrm>
        </p:grpSpPr>
        <p:sp>
          <p:nvSpPr>
            <p:cNvPr id="23583" name="Oval 10">
              <a:extLst>
                <a:ext uri="{FF2B5EF4-FFF2-40B4-BE49-F238E27FC236}">
                  <a16:creationId xmlns:a16="http://schemas.microsoft.com/office/drawing/2014/main" id="{EAA53F32-65CC-4418-A197-05726E1E1E3D}"/>
                </a:ext>
              </a:extLst>
            </p:cNvPr>
            <p:cNvSpPr>
              <a:spLocks noChangeArrowheads="1"/>
            </p:cNvSpPr>
            <p:nvPr/>
          </p:nvSpPr>
          <p:spPr bwMode="auto">
            <a:xfrm>
              <a:off x="4944" y="1824"/>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84" name="Text Box 11">
              <a:extLst>
                <a:ext uri="{FF2B5EF4-FFF2-40B4-BE49-F238E27FC236}">
                  <a16:creationId xmlns:a16="http://schemas.microsoft.com/office/drawing/2014/main" id="{67EBADCC-01F3-494C-95FF-975C3DF265DB}"/>
                </a:ext>
              </a:extLst>
            </p:cNvPr>
            <p:cNvSpPr txBox="1">
              <a:spLocks noChangeArrowheads="1"/>
            </p:cNvSpPr>
            <p:nvPr/>
          </p:nvSpPr>
          <p:spPr bwMode="auto">
            <a:xfrm>
              <a:off x="4992" y="182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A</a:t>
              </a:r>
            </a:p>
          </p:txBody>
        </p:sp>
      </p:grpSp>
      <p:sp>
        <p:nvSpPr>
          <p:cNvPr id="274450" name="Rectangle 18">
            <a:extLst>
              <a:ext uri="{FF2B5EF4-FFF2-40B4-BE49-F238E27FC236}">
                <a16:creationId xmlns:a16="http://schemas.microsoft.com/office/drawing/2014/main" id="{2F88EF9A-13C6-4FAB-BA26-440FC06C1991}"/>
              </a:ext>
            </a:extLst>
          </p:cNvPr>
          <p:cNvSpPr>
            <a:spLocks noChangeArrowheads="1"/>
          </p:cNvSpPr>
          <p:nvPr/>
        </p:nvSpPr>
        <p:spPr bwMode="auto">
          <a:xfrm>
            <a:off x="3352800" y="5029200"/>
            <a:ext cx="52578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52" name="Rectangle 20">
            <a:extLst>
              <a:ext uri="{FF2B5EF4-FFF2-40B4-BE49-F238E27FC236}">
                <a16:creationId xmlns:a16="http://schemas.microsoft.com/office/drawing/2014/main" id="{C32DE4C8-BF13-4A4C-BCD3-A09785B32D5D}"/>
              </a:ext>
            </a:extLst>
          </p:cNvPr>
          <p:cNvSpPr>
            <a:spLocks noChangeArrowheads="1"/>
          </p:cNvSpPr>
          <p:nvPr/>
        </p:nvSpPr>
        <p:spPr bwMode="auto">
          <a:xfrm>
            <a:off x="3352800" y="4267200"/>
            <a:ext cx="52578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a:latin typeface="Arial" panose="020B0604020202020204" pitchFamily="34" charset="0"/>
              <a:cs typeface="Arial" panose="020B0604020202020204" pitchFamily="34" charset="0"/>
            </a:endParaRPr>
          </a:p>
        </p:txBody>
      </p:sp>
      <p:grpSp>
        <p:nvGrpSpPr>
          <p:cNvPr id="23563" name="Group 21">
            <a:extLst>
              <a:ext uri="{FF2B5EF4-FFF2-40B4-BE49-F238E27FC236}">
                <a16:creationId xmlns:a16="http://schemas.microsoft.com/office/drawing/2014/main" id="{2E40B8BB-86DD-4450-A8CC-7227EFE7253B}"/>
              </a:ext>
            </a:extLst>
          </p:cNvPr>
          <p:cNvGrpSpPr>
            <a:grpSpLocks/>
          </p:cNvGrpSpPr>
          <p:nvPr/>
        </p:nvGrpSpPr>
        <p:grpSpPr bwMode="auto">
          <a:xfrm>
            <a:off x="8305800" y="1981200"/>
            <a:ext cx="1066800" cy="990600"/>
            <a:chOff x="4272" y="825"/>
            <a:chExt cx="672" cy="624"/>
          </a:xfrm>
        </p:grpSpPr>
        <p:sp>
          <p:nvSpPr>
            <p:cNvPr id="23581" name="Oval 22">
              <a:extLst>
                <a:ext uri="{FF2B5EF4-FFF2-40B4-BE49-F238E27FC236}">
                  <a16:creationId xmlns:a16="http://schemas.microsoft.com/office/drawing/2014/main" id="{66333AF6-4423-489B-A203-AA2B3E93B3DA}"/>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82" name="Text Box 23">
              <a:extLst>
                <a:ext uri="{FF2B5EF4-FFF2-40B4-BE49-F238E27FC236}">
                  <a16:creationId xmlns:a16="http://schemas.microsoft.com/office/drawing/2014/main" id="{7635AC74-0A84-45BF-A3FF-228080EBB2B9}"/>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sym typeface="Webdings" panose="05030102010509060703" pitchFamily="18" charset="2"/>
                </a:rPr>
                <a:t></a:t>
              </a:r>
            </a:p>
          </p:txBody>
        </p:sp>
      </p:grpSp>
      <p:grpSp>
        <p:nvGrpSpPr>
          <p:cNvPr id="6" name="Group 25">
            <a:extLst>
              <a:ext uri="{FF2B5EF4-FFF2-40B4-BE49-F238E27FC236}">
                <a16:creationId xmlns:a16="http://schemas.microsoft.com/office/drawing/2014/main" id="{46555988-304E-4101-AE03-8DCF48740500}"/>
              </a:ext>
            </a:extLst>
          </p:cNvPr>
          <p:cNvGrpSpPr>
            <a:grpSpLocks/>
          </p:cNvGrpSpPr>
          <p:nvPr/>
        </p:nvGrpSpPr>
        <p:grpSpPr bwMode="auto">
          <a:xfrm>
            <a:off x="2514600" y="5029200"/>
            <a:ext cx="609600" cy="641350"/>
            <a:chOff x="4944" y="2400"/>
            <a:chExt cx="384" cy="404"/>
          </a:xfrm>
        </p:grpSpPr>
        <p:sp>
          <p:nvSpPr>
            <p:cNvPr id="23579" name="Oval 26">
              <a:extLst>
                <a:ext uri="{FF2B5EF4-FFF2-40B4-BE49-F238E27FC236}">
                  <a16:creationId xmlns:a16="http://schemas.microsoft.com/office/drawing/2014/main" id="{73E20AA8-04AD-491B-A23D-C14E68F3D788}"/>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80" name="Text Box 27">
              <a:extLst>
                <a:ext uri="{FF2B5EF4-FFF2-40B4-BE49-F238E27FC236}">
                  <a16:creationId xmlns:a16="http://schemas.microsoft.com/office/drawing/2014/main" id="{5B03D63B-A86C-403E-8CE6-AD0194BB53B5}"/>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C</a:t>
              </a:r>
            </a:p>
          </p:txBody>
        </p:sp>
      </p:grpSp>
      <p:grpSp>
        <p:nvGrpSpPr>
          <p:cNvPr id="7" name="Group 28">
            <a:extLst>
              <a:ext uri="{FF2B5EF4-FFF2-40B4-BE49-F238E27FC236}">
                <a16:creationId xmlns:a16="http://schemas.microsoft.com/office/drawing/2014/main" id="{E843C137-3542-4815-96FF-BCBB4937AF80}"/>
              </a:ext>
            </a:extLst>
          </p:cNvPr>
          <p:cNvGrpSpPr>
            <a:grpSpLocks/>
          </p:cNvGrpSpPr>
          <p:nvPr/>
        </p:nvGrpSpPr>
        <p:grpSpPr bwMode="auto">
          <a:xfrm>
            <a:off x="2514600" y="4343400"/>
            <a:ext cx="609600" cy="641350"/>
            <a:chOff x="4944" y="2400"/>
            <a:chExt cx="384" cy="404"/>
          </a:xfrm>
        </p:grpSpPr>
        <p:sp>
          <p:nvSpPr>
            <p:cNvPr id="23577" name="Oval 29">
              <a:extLst>
                <a:ext uri="{FF2B5EF4-FFF2-40B4-BE49-F238E27FC236}">
                  <a16:creationId xmlns:a16="http://schemas.microsoft.com/office/drawing/2014/main" id="{52F4E486-48E8-4611-AED1-1DB7FB34B6C1}"/>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78" name="Text Box 30">
              <a:extLst>
                <a:ext uri="{FF2B5EF4-FFF2-40B4-BE49-F238E27FC236}">
                  <a16:creationId xmlns:a16="http://schemas.microsoft.com/office/drawing/2014/main" id="{31048DCA-2C38-4AB8-952E-A4BC6DFF90D9}"/>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B</a:t>
              </a:r>
            </a:p>
          </p:txBody>
        </p:sp>
      </p:grpSp>
      <p:sp>
        <p:nvSpPr>
          <p:cNvPr id="274463" name="Text Box 31">
            <a:extLst>
              <a:ext uri="{FF2B5EF4-FFF2-40B4-BE49-F238E27FC236}">
                <a16:creationId xmlns:a16="http://schemas.microsoft.com/office/drawing/2014/main" id="{BAC13C5F-C273-42E9-90B2-1FB9B7452C87}"/>
              </a:ext>
            </a:extLst>
          </p:cNvPr>
          <p:cNvSpPr txBox="1">
            <a:spLocks noChangeArrowheads="1"/>
          </p:cNvSpPr>
          <p:nvPr/>
        </p:nvSpPr>
        <p:spPr bwMode="auto">
          <a:xfrm>
            <a:off x="3276600" y="4267200"/>
            <a:ext cx="594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He's learning to play the guitar.</a:t>
            </a:r>
          </a:p>
        </p:txBody>
      </p:sp>
      <p:sp>
        <p:nvSpPr>
          <p:cNvPr id="274477" name="Text Box 45">
            <a:extLst>
              <a:ext uri="{FF2B5EF4-FFF2-40B4-BE49-F238E27FC236}">
                <a16:creationId xmlns:a16="http://schemas.microsoft.com/office/drawing/2014/main" id="{913FEA73-7915-4FC6-BC2B-383C14D1F230}"/>
              </a:ext>
            </a:extLst>
          </p:cNvPr>
          <p:cNvSpPr txBox="1">
            <a:spLocks noChangeArrowheads="1"/>
          </p:cNvSpPr>
          <p:nvPr/>
        </p:nvSpPr>
        <p:spPr bwMode="auto">
          <a:xfrm>
            <a:off x="3429000" y="49530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He's listening to music.</a:t>
            </a:r>
          </a:p>
        </p:txBody>
      </p:sp>
      <p:sp>
        <p:nvSpPr>
          <p:cNvPr id="23568" name="AutoShape 30">
            <a:extLst>
              <a:ext uri="{FF2B5EF4-FFF2-40B4-BE49-F238E27FC236}">
                <a16:creationId xmlns:a16="http://schemas.microsoft.com/office/drawing/2014/main" id="{A807FAFE-3AF9-4DFA-BA0D-F85CA9CA25F4}"/>
              </a:ext>
            </a:extLst>
          </p:cNvPr>
          <p:cNvSpPr>
            <a:spLocks noChangeArrowheads="1"/>
          </p:cNvSpPr>
          <p:nvPr/>
        </p:nvSpPr>
        <p:spPr bwMode="auto">
          <a:xfrm>
            <a:off x="9004300" y="754063"/>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sp>
        <p:nvSpPr>
          <p:cNvPr id="47135" name="Text Box 31">
            <a:extLst>
              <a:ext uri="{FF2B5EF4-FFF2-40B4-BE49-F238E27FC236}">
                <a16:creationId xmlns:a16="http://schemas.microsoft.com/office/drawing/2014/main" id="{25E16750-E7EF-435F-AAE7-67C80AACACCE}"/>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5</a:t>
            </a:r>
          </a:p>
        </p:txBody>
      </p:sp>
      <p:sp>
        <p:nvSpPr>
          <p:cNvPr id="47136" name="Text Box 32">
            <a:extLst>
              <a:ext uri="{FF2B5EF4-FFF2-40B4-BE49-F238E27FC236}">
                <a16:creationId xmlns:a16="http://schemas.microsoft.com/office/drawing/2014/main" id="{6931D30C-D211-4BB4-896D-185FDB5CCF16}"/>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4</a:t>
            </a:r>
          </a:p>
        </p:txBody>
      </p:sp>
      <p:sp>
        <p:nvSpPr>
          <p:cNvPr id="47137" name="Text Box 33">
            <a:extLst>
              <a:ext uri="{FF2B5EF4-FFF2-40B4-BE49-F238E27FC236}">
                <a16:creationId xmlns:a16="http://schemas.microsoft.com/office/drawing/2014/main" id="{FB312121-63A7-4FCD-8DBF-2B712D27D2AD}"/>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3</a:t>
            </a:r>
          </a:p>
        </p:txBody>
      </p:sp>
      <p:sp>
        <p:nvSpPr>
          <p:cNvPr id="47138" name="Text Box 34">
            <a:extLst>
              <a:ext uri="{FF2B5EF4-FFF2-40B4-BE49-F238E27FC236}">
                <a16:creationId xmlns:a16="http://schemas.microsoft.com/office/drawing/2014/main" id="{AAEC4B59-61AE-482B-9558-631DF77A46FD}"/>
              </a:ext>
            </a:extLst>
          </p:cNvPr>
          <p:cNvSpPr txBox="1">
            <a:spLocks noChangeArrowheads="1"/>
          </p:cNvSpPr>
          <p:nvPr/>
        </p:nvSpPr>
        <p:spPr bwMode="auto">
          <a:xfrm>
            <a:off x="9042400" y="593726"/>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2</a:t>
            </a:r>
          </a:p>
        </p:txBody>
      </p:sp>
      <p:sp>
        <p:nvSpPr>
          <p:cNvPr id="47139" name="Text Box 35">
            <a:extLst>
              <a:ext uri="{FF2B5EF4-FFF2-40B4-BE49-F238E27FC236}">
                <a16:creationId xmlns:a16="http://schemas.microsoft.com/office/drawing/2014/main" id="{B0F2F175-887D-4E38-B220-8215BAFA402D}"/>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1</a:t>
            </a:r>
          </a:p>
        </p:txBody>
      </p:sp>
      <p:sp>
        <p:nvSpPr>
          <p:cNvPr id="47140" name="Text Box 36">
            <a:extLst>
              <a:ext uri="{FF2B5EF4-FFF2-40B4-BE49-F238E27FC236}">
                <a16:creationId xmlns:a16="http://schemas.microsoft.com/office/drawing/2014/main" id="{E2FA7DDC-8499-42AC-A9A3-A1C0F7240693}"/>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0</a:t>
            </a:r>
          </a:p>
        </p:txBody>
      </p:sp>
      <p:pic>
        <p:nvPicPr>
          <p:cNvPr id="47141" name="Picture 37" descr="Tay viÕt ">
            <a:extLst>
              <a:ext uri="{FF2B5EF4-FFF2-40B4-BE49-F238E27FC236}">
                <a16:creationId xmlns:a16="http://schemas.microsoft.com/office/drawing/2014/main" id="{C22F175A-6568-4BAC-A09B-619DCFDD090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WordArt 24">
            <a:extLst>
              <a:ext uri="{FF2B5EF4-FFF2-40B4-BE49-F238E27FC236}">
                <a16:creationId xmlns:a16="http://schemas.microsoft.com/office/drawing/2014/main" id="{16FC6A76-0AED-48C8-9BF6-0342544BBEEF}"/>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panose="020B0806030902050204" pitchFamily="34" charset="0"/>
              </a:rPr>
              <a:t>Answer the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41"/>
                                        </p:tgtEl>
                                        <p:attrNameLst>
                                          <p:attrName>style.visibility</p:attrName>
                                        </p:attrNameLst>
                                      </p:cBhvr>
                                      <p:to>
                                        <p:strVal val="visible"/>
                                      </p:to>
                                    </p:set>
                                    <p:animEffect transition="in" filter="wedge">
                                      <p:cBhvr>
                                        <p:cTn id="7" dur="2000"/>
                                        <p:tgtEl>
                                          <p:spTgt spid="47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1" nodeType="afterEffect">
                                  <p:stCondLst>
                                    <p:cond delay="0"/>
                                  </p:stCondLst>
                                  <p:iterate type="lt">
                                    <p:tmPct val="0"/>
                                  </p:iterate>
                                  <p:childTnLst>
                                    <p:set>
                                      <p:cBhvr>
                                        <p:cTn id="18" dur="1" fill="hold">
                                          <p:stCondLst>
                                            <p:cond delay="0"/>
                                          </p:stCondLst>
                                        </p:cTn>
                                        <p:tgtEl>
                                          <p:spTgt spid="274439"/>
                                        </p:tgtEl>
                                        <p:attrNameLst>
                                          <p:attrName>style.visibility</p:attrName>
                                        </p:attrNameLst>
                                      </p:cBhvr>
                                      <p:to>
                                        <p:strVal val="visible"/>
                                      </p:to>
                                    </p:set>
                                    <p:animEffect transition="in" filter="slide(fromRight)">
                                      <p:cBhvr>
                                        <p:cTn id="19" dur="500"/>
                                        <p:tgtEl>
                                          <p:spTgt spid="274439"/>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74440">
                                            <p:txEl>
                                              <p:pRg st="0" end="0"/>
                                            </p:txEl>
                                          </p:spTgt>
                                        </p:tgtEl>
                                        <p:attrNameLst>
                                          <p:attrName>style.visibility</p:attrName>
                                        </p:attrNameLst>
                                      </p:cBhvr>
                                      <p:to>
                                        <p:strVal val="visible"/>
                                      </p:to>
                                    </p:set>
                                    <p:anim calcmode="discrete" valueType="clr">
                                      <p:cBhvr override="childStyle">
                                        <p:cTn id="25" dur="80"/>
                                        <p:tgtEl>
                                          <p:spTgt spid="2744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4440">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74440">
                                            <p:txEl>
                                              <p:pRg st="0" end="0"/>
                                            </p:txEl>
                                          </p:spTgt>
                                        </p:tgtEl>
                                        <p:attrNameLst>
                                          <p:attrName>fill.type</p:attrName>
                                        </p:attrNameLst>
                                      </p:cBhvr>
                                      <p:to>
                                        <p:strVal val="solid"/>
                                      </p:to>
                                    </p:set>
                                  </p:childTnLst>
                                </p:cTn>
                              </p:par>
                            </p:childTnLst>
                          </p:cTn>
                        </p:par>
                        <p:par>
                          <p:cTn id="28" fill="hold" nodeType="afterGroup">
                            <p:stCondLst>
                              <p:cond delay="1840"/>
                            </p:stCondLst>
                            <p:childTnLst>
                              <p:par>
                                <p:cTn id="29" presetID="12" presetClass="entr" presetSubtype="2" fill="hold" grpId="1" nodeType="afterEffect">
                                  <p:stCondLst>
                                    <p:cond delay="0"/>
                                  </p:stCondLst>
                                  <p:iterate type="lt">
                                    <p:tmPct val="0"/>
                                  </p:iterate>
                                  <p:childTnLst>
                                    <p:set>
                                      <p:cBhvr>
                                        <p:cTn id="30" dur="1" fill="hold">
                                          <p:stCondLst>
                                            <p:cond delay="0"/>
                                          </p:stCondLst>
                                        </p:cTn>
                                        <p:tgtEl>
                                          <p:spTgt spid="274450"/>
                                        </p:tgtEl>
                                        <p:attrNameLst>
                                          <p:attrName>style.visibility</p:attrName>
                                        </p:attrNameLst>
                                      </p:cBhvr>
                                      <p:to>
                                        <p:strVal val="visible"/>
                                      </p:to>
                                    </p:set>
                                    <p:animEffect transition="in" filter="slide(fromRight)">
                                      <p:cBhvr>
                                        <p:cTn id="31" dur="500"/>
                                        <p:tgtEl>
                                          <p:spTgt spid="274450"/>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4477">
                                            <p:txEl>
                                              <p:pRg st="0" end="0"/>
                                            </p:txEl>
                                          </p:spTgt>
                                        </p:tgtEl>
                                        <p:attrNameLst>
                                          <p:attrName>style.visibility</p:attrName>
                                        </p:attrNameLst>
                                      </p:cBhvr>
                                      <p:to>
                                        <p:strVal val="visible"/>
                                      </p:to>
                                    </p:set>
                                    <p:anim calcmode="discrete" valueType="clr">
                                      <p:cBhvr override="childStyle">
                                        <p:cTn id="37" dur="80"/>
                                        <p:tgtEl>
                                          <p:spTgt spid="2744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4477">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274477">
                                            <p:txEl>
                                              <p:pRg st="0" end="0"/>
                                            </p:txEl>
                                          </p:spTgt>
                                        </p:tgtEl>
                                        <p:attrNameLst>
                                          <p:attrName>fill.type</p:attrName>
                                        </p:attrNameLst>
                                      </p:cBhvr>
                                      <p:to>
                                        <p:strVal val="solid"/>
                                      </p:to>
                                    </p:set>
                                  </p:childTnLst>
                                </p:cTn>
                              </p:par>
                            </p:childTnLst>
                          </p:cTn>
                        </p:par>
                        <p:par>
                          <p:cTn id="40" fill="hold" nodeType="afterGroup">
                            <p:stCondLst>
                              <p:cond delay="2720"/>
                            </p:stCondLst>
                            <p:childTnLst>
                              <p:par>
                                <p:cTn id="41" presetID="12" presetClass="entr" presetSubtype="2" fill="hold" grpId="1" nodeType="afterEffect">
                                  <p:stCondLst>
                                    <p:cond delay="0"/>
                                  </p:stCondLst>
                                  <p:iterate type="lt">
                                    <p:tmPct val="0"/>
                                  </p:iterate>
                                  <p:childTnLst>
                                    <p:set>
                                      <p:cBhvr>
                                        <p:cTn id="42" dur="1" fill="hold">
                                          <p:stCondLst>
                                            <p:cond delay="0"/>
                                          </p:stCondLst>
                                        </p:cTn>
                                        <p:tgtEl>
                                          <p:spTgt spid="274452"/>
                                        </p:tgtEl>
                                        <p:attrNameLst>
                                          <p:attrName>style.visibility</p:attrName>
                                        </p:attrNameLst>
                                      </p:cBhvr>
                                      <p:to>
                                        <p:strVal val="visible"/>
                                      </p:to>
                                    </p:set>
                                    <p:animEffect transition="in" filter="slide(fromRight)">
                                      <p:cBhvr>
                                        <p:cTn id="43" dur="500"/>
                                        <p:tgtEl>
                                          <p:spTgt spid="274452"/>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274463"/>
                                        </p:tgtEl>
                                        <p:attrNameLst>
                                          <p:attrName>style.visibility</p:attrName>
                                        </p:attrNameLst>
                                      </p:cBhvr>
                                      <p:to>
                                        <p:strVal val="visible"/>
                                      </p:to>
                                    </p:set>
                                    <p:anim calcmode="discrete" valueType="clr">
                                      <p:cBhvr override="childStyle">
                                        <p:cTn id="49" dur="80"/>
                                        <p:tgtEl>
                                          <p:spTgt spid="27446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463"/>
                                        </p:tgtEl>
                                        <p:attrNameLst>
                                          <p:attrName>fillcolor</p:attrName>
                                        </p:attrNameLst>
                                      </p:cBhvr>
                                      <p:tavLst>
                                        <p:tav tm="0">
                                          <p:val>
                                            <p:clrVal>
                                              <a:schemeClr val="accent2"/>
                                            </p:clrVal>
                                          </p:val>
                                        </p:tav>
                                        <p:tav tm="50000">
                                          <p:val>
                                            <p:clrVal>
                                              <a:schemeClr val="hlink"/>
                                            </p:clrVal>
                                          </p:val>
                                        </p:tav>
                                      </p:tavLst>
                                    </p:anim>
                                    <p:set>
                                      <p:cBhvr>
                                        <p:cTn id="51" dur="80"/>
                                        <p:tgtEl>
                                          <p:spTgt spid="274463"/>
                                        </p:tgtEl>
                                        <p:attrNameLst>
                                          <p:attrName>fill.type</p:attrName>
                                        </p:attrNameLst>
                                      </p:cBhvr>
                                      <p:to>
                                        <p:strVal val="solid"/>
                                      </p:to>
                                    </p:set>
                                  </p:childTnLst>
                                </p:cTn>
                              </p:par>
                            </p:childTnLst>
                          </p:cTn>
                        </p:par>
                        <p:par>
                          <p:cTn id="52" fill="hold" nodeType="afterGroup">
                            <p:stCondLst>
                              <p:cond delay="3880"/>
                            </p:stCondLst>
                            <p:childTnLst>
                              <p:par>
                                <p:cTn id="53" presetID="11" presetClass="entr" presetSubtype="0" fill="hold" grpId="0" nodeType="afterEffect">
                                  <p:stCondLst>
                                    <p:cond delay="0"/>
                                  </p:stCondLst>
                                  <p:childTnLst>
                                    <p:set>
                                      <p:cBhvr>
                                        <p:cTn id="54" dur="1000">
                                          <p:stCondLst>
                                            <p:cond delay="0"/>
                                          </p:stCondLst>
                                        </p:cTn>
                                        <p:tgtEl>
                                          <p:spTgt spid="4713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nodeType="afterGroup">
                            <p:stCondLst>
                              <p:cond delay="4880"/>
                            </p:stCondLst>
                            <p:childTnLst>
                              <p:par>
                                <p:cTn id="56" presetID="11" presetClass="entr" presetSubtype="0" fill="hold" grpId="0" nodeType="afterEffect">
                                  <p:stCondLst>
                                    <p:cond delay="0"/>
                                  </p:stCondLst>
                                  <p:childTnLst>
                                    <p:set>
                                      <p:cBhvr>
                                        <p:cTn id="57" dur="1000">
                                          <p:stCondLst>
                                            <p:cond delay="0"/>
                                          </p:stCondLst>
                                        </p:cTn>
                                        <p:tgtEl>
                                          <p:spTgt spid="4713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nodeType="afterGroup">
                            <p:stCondLst>
                              <p:cond delay="5880"/>
                            </p:stCondLst>
                            <p:childTnLst>
                              <p:par>
                                <p:cTn id="59" presetID="11" presetClass="entr" presetSubtype="0" fill="hold" grpId="0" nodeType="afterEffect">
                                  <p:stCondLst>
                                    <p:cond delay="0"/>
                                  </p:stCondLst>
                                  <p:childTnLst>
                                    <p:set>
                                      <p:cBhvr>
                                        <p:cTn id="60" dur="1000">
                                          <p:stCondLst>
                                            <p:cond delay="0"/>
                                          </p:stCondLst>
                                        </p:cTn>
                                        <p:tgtEl>
                                          <p:spTgt spid="4713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nodeType="afterGroup">
                            <p:stCondLst>
                              <p:cond delay="6880"/>
                            </p:stCondLst>
                            <p:childTnLst>
                              <p:par>
                                <p:cTn id="62" presetID="11" presetClass="entr" presetSubtype="0" fill="hold" grpId="0" nodeType="afterEffect">
                                  <p:stCondLst>
                                    <p:cond delay="0"/>
                                  </p:stCondLst>
                                  <p:childTnLst>
                                    <p:set>
                                      <p:cBhvr>
                                        <p:cTn id="63" dur="1000">
                                          <p:stCondLst>
                                            <p:cond delay="0"/>
                                          </p:stCondLst>
                                        </p:cTn>
                                        <p:tgtEl>
                                          <p:spTgt spid="471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nodeType="afterGroup">
                            <p:stCondLst>
                              <p:cond delay="7880"/>
                            </p:stCondLst>
                            <p:childTnLst>
                              <p:par>
                                <p:cTn id="65" presetID="11" presetClass="entr" presetSubtype="0" fill="hold" grpId="0" nodeType="afterEffect">
                                  <p:stCondLst>
                                    <p:cond delay="0"/>
                                  </p:stCondLst>
                                  <p:childTnLst>
                                    <p:set>
                                      <p:cBhvr>
                                        <p:cTn id="66" dur="1000">
                                          <p:stCondLst>
                                            <p:cond delay="0"/>
                                          </p:stCondLst>
                                        </p:cTn>
                                        <p:tgtEl>
                                          <p:spTgt spid="471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nodeType="afterGroup">
                            <p:stCondLst>
                              <p:cond delay="8880"/>
                            </p:stCondLst>
                            <p:childTnLst>
                              <p:par>
                                <p:cTn id="68" presetID="10" presetClass="entr" presetSubtype="0" fill="hold" grpId="0" nodeType="afterEffect">
                                  <p:stCondLst>
                                    <p:cond delay="0"/>
                                  </p:stCondLst>
                                  <p:childTnLst>
                                    <p:set>
                                      <p:cBhvr>
                                        <p:cTn id="69" dur="1" fill="hold">
                                          <p:stCondLst>
                                            <p:cond delay="0"/>
                                          </p:stCondLst>
                                        </p:cTn>
                                        <p:tgtEl>
                                          <p:spTgt spid="47140"/>
                                        </p:tgtEl>
                                        <p:attrNameLst>
                                          <p:attrName>style.visibility</p:attrName>
                                        </p:attrNameLst>
                                      </p:cBhvr>
                                      <p:to>
                                        <p:strVal val="visible"/>
                                      </p:to>
                                    </p:set>
                                    <p:animEffect transition="in" filter="fade">
                                      <p:cBhvr>
                                        <p:cTn id="70" dur="500"/>
                                        <p:tgtEl>
                                          <p:spTgt spid="47140"/>
                                        </p:tgtEl>
                                      </p:cBhvr>
                                    </p:animEffect>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0" presetClass="emph" presetSubtype="0" fill="hold" grpId="0" nodeType="withEffect">
                                  <p:stCondLst>
                                    <p:cond delay="0"/>
                                  </p:stCondLst>
                                  <p:iterate type="lt">
                                    <p:tmPct val="10000"/>
                                  </p:iterate>
                                  <p:childTnLst>
                                    <p:set>
                                      <p:cBhvr override="childStyle">
                                        <p:cTn id="75" dur="500" autoRev="1" fill="hold"/>
                                        <p:tgtEl>
                                          <p:spTgt spid="274439"/>
                                        </p:tgtEl>
                                        <p:attrNameLst>
                                          <p:attrName>style.color</p:attrName>
                                        </p:attrNameLst>
                                      </p:cBhvr>
                                      <p:to>
                                        <p:clrVal>
                                          <a:srgbClr val="00FF00"/>
                                        </p:clrVal>
                                      </p:to>
                                    </p:set>
                                    <p:set>
                                      <p:cBhvr>
                                        <p:cTn id="76" dur="500" autoRev="1" fill="hold"/>
                                        <p:tgtEl>
                                          <p:spTgt spid="274439"/>
                                        </p:tgtEl>
                                        <p:attrNameLst>
                                          <p:attrName>fillcolor</p:attrName>
                                        </p:attrNameLst>
                                      </p:cBhvr>
                                      <p:to>
                                        <p:clrVal>
                                          <a:srgbClr val="00FF00"/>
                                        </p:clrVal>
                                      </p:to>
                                    </p:set>
                                    <p:set>
                                      <p:cBhvr>
                                        <p:cTn id="77" dur="500" autoRev="1" fill="hold"/>
                                        <p:tgtEl>
                                          <p:spTgt spid="274439"/>
                                        </p:tgtEl>
                                        <p:attrNameLst>
                                          <p:attrName>fill.type</p:attrName>
                                        </p:attrNameLst>
                                      </p:cBhvr>
                                      <p:to>
                                        <p:strVal val="solid"/>
                                      </p:to>
                                    </p:set>
                                  </p:childTnLst>
                                </p:cTn>
                              </p:par>
                              <p:par>
                                <p:cTn id="78" presetID="21" presetClass="emph" presetSubtype="0" fill="hold" grpId="1" nodeType="withEffect">
                                  <p:stCondLst>
                                    <p:cond delay="0"/>
                                  </p:stCondLst>
                                  <p:iterate type="lt">
                                    <p:tmPct val="0"/>
                                  </p:iterate>
                                  <p:childTnLst>
                                    <p:animClr clrSpc="hsl" dir="cw">
                                      <p:cBhvr override="childStyle">
                                        <p:cTn id="79" dur="500" fill="hold"/>
                                        <p:tgtEl>
                                          <p:spTgt spid="274440">
                                            <p:txEl>
                                              <p:pRg st="0" end="0"/>
                                            </p:txEl>
                                          </p:spTgt>
                                        </p:tgtEl>
                                        <p:attrNameLst>
                                          <p:attrName>style.color</p:attrName>
                                        </p:attrNameLst>
                                      </p:cBhvr>
                                      <p:by>
                                        <p:hsl h="7200000" s="0" l="0"/>
                                      </p:by>
                                    </p:animClr>
                                    <p:animClr clrSpc="hsl" dir="cw">
                                      <p:cBhvr>
                                        <p:cTn id="80" dur="500" fill="hold"/>
                                        <p:tgtEl>
                                          <p:spTgt spid="274440">
                                            <p:txEl>
                                              <p:pRg st="0" end="0"/>
                                            </p:txEl>
                                          </p:spTgt>
                                        </p:tgtEl>
                                        <p:attrNameLst>
                                          <p:attrName>fillcolor</p:attrName>
                                        </p:attrNameLst>
                                      </p:cBhvr>
                                      <p:by>
                                        <p:hsl h="7200000" s="0" l="0"/>
                                      </p:by>
                                    </p:animClr>
                                    <p:animClr clrSpc="hsl" dir="cw">
                                      <p:cBhvr>
                                        <p:cTn id="81" dur="500" fill="hold"/>
                                        <p:tgtEl>
                                          <p:spTgt spid="274440">
                                            <p:txEl>
                                              <p:pRg st="0" end="0"/>
                                            </p:txEl>
                                          </p:spTgt>
                                        </p:tgtEl>
                                        <p:attrNameLst>
                                          <p:attrName>stroke.color</p:attrName>
                                        </p:attrNameLst>
                                      </p:cBhvr>
                                      <p:by>
                                        <p:hsl h="7200000" s="0" l="0"/>
                                      </p:by>
                                    </p:animClr>
                                    <p:set>
                                      <p:cBhvr>
                                        <p:cTn id="82" dur="500" fill="hold"/>
                                        <p:tgtEl>
                                          <p:spTgt spid="274440">
                                            <p:txEl>
                                              <p:pRg st="0" end="0"/>
                                            </p:txEl>
                                          </p:spTgt>
                                        </p:tgtEl>
                                        <p:attrNameLst>
                                          <p:attrName>fill.type</p:attrName>
                                        </p:attrNameLst>
                                      </p:cBhvr>
                                      <p:to>
                                        <p:strVal val="solid"/>
                                      </p:to>
                                    </p:set>
                                  </p:childTnLst>
                                  <p:subTnLst>
                                    <p:audio>
                                      <p:cMediaNode>
                                        <p:cTn display="0" masterRel="sameClick">
                                          <p:stCondLst>
                                            <p:cond evt="begin" delay="0">
                                              <p:tn val="78"/>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6"/>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0" presetClass="emph" presetSubtype="0" fill="hold" grpId="0" nodeType="withEffect">
                                  <p:stCondLst>
                                    <p:cond delay="0"/>
                                  </p:stCondLst>
                                  <p:iterate type="lt">
                                    <p:tmPct val="10000"/>
                                  </p:iterate>
                                  <p:childTnLst>
                                    <p:set>
                                      <p:cBhvr override="childStyle">
                                        <p:cTn id="87" dur="500" autoRev="1" fill="hold"/>
                                        <p:tgtEl>
                                          <p:spTgt spid="274450"/>
                                        </p:tgtEl>
                                        <p:attrNameLst>
                                          <p:attrName>style.color</p:attrName>
                                        </p:attrNameLst>
                                      </p:cBhvr>
                                      <p:to>
                                        <p:clrVal>
                                          <a:srgbClr val="00FF00"/>
                                        </p:clrVal>
                                      </p:to>
                                    </p:set>
                                    <p:set>
                                      <p:cBhvr>
                                        <p:cTn id="88" dur="500" autoRev="1" fill="hold"/>
                                        <p:tgtEl>
                                          <p:spTgt spid="274450"/>
                                        </p:tgtEl>
                                        <p:attrNameLst>
                                          <p:attrName>fillcolor</p:attrName>
                                        </p:attrNameLst>
                                      </p:cBhvr>
                                      <p:to>
                                        <p:clrVal>
                                          <a:srgbClr val="00FF00"/>
                                        </p:clrVal>
                                      </p:to>
                                    </p:set>
                                    <p:set>
                                      <p:cBhvr>
                                        <p:cTn id="89" dur="500" autoRev="1" fill="hold"/>
                                        <p:tgtEl>
                                          <p:spTgt spid="274450"/>
                                        </p:tgtEl>
                                        <p:attrNameLst>
                                          <p:attrName>fill.type</p:attrName>
                                        </p:attrNameLst>
                                      </p:cBhvr>
                                      <p:to>
                                        <p:strVal val="solid"/>
                                      </p:to>
                                    </p:set>
                                  </p:childTnLst>
                                </p:cTn>
                              </p:par>
                              <p:par>
                                <p:cTn id="90" presetID="21" presetClass="emph" presetSubtype="0" fill="hold" grpId="1" nodeType="withEffect">
                                  <p:stCondLst>
                                    <p:cond delay="0"/>
                                  </p:stCondLst>
                                  <p:iterate type="lt">
                                    <p:tmPct val="0"/>
                                  </p:iterate>
                                  <p:childTnLst>
                                    <p:animClr clrSpc="hsl" dir="cw">
                                      <p:cBhvr override="childStyle">
                                        <p:cTn id="91" dur="500" fill="hold"/>
                                        <p:tgtEl>
                                          <p:spTgt spid="274477">
                                            <p:txEl>
                                              <p:pRg st="0" end="0"/>
                                            </p:txEl>
                                          </p:spTgt>
                                        </p:tgtEl>
                                        <p:attrNameLst>
                                          <p:attrName>style.color</p:attrName>
                                        </p:attrNameLst>
                                      </p:cBhvr>
                                      <p:by>
                                        <p:hsl h="7200000" s="0" l="0"/>
                                      </p:by>
                                    </p:animClr>
                                    <p:animClr clrSpc="hsl" dir="cw">
                                      <p:cBhvr>
                                        <p:cTn id="92" dur="500" fill="hold"/>
                                        <p:tgtEl>
                                          <p:spTgt spid="274477">
                                            <p:txEl>
                                              <p:pRg st="0" end="0"/>
                                            </p:txEl>
                                          </p:spTgt>
                                        </p:tgtEl>
                                        <p:attrNameLst>
                                          <p:attrName>fillcolor</p:attrName>
                                        </p:attrNameLst>
                                      </p:cBhvr>
                                      <p:by>
                                        <p:hsl h="7200000" s="0" l="0"/>
                                      </p:by>
                                    </p:animClr>
                                    <p:animClr clrSpc="hsl" dir="cw">
                                      <p:cBhvr>
                                        <p:cTn id="93" dur="500" fill="hold"/>
                                        <p:tgtEl>
                                          <p:spTgt spid="274477">
                                            <p:txEl>
                                              <p:pRg st="0" end="0"/>
                                            </p:txEl>
                                          </p:spTgt>
                                        </p:tgtEl>
                                        <p:attrNameLst>
                                          <p:attrName>stroke.color</p:attrName>
                                        </p:attrNameLst>
                                      </p:cBhvr>
                                      <p:by>
                                        <p:hsl h="7200000" s="0" l="0"/>
                                      </p:by>
                                    </p:animClr>
                                    <p:set>
                                      <p:cBhvr>
                                        <p:cTn id="94" dur="500" fill="hold"/>
                                        <p:tgtEl>
                                          <p:spTgt spid="274477">
                                            <p:txEl>
                                              <p:pRg st="0" end="0"/>
                                            </p:txEl>
                                          </p:spTgt>
                                        </p:tgtEl>
                                        <p:attrNameLst>
                                          <p:attrName>fill.type</p:attrName>
                                        </p:attrNameLst>
                                      </p:cBhvr>
                                      <p:to>
                                        <p:strVal val="solid"/>
                                      </p:to>
                                    </p:set>
                                  </p:childTnLst>
                                  <p:subTnLst>
                                    <p:audio>
                                      <p:cMediaNode>
                                        <p:cTn display="0" masterRel="sameClick">
                                          <p:stCondLst>
                                            <p:cond evt="begin" delay="0">
                                              <p:tn val="90"/>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6"/>
                  </p:tgtEl>
                </p:cond>
              </p:nextCondLst>
            </p:seq>
            <p:seq concurrent="1" nextAc="seek">
              <p:cTn id="95" restart="whenNotActive" fill="hold" evtFilter="cancelBubble" nodeType="interactiveSeq">
                <p:stCondLst>
                  <p:cond evt="onClick" delay="0">
                    <p:tgtEl>
                      <p:spTgt spid="7"/>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20" presetClass="emph" presetSubtype="0" fill="hold" grpId="0" nodeType="clickEffect">
                                  <p:stCondLst>
                                    <p:cond delay="0"/>
                                  </p:stCondLst>
                                  <p:iterate type="lt">
                                    <p:tmPct val="10000"/>
                                  </p:iterate>
                                  <p:childTnLst>
                                    <p:set>
                                      <p:cBhvr override="childStyle">
                                        <p:cTn id="99" dur="500" autoRev="1" fill="hold"/>
                                        <p:tgtEl>
                                          <p:spTgt spid="274452"/>
                                        </p:tgtEl>
                                        <p:attrNameLst>
                                          <p:attrName>style.color</p:attrName>
                                        </p:attrNameLst>
                                      </p:cBhvr>
                                      <p:to>
                                        <p:clrVal>
                                          <a:srgbClr val="FF0000"/>
                                        </p:clrVal>
                                      </p:to>
                                    </p:set>
                                    <p:set>
                                      <p:cBhvr>
                                        <p:cTn id="100" dur="500" autoRev="1" fill="hold"/>
                                        <p:tgtEl>
                                          <p:spTgt spid="274452"/>
                                        </p:tgtEl>
                                        <p:attrNameLst>
                                          <p:attrName>fillcolor</p:attrName>
                                        </p:attrNameLst>
                                      </p:cBhvr>
                                      <p:to>
                                        <p:clrVal>
                                          <a:srgbClr val="FF0000"/>
                                        </p:clrVal>
                                      </p:to>
                                    </p:set>
                                    <p:set>
                                      <p:cBhvr>
                                        <p:cTn id="101" dur="500" autoRev="1" fill="hold"/>
                                        <p:tgtEl>
                                          <p:spTgt spid="274452"/>
                                        </p:tgtEl>
                                        <p:attrNameLst>
                                          <p:attrName>fill.type</p:attrName>
                                        </p:attrNameLst>
                                      </p:cBhvr>
                                      <p:to>
                                        <p:strVal val="solid"/>
                                      </p:to>
                                    </p:set>
                                  </p:childTnLst>
                                </p:cTn>
                              </p:par>
                              <p:par>
                                <p:cTn id="102" presetID="64" presetClass="path" presetSubtype="0" accel="50000" decel="50000" fill="hold" grpId="1" nodeType="withEffect">
                                  <p:stCondLst>
                                    <p:cond delay="0"/>
                                  </p:stCondLst>
                                  <p:iterate type="lt">
                                    <p:tmPct val="0"/>
                                  </p:iterate>
                                  <p:childTnLst>
                                    <p:animMotion origin="layout" path="M 0 -7.51445E-7 L -0.125 -0.28855 " pathEditMode="relative" rAng="0" ptsTypes="AA">
                                      <p:cBhvr>
                                        <p:cTn id="103" dur="2000" fill="hold"/>
                                        <p:tgtEl>
                                          <p:spTgt spid="274463"/>
                                        </p:tgtEl>
                                        <p:attrNameLst>
                                          <p:attrName>ppt_x</p:attrName>
                                          <p:attrName>ppt_y</p:attrName>
                                        </p:attrNameLst>
                                      </p:cBhvr>
                                      <p:rCtr x="-6250" y="-14428"/>
                                    </p:animMotion>
                                  </p:childTnLst>
                                  <p:subTnLst>
                                    <p:audio>
                                      <p:cMediaNode>
                                        <p:cTn display="0" masterRel="sameClick">
                                          <p:stCondLst>
                                            <p:cond evt="begin" delay="0">
                                              <p:tn val="102"/>
                                            </p:cond>
                                          </p:stCondLst>
                                          <p:endCondLst>
                                            <p:cond evt="onStopAudio" delay="0">
                                              <p:tgtEl>
                                                <p:sldTgt/>
                                              </p:tgtEl>
                                            </p:cond>
                                          </p:endCondLst>
                                        </p:cTn>
                                        <p:tgtEl>
                                          <p:sndTgt r:embed="rId8" name="Very good !.wav"/>
                                        </p:tgtEl>
                                      </p:cMediaNode>
                                    </p:audio>
                                  </p:subTnLst>
                                </p:cTn>
                              </p:par>
                            </p:childTnLst>
                          </p:cTn>
                        </p:par>
                      </p:childTnLst>
                    </p:cTn>
                  </p:par>
                </p:childTnLst>
              </p:cTn>
              <p:nextCondLst>
                <p:cond evt="onClick" delay="0">
                  <p:tgtEl>
                    <p:spTgt spid="7"/>
                  </p:tgtEl>
                </p:cond>
              </p:nextCondLst>
            </p:seq>
          </p:childTnLst>
        </p:cTn>
      </p:par>
    </p:tnLst>
    <p:bldLst>
      <p:bldP spid="274434" grpId="0" animBg="1"/>
      <p:bldP spid="274435" grpId="0"/>
      <p:bldP spid="274439" grpId="0" animBg="1"/>
      <p:bldP spid="274439" grpId="1" animBg="1"/>
      <p:bldP spid="274440" grpId="0" build="allAtOnce"/>
      <p:bldP spid="274440" grpId="1" build="allAtOnce"/>
      <p:bldP spid="274450" grpId="0" animBg="1"/>
      <p:bldP spid="274450" grpId="1" animBg="1"/>
      <p:bldP spid="274452" grpId="0" animBg="1"/>
      <p:bldP spid="274452" grpId="1" animBg="1"/>
      <p:bldP spid="274463" grpId="0"/>
      <p:bldP spid="274463" grpId="1"/>
      <p:bldP spid="274477" grpId="0" build="allAtOnce"/>
      <p:bldP spid="274477" grpId="1" build="allAtOnce"/>
      <p:bldP spid="47135" grpId="0"/>
      <p:bldP spid="47136" grpId="0"/>
      <p:bldP spid="47137" grpId="0"/>
      <p:bldP spid="47138" grpId="0"/>
      <p:bldP spid="47139" grpId="0"/>
      <p:bldP spid="471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3E6B0A3-FDAA-48C3-944A-96B34E37E67C}"/>
              </a:ext>
            </a:extLst>
          </p:cNvPr>
          <p:cNvSpPr>
            <a:spLocks noChangeArrowheads="1"/>
          </p:cNvSpPr>
          <p:nvPr/>
        </p:nvSpPr>
        <p:spPr bwMode="auto">
          <a:xfrm>
            <a:off x="1752600" y="1752600"/>
            <a:ext cx="8153400" cy="12192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Arial" panose="020B0604020202020204" pitchFamily="34" charset="0"/>
              <a:cs typeface="Arial" panose="020B0604020202020204" pitchFamily="34" charset="0"/>
            </a:endParaRPr>
          </a:p>
        </p:txBody>
      </p:sp>
      <p:sp>
        <p:nvSpPr>
          <p:cNvPr id="274435" name="Text Box 3">
            <a:extLst>
              <a:ext uri="{FF2B5EF4-FFF2-40B4-BE49-F238E27FC236}">
                <a16:creationId xmlns:a16="http://schemas.microsoft.com/office/drawing/2014/main" id="{107CA7C0-C752-4551-9D0E-46A5D09A135A}"/>
              </a:ext>
            </a:extLst>
          </p:cNvPr>
          <p:cNvSpPr txBox="1">
            <a:spLocks noChangeArrowheads="1"/>
          </p:cNvSpPr>
          <p:nvPr/>
        </p:nvSpPr>
        <p:spPr bwMode="auto">
          <a:xfrm>
            <a:off x="1981200" y="1828800"/>
            <a:ext cx="6172200" cy="106680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
                <a:schemeClr val="hlink"/>
              </a:buClr>
              <a:buSzPct val="65000"/>
              <a:buFont typeface="Wingdings" pitchFamily="2" charset="2"/>
              <a:buNone/>
              <a:defRPr/>
            </a:pPr>
            <a:r>
              <a:rPr lang="en-US" sz="3200" b="1">
                <a:solidFill>
                  <a:srgbClr val="660066"/>
                </a:solidFill>
                <a:effectLst>
                  <a:outerShdw blurRad="38100" dist="38100" dir="2700000" algn="tl">
                    <a:srgbClr val="000000"/>
                  </a:outerShdw>
                </a:effectLst>
                <a:cs typeface="Arial" charset="0"/>
              </a:rPr>
              <a:t>e. </a:t>
            </a:r>
            <a:r>
              <a:rPr lang="en-US" sz="3200" b="1">
                <a:solidFill>
                  <a:srgbClr val="660066"/>
                </a:solidFill>
                <a:latin typeface="Arial Narrow" pitchFamily="34" charset="0"/>
                <a:cs typeface="Arial" charset="0"/>
              </a:rPr>
              <a:t>What does Minh do after school ?</a:t>
            </a:r>
          </a:p>
          <a:p>
            <a:pPr eaLnBrk="1" hangingPunct="1">
              <a:buClr>
                <a:schemeClr val="hlink"/>
              </a:buClr>
              <a:buSzPct val="65000"/>
              <a:buFont typeface="Wingdings" pitchFamily="2" charset="2"/>
              <a:buNone/>
              <a:defRPr/>
            </a:pPr>
            <a:r>
              <a:rPr lang="en-US" sz="3200" b="1">
                <a:solidFill>
                  <a:srgbClr val="660066"/>
                </a:solidFill>
                <a:latin typeface="Arial Narrow" pitchFamily="34" charset="0"/>
                <a:cs typeface="Arial" charset="0"/>
              </a:rPr>
              <a:t>……………</a:t>
            </a:r>
          </a:p>
        </p:txBody>
      </p:sp>
      <p:sp>
        <p:nvSpPr>
          <p:cNvPr id="274436" name="Rectangle 4">
            <a:extLst>
              <a:ext uri="{FF2B5EF4-FFF2-40B4-BE49-F238E27FC236}">
                <a16:creationId xmlns:a16="http://schemas.microsoft.com/office/drawing/2014/main" id="{75A3E04B-EB03-4CBD-B057-0F4E907ED5B8}"/>
              </a:ext>
            </a:extLst>
          </p:cNvPr>
          <p:cNvSpPr>
            <a:spLocks noChangeArrowheads="1"/>
          </p:cNvSpPr>
          <p:nvPr/>
        </p:nvSpPr>
        <p:spPr bwMode="auto">
          <a:xfrm>
            <a:off x="3352800" y="4267200"/>
            <a:ext cx="48006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5605" name="Rectangle 5">
            <a:extLst>
              <a:ext uri="{FF2B5EF4-FFF2-40B4-BE49-F238E27FC236}">
                <a16:creationId xmlns:a16="http://schemas.microsoft.com/office/drawing/2014/main" id="{E547B836-A9BE-4CC4-85A3-E5E691C713BE}"/>
              </a:ext>
            </a:extLst>
          </p:cNvPr>
          <p:cNvSpPr>
            <a:spLocks noChangeArrowheads="1"/>
          </p:cNvSpPr>
          <p:nvPr/>
        </p:nvSpPr>
        <p:spPr bwMode="auto">
          <a:xfrm>
            <a:off x="8915400" y="457200"/>
            <a:ext cx="1371600" cy="58674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6" name="AutoShape 6">
            <a:extLst>
              <a:ext uri="{FF2B5EF4-FFF2-40B4-BE49-F238E27FC236}">
                <a16:creationId xmlns:a16="http://schemas.microsoft.com/office/drawing/2014/main" id="{A1E7D7B4-90F6-4B1F-9663-9E14142502AA}"/>
              </a:ext>
            </a:extLst>
          </p:cNvPr>
          <p:cNvSpPr>
            <a:spLocks noChangeArrowheads="1"/>
          </p:cNvSpPr>
          <p:nvPr/>
        </p:nvSpPr>
        <p:spPr bwMode="auto">
          <a:xfrm flipH="1">
            <a:off x="8305800" y="16764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4439" name="Rectangle 7">
            <a:extLst>
              <a:ext uri="{FF2B5EF4-FFF2-40B4-BE49-F238E27FC236}">
                <a16:creationId xmlns:a16="http://schemas.microsoft.com/office/drawing/2014/main" id="{19F5113A-1BC3-4045-938E-AEBD487EF835}"/>
              </a:ext>
            </a:extLst>
          </p:cNvPr>
          <p:cNvSpPr>
            <a:spLocks noChangeArrowheads="1"/>
          </p:cNvSpPr>
          <p:nvPr/>
        </p:nvSpPr>
        <p:spPr bwMode="auto">
          <a:xfrm>
            <a:off x="3352800" y="3505200"/>
            <a:ext cx="48006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40" name="Text Box 8">
            <a:extLst>
              <a:ext uri="{FF2B5EF4-FFF2-40B4-BE49-F238E27FC236}">
                <a16:creationId xmlns:a16="http://schemas.microsoft.com/office/drawing/2014/main" id="{7F4F57FA-008F-4C3E-8A04-F8D94A9394C1}"/>
              </a:ext>
            </a:extLst>
          </p:cNvPr>
          <p:cNvSpPr txBox="1">
            <a:spLocks noChangeArrowheads="1"/>
          </p:cNvSpPr>
          <p:nvPr/>
        </p:nvSpPr>
        <p:spPr bwMode="auto">
          <a:xfrm>
            <a:off x="3429000" y="35052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 usually plays soccer.</a:t>
            </a:r>
          </a:p>
        </p:txBody>
      </p:sp>
      <p:grpSp>
        <p:nvGrpSpPr>
          <p:cNvPr id="2" name="Group 9">
            <a:extLst>
              <a:ext uri="{FF2B5EF4-FFF2-40B4-BE49-F238E27FC236}">
                <a16:creationId xmlns:a16="http://schemas.microsoft.com/office/drawing/2014/main" id="{EAD6B5F1-27C2-4552-BA2B-1FE5D2768254}"/>
              </a:ext>
            </a:extLst>
          </p:cNvPr>
          <p:cNvGrpSpPr>
            <a:grpSpLocks/>
          </p:cNvGrpSpPr>
          <p:nvPr/>
        </p:nvGrpSpPr>
        <p:grpSpPr bwMode="auto">
          <a:xfrm>
            <a:off x="2514600" y="3505200"/>
            <a:ext cx="609600" cy="641350"/>
            <a:chOff x="4944" y="1824"/>
            <a:chExt cx="384" cy="404"/>
          </a:xfrm>
        </p:grpSpPr>
        <p:sp>
          <p:nvSpPr>
            <p:cNvPr id="25631" name="Oval 10">
              <a:extLst>
                <a:ext uri="{FF2B5EF4-FFF2-40B4-BE49-F238E27FC236}">
                  <a16:creationId xmlns:a16="http://schemas.microsoft.com/office/drawing/2014/main" id="{76B12EB0-F7DD-4156-8869-FF59A533CFE8}"/>
                </a:ext>
              </a:extLst>
            </p:cNvPr>
            <p:cNvSpPr>
              <a:spLocks noChangeArrowheads="1"/>
            </p:cNvSpPr>
            <p:nvPr/>
          </p:nvSpPr>
          <p:spPr bwMode="auto">
            <a:xfrm>
              <a:off x="4944" y="1824"/>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32" name="Text Box 11">
              <a:extLst>
                <a:ext uri="{FF2B5EF4-FFF2-40B4-BE49-F238E27FC236}">
                  <a16:creationId xmlns:a16="http://schemas.microsoft.com/office/drawing/2014/main" id="{932C3589-56BC-4586-A79F-0EF254831BDB}"/>
                </a:ext>
              </a:extLst>
            </p:cNvPr>
            <p:cNvSpPr txBox="1">
              <a:spLocks noChangeArrowheads="1"/>
            </p:cNvSpPr>
            <p:nvPr/>
          </p:nvSpPr>
          <p:spPr bwMode="auto">
            <a:xfrm>
              <a:off x="4992" y="182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A</a:t>
              </a:r>
            </a:p>
          </p:txBody>
        </p:sp>
      </p:grpSp>
      <p:grpSp>
        <p:nvGrpSpPr>
          <p:cNvPr id="3" name="Group 12">
            <a:extLst>
              <a:ext uri="{FF2B5EF4-FFF2-40B4-BE49-F238E27FC236}">
                <a16:creationId xmlns:a16="http://schemas.microsoft.com/office/drawing/2014/main" id="{F1184B5F-530E-404C-B11C-2C43D14368A5}"/>
              </a:ext>
            </a:extLst>
          </p:cNvPr>
          <p:cNvGrpSpPr>
            <a:grpSpLocks/>
          </p:cNvGrpSpPr>
          <p:nvPr/>
        </p:nvGrpSpPr>
        <p:grpSpPr bwMode="auto">
          <a:xfrm>
            <a:off x="2514600" y="4267200"/>
            <a:ext cx="609600" cy="641350"/>
            <a:chOff x="4944" y="2400"/>
            <a:chExt cx="384" cy="404"/>
          </a:xfrm>
        </p:grpSpPr>
        <p:sp>
          <p:nvSpPr>
            <p:cNvPr id="25629" name="Oval 13">
              <a:extLst>
                <a:ext uri="{FF2B5EF4-FFF2-40B4-BE49-F238E27FC236}">
                  <a16:creationId xmlns:a16="http://schemas.microsoft.com/office/drawing/2014/main" id="{BB0E4EBF-1E14-40BA-9363-A274D83F472F}"/>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30" name="Text Box 14">
              <a:extLst>
                <a:ext uri="{FF2B5EF4-FFF2-40B4-BE49-F238E27FC236}">
                  <a16:creationId xmlns:a16="http://schemas.microsoft.com/office/drawing/2014/main" id="{3F59BBC4-6CC6-4CDB-903E-2F6FD93AD146}"/>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B</a:t>
              </a:r>
            </a:p>
          </p:txBody>
        </p:sp>
      </p:grpSp>
      <p:sp>
        <p:nvSpPr>
          <p:cNvPr id="274451" name="Text Box 19">
            <a:extLst>
              <a:ext uri="{FF2B5EF4-FFF2-40B4-BE49-F238E27FC236}">
                <a16:creationId xmlns:a16="http://schemas.microsoft.com/office/drawing/2014/main" id="{80F7195C-F546-493C-8CA7-E9214A202213}"/>
              </a:ext>
            </a:extLst>
          </p:cNvPr>
          <p:cNvSpPr txBox="1">
            <a:spLocks noChangeArrowheads="1"/>
          </p:cNvSpPr>
          <p:nvPr/>
        </p:nvSpPr>
        <p:spPr bwMode="auto">
          <a:xfrm>
            <a:off x="3429000" y="42672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He usually watches T.V.</a:t>
            </a:r>
          </a:p>
        </p:txBody>
      </p:sp>
      <p:sp>
        <p:nvSpPr>
          <p:cNvPr id="274452" name="Rectangle 20">
            <a:extLst>
              <a:ext uri="{FF2B5EF4-FFF2-40B4-BE49-F238E27FC236}">
                <a16:creationId xmlns:a16="http://schemas.microsoft.com/office/drawing/2014/main" id="{C09B238A-1A47-47DE-937D-CB19E2BDE0B9}"/>
              </a:ext>
            </a:extLst>
          </p:cNvPr>
          <p:cNvSpPr>
            <a:spLocks noChangeArrowheads="1"/>
          </p:cNvSpPr>
          <p:nvPr/>
        </p:nvSpPr>
        <p:spPr bwMode="auto">
          <a:xfrm>
            <a:off x="3352800" y="5029200"/>
            <a:ext cx="48006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a:latin typeface="Arial" panose="020B0604020202020204" pitchFamily="34" charset="0"/>
              <a:cs typeface="Arial" panose="020B0604020202020204" pitchFamily="34" charset="0"/>
            </a:endParaRPr>
          </a:p>
        </p:txBody>
      </p:sp>
      <p:grpSp>
        <p:nvGrpSpPr>
          <p:cNvPr id="25613" name="Group 21">
            <a:extLst>
              <a:ext uri="{FF2B5EF4-FFF2-40B4-BE49-F238E27FC236}">
                <a16:creationId xmlns:a16="http://schemas.microsoft.com/office/drawing/2014/main" id="{5695BA04-FC82-43B6-B562-EE4A74E8A676}"/>
              </a:ext>
            </a:extLst>
          </p:cNvPr>
          <p:cNvGrpSpPr>
            <a:grpSpLocks/>
          </p:cNvGrpSpPr>
          <p:nvPr/>
        </p:nvGrpSpPr>
        <p:grpSpPr bwMode="auto">
          <a:xfrm>
            <a:off x="8305800" y="1981200"/>
            <a:ext cx="1066800" cy="990600"/>
            <a:chOff x="4272" y="825"/>
            <a:chExt cx="672" cy="624"/>
          </a:xfrm>
        </p:grpSpPr>
        <p:sp>
          <p:nvSpPr>
            <p:cNvPr id="25627" name="Oval 22">
              <a:extLst>
                <a:ext uri="{FF2B5EF4-FFF2-40B4-BE49-F238E27FC236}">
                  <a16:creationId xmlns:a16="http://schemas.microsoft.com/office/drawing/2014/main" id="{52D1E2E5-6D39-4C41-8470-5B90AF7D828D}"/>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28" name="Text Box 23">
              <a:extLst>
                <a:ext uri="{FF2B5EF4-FFF2-40B4-BE49-F238E27FC236}">
                  <a16:creationId xmlns:a16="http://schemas.microsoft.com/office/drawing/2014/main" id="{391CD7DC-0FBF-4F9E-A4D1-58A49B53D23F}"/>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sym typeface="Webdings" panose="05030102010509060703" pitchFamily="18" charset="2"/>
                </a:rPr>
                <a:t></a:t>
              </a:r>
            </a:p>
          </p:txBody>
        </p:sp>
      </p:grpSp>
      <p:grpSp>
        <p:nvGrpSpPr>
          <p:cNvPr id="7" name="Group 28">
            <a:extLst>
              <a:ext uri="{FF2B5EF4-FFF2-40B4-BE49-F238E27FC236}">
                <a16:creationId xmlns:a16="http://schemas.microsoft.com/office/drawing/2014/main" id="{64816D0C-F567-4327-806A-18E79B7B7C97}"/>
              </a:ext>
            </a:extLst>
          </p:cNvPr>
          <p:cNvGrpSpPr>
            <a:grpSpLocks/>
          </p:cNvGrpSpPr>
          <p:nvPr/>
        </p:nvGrpSpPr>
        <p:grpSpPr bwMode="auto">
          <a:xfrm>
            <a:off x="2514600" y="5029200"/>
            <a:ext cx="609600" cy="641350"/>
            <a:chOff x="4944" y="2400"/>
            <a:chExt cx="384" cy="404"/>
          </a:xfrm>
        </p:grpSpPr>
        <p:sp>
          <p:nvSpPr>
            <p:cNvPr id="25625" name="Oval 29">
              <a:extLst>
                <a:ext uri="{FF2B5EF4-FFF2-40B4-BE49-F238E27FC236}">
                  <a16:creationId xmlns:a16="http://schemas.microsoft.com/office/drawing/2014/main" id="{4292CCF4-230A-46DD-991C-DCDCB50D9BE9}"/>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26" name="Text Box 30">
              <a:extLst>
                <a:ext uri="{FF2B5EF4-FFF2-40B4-BE49-F238E27FC236}">
                  <a16:creationId xmlns:a16="http://schemas.microsoft.com/office/drawing/2014/main" id="{2D2C16BD-8534-42C0-80F2-2810BABB9FAE}"/>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C</a:t>
              </a:r>
            </a:p>
          </p:txBody>
        </p:sp>
      </p:grpSp>
      <p:sp>
        <p:nvSpPr>
          <p:cNvPr id="274463" name="Text Box 31">
            <a:extLst>
              <a:ext uri="{FF2B5EF4-FFF2-40B4-BE49-F238E27FC236}">
                <a16:creationId xmlns:a16="http://schemas.microsoft.com/office/drawing/2014/main" id="{A296CAE5-6DAA-4E55-A822-53C59083415E}"/>
              </a:ext>
            </a:extLst>
          </p:cNvPr>
          <p:cNvSpPr txBox="1">
            <a:spLocks noChangeArrowheads="1"/>
          </p:cNvSpPr>
          <p:nvPr/>
        </p:nvSpPr>
        <p:spPr bwMode="auto">
          <a:xfrm>
            <a:off x="3352800" y="50292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Arial Narrow" panose="020B0606020202030204" pitchFamily="34" charset="0"/>
                <a:cs typeface="Arial" panose="020B0604020202020204" pitchFamily="34" charset="0"/>
              </a:rPr>
              <a:t> He usually meets his friends.</a:t>
            </a:r>
          </a:p>
        </p:txBody>
      </p:sp>
      <p:sp>
        <p:nvSpPr>
          <p:cNvPr id="25616" name="AutoShape 30">
            <a:extLst>
              <a:ext uri="{FF2B5EF4-FFF2-40B4-BE49-F238E27FC236}">
                <a16:creationId xmlns:a16="http://schemas.microsoft.com/office/drawing/2014/main" id="{A12677A6-2106-46D8-99CF-7662C7E8928E}"/>
              </a:ext>
            </a:extLst>
          </p:cNvPr>
          <p:cNvSpPr>
            <a:spLocks noChangeArrowheads="1"/>
          </p:cNvSpPr>
          <p:nvPr/>
        </p:nvSpPr>
        <p:spPr bwMode="auto">
          <a:xfrm>
            <a:off x="9004300" y="754063"/>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sp>
        <p:nvSpPr>
          <p:cNvPr id="49183" name="Text Box 31">
            <a:extLst>
              <a:ext uri="{FF2B5EF4-FFF2-40B4-BE49-F238E27FC236}">
                <a16:creationId xmlns:a16="http://schemas.microsoft.com/office/drawing/2014/main" id="{C59672CD-77D0-4DC0-8DDA-2D44665EA554}"/>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5</a:t>
            </a:r>
          </a:p>
        </p:txBody>
      </p:sp>
      <p:sp>
        <p:nvSpPr>
          <p:cNvPr id="49184" name="Text Box 32">
            <a:extLst>
              <a:ext uri="{FF2B5EF4-FFF2-40B4-BE49-F238E27FC236}">
                <a16:creationId xmlns:a16="http://schemas.microsoft.com/office/drawing/2014/main" id="{BE8098C6-DE63-4C9E-BCC5-600DD423D052}"/>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4</a:t>
            </a:r>
          </a:p>
        </p:txBody>
      </p:sp>
      <p:sp>
        <p:nvSpPr>
          <p:cNvPr id="49185" name="Text Box 33">
            <a:extLst>
              <a:ext uri="{FF2B5EF4-FFF2-40B4-BE49-F238E27FC236}">
                <a16:creationId xmlns:a16="http://schemas.microsoft.com/office/drawing/2014/main" id="{56CB6384-16DA-420F-9A01-CBB2983A52B7}"/>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3</a:t>
            </a:r>
          </a:p>
        </p:txBody>
      </p:sp>
      <p:sp>
        <p:nvSpPr>
          <p:cNvPr id="49186" name="Text Box 34">
            <a:extLst>
              <a:ext uri="{FF2B5EF4-FFF2-40B4-BE49-F238E27FC236}">
                <a16:creationId xmlns:a16="http://schemas.microsoft.com/office/drawing/2014/main" id="{D72AF8FF-C531-484A-8963-26535436BA06}"/>
              </a:ext>
            </a:extLst>
          </p:cNvPr>
          <p:cNvSpPr txBox="1">
            <a:spLocks noChangeArrowheads="1"/>
          </p:cNvSpPr>
          <p:nvPr/>
        </p:nvSpPr>
        <p:spPr bwMode="auto">
          <a:xfrm>
            <a:off x="9042400" y="593726"/>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2</a:t>
            </a:r>
          </a:p>
        </p:txBody>
      </p:sp>
      <p:sp>
        <p:nvSpPr>
          <p:cNvPr id="49187" name="Text Box 35">
            <a:extLst>
              <a:ext uri="{FF2B5EF4-FFF2-40B4-BE49-F238E27FC236}">
                <a16:creationId xmlns:a16="http://schemas.microsoft.com/office/drawing/2014/main" id="{6A154712-B3A2-4611-855E-3FBF87711338}"/>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1</a:t>
            </a:r>
          </a:p>
        </p:txBody>
      </p:sp>
      <p:sp>
        <p:nvSpPr>
          <p:cNvPr id="49188" name="Text Box 36">
            <a:extLst>
              <a:ext uri="{FF2B5EF4-FFF2-40B4-BE49-F238E27FC236}">
                <a16:creationId xmlns:a16="http://schemas.microsoft.com/office/drawing/2014/main" id="{BACF8034-57F9-4C5B-979E-53EBC202145A}"/>
              </a:ext>
            </a:extLst>
          </p:cNvPr>
          <p:cNvSpPr txBox="1">
            <a:spLocks noChangeArrowheads="1"/>
          </p:cNvSpPr>
          <p:nvPr/>
        </p:nvSpPr>
        <p:spPr bwMode="auto">
          <a:xfrm>
            <a:off x="8915400" y="593726"/>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0</a:t>
            </a:r>
          </a:p>
        </p:txBody>
      </p:sp>
      <p:pic>
        <p:nvPicPr>
          <p:cNvPr id="49189" name="Picture 37" descr="Tay viÕt ">
            <a:extLst>
              <a:ext uri="{FF2B5EF4-FFF2-40B4-BE49-F238E27FC236}">
                <a16:creationId xmlns:a16="http://schemas.microsoft.com/office/drawing/2014/main" id="{3A846908-D572-4569-B56B-3739584D779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WordArt 24">
            <a:extLst>
              <a:ext uri="{FF2B5EF4-FFF2-40B4-BE49-F238E27FC236}">
                <a16:creationId xmlns:a16="http://schemas.microsoft.com/office/drawing/2014/main" id="{70FBBF8A-F392-4C58-BA60-4C9445FE638B}"/>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panose="020B0806030902050204" pitchFamily="34" charset="0"/>
              </a:rPr>
              <a:t>Answer the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9189"/>
                                        </p:tgtEl>
                                        <p:attrNameLst>
                                          <p:attrName>style.visibility</p:attrName>
                                        </p:attrNameLst>
                                      </p:cBhvr>
                                      <p:to>
                                        <p:strVal val="visible"/>
                                      </p:to>
                                    </p:set>
                                    <p:animEffect transition="in" filter="wedge">
                                      <p:cBhvr>
                                        <p:cTn id="7" dur="2000"/>
                                        <p:tgtEl>
                                          <p:spTgt spid="49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1" nodeType="afterEffect">
                                  <p:stCondLst>
                                    <p:cond delay="0"/>
                                  </p:stCondLst>
                                  <p:iterate type="lt">
                                    <p:tmPct val="0"/>
                                  </p:iterate>
                                  <p:childTnLst>
                                    <p:set>
                                      <p:cBhvr>
                                        <p:cTn id="18" dur="1" fill="hold">
                                          <p:stCondLst>
                                            <p:cond delay="0"/>
                                          </p:stCondLst>
                                        </p:cTn>
                                        <p:tgtEl>
                                          <p:spTgt spid="274439"/>
                                        </p:tgtEl>
                                        <p:attrNameLst>
                                          <p:attrName>style.visibility</p:attrName>
                                        </p:attrNameLst>
                                      </p:cBhvr>
                                      <p:to>
                                        <p:strVal val="visible"/>
                                      </p:to>
                                    </p:set>
                                    <p:animEffect transition="in" filter="slide(fromRight)">
                                      <p:cBhvr>
                                        <p:cTn id="19" dur="500"/>
                                        <p:tgtEl>
                                          <p:spTgt spid="274439"/>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74440">
                                            <p:txEl>
                                              <p:pRg st="0" end="0"/>
                                            </p:txEl>
                                          </p:spTgt>
                                        </p:tgtEl>
                                        <p:attrNameLst>
                                          <p:attrName>style.visibility</p:attrName>
                                        </p:attrNameLst>
                                      </p:cBhvr>
                                      <p:to>
                                        <p:strVal val="visible"/>
                                      </p:to>
                                    </p:set>
                                    <p:anim calcmode="discrete" valueType="clr">
                                      <p:cBhvr override="childStyle">
                                        <p:cTn id="25" dur="80"/>
                                        <p:tgtEl>
                                          <p:spTgt spid="2744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4440">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74440">
                                            <p:txEl>
                                              <p:pRg st="0" end="0"/>
                                            </p:txEl>
                                          </p:spTgt>
                                        </p:tgtEl>
                                        <p:attrNameLst>
                                          <p:attrName>fill.type</p:attrName>
                                        </p:attrNameLst>
                                      </p:cBhvr>
                                      <p:to>
                                        <p:strVal val="solid"/>
                                      </p:to>
                                    </p:set>
                                  </p:childTnLst>
                                </p:cTn>
                              </p:par>
                            </p:childTnLst>
                          </p:cTn>
                        </p:par>
                        <p:par>
                          <p:cTn id="28" fill="hold" nodeType="afterGroup">
                            <p:stCondLst>
                              <p:cond delay="1880"/>
                            </p:stCondLst>
                            <p:childTnLst>
                              <p:par>
                                <p:cTn id="29" presetID="12" presetClass="entr" presetSubtype="2" fill="hold" grpId="1" nodeType="afterEffect">
                                  <p:stCondLst>
                                    <p:cond delay="0"/>
                                  </p:stCondLst>
                                  <p:iterate type="lt">
                                    <p:tmPct val="0"/>
                                  </p:iterate>
                                  <p:childTnLst>
                                    <p:set>
                                      <p:cBhvr>
                                        <p:cTn id="30" dur="1" fill="hold">
                                          <p:stCondLst>
                                            <p:cond delay="0"/>
                                          </p:stCondLst>
                                        </p:cTn>
                                        <p:tgtEl>
                                          <p:spTgt spid="274436"/>
                                        </p:tgtEl>
                                        <p:attrNameLst>
                                          <p:attrName>style.visibility</p:attrName>
                                        </p:attrNameLst>
                                      </p:cBhvr>
                                      <p:to>
                                        <p:strVal val="visible"/>
                                      </p:to>
                                    </p:set>
                                    <p:animEffect transition="in" filter="slide(fromRight)">
                                      <p:cBhvr>
                                        <p:cTn id="31" dur="500"/>
                                        <p:tgtEl>
                                          <p:spTgt spid="274436"/>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4451"/>
                                        </p:tgtEl>
                                        <p:attrNameLst>
                                          <p:attrName>style.visibility</p:attrName>
                                        </p:attrNameLst>
                                      </p:cBhvr>
                                      <p:to>
                                        <p:strVal val="visible"/>
                                      </p:to>
                                    </p:set>
                                    <p:anim calcmode="discrete" valueType="clr">
                                      <p:cBhvr override="childStyle">
                                        <p:cTn id="37" dur="80"/>
                                        <p:tgtEl>
                                          <p:spTgt spid="27445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4451"/>
                                        </p:tgtEl>
                                        <p:attrNameLst>
                                          <p:attrName>fillcolor</p:attrName>
                                        </p:attrNameLst>
                                      </p:cBhvr>
                                      <p:tavLst>
                                        <p:tav tm="0">
                                          <p:val>
                                            <p:clrVal>
                                              <a:schemeClr val="accent2"/>
                                            </p:clrVal>
                                          </p:val>
                                        </p:tav>
                                        <p:tav tm="50000">
                                          <p:val>
                                            <p:clrVal>
                                              <a:schemeClr val="hlink"/>
                                            </p:clrVal>
                                          </p:val>
                                        </p:tav>
                                      </p:tavLst>
                                    </p:anim>
                                    <p:set>
                                      <p:cBhvr>
                                        <p:cTn id="39" dur="80"/>
                                        <p:tgtEl>
                                          <p:spTgt spid="274451"/>
                                        </p:tgtEl>
                                        <p:attrNameLst>
                                          <p:attrName>fill.type</p:attrName>
                                        </p:attrNameLst>
                                      </p:cBhvr>
                                      <p:to>
                                        <p:strVal val="solid"/>
                                      </p:to>
                                    </p:set>
                                  </p:childTnLst>
                                </p:cTn>
                              </p:par>
                            </p:childTnLst>
                          </p:cTn>
                        </p:par>
                        <p:par>
                          <p:cTn id="40" fill="hold" nodeType="afterGroup">
                            <p:stCondLst>
                              <p:cond delay="2720"/>
                            </p:stCondLst>
                            <p:childTnLst>
                              <p:par>
                                <p:cTn id="41" presetID="12" presetClass="entr" presetSubtype="2" fill="hold" grpId="1" nodeType="afterEffect">
                                  <p:stCondLst>
                                    <p:cond delay="0"/>
                                  </p:stCondLst>
                                  <p:iterate type="lt">
                                    <p:tmPct val="0"/>
                                  </p:iterate>
                                  <p:childTnLst>
                                    <p:set>
                                      <p:cBhvr>
                                        <p:cTn id="42" dur="1" fill="hold">
                                          <p:stCondLst>
                                            <p:cond delay="0"/>
                                          </p:stCondLst>
                                        </p:cTn>
                                        <p:tgtEl>
                                          <p:spTgt spid="274452"/>
                                        </p:tgtEl>
                                        <p:attrNameLst>
                                          <p:attrName>style.visibility</p:attrName>
                                        </p:attrNameLst>
                                      </p:cBhvr>
                                      <p:to>
                                        <p:strVal val="visible"/>
                                      </p:to>
                                    </p:set>
                                    <p:animEffect transition="in" filter="slide(fromRight)">
                                      <p:cBhvr>
                                        <p:cTn id="43" dur="500"/>
                                        <p:tgtEl>
                                          <p:spTgt spid="274452"/>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274463"/>
                                        </p:tgtEl>
                                        <p:attrNameLst>
                                          <p:attrName>style.visibility</p:attrName>
                                        </p:attrNameLst>
                                      </p:cBhvr>
                                      <p:to>
                                        <p:strVal val="visible"/>
                                      </p:to>
                                    </p:set>
                                    <p:anim calcmode="discrete" valueType="clr">
                                      <p:cBhvr override="childStyle">
                                        <p:cTn id="49" dur="80"/>
                                        <p:tgtEl>
                                          <p:spTgt spid="27446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463"/>
                                        </p:tgtEl>
                                        <p:attrNameLst>
                                          <p:attrName>fillcolor</p:attrName>
                                        </p:attrNameLst>
                                      </p:cBhvr>
                                      <p:tavLst>
                                        <p:tav tm="0">
                                          <p:val>
                                            <p:clrVal>
                                              <a:schemeClr val="accent2"/>
                                            </p:clrVal>
                                          </p:val>
                                        </p:tav>
                                        <p:tav tm="50000">
                                          <p:val>
                                            <p:clrVal>
                                              <a:schemeClr val="hlink"/>
                                            </p:clrVal>
                                          </p:val>
                                        </p:tav>
                                      </p:tavLst>
                                    </p:anim>
                                    <p:set>
                                      <p:cBhvr>
                                        <p:cTn id="51" dur="80"/>
                                        <p:tgtEl>
                                          <p:spTgt spid="274463"/>
                                        </p:tgtEl>
                                        <p:attrNameLst>
                                          <p:attrName>fill.type</p:attrName>
                                        </p:attrNameLst>
                                      </p:cBhvr>
                                      <p:to>
                                        <p:strVal val="solid"/>
                                      </p:to>
                                    </p:set>
                                  </p:childTnLst>
                                </p:cTn>
                              </p:par>
                            </p:childTnLst>
                          </p:cTn>
                        </p:par>
                        <p:par>
                          <p:cTn id="52" fill="hold" nodeType="afterGroup">
                            <p:stCondLst>
                              <p:cond delay="3760"/>
                            </p:stCondLst>
                            <p:childTnLst>
                              <p:par>
                                <p:cTn id="53" presetID="11" presetClass="entr" presetSubtype="0" fill="hold" grpId="0" nodeType="afterEffect">
                                  <p:stCondLst>
                                    <p:cond delay="0"/>
                                  </p:stCondLst>
                                  <p:childTnLst>
                                    <p:set>
                                      <p:cBhvr>
                                        <p:cTn id="54" dur="1000">
                                          <p:stCondLst>
                                            <p:cond delay="0"/>
                                          </p:stCondLst>
                                        </p:cTn>
                                        <p:tgtEl>
                                          <p:spTgt spid="4918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nodeType="afterGroup">
                            <p:stCondLst>
                              <p:cond delay="4760"/>
                            </p:stCondLst>
                            <p:childTnLst>
                              <p:par>
                                <p:cTn id="56" presetID="11" presetClass="entr" presetSubtype="0" fill="hold" grpId="0" nodeType="afterEffect">
                                  <p:stCondLst>
                                    <p:cond delay="0"/>
                                  </p:stCondLst>
                                  <p:childTnLst>
                                    <p:set>
                                      <p:cBhvr>
                                        <p:cTn id="57" dur="1000">
                                          <p:stCondLst>
                                            <p:cond delay="0"/>
                                          </p:stCondLst>
                                        </p:cTn>
                                        <p:tgtEl>
                                          <p:spTgt spid="4918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nodeType="afterGroup">
                            <p:stCondLst>
                              <p:cond delay="5760"/>
                            </p:stCondLst>
                            <p:childTnLst>
                              <p:par>
                                <p:cTn id="59" presetID="11" presetClass="entr" presetSubtype="0" fill="hold" grpId="0" nodeType="afterEffect">
                                  <p:stCondLst>
                                    <p:cond delay="0"/>
                                  </p:stCondLst>
                                  <p:childTnLst>
                                    <p:set>
                                      <p:cBhvr>
                                        <p:cTn id="60" dur="1000">
                                          <p:stCondLst>
                                            <p:cond delay="0"/>
                                          </p:stCondLst>
                                        </p:cTn>
                                        <p:tgtEl>
                                          <p:spTgt spid="4918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nodeType="afterGroup">
                            <p:stCondLst>
                              <p:cond delay="6760"/>
                            </p:stCondLst>
                            <p:childTnLst>
                              <p:par>
                                <p:cTn id="62" presetID="11" presetClass="entr" presetSubtype="0" fill="hold" grpId="0" nodeType="afterEffect">
                                  <p:stCondLst>
                                    <p:cond delay="0"/>
                                  </p:stCondLst>
                                  <p:childTnLst>
                                    <p:set>
                                      <p:cBhvr>
                                        <p:cTn id="63" dur="1000">
                                          <p:stCondLst>
                                            <p:cond delay="0"/>
                                          </p:stCondLst>
                                        </p:cTn>
                                        <p:tgtEl>
                                          <p:spTgt spid="4918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nodeType="afterGroup">
                            <p:stCondLst>
                              <p:cond delay="7760"/>
                            </p:stCondLst>
                            <p:childTnLst>
                              <p:par>
                                <p:cTn id="65" presetID="11" presetClass="entr" presetSubtype="0" fill="hold" grpId="0" nodeType="afterEffect">
                                  <p:stCondLst>
                                    <p:cond delay="0"/>
                                  </p:stCondLst>
                                  <p:childTnLst>
                                    <p:set>
                                      <p:cBhvr>
                                        <p:cTn id="66" dur="1000">
                                          <p:stCondLst>
                                            <p:cond delay="0"/>
                                          </p:stCondLst>
                                        </p:cTn>
                                        <p:tgtEl>
                                          <p:spTgt spid="491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nodeType="afterGroup">
                            <p:stCondLst>
                              <p:cond delay="8760"/>
                            </p:stCondLst>
                            <p:childTnLst>
                              <p:par>
                                <p:cTn id="68" presetID="10" presetClass="entr" presetSubtype="0" fill="hold" grpId="0" nodeType="afterEffect">
                                  <p:stCondLst>
                                    <p:cond delay="0"/>
                                  </p:stCondLst>
                                  <p:childTnLst>
                                    <p:set>
                                      <p:cBhvr>
                                        <p:cTn id="69" dur="1" fill="hold">
                                          <p:stCondLst>
                                            <p:cond delay="0"/>
                                          </p:stCondLst>
                                        </p:cTn>
                                        <p:tgtEl>
                                          <p:spTgt spid="49188"/>
                                        </p:tgtEl>
                                        <p:attrNameLst>
                                          <p:attrName>style.visibility</p:attrName>
                                        </p:attrNameLst>
                                      </p:cBhvr>
                                      <p:to>
                                        <p:strVal val="visible"/>
                                      </p:to>
                                    </p:set>
                                    <p:animEffect transition="in" filter="fade">
                                      <p:cBhvr>
                                        <p:cTn id="70" dur="500"/>
                                        <p:tgtEl>
                                          <p:spTgt spid="49188"/>
                                        </p:tgtEl>
                                      </p:cBhvr>
                                    </p:animEffect>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0" presetClass="emph" presetSubtype="0" fill="hold" grpId="0" nodeType="withEffect">
                                  <p:stCondLst>
                                    <p:cond delay="0"/>
                                  </p:stCondLst>
                                  <p:iterate type="lt">
                                    <p:tmPct val="10000"/>
                                  </p:iterate>
                                  <p:childTnLst>
                                    <p:set>
                                      <p:cBhvr override="childStyle">
                                        <p:cTn id="75" dur="500" autoRev="1" fill="hold"/>
                                        <p:tgtEl>
                                          <p:spTgt spid="274439"/>
                                        </p:tgtEl>
                                        <p:attrNameLst>
                                          <p:attrName>style.color</p:attrName>
                                        </p:attrNameLst>
                                      </p:cBhvr>
                                      <p:to>
                                        <p:clrVal>
                                          <a:srgbClr val="00FF00"/>
                                        </p:clrVal>
                                      </p:to>
                                    </p:set>
                                    <p:set>
                                      <p:cBhvr>
                                        <p:cTn id="76" dur="500" autoRev="1" fill="hold"/>
                                        <p:tgtEl>
                                          <p:spTgt spid="274439"/>
                                        </p:tgtEl>
                                        <p:attrNameLst>
                                          <p:attrName>fillcolor</p:attrName>
                                        </p:attrNameLst>
                                      </p:cBhvr>
                                      <p:to>
                                        <p:clrVal>
                                          <a:srgbClr val="00FF00"/>
                                        </p:clrVal>
                                      </p:to>
                                    </p:set>
                                    <p:set>
                                      <p:cBhvr>
                                        <p:cTn id="77" dur="500" autoRev="1" fill="hold"/>
                                        <p:tgtEl>
                                          <p:spTgt spid="274439"/>
                                        </p:tgtEl>
                                        <p:attrNameLst>
                                          <p:attrName>fill.type</p:attrName>
                                        </p:attrNameLst>
                                      </p:cBhvr>
                                      <p:to>
                                        <p:strVal val="solid"/>
                                      </p:to>
                                    </p:set>
                                  </p:childTnLst>
                                </p:cTn>
                              </p:par>
                              <p:par>
                                <p:cTn id="78" presetID="21" presetClass="emph" presetSubtype="0" fill="hold" grpId="1" nodeType="withEffect">
                                  <p:stCondLst>
                                    <p:cond delay="0"/>
                                  </p:stCondLst>
                                  <p:iterate type="lt">
                                    <p:tmPct val="0"/>
                                  </p:iterate>
                                  <p:childTnLst>
                                    <p:animClr clrSpc="hsl" dir="cw">
                                      <p:cBhvr override="childStyle">
                                        <p:cTn id="79" dur="500" fill="hold"/>
                                        <p:tgtEl>
                                          <p:spTgt spid="274440">
                                            <p:txEl>
                                              <p:pRg st="0" end="0"/>
                                            </p:txEl>
                                          </p:spTgt>
                                        </p:tgtEl>
                                        <p:attrNameLst>
                                          <p:attrName>style.color</p:attrName>
                                        </p:attrNameLst>
                                      </p:cBhvr>
                                      <p:by>
                                        <p:hsl h="7200000" s="0" l="0"/>
                                      </p:by>
                                    </p:animClr>
                                    <p:animClr clrSpc="hsl" dir="cw">
                                      <p:cBhvr>
                                        <p:cTn id="80" dur="500" fill="hold"/>
                                        <p:tgtEl>
                                          <p:spTgt spid="274440">
                                            <p:txEl>
                                              <p:pRg st="0" end="0"/>
                                            </p:txEl>
                                          </p:spTgt>
                                        </p:tgtEl>
                                        <p:attrNameLst>
                                          <p:attrName>fillcolor</p:attrName>
                                        </p:attrNameLst>
                                      </p:cBhvr>
                                      <p:by>
                                        <p:hsl h="7200000" s="0" l="0"/>
                                      </p:by>
                                    </p:animClr>
                                    <p:animClr clrSpc="hsl" dir="cw">
                                      <p:cBhvr>
                                        <p:cTn id="81" dur="500" fill="hold"/>
                                        <p:tgtEl>
                                          <p:spTgt spid="274440">
                                            <p:txEl>
                                              <p:pRg st="0" end="0"/>
                                            </p:txEl>
                                          </p:spTgt>
                                        </p:tgtEl>
                                        <p:attrNameLst>
                                          <p:attrName>stroke.color</p:attrName>
                                        </p:attrNameLst>
                                      </p:cBhvr>
                                      <p:by>
                                        <p:hsl h="7200000" s="0" l="0"/>
                                      </p:by>
                                    </p:animClr>
                                    <p:set>
                                      <p:cBhvr>
                                        <p:cTn id="82" dur="500" fill="hold"/>
                                        <p:tgtEl>
                                          <p:spTgt spid="274440">
                                            <p:txEl>
                                              <p:pRg st="0" end="0"/>
                                            </p:txEl>
                                          </p:spTgt>
                                        </p:tgtEl>
                                        <p:attrNameLst>
                                          <p:attrName>fill.type</p:attrName>
                                        </p:attrNameLst>
                                      </p:cBhvr>
                                      <p:to>
                                        <p:strVal val="solid"/>
                                      </p:to>
                                    </p:set>
                                  </p:childTnLst>
                                  <p:subTnLst>
                                    <p:audio>
                                      <p:cMediaNode>
                                        <p:cTn display="0" masterRel="sameClick">
                                          <p:stCondLst>
                                            <p:cond evt="begin" delay="0">
                                              <p:tn val="78"/>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3"/>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0" presetClass="emph" presetSubtype="0" fill="hold" grpId="0" nodeType="withEffect">
                                  <p:stCondLst>
                                    <p:cond delay="0"/>
                                  </p:stCondLst>
                                  <p:iterate type="lt">
                                    <p:tmPct val="10000"/>
                                  </p:iterate>
                                  <p:childTnLst>
                                    <p:set>
                                      <p:cBhvr override="childStyle">
                                        <p:cTn id="87" dur="500" autoRev="1" fill="hold"/>
                                        <p:tgtEl>
                                          <p:spTgt spid="274436"/>
                                        </p:tgtEl>
                                        <p:attrNameLst>
                                          <p:attrName>style.color</p:attrName>
                                        </p:attrNameLst>
                                      </p:cBhvr>
                                      <p:to>
                                        <p:clrVal>
                                          <a:srgbClr val="00FF00"/>
                                        </p:clrVal>
                                      </p:to>
                                    </p:set>
                                    <p:set>
                                      <p:cBhvr>
                                        <p:cTn id="88" dur="500" autoRev="1" fill="hold"/>
                                        <p:tgtEl>
                                          <p:spTgt spid="274436"/>
                                        </p:tgtEl>
                                        <p:attrNameLst>
                                          <p:attrName>fillcolor</p:attrName>
                                        </p:attrNameLst>
                                      </p:cBhvr>
                                      <p:to>
                                        <p:clrVal>
                                          <a:srgbClr val="00FF00"/>
                                        </p:clrVal>
                                      </p:to>
                                    </p:set>
                                    <p:set>
                                      <p:cBhvr>
                                        <p:cTn id="89" dur="500" autoRev="1" fill="hold"/>
                                        <p:tgtEl>
                                          <p:spTgt spid="274436"/>
                                        </p:tgtEl>
                                        <p:attrNameLst>
                                          <p:attrName>fill.type</p:attrName>
                                        </p:attrNameLst>
                                      </p:cBhvr>
                                      <p:to>
                                        <p:strVal val="solid"/>
                                      </p:to>
                                    </p:set>
                                  </p:childTnLst>
                                </p:cTn>
                              </p:par>
                              <p:par>
                                <p:cTn id="90" presetID="21" presetClass="emph" presetSubtype="0" fill="hold" grpId="1" nodeType="withEffect">
                                  <p:stCondLst>
                                    <p:cond delay="0"/>
                                  </p:stCondLst>
                                  <p:iterate type="lt">
                                    <p:tmPct val="0"/>
                                  </p:iterate>
                                  <p:childTnLst>
                                    <p:animClr clrSpc="hsl" dir="cw">
                                      <p:cBhvr override="childStyle">
                                        <p:cTn id="91" dur="500" fill="hold"/>
                                        <p:tgtEl>
                                          <p:spTgt spid="274451"/>
                                        </p:tgtEl>
                                        <p:attrNameLst>
                                          <p:attrName>style.color</p:attrName>
                                        </p:attrNameLst>
                                      </p:cBhvr>
                                      <p:by>
                                        <p:hsl h="7200000" s="0" l="0"/>
                                      </p:by>
                                    </p:animClr>
                                    <p:animClr clrSpc="hsl" dir="cw">
                                      <p:cBhvr>
                                        <p:cTn id="92" dur="500" fill="hold"/>
                                        <p:tgtEl>
                                          <p:spTgt spid="274451"/>
                                        </p:tgtEl>
                                        <p:attrNameLst>
                                          <p:attrName>fillcolor</p:attrName>
                                        </p:attrNameLst>
                                      </p:cBhvr>
                                      <p:by>
                                        <p:hsl h="7200000" s="0" l="0"/>
                                      </p:by>
                                    </p:animClr>
                                    <p:animClr clrSpc="hsl" dir="cw">
                                      <p:cBhvr>
                                        <p:cTn id="93" dur="500" fill="hold"/>
                                        <p:tgtEl>
                                          <p:spTgt spid="274451"/>
                                        </p:tgtEl>
                                        <p:attrNameLst>
                                          <p:attrName>stroke.color</p:attrName>
                                        </p:attrNameLst>
                                      </p:cBhvr>
                                      <p:by>
                                        <p:hsl h="7200000" s="0" l="0"/>
                                      </p:by>
                                    </p:animClr>
                                    <p:set>
                                      <p:cBhvr>
                                        <p:cTn id="94" dur="500" fill="hold"/>
                                        <p:tgtEl>
                                          <p:spTgt spid="274451"/>
                                        </p:tgtEl>
                                        <p:attrNameLst>
                                          <p:attrName>fill.type</p:attrName>
                                        </p:attrNameLst>
                                      </p:cBhvr>
                                      <p:to>
                                        <p:strVal val="solid"/>
                                      </p:to>
                                    </p:set>
                                  </p:childTnLst>
                                  <p:subTnLst>
                                    <p:audio>
                                      <p:cMediaNode>
                                        <p:cTn display="0" masterRel="sameClick">
                                          <p:stCondLst>
                                            <p:cond evt="begin" delay="0">
                                              <p:tn val="90"/>
                                            </p:cond>
                                          </p:stCondLst>
                                          <p:endCondLst>
                                            <p:cond evt="onStopAudio" delay="0">
                                              <p:tgtEl>
                                                <p:sldTgt/>
                                              </p:tgtEl>
                                            </p:cond>
                                          </p:endCondLst>
                                        </p:cTn>
                                        <p:tgtEl>
                                          <p:sndTgt r:embed="rId7" name="Incorrect.wav"/>
                                        </p:tgtEl>
                                      </p:cMediaNode>
                                    </p:audio>
                                  </p:sub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7"/>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20" presetClass="emph" presetSubtype="0" fill="hold" grpId="0" nodeType="clickEffect">
                                  <p:stCondLst>
                                    <p:cond delay="0"/>
                                  </p:stCondLst>
                                  <p:iterate type="lt">
                                    <p:tmPct val="10000"/>
                                  </p:iterate>
                                  <p:childTnLst>
                                    <p:set>
                                      <p:cBhvr override="childStyle">
                                        <p:cTn id="99" dur="500" autoRev="1" fill="hold"/>
                                        <p:tgtEl>
                                          <p:spTgt spid="274452"/>
                                        </p:tgtEl>
                                        <p:attrNameLst>
                                          <p:attrName>style.color</p:attrName>
                                        </p:attrNameLst>
                                      </p:cBhvr>
                                      <p:to>
                                        <p:clrVal>
                                          <a:srgbClr val="FF0000"/>
                                        </p:clrVal>
                                      </p:to>
                                    </p:set>
                                    <p:set>
                                      <p:cBhvr>
                                        <p:cTn id="100" dur="500" autoRev="1" fill="hold"/>
                                        <p:tgtEl>
                                          <p:spTgt spid="274452"/>
                                        </p:tgtEl>
                                        <p:attrNameLst>
                                          <p:attrName>fillcolor</p:attrName>
                                        </p:attrNameLst>
                                      </p:cBhvr>
                                      <p:to>
                                        <p:clrVal>
                                          <a:srgbClr val="FF0000"/>
                                        </p:clrVal>
                                      </p:to>
                                    </p:set>
                                    <p:set>
                                      <p:cBhvr>
                                        <p:cTn id="101" dur="500" autoRev="1" fill="hold"/>
                                        <p:tgtEl>
                                          <p:spTgt spid="274452"/>
                                        </p:tgtEl>
                                        <p:attrNameLst>
                                          <p:attrName>fill.type</p:attrName>
                                        </p:attrNameLst>
                                      </p:cBhvr>
                                      <p:to>
                                        <p:strVal val="solid"/>
                                      </p:to>
                                    </p:set>
                                  </p:childTnLst>
                                </p:cTn>
                              </p:par>
                              <p:par>
                                <p:cTn id="102" presetID="64" presetClass="path" presetSubtype="0" accel="50000" decel="50000" fill="hold" grpId="1" nodeType="withEffect">
                                  <p:stCondLst>
                                    <p:cond delay="0"/>
                                  </p:stCondLst>
                                  <p:iterate type="lt">
                                    <p:tmPct val="0"/>
                                  </p:iterate>
                                  <p:childTnLst>
                                    <p:animMotion origin="layout" path="M 3.33333E-6 3.52601E-6 L -0.09584 -0.39723 " pathEditMode="relative" rAng="0" ptsTypes="AA">
                                      <p:cBhvr>
                                        <p:cTn id="103" dur="2000" fill="hold"/>
                                        <p:tgtEl>
                                          <p:spTgt spid="274463"/>
                                        </p:tgtEl>
                                        <p:attrNameLst>
                                          <p:attrName>ppt_x</p:attrName>
                                          <p:attrName>ppt_y</p:attrName>
                                        </p:attrNameLst>
                                      </p:cBhvr>
                                      <p:rCtr x="-4792" y="-19861"/>
                                    </p:animMotion>
                                  </p:childTnLst>
                                  <p:subTnLst>
                                    <p:audio>
                                      <p:cMediaNode>
                                        <p:cTn display="0" masterRel="sameClick">
                                          <p:stCondLst>
                                            <p:cond evt="begin" delay="0">
                                              <p:tn val="102"/>
                                            </p:cond>
                                          </p:stCondLst>
                                          <p:endCondLst>
                                            <p:cond evt="onStopAudio" delay="0">
                                              <p:tgtEl>
                                                <p:sldTgt/>
                                              </p:tgtEl>
                                            </p:cond>
                                          </p:endCondLst>
                                        </p:cTn>
                                        <p:tgtEl>
                                          <p:sndTgt r:embed="rId8" name="Very good !.wav"/>
                                        </p:tgtEl>
                                      </p:cMediaNode>
                                    </p:audio>
                                  </p:subTnLst>
                                </p:cTn>
                              </p:par>
                            </p:childTnLst>
                          </p:cTn>
                        </p:par>
                      </p:childTnLst>
                    </p:cTn>
                  </p:par>
                </p:childTnLst>
              </p:cTn>
              <p:nextCondLst>
                <p:cond evt="onClick" delay="0">
                  <p:tgtEl>
                    <p:spTgt spid="7"/>
                  </p:tgtEl>
                </p:cond>
              </p:nextCondLst>
            </p:seq>
          </p:childTnLst>
        </p:cTn>
      </p:par>
    </p:tnLst>
    <p:bldLst>
      <p:bldP spid="274434" grpId="0" animBg="1"/>
      <p:bldP spid="274435" grpId="0"/>
      <p:bldP spid="274436" grpId="0" animBg="1"/>
      <p:bldP spid="274436" grpId="1" animBg="1"/>
      <p:bldP spid="274439" grpId="0" animBg="1"/>
      <p:bldP spid="274439" grpId="1" animBg="1"/>
      <p:bldP spid="274440" grpId="0" build="allAtOnce"/>
      <p:bldP spid="274440" grpId="1" build="allAtOnce"/>
      <p:bldP spid="274451" grpId="0"/>
      <p:bldP spid="274451" grpId="1"/>
      <p:bldP spid="274452" grpId="0" animBg="1"/>
      <p:bldP spid="274452" grpId="1" animBg="1"/>
      <p:bldP spid="274463" grpId="0"/>
      <p:bldP spid="274463" grpId="1"/>
      <p:bldP spid="49183" grpId="0"/>
      <p:bldP spid="49184" grpId="0"/>
      <p:bldP spid="49185" grpId="0"/>
      <p:bldP spid="49186" grpId="0"/>
      <p:bldP spid="49187" grpId="0"/>
      <p:bldP spid="491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ECB523A5-A340-466C-A3D0-9A4BEF534348}"/>
              </a:ext>
            </a:extLst>
          </p:cNvPr>
          <p:cNvSpPr>
            <a:spLocks noChangeArrowheads="1"/>
          </p:cNvSpPr>
          <p:nvPr/>
        </p:nvSpPr>
        <p:spPr bwMode="auto">
          <a:xfrm>
            <a:off x="1524000" y="1676400"/>
            <a:ext cx="8382000" cy="16002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800080"/>
              </a:solidFill>
              <a:latin typeface="Arial" panose="020B0604020202020204" pitchFamily="34" charset="0"/>
              <a:cs typeface="Arial" panose="020B0604020202020204" pitchFamily="34" charset="0"/>
            </a:endParaRPr>
          </a:p>
        </p:txBody>
      </p:sp>
      <p:sp>
        <p:nvSpPr>
          <p:cNvPr id="274435" name="Text Box 3">
            <a:extLst>
              <a:ext uri="{FF2B5EF4-FFF2-40B4-BE49-F238E27FC236}">
                <a16:creationId xmlns:a16="http://schemas.microsoft.com/office/drawing/2014/main" id="{2BE0C801-6005-4449-B687-444785230D0E}"/>
              </a:ext>
            </a:extLst>
          </p:cNvPr>
          <p:cNvSpPr txBox="1">
            <a:spLocks noChangeArrowheads="1"/>
          </p:cNvSpPr>
          <p:nvPr/>
        </p:nvSpPr>
        <p:spPr bwMode="auto">
          <a:xfrm>
            <a:off x="1600200" y="1676400"/>
            <a:ext cx="6858000" cy="946150"/>
          </a:xfrm>
          <a:prstGeom prst="rect">
            <a:avLst/>
          </a:prstGeom>
          <a:noFill/>
          <a:ln w="9525" algn="ctr">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2800" b="1">
                <a:solidFill>
                  <a:srgbClr val="660066"/>
                </a:solidFill>
                <a:effectLst>
                  <a:outerShdw blurRad="38100" dist="38100" dir="2700000" algn="tl">
                    <a:srgbClr val="000000"/>
                  </a:outerShdw>
                </a:effectLst>
              </a:rPr>
              <a:t>f. </a:t>
            </a:r>
            <a:r>
              <a:rPr lang="en-US" sz="2800" b="1">
                <a:solidFill>
                  <a:srgbClr val="660066"/>
                </a:solidFill>
              </a:rPr>
              <a:t>What sports does Hoa like playing?</a:t>
            </a:r>
          </a:p>
          <a:p>
            <a:pPr>
              <a:defRPr/>
            </a:pPr>
            <a:r>
              <a:rPr lang="en-US" sz="2800" b="1">
                <a:solidFill>
                  <a:srgbClr val="660066"/>
                </a:solidFill>
              </a:rPr>
              <a:t> ……………</a:t>
            </a:r>
          </a:p>
        </p:txBody>
      </p:sp>
      <p:sp>
        <p:nvSpPr>
          <p:cNvPr id="274436" name="Rectangle 4">
            <a:extLst>
              <a:ext uri="{FF2B5EF4-FFF2-40B4-BE49-F238E27FC236}">
                <a16:creationId xmlns:a16="http://schemas.microsoft.com/office/drawing/2014/main" id="{CD2B4786-9126-41EE-8483-856A31D6059F}"/>
              </a:ext>
            </a:extLst>
          </p:cNvPr>
          <p:cNvSpPr>
            <a:spLocks noChangeArrowheads="1"/>
          </p:cNvSpPr>
          <p:nvPr/>
        </p:nvSpPr>
        <p:spPr bwMode="auto">
          <a:xfrm>
            <a:off x="3810000" y="42926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653" name="Rectangle 5">
            <a:extLst>
              <a:ext uri="{FF2B5EF4-FFF2-40B4-BE49-F238E27FC236}">
                <a16:creationId xmlns:a16="http://schemas.microsoft.com/office/drawing/2014/main" id="{B70CDA90-EF89-464E-BDE1-84CE7C43E838}"/>
              </a:ext>
            </a:extLst>
          </p:cNvPr>
          <p:cNvSpPr>
            <a:spLocks noChangeArrowheads="1"/>
          </p:cNvSpPr>
          <p:nvPr/>
        </p:nvSpPr>
        <p:spPr bwMode="auto">
          <a:xfrm>
            <a:off x="8915400" y="457200"/>
            <a:ext cx="1371600" cy="6019800"/>
          </a:xfrm>
          <a:prstGeom prst="rect">
            <a:avLst/>
          </a:prstGeom>
          <a:gradFill rotWithShape="1">
            <a:gsLst>
              <a:gs pos="0">
                <a:srgbClr val="007600"/>
              </a:gs>
              <a:gs pos="50000">
                <a:srgbClr val="00FF00"/>
              </a:gs>
              <a:gs pos="100000">
                <a:srgbClr val="007600"/>
              </a:gs>
            </a:gsLst>
            <a:lin ang="0" scaled="1"/>
          </a:gradFill>
          <a:ln w="25400"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6">
            <a:extLst>
              <a:ext uri="{FF2B5EF4-FFF2-40B4-BE49-F238E27FC236}">
                <a16:creationId xmlns:a16="http://schemas.microsoft.com/office/drawing/2014/main" id="{91978C0C-16E1-4100-8EDC-2085C78ECB6B}"/>
              </a:ext>
            </a:extLst>
          </p:cNvPr>
          <p:cNvSpPr>
            <a:spLocks noChangeArrowheads="1"/>
          </p:cNvSpPr>
          <p:nvPr/>
        </p:nvSpPr>
        <p:spPr bwMode="auto">
          <a:xfrm flipH="1">
            <a:off x="8305800" y="1524000"/>
            <a:ext cx="1981200" cy="1524000"/>
          </a:xfrm>
          <a:prstGeom prst="flowChartDelay">
            <a:avLst/>
          </a:prstGeom>
          <a:gradFill rotWithShape="1">
            <a:gsLst>
              <a:gs pos="0">
                <a:srgbClr val="800080"/>
              </a:gs>
              <a:gs pos="50000">
                <a:srgbClr val="D60093"/>
              </a:gs>
              <a:gs pos="100000">
                <a:srgbClr val="800080"/>
              </a:gs>
            </a:gsLst>
            <a:lin ang="0" scaled="1"/>
          </a:gradFill>
          <a:ln w="9525" algn="ctr">
            <a:solidFill>
              <a:srgbClr val="8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4439" name="Rectangle 7">
            <a:extLst>
              <a:ext uri="{FF2B5EF4-FFF2-40B4-BE49-F238E27FC236}">
                <a16:creationId xmlns:a16="http://schemas.microsoft.com/office/drawing/2014/main" id="{874EC115-3C4B-47FA-B827-2C728B877EA3}"/>
              </a:ext>
            </a:extLst>
          </p:cNvPr>
          <p:cNvSpPr>
            <a:spLocks noChangeArrowheads="1"/>
          </p:cNvSpPr>
          <p:nvPr/>
        </p:nvSpPr>
        <p:spPr bwMode="auto">
          <a:xfrm>
            <a:off x="3810000" y="35052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40" name="Text Box 8">
            <a:extLst>
              <a:ext uri="{FF2B5EF4-FFF2-40B4-BE49-F238E27FC236}">
                <a16:creationId xmlns:a16="http://schemas.microsoft.com/office/drawing/2014/main" id="{E48EB3C2-6254-4D6C-8F74-CE390AD60B71}"/>
              </a:ext>
            </a:extLst>
          </p:cNvPr>
          <p:cNvSpPr txBox="1">
            <a:spLocks noChangeArrowheads="1"/>
          </p:cNvSpPr>
          <p:nvPr/>
        </p:nvSpPr>
        <p:spPr bwMode="auto">
          <a:xfrm>
            <a:off x="3733800" y="3505201"/>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She likes playing volleyball.</a:t>
            </a:r>
          </a:p>
        </p:txBody>
      </p:sp>
      <p:grpSp>
        <p:nvGrpSpPr>
          <p:cNvPr id="2" name="Group 9">
            <a:extLst>
              <a:ext uri="{FF2B5EF4-FFF2-40B4-BE49-F238E27FC236}">
                <a16:creationId xmlns:a16="http://schemas.microsoft.com/office/drawing/2014/main" id="{C1317130-CCE1-4881-A528-FD3D7DBE98EC}"/>
              </a:ext>
            </a:extLst>
          </p:cNvPr>
          <p:cNvGrpSpPr>
            <a:grpSpLocks/>
          </p:cNvGrpSpPr>
          <p:nvPr/>
        </p:nvGrpSpPr>
        <p:grpSpPr bwMode="auto">
          <a:xfrm>
            <a:off x="3048000" y="3505200"/>
            <a:ext cx="609600" cy="641350"/>
            <a:chOff x="4944" y="1824"/>
            <a:chExt cx="384" cy="404"/>
          </a:xfrm>
        </p:grpSpPr>
        <p:sp>
          <p:nvSpPr>
            <p:cNvPr id="27679" name="Oval 10">
              <a:extLst>
                <a:ext uri="{FF2B5EF4-FFF2-40B4-BE49-F238E27FC236}">
                  <a16:creationId xmlns:a16="http://schemas.microsoft.com/office/drawing/2014/main" id="{151CF1D2-4EF5-4F18-A54B-CCC9DDE67BDB}"/>
                </a:ext>
              </a:extLst>
            </p:cNvPr>
            <p:cNvSpPr>
              <a:spLocks noChangeArrowheads="1"/>
            </p:cNvSpPr>
            <p:nvPr/>
          </p:nvSpPr>
          <p:spPr bwMode="auto">
            <a:xfrm>
              <a:off x="4944" y="1824"/>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80" name="Text Box 11">
              <a:extLst>
                <a:ext uri="{FF2B5EF4-FFF2-40B4-BE49-F238E27FC236}">
                  <a16:creationId xmlns:a16="http://schemas.microsoft.com/office/drawing/2014/main" id="{78BD032D-0F72-4F5A-A493-2E338ED7F1F1}"/>
                </a:ext>
              </a:extLst>
            </p:cNvPr>
            <p:cNvSpPr txBox="1">
              <a:spLocks noChangeArrowheads="1"/>
            </p:cNvSpPr>
            <p:nvPr/>
          </p:nvSpPr>
          <p:spPr bwMode="auto">
            <a:xfrm>
              <a:off x="4992" y="182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A</a:t>
              </a:r>
            </a:p>
          </p:txBody>
        </p:sp>
      </p:grpSp>
      <p:grpSp>
        <p:nvGrpSpPr>
          <p:cNvPr id="3" name="Group 12">
            <a:extLst>
              <a:ext uri="{FF2B5EF4-FFF2-40B4-BE49-F238E27FC236}">
                <a16:creationId xmlns:a16="http://schemas.microsoft.com/office/drawing/2014/main" id="{874A12A6-F878-4600-84FD-FEF4550B35DE}"/>
              </a:ext>
            </a:extLst>
          </p:cNvPr>
          <p:cNvGrpSpPr>
            <a:grpSpLocks/>
          </p:cNvGrpSpPr>
          <p:nvPr/>
        </p:nvGrpSpPr>
        <p:grpSpPr bwMode="auto">
          <a:xfrm>
            <a:off x="3048000" y="4306888"/>
            <a:ext cx="609600" cy="641350"/>
            <a:chOff x="4944" y="2400"/>
            <a:chExt cx="384" cy="404"/>
          </a:xfrm>
        </p:grpSpPr>
        <p:sp>
          <p:nvSpPr>
            <p:cNvPr id="27677" name="Oval 13">
              <a:extLst>
                <a:ext uri="{FF2B5EF4-FFF2-40B4-BE49-F238E27FC236}">
                  <a16:creationId xmlns:a16="http://schemas.microsoft.com/office/drawing/2014/main" id="{C569AF0C-986D-44FF-90B4-FD6E2ED3508F}"/>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78" name="Text Box 14">
              <a:extLst>
                <a:ext uri="{FF2B5EF4-FFF2-40B4-BE49-F238E27FC236}">
                  <a16:creationId xmlns:a16="http://schemas.microsoft.com/office/drawing/2014/main" id="{0B688EB5-45DF-4CA0-B756-117C5BFF2660}"/>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B</a:t>
              </a:r>
            </a:p>
          </p:txBody>
        </p:sp>
      </p:grpSp>
      <p:sp>
        <p:nvSpPr>
          <p:cNvPr id="274450" name="Rectangle 18">
            <a:extLst>
              <a:ext uri="{FF2B5EF4-FFF2-40B4-BE49-F238E27FC236}">
                <a16:creationId xmlns:a16="http://schemas.microsoft.com/office/drawing/2014/main" id="{90902C0A-F519-482A-9449-B736A85C4F9B}"/>
              </a:ext>
            </a:extLst>
          </p:cNvPr>
          <p:cNvSpPr>
            <a:spLocks noChangeArrowheads="1"/>
          </p:cNvSpPr>
          <p:nvPr/>
        </p:nvSpPr>
        <p:spPr bwMode="auto">
          <a:xfrm>
            <a:off x="3810000" y="5105400"/>
            <a:ext cx="5029200" cy="609600"/>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a:latin typeface="Arial" panose="020B0604020202020204" pitchFamily="34" charset="0"/>
              <a:cs typeface="Arial" panose="020B0604020202020204" pitchFamily="34" charset="0"/>
            </a:endParaRPr>
          </a:p>
        </p:txBody>
      </p:sp>
      <p:sp>
        <p:nvSpPr>
          <p:cNvPr id="274451" name="Text Box 19">
            <a:extLst>
              <a:ext uri="{FF2B5EF4-FFF2-40B4-BE49-F238E27FC236}">
                <a16:creationId xmlns:a16="http://schemas.microsoft.com/office/drawing/2014/main" id="{D0F60B8F-0132-4572-846A-4805D6D216E9}"/>
              </a:ext>
            </a:extLst>
          </p:cNvPr>
          <p:cNvSpPr txBox="1">
            <a:spLocks noChangeArrowheads="1"/>
          </p:cNvSpPr>
          <p:nvPr/>
        </p:nvSpPr>
        <p:spPr bwMode="auto">
          <a:xfrm>
            <a:off x="3810000" y="4343401"/>
            <a:ext cx="464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She likes playing soccer.</a:t>
            </a:r>
          </a:p>
        </p:txBody>
      </p:sp>
      <p:grpSp>
        <p:nvGrpSpPr>
          <p:cNvPr id="27661" name="Group 21">
            <a:extLst>
              <a:ext uri="{FF2B5EF4-FFF2-40B4-BE49-F238E27FC236}">
                <a16:creationId xmlns:a16="http://schemas.microsoft.com/office/drawing/2014/main" id="{16CE3C62-0315-48F0-BB05-A5A01421EC9B}"/>
              </a:ext>
            </a:extLst>
          </p:cNvPr>
          <p:cNvGrpSpPr>
            <a:grpSpLocks/>
          </p:cNvGrpSpPr>
          <p:nvPr/>
        </p:nvGrpSpPr>
        <p:grpSpPr bwMode="auto">
          <a:xfrm>
            <a:off x="8382000" y="1752600"/>
            <a:ext cx="1066800" cy="990600"/>
            <a:chOff x="4272" y="825"/>
            <a:chExt cx="672" cy="624"/>
          </a:xfrm>
        </p:grpSpPr>
        <p:sp>
          <p:nvSpPr>
            <p:cNvPr id="27675" name="Oval 22">
              <a:extLst>
                <a:ext uri="{FF2B5EF4-FFF2-40B4-BE49-F238E27FC236}">
                  <a16:creationId xmlns:a16="http://schemas.microsoft.com/office/drawing/2014/main" id="{EB4DE03F-6151-47D7-B5E6-18938EA71D10}"/>
                </a:ext>
              </a:extLst>
            </p:cNvPr>
            <p:cNvSpPr>
              <a:spLocks noChangeArrowheads="1"/>
            </p:cNvSpPr>
            <p:nvPr/>
          </p:nvSpPr>
          <p:spPr bwMode="auto">
            <a:xfrm>
              <a:off x="4272" y="825"/>
              <a:ext cx="672" cy="624"/>
            </a:xfrm>
            <a:prstGeom prst="ellipse">
              <a:avLst/>
            </a:prstGeom>
            <a:gradFill rotWithShape="1">
              <a:gsLst>
                <a:gs pos="0">
                  <a:schemeClr val="bg1"/>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76" name="Text Box 23">
              <a:extLst>
                <a:ext uri="{FF2B5EF4-FFF2-40B4-BE49-F238E27FC236}">
                  <a16:creationId xmlns:a16="http://schemas.microsoft.com/office/drawing/2014/main" id="{75734E2A-D107-48A4-B6E0-BC2278ACD952}"/>
                </a:ext>
              </a:extLst>
            </p:cNvPr>
            <p:cNvSpPr txBox="1">
              <a:spLocks noChangeArrowheads="1"/>
            </p:cNvSpPr>
            <p:nvPr/>
          </p:nvSpPr>
          <p:spPr bwMode="auto">
            <a:xfrm>
              <a:off x="4398" y="912"/>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a:solidFill>
                    <a:srgbClr val="FF0000"/>
                  </a:solidFill>
                  <a:latin typeface="Arial" panose="020B0604020202020204" pitchFamily="34" charset="0"/>
                  <a:cs typeface="Arial" panose="020B0604020202020204" pitchFamily="34" charset="0"/>
                  <a:sym typeface="Webdings" panose="05030102010509060703" pitchFamily="18" charset="2"/>
                </a:rPr>
                <a:t></a:t>
              </a:r>
            </a:p>
          </p:txBody>
        </p:sp>
      </p:grpSp>
      <p:grpSp>
        <p:nvGrpSpPr>
          <p:cNvPr id="6" name="Group 25">
            <a:extLst>
              <a:ext uri="{FF2B5EF4-FFF2-40B4-BE49-F238E27FC236}">
                <a16:creationId xmlns:a16="http://schemas.microsoft.com/office/drawing/2014/main" id="{D66FC0BE-9E6A-486A-9DD8-836E3DFF7D95}"/>
              </a:ext>
            </a:extLst>
          </p:cNvPr>
          <p:cNvGrpSpPr>
            <a:grpSpLocks/>
          </p:cNvGrpSpPr>
          <p:nvPr/>
        </p:nvGrpSpPr>
        <p:grpSpPr bwMode="auto">
          <a:xfrm>
            <a:off x="3048000" y="5108575"/>
            <a:ext cx="609600" cy="641350"/>
            <a:chOff x="4944" y="2400"/>
            <a:chExt cx="384" cy="404"/>
          </a:xfrm>
        </p:grpSpPr>
        <p:sp>
          <p:nvSpPr>
            <p:cNvPr id="27673" name="Oval 26">
              <a:extLst>
                <a:ext uri="{FF2B5EF4-FFF2-40B4-BE49-F238E27FC236}">
                  <a16:creationId xmlns:a16="http://schemas.microsoft.com/office/drawing/2014/main" id="{17BC8195-354B-4623-BB89-030A70E141D2}"/>
                </a:ext>
              </a:extLst>
            </p:cNvPr>
            <p:cNvSpPr>
              <a:spLocks noChangeArrowheads="1"/>
            </p:cNvSpPr>
            <p:nvPr/>
          </p:nvSpPr>
          <p:spPr bwMode="auto">
            <a:xfrm>
              <a:off x="4944" y="2400"/>
              <a:ext cx="384" cy="384"/>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74" name="Text Box 27">
              <a:extLst>
                <a:ext uri="{FF2B5EF4-FFF2-40B4-BE49-F238E27FC236}">
                  <a16:creationId xmlns:a16="http://schemas.microsoft.com/office/drawing/2014/main" id="{64E5414D-829B-4813-A26F-05BB9B753D6F}"/>
                </a:ext>
              </a:extLst>
            </p:cNvPr>
            <p:cNvSpPr txBox="1">
              <a:spLocks noChangeArrowheads="1"/>
            </p:cNvSpPr>
            <p:nvPr/>
          </p:nvSpPr>
          <p:spPr bwMode="auto">
            <a:xfrm>
              <a:off x="4992" y="240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Arial" panose="020B0604020202020204" pitchFamily="34" charset="0"/>
                  <a:cs typeface="Arial" panose="020B0604020202020204" pitchFamily="34" charset="0"/>
                </a:rPr>
                <a:t>C</a:t>
              </a:r>
            </a:p>
          </p:txBody>
        </p:sp>
      </p:grpSp>
      <p:sp>
        <p:nvSpPr>
          <p:cNvPr id="274477" name="Text Box 45">
            <a:extLst>
              <a:ext uri="{FF2B5EF4-FFF2-40B4-BE49-F238E27FC236}">
                <a16:creationId xmlns:a16="http://schemas.microsoft.com/office/drawing/2014/main" id="{0DA72012-029C-4189-AE59-B840E0D84A3E}"/>
              </a:ext>
            </a:extLst>
          </p:cNvPr>
          <p:cNvSpPr txBox="1">
            <a:spLocks noChangeArrowheads="1"/>
          </p:cNvSpPr>
          <p:nvPr/>
        </p:nvSpPr>
        <p:spPr bwMode="auto">
          <a:xfrm>
            <a:off x="3733800" y="5105401"/>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She likes playing tennis.</a:t>
            </a:r>
          </a:p>
        </p:txBody>
      </p:sp>
      <p:sp>
        <p:nvSpPr>
          <p:cNvPr id="27664" name="AutoShape 24">
            <a:extLst>
              <a:ext uri="{FF2B5EF4-FFF2-40B4-BE49-F238E27FC236}">
                <a16:creationId xmlns:a16="http://schemas.microsoft.com/office/drawing/2014/main" id="{2E397B38-F8FF-4F30-9B88-BB2ADED0A4C0}"/>
              </a:ext>
            </a:extLst>
          </p:cNvPr>
          <p:cNvSpPr>
            <a:spLocks noChangeArrowheads="1"/>
          </p:cNvSpPr>
          <p:nvPr/>
        </p:nvSpPr>
        <p:spPr bwMode="auto">
          <a:xfrm>
            <a:off x="9080500" y="617538"/>
            <a:ext cx="1143000" cy="685800"/>
          </a:xfrm>
          <a:prstGeom prst="roundRect">
            <a:avLst>
              <a:gd name="adj" fmla="val 20602"/>
            </a:avLst>
          </a:prstGeom>
          <a:gradFill rotWithShape="1">
            <a:gsLst>
              <a:gs pos="0">
                <a:srgbClr val="FFFF00"/>
              </a:gs>
              <a:gs pos="100000">
                <a:srgbClr val="3399FF"/>
              </a:gs>
            </a:gsLst>
            <a:path path="shape">
              <a:fillToRect l="50000" t="50000" r="50000" b="50000"/>
            </a:path>
          </a:gradFill>
          <a:ln w="9525">
            <a:round/>
            <a:headEnd/>
            <a:tailEnd/>
          </a:ln>
          <a:effectLst/>
          <a:scene3d>
            <a:camera prst="legacyPerspectiveTop"/>
            <a:lightRig rig="legacyFlat3" dir="b"/>
          </a:scene3d>
          <a:sp3d extrusionH="2016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Garamond" panose="02020404030301010803" pitchFamily="18" charset="0"/>
            </a:endParaRPr>
          </a:p>
        </p:txBody>
      </p:sp>
      <p:sp>
        <p:nvSpPr>
          <p:cNvPr id="55321" name="Text Box 25">
            <a:extLst>
              <a:ext uri="{FF2B5EF4-FFF2-40B4-BE49-F238E27FC236}">
                <a16:creationId xmlns:a16="http://schemas.microsoft.com/office/drawing/2014/main" id="{FF91D445-5A31-46C3-8E11-734B6128A3C5}"/>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5</a:t>
            </a:r>
          </a:p>
        </p:txBody>
      </p:sp>
      <p:sp>
        <p:nvSpPr>
          <p:cNvPr id="55322" name="Text Box 26">
            <a:extLst>
              <a:ext uri="{FF2B5EF4-FFF2-40B4-BE49-F238E27FC236}">
                <a16:creationId xmlns:a16="http://schemas.microsoft.com/office/drawing/2014/main" id="{A30FEFC7-06AD-462F-ADE1-542FF1656203}"/>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4</a:t>
            </a:r>
          </a:p>
        </p:txBody>
      </p:sp>
      <p:sp>
        <p:nvSpPr>
          <p:cNvPr id="55323" name="Text Box 27">
            <a:extLst>
              <a:ext uri="{FF2B5EF4-FFF2-40B4-BE49-F238E27FC236}">
                <a16:creationId xmlns:a16="http://schemas.microsoft.com/office/drawing/2014/main" id="{F0ABF227-3C48-4B63-82F4-CE22930C38A6}"/>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3</a:t>
            </a:r>
          </a:p>
        </p:txBody>
      </p:sp>
      <p:sp>
        <p:nvSpPr>
          <p:cNvPr id="55324" name="Text Box 28">
            <a:extLst>
              <a:ext uri="{FF2B5EF4-FFF2-40B4-BE49-F238E27FC236}">
                <a16:creationId xmlns:a16="http://schemas.microsoft.com/office/drawing/2014/main" id="{2952FF15-8C54-4F34-B60D-3EEA3E3596D7}"/>
              </a:ext>
            </a:extLst>
          </p:cNvPr>
          <p:cNvSpPr txBox="1">
            <a:spLocks noChangeArrowheads="1"/>
          </p:cNvSpPr>
          <p:nvPr/>
        </p:nvSpPr>
        <p:spPr bwMode="auto">
          <a:xfrm>
            <a:off x="9118600" y="457201"/>
            <a:ext cx="10668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2</a:t>
            </a:r>
          </a:p>
        </p:txBody>
      </p:sp>
      <p:sp>
        <p:nvSpPr>
          <p:cNvPr id="55325" name="Text Box 29">
            <a:extLst>
              <a:ext uri="{FF2B5EF4-FFF2-40B4-BE49-F238E27FC236}">
                <a16:creationId xmlns:a16="http://schemas.microsoft.com/office/drawing/2014/main" id="{11FB3D61-C0A0-41DB-A53A-EADE3E049EE4}"/>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1</a:t>
            </a:r>
          </a:p>
        </p:txBody>
      </p:sp>
      <p:sp>
        <p:nvSpPr>
          <p:cNvPr id="55326" name="Text Box 30">
            <a:extLst>
              <a:ext uri="{FF2B5EF4-FFF2-40B4-BE49-F238E27FC236}">
                <a16:creationId xmlns:a16="http://schemas.microsoft.com/office/drawing/2014/main" id="{7F913D0A-DE5A-48FC-B9E1-98244E9F511D}"/>
              </a:ext>
            </a:extLst>
          </p:cNvPr>
          <p:cNvSpPr txBox="1">
            <a:spLocks noChangeArrowheads="1"/>
          </p:cNvSpPr>
          <p:nvPr/>
        </p:nvSpPr>
        <p:spPr bwMode="auto">
          <a:xfrm>
            <a:off x="8991600" y="457201"/>
            <a:ext cx="1322388"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6000">
                <a:solidFill>
                  <a:srgbClr val="FF0000"/>
                </a:solidFill>
                <a:latin typeface="DigifaceWide" pitchFamily="2" charset="0"/>
                <a:cs typeface="Arial" panose="020B0604020202020204" pitchFamily="34" charset="0"/>
              </a:rPr>
              <a:t>0</a:t>
            </a:r>
          </a:p>
        </p:txBody>
      </p:sp>
      <p:pic>
        <p:nvPicPr>
          <p:cNvPr id="55327" name="Picture 31" descr="Tay viÕt ">
            <a:extLst>
              <a:ext uri="{FF2B5EF4-FFF2-40B4-BE49-F238E27FC236}">
                <a16:creationId xmlns:a16="http://schemas.microsoft.com/office/drawing/2014/main" id="{1CFE2178-709C-470C-8D76-796500E0590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52401"/>
            <a:ext cx="10048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WordArt 24">
            <a:extLst>
              <a:ext uri="{FF2B5EF4-FFF2-40B4-BE49-F238E27FC236}">
                <a16:creationId xmlns:a16="http://schemas.microsoft.com/office/drawing/2014/main" id="{03A45D69-3256-4C26-A265-F24D7EFBE191}"/>
              </a:ext>
            </a:extLst>
          </p:cNvPr>
          <p:cNvSpPr>
            <a:spLocks noChangeArrowheads="1" noChangeShapeType="1" noTextEdit="1"/>
          </p:cNvSpPr>
          <p:nvPr/>
        </p:nvSpPr>
        <p:spPr bwMode="auto">
          <a:xfrm>
            <a:off x="2057400" y="838200"/>
            <a:ext cx="6553200" cy="533400"/>
          </a:xfrm>
          <a:prstGeom prst="rect">
            <a:avLst/>
          </a:prstGeom>
        </p:spPr>
        <p:txBody>
          <a:bodyPr wrap="none" fromWordArt="1">
            <a:prstTxWarp prst="textPlain">
              <a:avLst>
                <a:gd name="adj" fmla="val 50000"/>
              </a:avLst>
            </a:prstTxWarp>
          </a:bodyPr>
          <a:lstStyle/>
          <a:p>
            <a:pPr algn="ctr"/>
            <a:r>
              <a:rPr lang="en-US" sz="3600" kern="10" normalizeH="1">
                <a:ln w="19050">
                  <a:solidFill>
                    <a:srgbClr val="FF0000"/>
                  </a:solidFill>
                  <a:round/>
                  <a:headEnd/>
                  <a:tailEnd/>
                </a:ln>
                <a:solidFill>
                  <a:srgbClr val="0000FF"/>
                </a:solidFill>
                <a:effectLst>
                  <a:outerShdw dist="35921" dir="2700000" algn="ctr" rotWithShape="0">
                    <a:srgbClr val="990000"/>
                  </a:outerShdw>
                </a:effectLst>
                <a:latin typeface="Impact" panose="020B0806030902050204" pitchFamily="34" charset="0"/>
              </a:rPr>
              <a:t>Answer the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5327"/>
                                        </p:tgtEl>
                                        <p:attrNameLst>
                                          <p:attrName>style.visibility</p:attrName>
                                        </p:attrNameLst>
                                      </p:cBhvr>
                                      <p:to>
                                        <p:strVal val="visible"/>
                                      </p:to>
                                    </p:set>
                                    <p:animEffect transition="in" filter="wedge">
                                      <p:cBhvr>
                                        <p:cTn id="7" dur="2000"/>
                                        <p:tgtEl>
                                          <p:spTgt spid="55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74434"/>
                                        </p:tgtEl>
                                        <p:attrNameLst>
                                          <p:attrName>style.visibility</p:attrName>
                                        </p:attrNameLst>
                                      </p:cBhvr>
                                      <p:to>
                                        <p:strVal val="visible"/>
                                      </p:to>
                                    </p:set>
                                    <p:animEffect transition="in" filter="slide(fromRight)">
                                      <p:cBhvr>
                                        <p:cTn id="12" dur="500"/>
                                        <p:tgtEl>
                                          <p:spTgt spid="274434"/>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3" presetID="12" presetClass="entr" presetSubtype="2" fill="hold" grpId="0" nodeType="withEffect">
                                  <p:stCondLst>
                                    <p:cond delay="0"/>
                                  </p:stCondLst>
                                  <p:childTnLst>
                                    <p:set>
                                      <p:cBhvr>
                                        <p:cTn id="14" dur="1" fill="hold">
                                          <p:stCondLst>
                                            <p:cond delay="0"/>
                                          </p:stCondLst>
                                        </p:cTn>
                                        <p:tgtEl>
                                          <p:spTgt spid="274435"/>
                                        </p:tgtEl>
                                        <p:attrNameLst>
                                          <p:attrName>style.visibility</p:attrName>
                                        </p:attrNameLst>
                                      </p:cBhvr>
                                      <p:to>
                                        <p:strVal val="visible"/>
                                      </p:to>
                                    </p:set>
                                    <p:animEffect transition="in" filter="slide(fromRight)">
                                      <p:cBhvr>
                                        <p:cTn id="15" dur="1000"/>
                                        <p:tgtEl>
                                          <p:spTgt spid="274435"/>
                                        </p:tgtEl>
                                      </p:cBhvr>
                                    </p:animEffect>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par>
                          <p:cTn id="16" fill="hold" nodeType="afterGroup">
                            <p:stCondLst>
                              <p:cond delay="1000"/>
                            </p:stCondLst>
                            <p:childTnLst>
                              <p:par>
                                <p:cTn id="17" presetID="12" presetClass="entr" presetSubtype="2" fill="hold" grpId="0" nodeType="afterEffect">
                                  <p:stCondLst>
                                    <p:cond delay="0"/>
                                  </p:stCondLst>
                                  <p:iterate type="lt">
                                    <p:tmPct val="0"/>
                                  </p:iterate>
                                  <p:childTnLst>
                                    <p:set>
                                      <p:cBhvr>
                                        <p:cTn id="18" dur="1" fill="hold">
                                          <p:stCondLst>
                                            <p:cond delay="0"/>
                                          </p:stCondLst>
                                        </p:cTn>
                                        <p:tgtEl>
                                          <p:spTgt spid="274439"/>
                                        </p:tgtEl>
                                        <p:attrNameLst>
                                          <p:attrName>style.visibility</p:attrName>
                                        </p:attrNameLst>
                                      </p:cBhvr>
                                      <p:to>
                                        <p:strVal val="visible"/>
                                      </p:to>
                                    </p:set>
                                    <p:animEffect transition="in" filter="slide(fromRight)">
                                      <p:cBhvr>
                                        <p:cTn id="19" dur="500"/>
                                        <p:tgtEl>
                                          <p:spTgt spid="274439"/>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274440">
                                            <p:txEl>
                                              <p:pRg st="0" end="0"/>
                                            </p:txEl>
                                          </p:spTgt>
                                        </p:tgtEl>
                                        <p:attrNameLst>
                                          <p:attrName>style.visibility</p:attrName>
                                        </p:attrNameLst>
                                      </p:cBhvr>
                                      <p:to>
                                        <p:strVal val="visible"/>
                                      </p:to>
                                    </p:set>
                                    <p:anim calcmode="discrete" valueType="clr">
                                      <p:cBhvr override="childStyle">
                                        <p:cTn id="25" dur="80"/>
                                        <p:tgtEl>
                                          <p:spTgt spid="2744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4440">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274440">
                                            <p:txEl>
                                              <p:pRg st="0" end="0"/>
                                            </p:txEl>
                                          </p:spTgt>
                                        </p:tgtEl>
                                        <p:attrNameLst>
                                          <p:attrName>fill.type</p:attrName>
                                        </p:attrNameLst>
                                      </p:cBhvr>
                                      <p:to>
                                        <p:strVal val="solid"/>
                                      </p:to>
                                    </p:set>
                                  </p:childTnLst>
                                </p:cTn>
                              </p:par>
                            </p:childTnLst>
                          </p:cTn>
                        </p:par>
                        <p:par>
                          <p:cTn id="28" fill="hold" nodeType="afterGroup">
                            <p:stCondLst>
                              <p:cond delay="2080"/>
                            </p:stCondLst>
                            <p:childTnLst>
                              <p:par>
                                <p:cTn id="29" presetID="12" presetClass="entr" presetSubtype="2" fill="hold" grpId="1" nodeType="afterEffect">
                                  <p:stCondLst>
                                    <p:cond delay="0"/>
                                  </p:stCondLst>
                                  <p:iterate type="lt">
                                    <p:tmPct val="0"/>
                                  </p:iterate>
                                  <p:childTnLst>
                                    <p:set>
                                      <p:cBhvr>
                                        <p:cTn id="30" dur="1" fill="hold">
                                          <p:stCondLst>
                                            <p:cond delay="0"/>
                                          </p:stCondLst>
                                        </p:cTn>
                                        <p:tgtEl>
                                          <p:spTgt spid="274436"/>
                                        </p:tgtEl>
                                        <p:attrNameLst>
                                          <p:attrName>style.visibility</p:attrName>
                                        </p:attrNameLst>
                                      </p:cBhvr>
                                      <p:to>
                                        <p:strVal val="visible"/>
                                      </p:to>
                                    </p:set>
                                    <p:animEffect transition="in" filter="slide(fromRight)">
                                      <p:cBhvr>
                                        <p:cTn id="31" dur="500"/>
                                        <p:tgtEl>
                                          <p:spTgt spid="274436"/>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4451"/>
                                        </p:tgtEl>
                                        <p:attrNameLst>
                                          <p:attrName>style.visibility</p:attrName>
                                        </p:attrNameLst>
                                      </p:cBhvr>
                                      <p:to>
                                        <p:strVal val="visible"/>
                                      </p:to>
                                    </p:set>
                                    <p:anim calcmode="discrete" valueType="clr">
                                      <p:cBhvr override="childStyle">
                                        <p:cTn id="37" dur="80"/>
                                        <p:tgtEl>
                                          <p:spTgt spid="27445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4451"/>
                                        </p:tgtEl>
                                        <p:attrNameLst>
                                          <p:attrName>fillcolor</p:attrName>
                                        </p:attrNameLst>
                                      </p:cBhvr>
                                      <p:tavLst>
                                        <p:tav tm="0">
                                          <p:val>
                                            <p:clrVal>
                                              <a:schemeClr val="accent2"/>
                                            </p:clrVal>
                                          </p:val>
                                        </p:tav>
                                        <p:tav tm="50000">
                                          <p:val>
                                            <p:clrVal>
                                              <a:schemeClr val="hlink"/>
                                            </p:clrVal>
                                          </p:val>
                                        </p:tav>
                                      </p:tavLst>
                                    </p:anim>
                                    <p:set>
                                      <p:cBhvr>
                                        <p:cTn id="39" dur="80"/>
                                        <p:tgtEl>
                                          <p:spTgt spid="274451"/>
                                        </p:tgtEl>
                                        <p:attrNameLst>
                                          <p:attrName>fill.type</p:attrName>
                                        </p:attrNameLst>
                                      </p:cBhvr>
                                      <p:to>
                                        <p:strVal val="solid"/>
                                      </p:to>
                                    </p:set>
                                  </p:childTnLst>
                                </p:cTn>
                              </p:par>
                            </p:childTnLst>
                          </p:cTn>
                        </p:par>
                        <p:par>
                          <p:cTn id="40" fill="hold" nodeType="afterGroup">
                            <p:stCondLst>
                              <p:cond delay="3000"/>
                            </p:stCondLst>
                            <p:childTnLst>
                              <p:par>
                                <p:cTn id="41" presetID="12" presetClass="entr" presetSubtype="2" fill="hold" grpId="1" nodeType="afterEffect">
                                  <p:stCondLst>
                                    <p:cond delay="0"/>
                                  </p:stCondLst>
                                  <p:iterate type="lt">
                                    <p:tmPct val="0"/>
                                  </p:iterate>
                                  <p:childTnLst>
                                    <p:set>
                                      <p:cBhvr>
                                        <p:cTn id="42" dur="1" fill="hold">
                                          <p:stCondLst>
                                            <p:cond delay="0"/>
                                          </p:stCondLst>
                                        </p:cTn>
                                        <p:tgtEl>
                                          <p:spTgt spid="274450"/>
                                        </p:tgtEl>
                                        <p:attrNameLst>
                                          <p:attrName>style.visibility</p:attrName>
                                        </p:attrNameLst>
                                      </p:cBhvr>
                                      <p:to>
                                        <p:strVal val="visible"/>
                                      </p:to>
                                    </p:set>
                                    <p:animEffect transition="in" filter="slide(fromRight)">
                                      <p:cBhvr>
                                        <p:cTn id="43" dur="500"/>
                                        <p:tgtEl>
                                          <p:spTgt spid="274450"/>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274477">
                                            <p:txEl>
                                              <p:pRg st="0" end="0"/>
                                            </p:txEl>
                                          </p:spTgt>
                                        </p:tgtEl>
                                        <p:attrNameLst>
                                          <p:attrName>style.visibility</p:attrName>
                                        </p:attrNameLst>
                                      </p:cBhvr>
                                      <p:to>
                                        <p:strVal val="visible"/>
                                      </p:to>
                                    </p:set>
                                    <p:anim calcmode="discrete" valueType="clr">
                                      <p:cBhvr override="childStyle">
                                        <p:cTn id="49" dur="80"/>
                                        <p:tgtEl>
                                          <p:spTgt spid="2744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477">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274477">
                                            <p:txEl>
                                              <p:pRg st="0" end="0"/>
                                            </p:txEl>
                                          </p:spTgt>
                                        </p:tgtEl>
                                        <p:attrNameLst>
                                          <p:attrName>fill.type</p:attrName>
                                        </p:attrNameLst>
                                      </p:cBhvr>
                                      <p:to>
                                        <p:strVal val="solid"/>
                                      </p:to>
                                    </p:set>
                                  </p:childTnLst>
                                </p:cTn>
                              </p:par>
                            </p:childTnLst>
                          </p:cTn>
                        </p:par>
                        <p:par>
                          <p:cTn id="52" fill="hold" nodeType="afterGroup">
                            <p:stCondLst>
                              <p:cond delay="3920"/>
                            </p:stCondLst>
                            <p:childTnLst>
                              <p:par>
                                <p:cTn id="53" presetID="11" presetClass="entr" presetSubtype="0" fill="hold" grpId="0" nodeType="afterEffect">
                                  <p:stCondLst>
                                    <p:cond delay="0"/>
                                  </p:stCondLst>
                                  <p:childTnLst>
                                    <p:set>
                                      <p:cBhvr>
                                        <p:cTn id="54" dur="1000">
                                          <p:stCondLst>
                                            <p:cond delay="0"/>
                                          </p:stCondLst>
                                        </p:cTn>
                                        <p:tgtEl>
                                          <p:spTgt spid="553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nodeType="afterGroup">
                            <p:stCondLst>
                              <p:cond delay="4920"/>
                            </p:stCondLst>
                            <p:childTnLst>
                              <p:par>
                                <p:cTn id="56" presetID="11" presetClass="entr" presetSubtype="0" fill="hold" grpId="0" nodeType="afterEffect">
                                  <p:stCondLst>
                                    <p:cond delay="0"/>
                                  </p:stCondLst>
                                  <p:childTnLst>
                                    <p:set>
                                      <p:cBhvr>
                                        <p:cTn id="57" dur="1000">
                                          <p:stCondLst>
                                            <p:cond delay="0"/>
                                          </p:stCondLst>
                                        </p:cTn>
                                        <p:tgtEl>
                                          <p:spTgt spid="553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nodeType="afterGroup">
                            <p:stCondLst>
                              <p:cond delay="5920"/>
                            </p:stCondLst>
                            <p:childTnLst>
                              <p:par>
                                <p:cTn id="59" presetID="11" presetClass="entr" presetSubtype="0" fill="hold" grpId="0" nodeType="afterEffect">
                                  <p:stCondLst>
                                    <p:cond delay="0"/>
                                  </p:stCondLst>
                                  <p:childTnLst>
                                    <p:set>
                                      <p:cBhvr>
                                        <p:cTn id="60" dur="1000">
                                          <p:stCondLst>
                                            <p:cond delay="0"/>
                                          </p:stCondLst>
                                        </p:cTn>
                                        <p:tgtEl>
                                          <p:spTgt spid="553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nodeType="afterGroup">
                            <p:stCondLst>
                              <p:cond delay="6920"/>
                            </p:stCondLst>
                            <p:childTnLst>
                              <p:par>
                                <p:cTn id="62" presetID="11" presetClass="entr" presetSubtype="0" fill="hold" grpId="0" nodeType="afterEffect">
                                  <p:stCondLst>
                                    <p:cond delay="0"/>
                                  </p:stCondLst>
                                  <p:childTnLst>
                                    <p:set>
                                      <p:cBhvr>
                                        <p:cTn id="63" dur="1000">
                                          <p:stCondLst>
                                            <p:cond delay="0"/>
                                          </p:stCondLst>
                                        </p:cTn>
                                        <p:tgtEl>
                                          <p:spTgt spid="553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nodeType="afterGroup">
                            <p:stCondLst>
                              <p:cond delay="7920"/>
                            </p:stCondLst>
                            <p:childTnLst>
                              <p:par>
                                <p:cTn id="65" presetID="11" presetClass="entr" presetSubtype="0" fill="hold" grpId="0" nodeType="afterEffect">
                                  <p:stCondLst>
                                    <p:cond delay="0"/>
                                  </p:stCondLst>
                                  <p:childTnLst>
                                    <p:set>
                                      <p:cBhvr>
                                        <p:cTn id="66" dur="1000">
                                          <p:stCondLst>
                                            <p:cond delay="0"/>
                                          </p:stCondLst>
                                        </p:cTn>
                                        <p:tgtEl>
                                          <p:spTgt spid="553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nodeType="afterGroup">
                            <p:stCondLst>
                              <p:cond delay="8920"/>
                            </p:stCondLst>
                            <p:childTnLst>
                              <p:par>
                                <p:cTn id="68" presetID="10" presetClass="entr" presetSubtype="0" fill="hold" grpId="0" nodeType="afterEffect">
                                  <p:stCondLst>
                                    <p:cond delay="0"/>
                                  </p:stCondLst>
                                  <p:childTnLst>
                                    <p:set>
                                      <p:cBhvr>
                                        <p:cTn id="69" dur="1" fill="hold">
                                          <p:stCondLst>
                                            <p:cond delay="0"/>
                                          </p:stCondLst>
                                        </p:cTn>
                                        <p:tgtEl>
                                          <p:spTgt spid="55326"/>
                                        </p:tgtEl>
                                        <p:attrNameLst>
                                          <p:attrName>style.visibility</p:attrName>
                                        </p:attrNameLst>
                                      </p:cBhvr>
                                      <p:to>
                                        <p:strVal val="visible"/>
                                      </p:to>
                                    </p:set>
                                    <p:animEffect transition="in" filter="fade">
                                      <p:cBhvr>
                                        <p:cTn id="70" dur="500"/>
                                        <p:tgtEl>
                                          <p:spTgt spid="55326"/>
                                        </p:tgtEl>
                                      </p:cBhvr>
                                    </p:animEffect>
                                  </p:childTnLst>
                                  <p:subTnLst>
                                    <p:audio>
                                      <p:cMediaNode>
                                        <p:cTn display="0" masterRel="sameClick">
                                          <p:stCondLst>
                                            <p:cond evt="begin" delay="0">
                                              <p:tn val="68"/>
                                            </p:cond>
                                          </p:stCondLst>
                                          <p:endCondLst>
                                            <p:cond evt="onStopAudio" delay="0">
                                              <p:tgtEl>
                                                <p:sldTgt/>
                                              </p:tgtEl>
                                            </p:cond>
                                          </p:endCondLst>
                                        </p:cTn>
                                        <p:tgtEl>
                                          <p:sndTgt r:embed="rId6"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0" presetClass="emph" presetSubtype="0" fill="hold" grpId="1" nodeType="withEffect">
                                  <p:stCondLst>
                                    <p:cond delay="0"/>
                                  </p:stCondLst>
                                  <p:iterate type="lt">
                                    <p:tmPct val="10000"/>
                                  </p:iterate>
                                  <p:childTnLst>
                                    <p:set>
                                      <p:cBhvr override="childStyle">
                                        <p:cTn id="75" dur="500" autoRev="1" fill="hold"/>
                                        <p:tgtEl>
                                          <p:spTgt spid="274439"/>
                                        </p:tgtEl>
                                        <p:attrNameLst>
                                          <p:attrName>style.color</p:attrName>
                                        </p:attrNameLst>
                                      </p:cBhvr>
                                      <p:to>
                                        <p:clrVal>
                                          <a:srgbClr val="FF0000"/>
                                        </p:clrVal>
                                      </p:to>
                                    </p:set>
                                    <p:set>
                                      <p:cBhvr>
                                        <p:cTn id="76" dur="500" autoRev="1" fill="hold"/>
                                        <p:tgtEl>
                                          <p:spTgt spid="274439"/>
                                        </p:tgtEl>
                                        <p:attrNameLst>
                                          <p:attrName>fillcolor</p:attrName>
                                        </p:attrNameLst>
                                      </p:cBhvr>
                                      <p:to>
                                        <p:clrVal>
                                          <a:srgbClr val="FF0000"/>
                                        </p:clrVal>
                                      </p:to>
                                    </p:set>
                                    <p:set>
                                      <p:cBhvr>
                                        <p:cTn id="77" dur="500" autoRev="1" fill="hold"/>
                                        <p:tgtEl>
                                          <p:spTgt spid="274439"/>
                                        </p:tgtEl>
                                        <p:attrNameLst>
                                          <p:attrName>fill.type</p:attrName>
                                        </p:attrNameLst>
                                      </p:cBhvr>
                                      <p:to>
                                        <p:strVal val="solid"/>
                                      </p:to>
                                    </p:set>
                                  </p:childTnLst>
                                  <p:subTnLst>
                                    <p:audio>
                                      <p:cMediaNode>
                                        <p:cTn display="0" masterRel="sameClick">
                                          <p:stCondLst>
                                            <p:cond evt="begin" delay="0">
                                              <p:tn val="74"/>
                                            </p:cond>
                                          </p:stCondLst>
                                          <p:endCondLst>
                                            <p:cond evt="onStopAudio" delay="0">
                                              <p:tgtEl>
                                                <p:sldTgt/>
                                              </p:tgtEl>
                                            </p:cond>
                                          </p:endCondLst>
                                        </p:cTn>
                                        <p:tgtEl>
                                          <p:sndTgt r:embed="rId7" name="Very good !.wav"/>
                                        </p:tgtEl>
                                      </p:cMediaNode>
                                    </p:audio>
                                  </p:subTnLst>
                                </p:cTn>
                              </p:par>
                              <p:par>
                                <p:cTn id="78" presetID="64" presetClass="path" presetSubtype="0" accel="50000" decel="50000" fill="hold" grpId="1" nodeType="withEffect">
                                  <p:stCondLst>
                                    <p:cond delay="0"/>
                                  </p:stCondLst>
                                  <p:iterate type="lt">
                                    <p:tmPct val="0"/>
                                  </p:iterate>
                                  <p:childTnLst>
                                    <p:animMotion origin="layout" path="M -1.38889E-6 6.93642E-7 L -0.21753 -0.20439 " pathEditMode="relative" rAng="0" ptsTypes="AA">
                                      <p:cBhvr>
                                        <p:cTn id="79" dur="2000" fill="hold"/>
                                        <p:tgtEl>
                                          <p:spTgt spid="274440">
                                            <p:txEl>
                                              <p:pRg st="0" end="0"/>
                                            </p:txEl>
                                          </p:spTgt>
                                        </p:tgtEl>
                                        <p:attrNameLst>
                                          <p:attrName>ppt_x</p:attrName>
                                          <p:attrName>ppt_y</p:attrName>
                                        </p:attrNameLst>
                                      </p:cBhvr>
                                      <p:rCtr x="-10885" y="-10220"/>
                                    </p:animMotion>
                                  </p:childTnLst>
                                  <p:subTnLst>
                                    <p:audio>
                                      <p:cMediaNode>
                                        <p:cTn display="0" masterRel="sameClick">
                                          <p:stCondLst>
                                            <p:cond evt="begin" delay="0">
                                              <p:tn val="78"/>
                                            </p:cond>
                                          </p:stCondLst>
                                          <p:endCondLst>
                                            <p:cond evt="onStopAudio" delay="0">
                                              <p:tgtEl>
                                                <p:sldTgt/>
                                              </p:tgtEl>
                                            </p:cond>
                                          </p:endCondLst>
                                        </p:cTn>
                                        <p:tgtEl>
                                          <p:sndTgt r:embed="rId7" name="Very good !.wav"/>
                                        </p:tgtEl>
                                      </p:cMediaNode>
                                    </p:audio>
                                  </p:subTnLst>
                                </p:cTn>
                              </p:par>
                            </p:childTnLst>
                          </p:cTn>
                        </p:par>
                      </p:childTnLst>
                    </p:cTn>
                  </p:par>
                </p:childTnLst>
              </p:cTn>
              <p:nextCondLst>
                <p:cond evt="onClick" delay="0">
                  <p:tgtEl>
                    <p:spTgt spid="2"/>
                  </p:tgtEl>
                </p:cond>
              </p:nextCondLst>
            </p:seq>
            <p:seq concurrent="1" nextAc="seek">
              <p:cTn id="80" restart="whenNotActive" fill="hold" evtFilter="cancelBubble" nodeType="interactiveSeq">
                <p:stCondLst>
                  <p:cond evt="onClick" delay="0">
                    <p:tgtEl>
                      <p:spTgt spid="3"/>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0" presetClass="emph" presetSubtype="0" fill="hold" grpId="0" nodeType="withEffect">
                                  <p:stCondLst>
                                    <p:cond delay="0"/>
                                  </p:stCondLst>
                                  <p:iterate type="lt">
                                    <p:tmPct val="10000"/>
                                  </p:iterate>
                                  <p:childTnLst>
                                    <p:set>
                                      <p:cBhvr override="childStyle">
                                        <p:cTn id="84" dur="500" autoRev="1" fill="hold"/>
                                        <p:tgtEl>
                                          <p:spTgt spid="274436"/>
                                        </p:tgtEl>
                                        <p:attrNameLst>
                                          <p:attrName>style.color</p:attrName>
                                        </p:attrNameLst>
                                      </p:cBhvr>
                                      <p:to>
                                        <p:clrVal>
                                          <a:srgbClr val="00FF00"/>
                                        </p:clrVal>
                                      </p:to>
                                    </p:set>
                                    <p:set>
                                      <p:cBhvr>
                                        <p:cTn id="85" dur="500" autoRev="1" fill="hold"/>
                                        <p:tgtEl>
                                          <p:spTgt spid="274436"/>
                                        </p:tgtEl>
                                        <p:attrNameLst>
                                          <p:attrName>fillcolor</p:attrName>
                                        </p:attrNameLst>
                                      </p:cBhvr>
                                      <p:to>
                                        <p:clrVal>
                                          <a:srgbClr val="00FF00"/>
                                        </p:clrVal>
                                      </p:to>
                                    </p:set>
                                    <p:set>
                                      <p:cBhvr>
                                        <p:cTn id="86" dur="500" autoRev="1" fill="hold"/>
                                        <p:tgtEl>
                                          <p:spTgt spid="274436"/>
                                        </p:tgtEl>
                                        <p:attrNameLst>
                                          <p:attrName>fill.type</p:attrName>
                                        </p:attrNameLst>
                                      </p:cBhvr>
                                      <p:to>
                                        <p:strVal val="solid"/>
                                      </p:to>
                                    </p:set>
                                  </p:childTnLst>
                                </p:cTn>
                              </p:par>
                              <p:par>
                                <p:cTn id="87" presetID="21" presetClass="emph" presetSubtype="0" fill="hold" grpId="1" nodeType="withEffect">
                                  <p:stCondLst>
                                    <p:cond delay="0"/>
                                  </p:stCondLst>
                                  <p:iterate type="lt">
                                    <p:tmPct val="0"/>
                                  </p:iterate>
                                  <p:childTnLst>
                                    <p:animClr clrSpc="hsl" dir="cw">
                                      <p:cBhvr override="childStyle">
                                        <p:cTn id="88" dur="500" fill="hold"/>
                                        <p:tgtEl>
                                          <p:spTgt spid="274451"/>
                                        </p:tgtEl>
                                        <p:attrNameLst>
                                          <p:attrName>style.color</p:attrName>
                                        </p:attrNameLst>
                                      </p:cBhvr>
                                      <p:by>
                                        <p:hsl h="7200000" s="0" l="0"/>
                                      </p:by>
                                    </p:animClr>
                                    <p:animClr clrSpc="hsl" dir="cw">
                                      <p:cBhvr>
                                        <p:cTn id="89" dur="500" fill="hold"/>
                                        <p:tgtEl>
                                          <p:spTgt spid="274451"/>
                                        </p:tgtEl>
                                        <p:attrNameLst>
                                          <p:attrName>fillcolor</p:attrName>
                                        </p:attrNameLst>
                                      </p:cBhvr>
                                      <p:by>
                                        <p:hsl h="7200000" s="0" l="0"/>
                                      </p:by>
                                    </p:animClr>
                                    <p:animClr clrSpc="hsl" dir="cw">
                                      <p:cBhvr>
                                        <p:cTn id="90" dur="500" fill="hold"/>
                                        <p:tgtEl>
                                          <p:spTgt spid="274451"/>
                                        </p:tgtEl>
                                        <p:attrNameLst>
                                          <p:attrName>stroke.color</p:attrName>
                                        </p:attrNameLst>
                                      </p:cBhvr>
                                      <p:by>
                                        <p:hsl h="7200000" s="0" l="0"/>
                                      </p:by>
                                    </p:animClr>
                                    <p:set>
                                      <p:cBhvr>
                                        <p:cTn id="91" dur="500" fill="hold"/>
                                        <p:tgtEl>
                                          <p:spTgt spid="274451"/>
                                        </p:tgtEl>
                                        <p:attrNameLst>
                                          <p:attrName>fill.type</p:attrName>
                                        </p:attrNameLst>
                                      </p:cBhvr>
                                      <p:to>
                                        <p:strVal val="solid"/>
                                      </p:to>
                                    </p:set>
                                  </p:childTnLst>
                                  <p:subTnLst>
                                    <p:audio>
                                      <p:cMediaNode>
                                        <p:cTn display="0" masterRel="sameClick">
                                          <p:stCondLst>
                                            <p:cond evt="begin" delay="0">
                                              <p:tn val="87"/>
                                            </p:cond>
                                          </p:stCondLst>
                                          <p:endCondLst>
                                            <p:cond evt="onStopAudio" delay="0">
                                              <p:tgtEl>
                                                <p:sldTgt/>
                                              </p:tgtEl>
                                            </p:cond>
                                          </p:endCondLst>
                                        </p:cTn>
                                        <p:tgtEl>
                                          <p:sndTgt r:embed="rId8" name="Incorrect.wav"/>
                                        </p:tgtEl>
                                      </p:cMediaNode>
                                    </p:audio>
                                  </p:subTnLst>
                                </p:cTn>
                              </p:par>
                            </p:childTnLst>
                          </p:cTn>
                        </p:par>
                      </p:childTnLst>
                    </p:cTn>
                  </p:par>
                </p:childTnLst>
              </p:cTn>
              <p:nextCondLst>
                <p:cond evt="onClick" delay="0">
                  <p:tgtEl>
                    <p:spTgt spid="3"/>
                  </p:tgtEl>
                </p:cond>
              </p:nextCondLst>
            </p:seq>
            <p:seq concurrent="1" nextAc="seek">
              <p:cTn id="92" restart="whenNotActive" fill="hold" evtFilter="cancelBubble" nodeType="interactiveSeq">
                <p:stCondLst>
                  <p:cond evt="onClick" delay="0">
                    <p:tgtEl>
                      <p:spTgt spid="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0" presetClass="emph" presetSubtype="0" fill="hold" grpId="0" nodeType="withEffect">
                                  <p:stCondLst>
                                    <p:cond delay="0"/>
                                  </p:stCondLst>
                                  <p:iterate type="lt">
                                    <p:tmPct val="10000"/>
                                  </p:iterate>
                                  <p:childTnLst>
                                    <p:set>
                                      <p:cBhvr override="childStyle">
                                        <p:cTn id="96" dur="500" autoRev="1" fill="hold"/>
                                        <p:tgtEl>
                                          <p:spTgt spid="274450"/>
                                        </p:tgtEl>
                                        <p:attrNameLst>
                                          <p:attrName>style.color</p:attrName>
                                        </p:attrNameLst>
                                      </p:cBhvr>
                                      <p:to>
                                        <p:clrVal>
                                          <a:srgbClr val="00FF00"/>
                                        </p:clrVal>
                                      </p:to>
                                    </p:set>
                                    <p:set>
                                      <p:cBhvr>
                                        <p:cTn id="97" dur="500" autoRev="1" fill="hold"/>
                                        <p:tgtEl>
                                          <p:spTgt spid="274450"/>
                                        </p:tgtEl>
                                        <p:attrNameLst>
                                          <p:attrName>fillcolor</p:attrName>
                                        </p:attrNameLst>
                                      </p:cBhvr>
                                      <p:to>
                                        <p:clrVal>
                                          <a:srgbClr val="00FF00"/>
                                        </p:clrVal>
                                      </p:to>
                                    </p:set>
                                    <p:set>
                                      <p:cBhvr>
                                        <p:cTn id="98" dur="500" autoRev="1" fill="hold"/>
                                        <p:tgtEl>
                                          <p:spTgt spid="274450"/>
                                        </p:tgtEl>
                                        <p:attrNameLst>
                                          <p:attrName>fill.type</p:attrName>
                                        </p:attrNameLst>
                                      </p:cBhvr>
                                      <p:to>
                                        <p:strVal val="solid"/>
                                      </p:to>
                                    </p:set>
                                  </p:childTnLst>
                                </p:cTn>
                              </p:par>
                              <p:par>
                                <p:cTn id="99" presetID="21" presetClass="emph" presetSubtype="0" fill="hold" grpId="1" nodeType="withEffect">
                                  <p:stCondLst>
                                    <p:cond delay="0"/>
                                  </p:stCondLst>
                                  <p:iterate type="lt">
                                    <p:tmPct val="0"/>
                                  </p:iterate>
                                  <p:childTnLst>
                                    <p:animClr clrSpc="hsl" dir="cw">
                                      <p:cBhvr override="childStyle">
                                        <p:cTn id="100" dur="500" fill="hold"/>
                                        <p:tgtEl>
                                          <p:spTgt spid="274477">
                                            <p:txEl>
                                              <p:pRg st="0" end="0"/>
                                            </p:txEl>
                                          </p:spTgt>
                                        </p:tgtEl>
                                        <p:attrNameLst>
                                          <p:attrName>style.color</p:attrName>
                                        </p:attrNameLst>
                                      </p:cBhvr>
                                      <p:by>
                                        <p:hsl h="7200000" s="0" l="0"/>
                                      </p:by>
                                    </p:animClr>
                                    <p:animClr clrSpc="hsl" dir="cw">
                                      <p:cBhvr>
                                        <p:cTn id="101" dur="500" fill="hold"/>
                                        <p:tgtEl>
                                          <p:spTgt spid="274477">
                                            <p:txEl>
                                              <p:pRg st="0" end="0"/>
                                            </p:txEl>
                                          </p:spTgt>
                                        </p:tgtEl>
                                        <p:attrNameLst>
                                          <p:attrName>fillcolor</p:attrName>
                                        </p:attrNameLst>
                                      </p:cBhvr>
                                      <p:by>
                                        <p:hsl h="7200000" s="0" l="0"/>
                                      </p:by>
                                    </p:animClr>
                                    <p:animClr clrSpc="hsl" dir="cw">
                                      <p:cBhvr>
                                        <p:cTn id="102" dur="500" fill="hold"/>
                                        <p:tgtEl>
                                          <p:spTgt spid="274477">
                                            <p:txEl>
                                              <p:pRg st="0" end="0"/>
                                            </p:txEl>
                                          </p:spTgt>
                                        </p:tgtEl>
                                        <p:attrNameLst>
                                          <p:attrName>stroke.color</p:attrName>
                                        </p:attrNameLst>
                                      </p:cBhvr>
                                      <p:by>
                                        <p:hsl h="7200000" s="0" l="0"/>
                                      </p:by>
                                    </p:animClr>
                                    <p:set>
                                      <p:cBhvr>
                                        <p:cTn id="103" dur="500" fill="hold"/>
                                        <p:tgtEl>
                                          <p:spTgt spid="274477">
                                            <p:txEl>
                                              <p:pRg st="0" end="0"/>
                                            </p:txEl>
                                          </p:spTgt>
                                        </p:tgtEl>
                                        <p:attrNameLst>
                                          <p:attrName>fill.type</p:attrName>
                                        </p:attrNameLst>
                                      </p:cBhvr>
                                      <p:to>
                                        <p:strVal val="solid"/>
                                      </p:to>
                                    </p:set>
                                  </p:childTnLst>
                                  <p:subTnLst>
                                    <p:audio>
                                      <p:cMediaNode>
                                        <p:cTn display="0" masterRel="sameClick">
                                          <p:stCondLst>
                                            <p:cond evt="begin" delay="0">
                                              <p:tn val="99"/>
                                            </p:cond>
                                          </p:stCondLst>
                                          <p:endCondLst>
                                            <p:cond evt="onStopAudio" delay="0">
                                              <p:tgtEl>
                                                <p:sldTgt/>
                                              </p:tgtEl>
                                            </p:cond>
                                          </p:endCondLst>
                                        </p:cTn>
                                        <p:tgtEl>
                                          <p:sndTgt r:embed="rId8" name="Incorrect.wav"/>
                                        </p:tgtEl>
                                      </p:cMediaNode>
                                    </p:audio>
                                  </p:subTnLst>
                                </p:cTn>
                              </p:par>
                            </p:childTnLst>
                          </p:cTn>
                        </p:par>
                      </p:childTnLst>
                    </p:cTn>
                  </p:par>
                </p:childTnLst>
              </p:cTn>
              <p:nextCondLst>
                <p:cond evt="onClick" delay="0">
                  <p:tgtEl>
                    <p:spTgt spid="6"/>
                  </p:tgtEl>
                </p:cond>
              </p:nextCondLst>
            </p:seq>
          </p:childTnLst>
        </p:cTn>
      </p:par>
    </p:tnLst>
    <p:bldLst>
      <p:bldP spid="274434" grpId="0" animBg="1"/>
      <p:bldP spid="274435" grpId="0"/>
      <p:bldP spid="274436" grpId="0" animBg="1"/>
      <p:bldP spid="274436" grpId="1" animBg="1"/>
      <p:bldP spid="274439" grpId="0" animBg="1"/>
      <p:bldP spid="274439" grpId="1" animBg="1"/>
      <p:bldP spid="274440" grpId="0" build="allAtOnce"/>
      <p:bldP spid="274440" grpId="1" build="allAtOnce"/>
      <p:bldP spid="274450" grpId="0" animBg="1"/>
      <p:bldP spid="274450" grpId="1" animBg="1"/>
      <p:bldP spid="274451" grpId="0"/>
      <p:bldP spid="274451" grpId="1"/>
      <p:bldP spid="274477" grpId="0" build="allAtOnce"/>
      <p:bldP spid="274477" grpId="1" build="allAtOnce"/>
      <p:bldP spid="55321" grpId="0"/>
      <p:bldP spid="55322" grpId="0"/>
      <p:bldP spid="55323" grpId="0"/>
      <p:bldP spid="55324" grpId="0"/>
      <p:bldP spid="55325" grpId="0"/>
      <p:bldP spid="553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C71C28D-1196-4075-B8BD-3E9C4C81D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74" t="11595" r="6810" b="15671"/>
          <a:stretch>
            <a:fillRect/>
          </a:stretch>
        </p:blipFill>
        <p:spPr bwMode="auto">
          <a:xfrm>
            <a:off x="1536700" y="685800"/>
            <a:ext cx="9131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30D593-A07D-4AA7-92B0-0254172F43E7}"/>
              </a:ext>
            </a:extLst>
          </p:cNvPr>
          <p:cNvSpPr>
            <a:spLocks noChangeArrowheads="1"/>
          </p:cNvSpPr>
          <p:nvPr/>
        </p:nvSpPr>
        <p:spPr bwMode="auto">
          <a:xfrm>
            <a:off x="1524000" y="0"/>
            <a:ext cx="9144000"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a:t>
            </a:r>
          </a:p>
        </p:txBody>
      </p:sp>
      <p:pic>
        <p:nvPicPr>
          <p:cNvPr id="29699" name="Picture 3">
            <a:extLst>
              <a:ext uri="{FF2B5EF4-FFF2-40B4-BE49-F238E27FC236}">
                <a16:creationId xmlns:a16="http://schemas.microsoft.com/office/drawing/2014/main" id="{25C55E29-B8FE-45CD-89C4-DCFFA2CA4B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714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id="{DED50887-BE0E-44D8-BDE2-394D70FB103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771374">
            <a:off x="2576513" y="90488"/>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C95A08C3-DD6F-4D1E-A378-AD03E65447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37604">
            <a:off x="9701213" y="52388"/>
            <a:ext cx="71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Rectangle 7">
            <a:extLst>
              <a:ext uri="{FF2B5EF4-FFF2-40B4-BE49-F238E27FC236}">
                <a16:creationId xmlns:a16="http://schemas.microsoft.com/office/drawing/2014/main" id="{91B62FEE-D022-44F0-9CE5-4156EA90F405}"/>
              </a:ext>
            </a:extLst>
          </p:cNvPr>
          <p:cNvSpPr>
            <a:spLocks noGrp="1"/>
          </p:cNvSpPr>
          <p:nvPr>
            <p:ph type="title"/>
          </p:nvPr>
        </p:nvSpPr>
        <p:spPr>
          <a:xfrm>
            <a:off x="1524000" y="1143000"/>
            <a:ext cx="8229600" cy="457200"/>
          </a:xfrm>
          <a:noFill/>
        </p:spPr>
        <p:txBody>
          <a:bodyPr>
            <a:normAutofit fontScale="90000"/>
          </a:bodyPr>
          <a:lstStyle/>
          <a:p>
            <a:pPr eaLnBrk="1" hangingPunct="1"/>
            <a:r>
              <a:rPr lang="en-US" altLang="en-US" b="1">
                <a:latin typeface="Algerian" panose="04020705040A02060702" pitchFamily="82" charset="0"/>
              </a:rPr>
              <a:t>    Complete the summary</a:t>
            </a:r>
          </a:p>
        </p:txBody>
      </p:sp>
      <p:sp>
        <p:nvSpPr>
          <p:cNvPr id="85000" name="Rectangle 8">
            <a:extLst>
              <a:ext uri="{FF2B5EF4-FFF2-40B4-BE49-F238E27FC236}">
                <a16:creationId xmlns:a16="http://schemas.microsoft.com/office/drawing/2014/main" id="{25A26B7E-E0D1-4D6F-B326-0920F9B828E9}"/>
              </a:ext>
            </a:extLst>
          </p:cNvPr>
          <p:cNvSpPr>
            <a:spLocks noChangeArrowheads="1"/>
          </p:cNvSpPr>
          <p:nvPr/>
        </p:nvSpPr>
        <p:spPr bwMode="auto">
          <a:xfrm>
            <a:off x="1828800" y="25146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a:latin typeface="Arial" panose="020B0604020202020204" pitchFamily="34" charset="0"/>
              </a:rPr>
              <a:t>Minh meets Hoa at (1) ……………… in the afternoon on Saturday.</a:t>
            </a:r>
            <a:endParaRPr lang="en-US" altLang="en-US" sz="500">
              <a:latin typeface="Arial" panose="020B0604020202020204" pitchFamily="34" charset="0"/>
            </a:endParaRPr>
          </a:p>
          <a:p>
            <a:pPr algn="just" eaLnBrk="1" hangingPunct="1">
              <a:spcBef>
                <a:spcPct val="0"/>
              </a:spcBef>
              <a:buFontTx/>
              <a:buNone/>
            </a:pPr>
            <a:r>
              <a:rPr lang="en-US" altLang="en-US" sz="2000">
                <a:latin typeface="Arial" panose="020B0604020202020204" pitchFamily="34" charset="0"/>
              </a:rPr>
              <a:t>  </a:t>
            </a:r>
          </a:p>
          <a:p>
            <a:pPr algn="just" eaLnBrk="1" hangingPunct="1">
              <a:spcBef>
                <a:spcPct val="0"/>
              </a:spcBef>
              <a:buFontTx/>
              <a:buNone/>
            </a:pPr>
            <a:r>
              <a:rPr lang="en-US" altLang="en-US" sz="2000">
                <a:latin typeface="Arial" panose="020B0604020202020204" pitchFamily="34" charset="0"/>
              </a:rPr>
              <a:t>is doing her (2) ……   homework. Minh invites Hoa to go to the </a:t>
            </a:r>
            <a:endParaRPr lang="en-US" altLang="en-US" sz="500">
              <a:latin typeface="Arial" panose="020B0604020202020204" pitchFamily="34" charset="0"/>
            </a:endParaRPr>
          </a:p>
          <a:p>
            <a:pPr algn="just" eaLnBrk="1" hangingPunct="1">
              <a:spcBef>
                <a:spcPct val="0"/>
              </a:spcBef>
              <a:buFontTx/>
              <a:buNone/>
            </a:pPr>
            <a:endParaRPr lang="en-US" altLang="en-US" sz="2000">
              <a:latin typeface="Arial" panose="020B0604020202020204" pitchFamily="34" charset="0"/>
            </a:endParaRPr>
          </a:p>
          <a:p>
            <a:pPr algn="just" eaLnBrk="1" hangingPunct="1">
              <a:spcBef>
                <a:spcPct val="0"/>
              </a:spcBef>
              <a:buFontTx/>
              <a:buNone/>
            </a:pPr>
            <a:r>
              <a:rPr lang="en-US" altLang="en-US" sz="2000">
                <a:latin typeface="Arial" panose="020B0604020202020204" pitchFamily="34" charset="0"/>
              </a:rPr>
              <a:t>(3) …………  and get a cold drink.</a:t>
            </a:r>
            <a:endParaRPr lang="en-US" altLang="en-US" sz="500">
              <a:latin typeface="Arial" panose="020B0604020202020204" pitchFamily="34" charset="0"/>
            </a:endParaRPr>
          </a:p>
          <a:p>
            <a:pPr algn="just" eaLnBrk="1" hangingPunct="1">
              <a:spcBef>
                <a:spcPct val="0"/>
              </a:spcBef>
              <a:buFontTx/>
              <a:buNone/>
            </a:pPr>
            <a:endParaRPr lang="en-US" altLang="en-US" sz="2000">
              <a:latin typeface="Arial" panose="020B0604020202020204" pitchFamily="34" charset="0"/>
            </a:endParaRPr>
          </a:p>
          <a:p>
            <a:pPr algn="just" eaLnBrk="1" hangingPunct="1">
              <a:spcBef>
                <a:spcPct val="0"/>
              </a:spcBef>
              <a:buFontTx/>
              <a:buNone/>
            </a:pPr>
            <a:endParaRPr lang="en-US" altLang="en-US" sz="500">
              <a:latin typeface="Arial" panose="020B0604020202020204" pitchFamily="34" charset="0"/>
            </a:endParaRPr>
          </a:p>
          <a:p>
            <a:pPr algn="just" eaLnBrk="1" hangingPunct="1">
              <a:spcBef>
                <a:spcPct val="0"/>
              </a:spcBef>
              <a:buFontTx/>
              <a:buNone/>
            </a:pPr>
            <a:r>
              <a:rPr lang="en-US" altLang="en-US" sz="2000">
                <a:latin typeface="Arial" panose="020B0604020202020204" pitchFamily="34" charset="0"/>
              </a:rPr>
              <a:t>After school, Ba practices playing the (4) ……… in the music room, and </a:t>
            </a:r>
            <a:endParaRPr lang="en-US" altLang="en-US" sz="500">
              <a:latin typeface="Arial" panose="020B0604020202020204" pitchFamily="34" charset="0"/>
            </a:endParaRPr>
          </a:p>
          <a:p>
            <a:pPr algn="just" eaLnBrk="1" hangingPunct="1">
              <a:spcBef>
                <a:spcPct val="0"/>
              </a:spcBef>
              <a:buFontTx/>
              <a:buNone/>
            </a:pPr>
            <a:endParaRPr lang="en-US" altLang="en-US" sz="2000">
              <a:latin typeface="Arial" panose="020B0604020202020204" pitchFamily="34" charset="0"/>
            </a:endParaRPr>
          </a:p>
          <a:p>
            <a:pPr algn="just" eaLnBrk="1" hangingPunct="1">
              <a:spcBef>
                <a:spcPct val="0"/>
              </a:spcBef>
              <a:buFontTx/>
              <a:buNone/>
            </a:pPr>
            <a:r>
              <a:rPr lang="en-US" altLang="en-US" sz="2000">
                <a:latin typeface="Arial" panose="020B0604020202020204" pitchFamily="34" charset="0"/>
              </a:rPr>
              <a:t>Minh usually (5) ………   his friends. Hoa enjoys playing (6) ……….........</a:t>
            </a:r>
          </a:p>
          <a:p>
            <a:pPr algn="just" eaLnBrk="1" hangingPunct="1">
              <a:spcBef>
                <a:spcPct val="0"/>
              </a:spcBef>
              <a:buFontTx/>
              <a:buNone/>
            </a:pPr>
            <a:endParaRPr lang="en-US" altLang="en-US" sz="2000">
              <a:latin typeface="Arial" panose="020B0604020202020204" pitchFamily="34" charset="0"/>
            </a:endParaRPr>
          </a:p>
        </p:txBody>
      </p:sp>
      <p:sp>
        <p:nvSpPr>
          <p:cNvPr id="85001" name="Rectangle 9">
            <a:extLst>
              <a:ext uri="{FF2B5EF4-FFF2-40B4-BE49-F238E27FC236}">
                <a16:creationId xmlns:a16="http://schemas.microsoft.com/office/drawing/2014/main" id="{743077BB-6F44-4145-B928-639CCC74EF2D}"/>
              </a:ext>
            </a:extLst>
          </p:cNvPr>
          <p:cNvSpPr>
            <a:spLocks noChangeArrowheads="1"/>
          </p:cNvSpPr>
          <p:nvPr/>
        </p:nvSpPr>
        <p:spPr bwMode="auto">
          <a:xfrm>
            <a:off x="4495800" y="2438400"/>
            <a:ext cx="1524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half past four</a:t>
            </a:r>
          </a:p>
        </p:txBody>
      </p:sp>
      <p:sp>
        <p:nvSpPr>
          <p:cNvPr id="85002" name="Rectangle 10">
            <a:extLst>
              <a:ext uri="{FF2B5EF4-FFF2-40B4-BE49-F238E27FC236}">
                <a16:creationId xmlns:a16="http://schemas.microsoft.com/office/drawing/2014/main" id="{783AE7DE-686D-40E5-9C77-DFB5E863906E}"/>
              </a:ext>
            </a:extLst>
          </p:cNvPr>
          <p:cNvSpPr>
            <a:spLocks noChangeArrowheads="1"/>
          </p:cNvSpPr>
          <p:nvPr/>
        </p:nvSpPr>
        <p:spPr bwMode="auto">
          <a:xfrm>
            <a:off x="3657600" y="3048000"/>
            <a:ext cx="685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math</a:t>
            </a:r>
          </a:p>
        </p:txBody>
      </p:sp>
      <p:sp>
        <p:nvSpPr>
          <p:cNvPr id="85003" name="Rectangle 11">
            <a:extLst>
              <a:ext uri="{FF2B5EF4-FFF2-40B4-BE49-F238E27FC236}">
                <a16:creationId xmlns:a16="http://schemas.microsoft.com/office/drawing/2014/main" id="{4F3ABD5C-AA61-45A1-ACB7-98D31F48CD32}"/>
              </a:ext>
            </a:extLst>
          </p:cNvPr>
          <p:cNvSpPr>
            <a:spLocks noChangeArrowheads="1"/>
          </p:cNvSpPr>
          <p:nvPr/>
        </p:nvSpPr>
        <p:spPr bwMode="auto">
          <a:xfrm>
            <a:off x="2286000" y="3657600"/>
            <a:ext cx="1143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cafeteria</a:t>
            </a:r>
            <a:r>
              <a:rPr lang="en-US" altLang="en-US" sz="2000">
                <a:latin typeface="Arial" panose="020B0604020202020204" pitchFamily="34" charset="0"/>
              </a:rPr>
              <a:t> </a:t>
            </a:r>
          </a:p>
        </p:txBody>
      </p:sp>
      <p:sp>
        <p:nvSpPr>
          <p:cNvPr id="85004" name="Rectangle 12">
            <a:extLst>
              <a:ext uri="{FF2B5EF4-FFF2-40B4-BE49-F238E27FC236}">
                <a16:creationId xmlns:a16="http://schemas.microsoft.com/office/drawing/2014/main" id="{6B7F731A-DCE8-47ED-AA6E-EBD5878522D6}"/>
              </a:ext>
            </a:extLst>
          </p:cNvPr>
          <p:cNvSpPr>
            <a:spLocks noChangeArrowheads="1"/>
          </p:cNvSpPr>
          <p:nvPr/>
        </p:nvSpPr>
        <p:spPr bwMode="auto">
          <a:xfrm>
            <a:off x="6477000" y="4343400"/>
            <a:ext cx="838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guitar </a:t>
            </a:r>
          </a:p>
        </p:txBody>
      </p:sp>
      <p:sp>
        <p:nvSpPr>
          <p:cNvPr id="85005" name="Rectangle 13">
            <a:extLst>
              <a:ext uri="{FF2B5EF4-FFF2-40B4-BE49-F238E27FC236}">
                <a16:creationId xmlns:a16="http://schemas.microsoft.com/office/drawing/2014/main" id="{204F98E8-5824-4603-B86B-FC8F497DB99C}"/>
              </a:ext>
            </a:extLst>
          </p:cNvPr>
          <p:cNvSpPr>
            <a:spLocks noChangeArrowheads="1"/>
          </p:cNvSpPr>
          <p:nvPr/>
        </p:nvSpPr>
        <p:spPr bwMode="auto">
          <a:xfrm>
            <a:off x="3786188" y="4981575"/>
            <a:ext cx="838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meets</a:t>
            </a:r>
          </a:p>
        </p:txBody>
      </p:sp>
      <p:sp>
        <p:nvSpPr>
          <p:cNvPr id="85006" name="Rectangle 14">
            <a:extLst>
              <a:ext uri="{FF2B5EF4-FFF2-40B4-BE49-F238E27FC236}">
                <a16:creationId xmlns:a16="http://schemas.microsoft.com/office/drawing/2014/main" id="{B6D1394A-497A-4CA1-B9D4-8F9B9C4B1542}"/>
              </a:ext>
            </a:extLst>
          </p:cNvPr>
          <p:cNvSpPr>
            <a:spLocks noChangeArrowheads="1"/>
          </p:cNvSpPr>
          <p:nvPr/>
        </p:nvSpPr>
        <p:spPr bwMode="auto">
          <a:xfrm>
            <a:off x="8629650" y="4953000"/>
            <a:ext cx="1295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F0000"/>
                </a:solidFill>
                <a:latin typeface="Arial" panose="020B0604020202020204" pitchFamily="34" charset="0"/>
              </a:rPr>
              <a:t>volleyball</a:t>
            </a:r>
          </a:p>
        </p:txBody>
      </p:sp>
      <p:sp>
        <p:nvSpPr>
          <p:cNvPr id="85008" name="Rectangle 16">
            <a:extLst>
              <a:ext uri="{FF2B5EF4-FFF2-40B4-BE49-F238E27FC236}">
                <a16:creationId xmlns:a16="http://schemas.microsoft.com/office/drawing/2014/main" id="{C8557268-7E86-499D-A776-1548CB67DFB1}"/>
              </a:ext>
            </a:extLst>
          </p:cNvPr>
          <p:cNvSpPr>
            <a:spLocks noChangeArrowheads="1"/>
          </p:cNvSpPr>
          <p:nvPr/>
        </p:nvSpPr>
        <p:spPr bwMode="auto">
          <a:xfrm>
            <a:off x="3429000" y="1905000"/>
            <a:ext cx="541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FF0000"/>
                </a:solidFill>
                <a:latin typeface="Lucida Handwriting" panose="03010101010101010101" pitchFamily="66" charset="0"/>
              </a:rPr>
              <a:t>What</a:t>
            </a:r>
            <a:r>
              <a:rPr lang="en-US" altLang="en-US">
                <a:solidFill>
                  <a:srgbClr val="FF0000"/>
                </a:solidFill>
                <a:latin typeface=".VnGothicH" pitchFamily="34" charset="0"/>
              </a:rPr>
              <a:t> </a:t>
            </a:r>
            <a:r>
              <a:rPr lang="en-US" altLang="en-US">
                <a:solidFill>
                  <a:srgbClr val="FF0000"/>
                </a:solidFill>
                <a:latin typeface="Lucida Handwriting" panose="03010101010101010101" pitchFamily="66" charset="0"/>
              </a:rPr>
              <a:t>do you do after school?</a:t>
            </a:r>
          </a:p>
        </p:txBody>
      </p:sp>
      <p:sp>
        <p:nvSpPr>
          <p:cNvPr id="29711" name="Rectangle 17">
            <a:extLst>
              <a:ext uri="{FF2B5EF4-FFF2-40B4-BE49-F238E27FC236}">
                <a16:creationId xmlns:a16="http://schemas.microsoft.com/office/drawing/2014/main" id="{144325A4-4B03-4E07-8306-C3624841926E}"/>
              </a:ext>
            </a:extLst>
          </p:cNvPr>
          <p:cNvSpPr>
            <a:spLocks noChangeArrowheads="1"/>
          </p:cNvSpPr>
          <p:nvPr/>
        </p:nvSpPr>
        <p:spPr bwMode="auto">
          <a:xfrm>
            <a:off x="1524000" y="1"/>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990000"/>
                </a:solidFill>
                <a:latin typeface="Arial" panose="020B0604020202020204" pitchFamily="34" charset="0"/>
              </a:rPr>
              <a:t>                                                                                                     </a:t>
            </a:r>
            <a:endParaRPr lang="en-US" altLang="en-US" sz="1600" b="1" i="1">
              <a:solidFill>
                <a:srgbClr val="DB13C3"/>
              </a:solidFill>
              <a:latin typeface="Times New Roman" panose="02020603050405020304" pitchFamily="18" charset="0"/>
            </a:endParaRPr>
          </a:p>
          <a:p>
            <a:pPr algn="ctr">
              <a:spcBef>
                <a:spcPct val="0"/>
              </a:spcBef>
              <a:buFontTx/>
              <a:buNone/>
            </a:pPr>
            <a:r>
              <a:rPr lang="en-US" altLang="en-US" sz="2400" b="1">
                <a:solidFill>
                  <a:srgbClr val="FF0000"/>
                </a:solidFill>
                <a:latin typeface="Arial" panose="020B0604020202020204" pitchFamily="34" charset="0"/>
              </a:rPr>
              <a:t>Period 33: </a:t>
            </a:r>
            <a:r>
              <a:rPr lang="en-US" altLang="en-US" sz="1800">
                <a:latin typeface="Arial" panose="020B0604020202020204" pitchFamily="34" charset="0"/>
              </a:rPr>
              <a:t> </a:t>
            </a:r>
            <a:r>
              <a:rPr lang="en-US" altLang="en-US" sz="2400" b="1">
                <a:solidFill>
                  <a:srgbClr val="FF0000"/>
                </a:solidFill>
                <a:latin typeface=".Vn3DH" pitchFamily="34" charset="0"/>
              </a:rPr>
              <a:t>Unit 6</a:t>
            </a:r>
            <a:r>
              <a:rPr lang="en-US" altLang="en-US" sz="2400" b="1">
                <a:solidFill>
                  <a:srgbClr val="FF0000"/>
                </a:solidFill>
                <a:latin typeface="Arial" panose="020B0604020202020204" pitchFamily="34" charset="0"/>
              </a:rPr>
              <a:t> : AFTER SCHOOL</a:t>
            </a:r>
            <a:br>
              <a:rPr lang="en-US" altLang="en-US" sz="2400" b="1">
                <a:solidFill>
                  <a:srgbClr val="FF0000"/>
                </a:solidFill>
                <a:latin typeface="Arial" panose="020B0604020202020204" pitchFamily="34" charset="0"/>
              </a:rPr>
            </a:br>
            <a:r>
              <a:rPr lang="en-US" altLang="en-US" sz="2400" b="1">
                <a:solidFill>
                  <a:srgbClr val="FF0000"/>
                </a:solidFill>
                <a:latin typeface="Arial" panose="020B0604020202020204" pitchFamily="34" charset="0"/>
              </a:rPr>
              <a:t> Lesson 1 : A-  What do you do? A1 ( page 60 - 61)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5001"/>
                                        </p:tgtEl>
                                        <p:attrNameLst>
                                          <p:attrName>style.visibility</p:attrName>
                                        </p:attrNameLst>
                                      </p:cBhvr>
                                      <p:to>
                                        <p:strVal val="visible"/>
                                      </p:to>
                                    </p:set>
                                    <p:anim to="" calcmode="lin" valueType="num">
                                      <p:cBhvr>
                                        <p:cTn id="7" dur="1" fill="hold"/>
                                        <p:tgtEl>
                                          <p:spTgt spid="8500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5002"/>
                                        </p:tgtEl>
                                        <p:attrNameLst>
                                          <p:attrName>style.visibility</p:attrName>
                                        </p:attrNameLst>
                                      </p:cBhvr>
                                      <p:to>
                                        <p:strVal val="visible"/>
                                      </p:to>
                                    </p:set>
                                    <p:animEffect transition="in" filter="plus(in)">
                                      <p:cBhvr>
                                        <p:cTn id="12" dur="500"/>
                                        <p:tgtEl>
                                          <p:spTgt spid="85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5003"/>
                                        </p:tgtEl>
                                        <p:attrNameLst>
                                          <p:attrName>style.visibility</p:attrName>
                                        </p:attrNameLst>
                                      </p:cBhvr>
                                      <p:to>
                                        <p:strVal val="visible"/>
                                      </p:to>
                                    </p:set>
                                    <p:animEffect transition="in" filter="blinds(horizontal)">
                                      <p:cBhvr>
                                        <p:cTn id="17" dur="500"/>
                                        <p:tgtEl>
                                          <p:spTgt spid="850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5004"/>
                                        </p:tgtEl>
                                        <p:attrNameLst>
                                          <p:attrName>style.visibility</p:attrName>
                                        </p:attrNameLst>
                                      </p:cBhvr>
                                      <p:to>
                                        <p:strVal val="visible"/>
                                      </p:to>
                                    </p:set>
                                    <p:anim to="" calcmode="lin" valueType="num">
                                      <p:cBhvr>
                                        <p:cTn id="22" dur="1" fill="hold"/>
                                        <p:tgtEl>
                                          <p:spTgt spid="8500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5005"/>
                                        </p:tgtEl>
                                        <p:attrNameLst>
                                          <p:attrName>style.visibility</p:attrName>
                                        </p:attrNameLst>
                                      </p:cBhvr>
                                      <p:to>
                                        <p:strVal val="visible"/>
                                      </p:to>
                                    </p:set>
                                    <p:animEffect transition="in" filter="plus(in)">
                                      <p:cBhvr>
                                        <p:cTn id="27" dur="500"/>
                                        <p:tgtEl>
                                          <p:spTgt spid="850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5006"/>
                                        </p:tgtEl>
                                        <p:attrNameLst>
                                          <p:attrName>style.visibility</p:attrName>
                                        </p:attrNameLst>
                                      </p:cBhvr>
                                      <p:to>
                                        <p:strVal val="visible"/>
                                      </p:to>
                                    </p:set>
                                    <p:animEffect transition="in" filter="checkerboard(across)">
                                      <p:cBhvr>
                                        <p:cTn id="32" dur="500"/>
                                        <p:tgtEl>
                                          <p:spTgt spid="850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xit" presetSubtype="12" fill="hold" grpId="0" nodeType="clickEffect">
                                  <p:stCondLst>
                                    <p:cond delay="0"/>
                                  </p:stCondLst>
                                  <p:childTnLst>
                                    <p:animEffect transition="out" filter="strips(downLeft)">
                                      <p:cBhvr>
                                        <p:cTn id="36" dur="500"/>
                                        <p:tgtEl>
                                          <p:spTgt spid="84999"/>
                                        </p:tgtEl>
                                      </p:cBhvr>
                                    </p:animEffect>
                                    <p:set>
                                      <p:cBhvr>
                                        <p:cTn id="37" dur="1" fill="hold">
                                          <p:stCondLst>
                                            <p:cond delay="499"/>
                                          </p:stCondLst>
                                        </p:cTn>
                                        <p:tgtEl>
                                          <p:spTgt spid="84999"/>
                                        </p:tgtEl>
                                        <p:attrNameLst>
                                          <p:attrName>style.visibility</p:attrName>
                                        </p:attrNameLst>
                                      </p:cBhvr>
                                      <p:to>
                                        <p:strVal val="hidden"/>
                                      </p:to>
                                    </p:set>
                                  </p:childTnLst>
                                </p:cTn>
                              </p:par>
                              <p:par>
                                <p:cTn id="38" presetID="18" presetClass="exit" presetSubtype="12" fill="hold" grpId="0" nodeType="withEffect">
                                  <p:stCondLst>
                                    <p:cond delay="0"/>
                                  </p:stCondLst>
                                  <p:childTnLst>
                                    <p:animEffect transition="out" filter="strips(downLeft)">
                                      <p:cBhvr>
                                        <p:cTn id="39" dur="500"/>
                                        <p:tgtEl>
                                          <p:spTgt spid="85000"/>
                                        </p:tgtEl>
                                      </p:cBhvr>
                                    </p:animEffect>
                                    <p:set>
                                      <p:cBhvr>
                                        <p:cTn id="40" dur="1" fill="hold">
                                          <p:stCondLst>
                                            <p:cond delay="499"/>
                                          </p:stCondLst>
                                        </p:cTn>
                                        <p:tgtEl>
                                          <p:spTgt spid="85000"/>
                                        </p:tgtEl>
                                        <p:attrNameLst>
                                          <p:attrName>style.visibility</p:attrName>
                                        </p:attrNameLst>
                                      </p:cBhvr>
                                      <p:to>
                                        <p:strVal val="hidden"/>
                                      </p:to>
                                    </p:set>
                                  </p:childTnLst>
                                </p:cTn>
                              </p:par>
                              <p:par>
                                <p:cTn id="41" presetID="18" presetClass="exit" presetSubtype="12" fill="hold" grpId="1" nodeType="withEffect">
                                  <p:stCondLst>
                                    <p:cond delay="0"/>
                                  </p:stCondLst>
                                  <p:childTnLst>
                                    <p:animEffect transition="out" filter="strips(downLeft)">
                                      <p:cBhvr>
                                        <p:cTn id="42" dur="500"/>
                                        <p:tgtEl>
                                          <p:spTgt spid="85001"/>
                                        </p:tgtEl>
                                      </p:cBhvr>
                                    </p:animEffect>
                                    <p:set>
                                      <p:cBhvr>
                                        <p:cTn id="43" dur="1" fill="hold">
                                          <p:stCondLst>
                                            <p:cond delay="499"/>
                                          </p:stCondLst>
                                        </p:cTn>
                                        <p:tgtEl>
                                          <p:spTgt spid="85001"/>
                                        </p:tgtEl>
                                        <p:attrNameLst>
                                          <p:attrName>style.visibility</p:attrName>
                                        </p:attrNameLst>
                                      </p:cBhvr>
                                      <p:to>
                                        <p:strVal val="hidden"/>
                                      </p:to>
                                    </p:set>
                                  </p:childTnLst>
                                </p:cTn>
                              </p:par>
                              <p:par>
                                <p:cTn id="44" presetID="18" presetClass="exit" presetSubtype="12" fill="hold" grpId="1" nodeType="withEffect">
                                  <p:stCondLst>
                                    <p:cond delay="0"/>
                                  </p:stCondLst>
                                  <p:childTnLst>
                                    <p:animEffect transition="out" filter="strips(downLeft)">
                                      <p:cBhvr>
                                        <p:cTn id="45" dur="500"/>
                                        <p:tgtEl>
                                          <p:spTgt spid="85002"/>
                                        </p:tgtEl>
                                      </p:cBhvr>
                                    </p:animEffect>
                                    <p:set>
                                      <p:cBhvr>
                                        <p:cTn id="46" dur="1" fill="hold">
                                          <p:stCondLst>
                                            <p:cond delay="499"/>
                                          </p:stCondLst>
                                        </p:cTn>
                                        <p:tgtEl>
                                          <p:spTgt spid="85002"/>
                                        </p:tgtEl>
                                        <p:attrNameLst>
                                          <p:attrName>style.visibility</p:attrName>
                                        </p:attrNameLst>
                                      </p:cBhvr>
                                      <p:to>
                                        <p:strVal val="hidden"/>
                                      </p:to>
                                    </p:set>
                                  </p:childTnLst>
                                </p:cTn>
                              </p:par>
                              <p:par>
                                <p:cTn id="47" presetID="18" presetClass="exit" presetSubtype="12" fill="hold" grpId="1" nodeType="withEffect">
                                  <p:stCondLst>
                                    <p:cond delay="0"/>
                                  </p:stCondLst>
                                  <p:childTnLst>
                                    <p:animEffect transition="out" filter="strips(downLeft)">
                                      <p:cBhvr>
                                        <p:cTn id="48" dur="500"/>
                                        <p:tgtEl>
                                          <p:spTgt spid="85003"/>
                                        </p:tgtEl>
                                      </p:cBhvr>
                                    </p:animEffect>
                                    <p:set>
                                      <p:cBhvr>
                                        <p:cTn id="49" dur="1" fill="hold">
                                          <p:stCondLst>
                                            <p:cond delay="499"/>
                                          </p:stCondLst>
                                        </p:cTn>
                                        <p:tgtEl>
                                          <p:spTgt spid="85003"/>
                                        </p:tgtEl>
                                        <p:attrNameLst>
                                          <p:attrName>style.visibility</p:attrName>
                                        </p:attrNameLst>
                                      </p:cBhvr>
                                      <p:to>
                                        <p:strVal val="hidden"/>
                                      </p:to>
                                    </p:set>
                                  </p:childTnLst>
                                </p:cTn>
                              </p:par>
                              <p:par>
                                <p:cTn id="50" presetID="18" presetClass="exit" presetSubtype="12" fill="hold" grpId="1" nodeType="withEffect">
                                  <p:stCondLst>
                                    <p:cond delay="0"/>
                                  </p:stCondLst>
                                  <p:childTnLst>
                                    <p:animEffect transition="out" filter="strips(downLeft)">
                                      <p:cBhvr>
                                        <p:cTn id="51" dur="500"/>
                                        <p:tgtEl>
                                          <p:spTgt spid="85004"/>
                                        </p:tgtEl>
                                      </p:cBhvr>
                                    </p:animEffect>
                                    <p:set>
                                      <p:cBhvr>
                                        <p:cTn id="52" dur="1" fill="hold">
                                          <p:stCondLst>
                                            <p:cond delay="499"/>
                                          </p:stCondLst>
                                        </p:cTn>
                                        <p:tgtEl>
                                          <p:spTgt spid="85004"/>
                                        </p:tgtEl>
                                        <p:attrNameLst>
                                          <p:attrName>style.visibility</p:attrName>
                                        </p:attrNameLst>
                                      </p:cBhvr>
                                      <p:to>
                                        <p:strVal val="hidden"/>
                                      </p:to>
                                    </p:set>
                                  </p:childTnLst>
                                </p:cTn>
                              </p:par>
                              <p:par>
                                <p:cTn id="53" presetID="18" presetClass="exit" presetSubtype="12" fill="hold" grpId="1" nodeType="withEffect">
                                  <p:stCondLst>
                                    <p:cond delay="0"/>
                                  </p:stCondLst>
                                  <p:childTnLst>
                                    <p:animEffect transition="out" filter="strips(downLeft)">
                                      <p:cBhvr>
                                        <p:cTn id="54" dur="500"/>
                                        <p:tgtEl>
                                          <p:spTgt spid="85005"/>
                                        </p:tgtEl>
                                      </p:cBhvr>
                                    </p:animEffect>
                                    <p:set>
                                      <p:cBhvr>
                                        <p:cTn id="55" dur="1" fill="hold">
                                          <p:stCondLst>
                                            <p:cond delay="499"/>
                                          </p:stCondLst>
                                        </p:cTn>
                                        <p:tgtEl>
                                          <p:spTgt spid="85005"/>
                                        </p:tgtEl>
                                        <p:attrNameLst>
                                          <p:attrName>style.visibility</p:attrName>
                                        </p:attrNameLst>
                                      </p:cBhvr>
                                      <p:to>
                                        <p:strVal val="hidden"/>
                                      </p:to>
                                    </p:set>
                                  </p:childTnLst>
                                </p:cTn>
                              </p:par>
                              <p:par>
                                <p:cTn id="56" presetID="18" presetClass="exit" presetSubtype="12" fill="hold" grpId="1" nodeType="withEffect">
                                  <p:stCondLst>
                                    <p:cond delay="0"/>
                                  </p:stCondLst>
                                  <p:childTnLst>
                                    <p:animEffect transition="out" filter="strips(downLeft)">
                                      <p:cBhvr>
                                        <p:cTn id="57" dur="500"/>
                                        <p:tgtEl>
                                          <p:spTgt spid="85006"/>
                                        </p:tgtEl>
                                      </p:cBhvr>
                                    </p:animEffect>
                                    <p:set>
                                      <p:cBhvr>
                                        <p:cTn id="58" dur="1" fill="hold">
                                          <p:stCondLst>
                                            <p:cond delay="499"/>
                                          </p:stCondLst>
                                        </p:cTn>
                                        <p:tgtEl>
                                          <p:spTgt spid="85006"/>
                                        </p:tgtEl>
                                        <p:attrNameLst>
                                          <p:attrName>style.visibility</p:attrName>
                                        </p:attrNameLst>
                                      </p:cBhvr>
                                      <p:to>
                                        <p:strVal val="hidden"/>
                                      </p:to>
                                    </p:set>
                                  </p:childTnLst>
                                </p:cTn>
                              </p:par>
                              <p:par>
                                <p:cTn id="59" presetID="24" presetClass="entr" presetSubtype="0" fill="hold" grpId="0" nodeType="withEffect">
                                  <p:stCondLst>
                                    <p:cond delay="0"/>
                                  </p:stCondLst>
                                  <p:childTnLst>
                                    <p:set>
                                      <p:cBhvr>
                                        <p:cTn id="60" dur="1" fill="hold">
                                          <p:stCondLst>
                                            <p:cond delay="0"/>
                                          </p:stCondLst>
                                        </p:cTn>
                                        <p:tgtEl>
                                          <p:spTgt spid="85008"/>
                                        </p:tgtEl>
                                        <p:attrNameLst>
                                          <p:attrName>style.visibility</p:attrName>
                                        </p:attrNameLst>
                                      </p:cBhvr>
                                      <p:to>
                                        <p:strVal val="visible"/>
                                      </p:to>
                                    </p:set>
                                    <p:anim to="" calcmode="lin" valueType="num">
                                      <p:cBhvr>
                                        <p:cTn id="61" dur="1" fill="hold"/>
                                        <p:tgtEl>
                                          <p:spTgt spid="850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P spid="85000" grpId="0"/>
      <p:bldP spid="85001" grpId="0" animBg="1"/>
      <p:bldP spid="85001" grpId="1" animBg="1"/>
      <p:bldP spid="85002" grpId="0" animBg="1"/>
      <p:bldP spid="85002" grpId="1" animBg="1"/>
      <p:bldP spid="85003" grpId="0" animBg="1"/>
      <p:bldP spid="85003" grpId="1" animBg="1"/>
      <p:bldP spid="85004" grpId="0" animBg="1"/>
      <p:bldP spid="85004" grpId="1" animBg="1"/>
      <p:bldP spid="85005" grpId="0" animBg="1"/>
      <p:bldP spid="85005" grpId="1" animBg="1"/>
      <p:bldP spid="85006" grpId="0" animBg="1"/>
      <p:bldP spid="85006" grpId="1" animBg="1"/>
      <p:bldP spid="850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Oval 6">
            <a:extLst>
              <a:ext uri="{FF2B5EF4-FFF2-40B4-BE49-F238E27FC236}">
                <a16:creationId xmlns:a16="http://schemas.microsoft.com/office/drawing/2014/main" id="{F5968893-AFD4-45AA-ADA3-12DA68CEF859}"/>
              </a:ext>
            </a:extLst>
          </p:cNvPr>
          <p:cNvSpPr>
            <a:spLocks noChangeArrowheads="1"/>
          </p:cNvSpPr>
          <p:nvPr/>
        </p:nvSpPr>
        <p:spPr bwMode="auto">
          <a:xfrm>
            <a:off x="2014538" y="2184400"/>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58" name="Oval 14">
            <a:extLst>
              <a:ext uri="{FF2B5EF4-FFF2-40B4-BE49-F238E27FC236}">
                <a16:creationId xmlns:a16="http://schemas.microsoft.com/office/drawing/2014/main" id="{4DB59544-8B3D-4614-BE88-5CAA0E1361D7}"/>
              </a:ext>
            </a:extLst>
          </p:cNvPr>
          <p:cNvSpPr>
            <a:spLocks noChangeArrowheads="1"/>
          </p:cNvSpPr>
          <p:nvPr/>
        </p:nvSpPr>
        <p:spPr bwMode="auto">
          <a:xfrm>
            <a:off x="5676900" y="6273800"/>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46" name="Oval 2">
            <a:extLst>
              <a:ext uri="{FF2B5EF4-FFF2-40B4-BE49-F238E27FC236}">
                <a16:creationId xmlns:a16="http://schemas.microsoft.com/office/drawing/2014/main" id="{AE2E62C1-72C6-4593-98D9-6D06A2A476B4}"/>
              </a:ext>
            </a:extLst>
          </p:cNvPr>
          <p:cNvSpPr>
            <a:spLocks noChangeArrowheads="1"/>
          </p:cNvSpPr>
          <p:nvPr/>
        </p:nvSpPr>
        <p:spPr bwMode="auto">
          <a:xfrm>
            <a:off x="1995488" y="5486400"/>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47" name="Oval 3">
            <a:extLst>
              <a:ext uri="{FF2B5EF4-FFF2-40B4-BE49-F238E27FC236}">
                <a16:creationId xmlns:a16="http://schemas.microsoft.com/office/drawing/2014/main" id="{895B1435-7D91-4F2B-B658-45AB181550DB}"/>
              </a:ext>
            </a:extLst>
          </p:cNvPr>
          <p:cNvSpPr>
            <a:spLocks noChangeArrowheads="1"/>
          </p:cNvSpPr>
          <p:nvPr/>
        </p:nvSpPr>
        <p:spPr bwMode="auto">
          <a:xfrm>
            <a:off x="8415338" y="4648200"/>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48" name="Oval 4">
            <a:extLst>
              <a:ext uri="{FF2B5EF4-FFF2-40B4-BE49-F238E27FC236}">
                <a16:creationId xmlns:a16="http://schemas.microsoft.com/office/drawing/2014/main" id="{0CE7EC6E-81B5-446F-848A-208CDAF0955E}"/>
              </a:ext>
            </a:extLst>
          </p:cNvPr>
          <p:cNvSpPr>
            <a:spLocks noChangeArrowheads="1"/>
          </p:cNvSpPr>
          <p:nvPr/>
        </p:nvSpPr>
        <p:spPr bwMode="auto">
          <a:xfrm>
            <a:off x="3824288" y="3810000"/>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49" name="Oval 5">
            <a:extLst>
              <a:ext uri="{FF2B5EF4-FFF2-40B4-BE49-F238E27FC236}">
                <a16:creationId xmlns:a16="http://schemas.microsoft.com/office/drawing/2014/main" id="{1ED6D0B6-EE6E-4ED8-9C1C-FB8DA14DC3E2}"/>
              </a:ext>
            </a:extLst>
          </p:cNvPr>
          <p:cNvSpPr>
            <a:spLocks noChangeArrowheads="1"/>
          </p:cNvSpPr>
          <p:nvPr/>
        </p:nvSpPr>
        <p:spPr bwMode="auto">
          <a:xfrm>
            <a:off x="7481888" y="3019425"/>
            <a:ext cx="304800" cy="381000"/>
          </a:xfrm>
          <a:prstGeom prst="ellipse">
            <a:avLst/>
          </a:prstGeom>
          <a:solidFill>
            <a:schemeClr val="bg1"/>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2957" name="Text Box 13">
            <a:extLst>
              <a:ext uri="{FF2B5EF4-FFF2-40B4-BE49-F238E27FC236}">
                <a16:creationId xmlns:a16="http://schemas.microsoft.com/office/drawing/2014/main" id="{0B5CCF24-A04D-423F-9139-0E59EB69097A}"/>
              </a:ext>
            </a:extLst>
          </p:cNvPr>
          <p:cNvSpPr txBox="1">
            <a:spLocks noChangeArrowheads="1"/>
          </p:cNvSpPr>
          <p:nvPr/>
        </p:nvSpPr>
        <p:spPr bwMode="auto">
          <a:xfrm>
            <a:off x="1981200" y="1752600"/>
            <a:ext cx="8153400" cy="4935538"/>
          </a:xfrm>
          <a:prstGeom prst="rect">
            <a:avLst/>
          </a:prstGeom>
          <a:noFill/>
          <a:ln w="2857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714500" indent="-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171700" indent="-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AutoNum type="arabicPeriod"/>
            </a:pPr>
            <a:r>
              <a:rPr lang="en-US" altLang="en-US" sz="1800" b="1">
                <a:latin typeface="Arial" panose="020B0604020202020204" pitchFamily="34" charset="0"/>
              </a:rPr>
              <a:t>Why don</a:t>
            </a:r>
            <a:r>
              <a:rPr lang="en-US" altLang="en-US" sz="1800" b="1" baseline="30000">
                <a:latin typeface="Arial" panose="020B0604020202020204" pitchFamily="34" charset="0"/>
              </a:rPr>
              <a:t>/</a:t>
            </a:r>
            <a:r>
              <a:rPr lang="en-US" altLang="en-US" sz="1800" b="1">
                <a:latin typeface="Arial" panose="020B0604020202020204" pitchFamily="34" charset="0"/>
              </a:rPr>
              <a:t>t we …… to school now ?</a:t>
            </a:r>
            <a:endParaRPr lang="en-US" altLang="en-US" sz="1800" b="1" baseline="30000">
              <a:latin typeface="Arial" panose="020B0604020202020204" pitchFamily="34" charset="0"/>
            </a:endParaRPr>
          </a:p>
          <a:p>
            <a:pPr eaLnBrk="1" hangingPunct="1">
              <a:spcBef>
                <a:spcPct val="50000"/>
              </a:spcBef>
              <a:buFontTx/>
              <a:buNone/>
            </a:pPr>
            <a:r>
              <a:rPr lang="en-US" altLang="en-US" sz="1800">
                <a:latin typeface="Arial" panose="020B0604020202020204" pitchFamily="34" charset="0"/>
              </a:rPr>
              <a:t>A. go		B. going	 	C. goes	   	D. went</a:t>
            </a:r>
          </a:p>
          <a:p>
            <a:pPr eaLnBrk="1" hangingPunct="1">
              <a:spcBef>
                <a:spcPct val="50000"/>
              </a:spcBef>
              <a:buFontTx/>
              <a:buNone/>
            </a:pPr>
            <a:r>
              <a:rPr lang="en-US" altLang="en-US" sz="1800" b="1">
                <a:latin typeface="Arial" panose="020B0604020202020204" pitchFamily="34" charset="0"/>
              </a:rPr>
              <a:t>2. Should we ……… a song now ?  </a:t>
            </a:r>
          </a:p>
          <a:p>
            <a:pPr eaLnBrk="1" hangingPunct="1">
              <a:spcBef>
                <a:spcPct val="50000"/>
              </a:spcBef>
              <a:buFontTx/>
              <a:buNone/>
            </a:pPr>
            <a:r>
              <a:rPr lang="en-US" altLang="en-US" sz="1800">
                <a:latin typeface="Arial" panose="020B0604020202020204" pitchFamily="34" charset="0"/>
              </a:rPr>
              <a:t>A. sang		B. to sing	C. sings		D. sing</a:t>
            </a:r>
          </a:p>
          <a:p>
            <a:pPr eaLnBrk="1" hangingPunct="1">
              <a:spcBef>
                <a:spcPct val="50000"/>
              </a:spcBef>
              <a:buFontTx/>
              <a:buNone/>
            </a:pPr>
            <a:r>
              <a:rPr lang="en-US" altLang="en-US" sz="1800" b="1">
                <a:latin typeface="Arial" panose="020B0604020202020204" pitchFamily="34" charset="0"/>
              </a:rPr>
              <a:t>3. Let</a:t>
            </a:r>
            <a:r>
              <a:rPr lang="en-US" altLang="en-US" sz="1800" b="1" baseline="30000">
                <a:latin typeface="Arial" panose="020B0604020202020204" pitchFamily="34" charset="0"/>
              </a:rPr>
              <a:t>/</a:t>
            </a:r>
            <a:r>
              <a:rPr lang="en-US" altLang="en-US" sz="1800" b="1">
                <a:latin typeface="Arial" panose="020B0604020202020204" pitchFamily="34" charset="0"/>
              </a:rPr>
              <a:t>s …….. in and play some computer games.</a:t>
            </a:r>
          </a:p>
          <a:p>
            <a:pPr eaLnBrk="1" hangingPunct="1">
              <a:spcBef>
                <a:spcPct val="50000"/>
              </a:spcBef>
              <a:buFontTx/>
              <a:buNone/>
            </a:pPr>
            <a:r>
              <a:rPr lang="en-US" altLang="en-US" sz="1800">
                <a:latin typeface="Arial" panose="020B0604020202020204" pitchFamily="34" charset="0"/>
              </a:rPr>
              <a:t>A. coming	B. come   	C. came 	D. comes</a:t>
            </a:r>
          </a:p>
          <a:p>
            <a:pPr eaLnBrk="1" hangingPunct="1">
              <a:spcBef>
                <a:spcPct val="50000"/>
              </a:spcBef>
              <a:buFontTx/>
              <a:buNone/>
            </a:pPr>
            <a:r>
              <a:rPr lang="en-US" altLang="en-US" sz="1800" b="1">
                <a:latin typeface="Arial" panose="020B0604020202020204" pitchFamily="34" charset="0"/>
              </a:rPr>
              <a:t>4. Why don</a:t>
            </a:r>
            <a:r>
              <a:rPr lang="en-US" altLang="en-US" sz="1800" b="1" baseline="30000">
                <a:latin typeface="Arial" panose="020B0604020202020204" pitchFamily="34" charset="0"/>
              </a:rPr>
              <a:t>/</a:t>
            </a:r>
            <a:r>
              <a:rPr lang="en-US" altLang="en-US" sz="1800" b="1">
                <a:latin typeface="Arial" panose="020B0604020202020204" pitchFamily="34" charset="0"/>
              </a:rPr>
              <a:t>t we go swimming ?</a:t>
            </a:r>
          </a:p>
          <a:p>
            <a:pPr eaLnBrk="1" hangingPunct="1">
              <a:spcBef>
                <a:spcPct val="50000"/>
              </a:spcBef>
              <a:buFontTx/>
              <a:buNone/>
            </a:pPr>
            <a:r>
              <a:rPr lang="en-US" altLang="en-US" sz="1800">
                <a:latin typeface="Arial" panose="020B0604020202020204" pitchFamily="34" charset="0"/>
              </a:rPr>
              <a:t>A. Not		B. I don</a:t>
            </a:r>
            <a:r>
              <a:rPr lang="en-US" altLang="en-US" sz="1800" baseline="30000">
                <a:latin typeface="Arial" panose="020B0604020202020204" pitchFamily="34" charset="0"/>
              </a:rPr>
              <a:t>/</a:t>
            </a:r>
            <a:r>
              <a:rPr lang="en-US" altLang="en-US" sz="1800">
                <a:latin typeface="Arial" panose="020B0604020202020204" pitchFamily="34" charset="0"/>
              </a:rPr>
              <a:t>t  like	C. Sorry very much	D. Ok</a:t>
            </a:r>
          </a:p>
          <a:p>
            <a:pPr eaLnBrk="1" hangingPunct="1">
              <a:spcBef>
                <a:spcPct val="50000"/>
              </a:spcBef>
              <a:buFontTx/>
              <a:buNone/>
            </a:pPr>
            <a:r>
              <a:rPr lang="en-US" altLang="en-US" sz="1800" b="1">
                <a:latin typeface="Arial" panose="020B0604020202020204" pitchFamily="34" charset="0"/>
              </a:rPr>
              <a:t>5. What are you doing ?  – We are ………… English.</a:t>
            </a:r>
          </a:p>
          <a:p>
            <a:pPr eaLnBrk="1" hangingPunct="1">
              <a:spcBef>
                <a:spcPct val="50000"/>
              </a:spcBef>
              <a:buFontTx/>
              <a:buAutoNum type="alphaUcPeriod"/>
            </a:pPr>
            <a:r>
              <a:rPr lang="en-US" altLang="en-US" sz="1800">
                <a:latin typeface="Arial" panose="020B0604020202020204" pitchFamily="34" charset="0"/>
              </a:rPr>
              <a:t>learning 	B. learned	C. learnt 		D. to learn</a:t>
            </a:r>
          </a:p>
          <a:p>
            <a:pPr eaLnBrk="1" hangingPunct="1">
              <a:spcBef>
                <a:spcPct val="50000"/>
              </a:spcBef>
              <a:buFontTx/>
              <a:buNone/>
            </a:pPr>
            <a:r>
              <a:rPr lang="en-US" altLang="en-US" sz="1800" b="1">
                <a:latin typeface="Arial" panose="020B0604020202020204" pitchFamily="34" charset="0"/>
              </a:rPr>
              <a:t>6. Let/s try to learn English well. </a:t>
            </a:r>
          </a:p>
          <a:p>
            <a:pPr eaLnBrk="1" hangingPunct="1">
              <a:spcBef>
                <a:spcPct val="50000"/>
              </a:spcBef>
              <a:buFontTx/>
              <a:buNone/>
            </a:pPr>
            <a:r>
              <a:rPr lang="en-US" altLang="en-US" sz="1800">
                <a:latin typeface="Arial" panose="020B0604020202020204" pitchFamily="34" charset="0"/>
              </a:rPr>
              <a:t>A. Yes, I maybe	B. I</a:t>
            </a:r>
            <a:r>
              <a:rPr lang="en-US" altLang="en-US" sz="1800" baseline="30000">
                <a:latin typeface="Arial" panose="020B0604020202020204" pitchFamily="34" charset="0"/>
              </a:rPr>
              <a:t>/</a:t>
            </a:r>
            <a:r>
              <a:rPr lang="en-US" altLang="en-US" sz="1800">
                <a:latin typeface="Arial" panose="020B0604020202020204" pitchFamily="34" charset="0"/>
              </a:rPr>
              <a:t>d like	C. That’s great idea. 	D. Yes, I do</a:t>
            </a:r>
          </a:p>
        </p:txBody>
      </p:sp>
      <p:sp>
        <p:nvSpPr>
          <p:cNvPr id="30729" name="Rectangle 7">
            <a:extLst>
              <a:ext uri="{FF2B5EF4-FFF2-40B4-BE49-F238E27FC236}">
                <a16:creationId xmlns:a16="http://schemas.microsoft.com/office/drawing/2014/main" id="{7D59B272-8D1E-4ECF-886E-50957325CEE0}"/>
              </a:ext>
            </a:extLst>
          </p:cNvPr>
          <p:cNvSpPr>
            <a:spLocks noChangeArrowheads="1"/>
          </p:cNvSpPr>
          <p:nvPr/>
        </p:nvSpPr>
        <p:spPr bwMode="auto">
          <a:xfrm>
            <a:off x="1524000" y="0"/>
            <a:ext cx="9144000"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a:t>
            </a:r>
          </a:p>
        </p:txBody>
      </p:sp>
      <p:pic>
        <p:nvPicPr>
          <p:cNvPr id="30730" name="Picture 8">
            <a:extLst>
              <a:ext uri="{FF2B5EF4-FFF2-40B4-BE49-F238E27FC236}">
                <a16:creationId xmlns:a16="http://schemas.microsoft.com/office/drawing/2014/main" id="{0C330D34-EE8A-44D8-86ED-10CB3626B6E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714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9">
            <a:extLst>
              <a:ext uri="{FF2B5EF4-FFF2-40B4-BE49-F238E27FC236}">
                <a16:creationId xmlns:a16="http://schemas.microsoft.com/office/drawing/2014/main" id="{0605D153-280D-425F-8737-CFA0CF9C22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771374">
            <a:off x="2576513" y="90488"/>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0">
            <a:extLst>
              <a:ext uri="{FF2B5EF4-FFF2-40B4-BE49-F238E27FC236}">
                <a16:creationId xmlns:a16="http://schemas.microsoft.com/office/drawing/2014/main" id="{1B0C8AF1-D667-495B-A0C4-F9AAE885B6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37604">
            <a:off x="9701213" y="52388"/>
            <a:ext cx="71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5" name="Rectangle 11">
            <a:extLst>
              <a:ext uri="{FF2B5EF4-FFF2-40B4-BE49-F238E27FC236}">
                <a16:creationId xmlns:a16="http://schemas.microsoft.com/office/drawing/2014/main" id="{7FBB98F4-D5B2-4CF3-B2D6-C4C5E62140E7}"/>
              </a:ext>
            </a:extLst>
          </p:cNvPr>
          <p:cNvSpPr>
            <a:spLocks noGrp="1"/>
          </p:cNvSpPr>
          <p:nvPr>
            <p:ph type="title"/>
          </p:nvPr>
        </p:nvSpPr>
        <p:spPr>
          <a:xfrm>
            <a:off x="1524000" y="1143000"/>
            <a:ext cx="9144000" cy="457200"/>
          </a:xfrm>
          <a:noFill/>
        </p:spPr>
        <p:txBody>
          <a:bodyPr>
            <a:normAutofit fontScale="90000"/>
          </a:bodyPr>
          <a:lstStyle/>
          <a:p>
            <a:pPr eaLnBrk="1" hangingPunct="1"/>
            <a:r>
              <a:rPr lang="en-US" altLang="en-US" sz="3200" b="1" u="sng">
                <a:solidFill>
                  <a:srgbClr val="003399"/>
                </a:solidFill>
              </a:rPr>
              <a:t>* Choose the best answer.</a:t>
            </a:r>
          </a:p>
        </p:txBody>
      </p:sp>
      <p:sp>
        <p:nvSpPr>
          <p:cNvPr id="30734" name="Rectangle 12">
            <a:extLst>
              <a:ext uri="{FF2B5EF4-FFF2-40B4-BE49-F238E27FC236}">
                <a16:creationId xmlns:a16="http://schemas.microsoft.com/office/drawing/2014/main" id="{AE20B408-1170-4424-928A-40E8453843E2}"/>
              </a:ext>
            </a:extLst>
          </p:cNvPr>
          <p:cNvSpPr>
            <a:spLocks noChangeArrowheads="1"/>
          </p:cNvSpPr>
          <p:nvPr/>
        </p:nvSpPr>
        <p:spPr bwMode="auto">
          <a:xfrm>
            <a:off x="1524000" y="1"/>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990000"/>
                </a:solidFill>
                <a:latin typeface="Arial" panose="020B0604020202020204" pitchFamily="34" charset="0"/>
              </a:rPr>
              <a:t>                                                                                                     </a:t>
            </a:r>
            <a:endParaRPr lang="en-US" altLang="en-US" sz="1600" b="1" i="1">
              <a:solidFill>
                <a:srgbClr val="DB13C3"/>
              </a:solidFill>
              <a:latin typeface="Times New Roman" panose="02020603050405020304" pitchFamily="18" charset="0"/>
            </a:endParaRPr>
          </a:p>
          <a:p>
            <a:pPr algn="ctr">
              <a:spcBef>
                <a:spcPct val="0"/>
              </a:spcBef>
              <a:buFontTx/>
              <a:buNone/>
            </a:pPr>
            <a:r>
              <a:rPr lang="en-US" altLang="en-US" sz="2400" b="1">
                <a:solidFill>
                  <a:srgbClr val="FF0000"/>
                </a:solidFill>
                <a:latin typeface="Arial" panose="020B0604020202020204" pitchFamily="34" charset="0"/>
              </a:rPr>
              <a:t>Period 31: </a:t>
            </a:r>
            <a:r>
              <a:rPr lang="en-US" altLang="en-US" sz="1800">
                <a:latin typeface="Arial" panose="020B0604020202020204" pitchFamily="34" charset="0"/>
              </a:rPr>
              <a:t> </a:t>
            </a:r>
            <a:r>
              <a:rPr lang="en-US" altLang="en-US" sz="2400" b="1">
                <a:solidFill>
                  <a:srgbClr val="FF0000"/>
                </a:solidFill>
                <a:latin typeface=".Vn3DH" pitchFamily="34" charset="0"/>
              </a:rPr>
              <a:t>Unit 6</a:t>
            </a:r>
            <a:r>
              <a:rPr lang="en-US" altLang="en-US" sz="2400" b="1">
                <a:solidFill>
                  <a:srgbClr val="FF0000"/>
                </a:solidFill>
                <a:latin typeface="Arial" panose="020B0604020202020204" pitchFamily="34" charset="0"/>
              </a:rPr>
              <a:t> : AFTER SCHOOL</a:t>
            </a:r>
            <a:br>
              <a:rPr lang="en-US" altLang="en-US" sz="2400" b="1">
                <a:solidFill>
                  <a:srgbClr val="FF0000"/>
                </a:solidFill>
                <a:latin typeface="Arial" panose="020B0604020202020204" pitchFamily="34" charset="0"/>
              </a:rPr>
            </a:br>
            <a:r>
              <a:rPr lang="en-US" altLang="en-US" sz="2400" b="1">
                <a:solidFill>
                  <a:srgbClr val="FF0000"/>
                </a:solidFill>
                <a:latin typeface="Arial" panose="020B0604020202020204" pitchFamily="34" charset="0"/>
              </a:rPr>
              <a:t> Lesson 1 : A-  What do you do? A1 ( page 60 - 61)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55"/>
                                        </p:tgtEl>
                                        <p:attrNameLst>
                                          <p:attrName>style.visibility</p:attrName>
                                        </p:attrNameLst>
                                      </p:cBhvr>
                                      <p:to>
                                        <p:strVal val="visible"/>
                                      </p:to>
                                    </p:set>
                                    <p:animEffect transition="in" filter="checkerboard(across)">
                                      <p:cBhvr>
                                        <p:cTn id="7" dur="500"/>
                                        <p:tgtEl>
                                          <p:spTgt spid="82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82957"/>
                                        </p:tgtEl>
                                        <p:attrNameLst>
                                          <p:attrName>style.visibility</p:attrName>
                                        </p:attrNameLst>
                                      </p:cBhvr>
                                      <p:to>
                                        <p:strVal val="visible"/>
                                      </p:to>
                                    </p:set>
                                    <p:animEffect transition="in" filter="diamond(out)">
                                      <p:cBhvr>
                                        <p:cTn id="12" dur="500"/>
                                        <p:tgtEl>
                                          <p:spTgt spid="82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blinds(horizontal)">
                                      <p:cBhvr>
                                        <p:cTn id="17" dur="500"/>
                                        <p:tgtEl>
                                          <p:spTgt spid="829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2949"/>
                                        </p:tgtEl>
                                        <p:attrNameLst>
                                          <p:attrName>style.visibility</p:attrName>
                                        </p:attrNameLst>
                                      </p:cBhvr>
                                      <p:to>
                                        <p:strVal val="visible"/>
                                      </p:to>
                                    </p:set>
                                    <p:animEffect transition="in" filter="blinds(horizontal)">
                                      <p:cBhvr>
                                        <p:cTn id="22" dur="500"/>
                                        <p:tgtEl>
                                          <p:spTgt spid="82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2948"/>
                                        </p:tgtEl>
                                        <p:attrNameLst>
                                          <p:attrName>style.visibility</p:attrName>
                                        </p:attrNameLst>
                                      </p:cBhvr>
                                      <p:to>
                                        <p:strVal val="visible"/>
                                      </p:to>
                                    </p:set>
                                    <p:animEffect transition="in" filter="blinds(horizontal)">
                                      <p:cBhvr>
                                        <p:cTn id="27" dur="500"/>
                                        <p:tgtEl>
                                          <p:spTgt spid="829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2947"/>
                                        </p:tgtEl>
                                        <p:attrNameLst>
                                          <p:attrName>style.visibility</p:attrName>
                                        </p:attrNameLst>
                                      </p:cBhvr>
                                      <p:to>
                                        <p:strVal val="visible"/>
                                      </p:to>
                                    </p:set>
                                    <p:animEffect transition="in" filter="blinds(horizontal)">
                                      <p:cBhvr>
                                        <p:cTn id="32" dur="500"/>
                                        <p:tgtEl>
                                          <p:spTgt spid="829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2946"/>
                                        </p:tgtEl>
                                        <p:attrNameLst>
                                          <p:attrName>style.visibility</p:attrName>
                                        </p:attrNameLst>
                                      </p:cBhvr>
                                      <p:to>
                                        <p:strVal val="visible"/>
                                      </p:to>
                                    </p:set>
                                    <p:animEffect transition="in" filter="blinds(horizontal)">
                                      <p:cBhvr>
                                        <p:cTn id="37" dur="500"/>
                                        <p:tgtEl>
                                          <p:spTgt spid="829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2958"/>
                                        </p:tgtEl>
                                        <p:attrNameLst>
                                          <p:attrName>style.visibility</p:attrName>
                                        </p:attrNameLst>
                                      </p:cBhvr>
                                      <p:to>
                                        <p:strVal val="visible"/>
                                      </p:to>
                                    </p:set>
                                    <p:animEffect transition="in" filter="blinds(horizontal)">
                                      <p:cBhvr>
                                        <p:cTn id="42" dur="5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a:extLst>
              <a:ext uri="{FF2B5EF4-FFF2-40B4-BE49-F238E27FC236}">
                <a16:creationId xmlns:a16="http://schemas.microsoft.com/office/drawing/2014/main" id="{137C46C7-6E14-45A4-9CB7-0BEB997D5A76}"/>
              </a:ext>
            </a:extLst>
          </p:cNvPr>
          <p:cNvSpPr txBox="1">
            <a:spLocks noChangeArrowheads="1"/>
          </p:cNvSpPr>
          <p:nvPr/>
        </p:nvSpPr>
        <p:spPr bwMode="auto">
          <a:xfrm>
            <a:off x="7772400" y="3444876"/>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Arial" panose="020B0604020202020204" pitchFamily="34" charset="0"/>
              </a:rPr>
              <a:t>Playing computer games</a:t>
            </a:r>
          </a:p>
        </p:txBody>
      </p:sp>
      <p:sp>
        <p:nvSpPr>
          <p:cNvPr id="98313" name="Text Box 9">
            <a:extLst>
              <a:ext uri="{FF2B5EF4-FFF2-40B4-BE49-F238E27FC236}">
                <a16:creationId xmlns:a16="http://schemas.microsoft.com/office/drawing/2014/main" id="{5723A37F-0096-4A41-A767-D33CE5CD8F5E}"/>
              </a:ext>
            </a:extLst>
          </p:cNvPr>
          <p:cNvSpPr txBox="1">
            <a:spLocks noChangeArrowheads="1"/>
          </p:cNvSpPr>
          <p:nvPr/>
        </p:nvSpPr>
        <p:spPr bwMode="auto">
          <a:xfrm>
            <a:off x="8001000" y="6400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3300"/>
                </a:solidFill>
                <a:latin typeface="Arial" panose="020B0604020202020204" pitchFamily="34" charset="0"/>
                <a:cs typeface="Arial" panose="020B0604020202020204" pitchFamily="34" charset="0"/>
              </a:rPr>
              <a:t> </a:t>
            </a:r>
            <a:r>
              <a:rPr lang="en-US" altLang="en-US" sz="2400" b="1">
                <a:solidFill>
                  <a:srgbClr val="000066"/>
                </a:solidFill>
                <a:latin typeface="Times New Roman" panose="02020603050405020304" pitchFamily="18" charset="0"/>
                <a:cs typeface="Arial" panose="020B0604020202020204" pitchFamily="34" charset="0"/>
              </a:rPr>
              <a:t>Watching TV</a:t>
            </a:r>
          </a:p>
        </p:txBody>
      </p:sp>
      <p:sp>
        <p:nvSpPr>
          <p:cNvPr id="98314" name="Text Box 10">
            <a:extLst>
              <a:ext uri="{FF2B5EF4-FFF2-40B4-BE49-F238E27FC236}">
                <a16:creationId xmlns:a16="http://schemas.microsoft.com/office/drawing/2014/main" id="{490FD362-6C53-4D82-AEAD-A32769CEA5D1}"/>
              </a:ext>
            </a:extLst>
          </p:cNvPr>
          <p:cNvSpPr txBox="1">
            <a:spLocks noChangeArrowheads="1"/>
          </p:cNvSpPr>
          <p:nvPr/>
        </p:nvSpPr>
        <p:spPr bwMode="auto">
          <a:xfrm>
            <a:off x="4800600" y="3444876"/>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Arial" panose="020B0604020202020204" pitchFamily="34" charset="0"/>
              </a:rPr>
              <a:t>Swimming in the pool</a:t>
            </a:r>
          </a:p>
        </p:txBody>
      </p:sp>
      <p:sp>
        <p:nvSpPr>
          <p:cNvPr id="98315" name="Text Box 11">
            <a:extLst>
              <a:ext uri="{FF2B5EF4-FFF2-40B4-BE49-F238E27FC236}">
                <a16:creationId xmlns:a16="http://schemas.microsoft.com/office/drawing/2014/main" id="{08902568-D8AE-43A3-A575-24EBBF08F2F7}"/>
              </a:ext>
            </a:extLst>
          </p:cNvPr>
          <p:cNvSpPr txBox="1">
            <a:spLocks noChangeArrowheads="1"/>
          </p:cNvSpPr>
          <p:nvPr/>
        </p:nvSpPr>
        <p:spPr bwMode="auto">
          <a:xfrm>
            <a:off x="5105400" y="6400800"/>
            <a:ext cx="247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Arial" panose="020B0604020202020204" pitchFamily="34" charset="0"/>
              </a:rPr>
              <a:t>Playing soccer</a:t>
            </a:r>
          </a:p>
        </p:txBody>
      </p:sp>
      <p:sp>
        <p:nvSpPr>
          <p:cNvPr id="98316" name="Text Box 12">
            <a:extLst>
              <a:ext uri="{FF2B5EF4-FFF2-40B4-BE49-F238E27FC236}">
                <a16:creationId xmlns:a16="http://schemas.microsoft.com/office/drawing/2014/main" id="{E375F1C0-FB92-4E48-ACD5-6857BCC56738}"/>
              </a:ext>
            </a:extLst>
          </p:cNvPr>
          <p:cNvSpPr txBox="1">
            <a:spLocks noChangeArrowheads="1"/>
          </p:cNvSpPr>
          <p:nvPr/>
        </p:nvSpPr>
        <p:spPr bwMode="auto">
          <a:xfrm>
            <a:off x="1828800" y="3444876"/>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3300"/>
                </a:solidFill>
                <a:latin typeface="Times New Roman" panose="02020603050405020304" pitchFamily="18" charset="0"/>
                <a:cs typeface="Arial" panose="020B0604020202020204" pitchFamily="34" charset="0"/>
              </a:rPr>
              <a:t> </a:t>
            </a:r>
            <a:r>
              <a:rPr lang="en-US" altLang="en-US" sz="2400" b="1">
                <a:solidFill>
                  <a:srgbClr val="000066"/>
                </a:solidFill>
                <a:latin typeface="Times New Roman" panose="02020603050405020304" pitchFamily="18" charset="0"/>
              </a:rPr>
              <a:t>Reading/ studying </a:t>
            </a:r>
          </a:p>
          <a:p>
            <a:pPr>
              <a:spcBef>
                <a:spcPct val="0"/>
              </a:spcBef>
              <a:buFontTx/>
              <a:buNone/>
            </a:pPr>
            <a:r>
              <a:rPr lang="en-US" altLang="en-US" sz="2400" b="1">
                <a:solidFill>
                  <a:srgbClr val="000066"/>
                </a:solidFill>
                <a:latin typeface="Times New Roman" panose="02020603050405020304" pitchFamily="18" charset="0"/>
              </a:rPr>
              <a:t> in the library</a:t>
            </a:r>
          </a:p>
        </p:txBody>
      </p:sp>
      <p:sp>
        <p:nvSpPr>
          <p:cNvPr id="98317" name="Text Box 13">
            <a:extLst>
              <a:ext uri="{FF2B5EF4-FFF2-40B4-BE49-F238E27FC236}">
                <a16:creationId xmlns:a16="http://schemas.microsoft.com/office/drawing/2014/main" id="{48D5DCC0-6F4F-4CCC-9A8C-D0F8C9DAFE07}"/>
              </a:ext>
            </a:extLst>
          </p:cNvPr>
          <p:cNvSpPr txBox="1">
            <a:spLocks noChangeArrowheads="1"/>
          </p:cNvSpPr>
          <p:nvPr/>
        </p:nvSpPr>
        <p:spPr bwMode="auto">
          <a:xfrm>
            <a:off x="1752600" y="6400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3300"/>
                </a:solidFill>
                <a:latin typeface="Arial" panose="020B0604020202020204" pitchFamily="34" charset="0"/>
                <a:cs typeface="Arial" panose="020B0604020202020204" pitchFamily="34" charset="0"/>
              </a:rPr>
              <a:t> </a:t>
            </a:r>
            <a:r>
              <a:rPr lang="en-US" altLang="en-US" sz="2400" b="1">
                <a:solidFill>
                  <a:srgbClr val="000066"/>
                </a:solidFill>
                <a:latin typeface="Times New Roman" panose="02020603050405020304" pitchFamily="18" charset="0"/>
                <a:cs typeface="Arial" panose="020B0604020202020204" pitchFamily="34" charset="0"/>
              </a:rPr>
              <a:t>Going to the movies</a:t>
            </a:r>
          </a:p>
        </p:txBody>
      </p:sp>
      <p:sp>
        <p:nvSpPr>
          <p:cNvPr id="31752" name="Text Box 14">
            <a:extLst>
              <a:ext uri="{FF2B5EF4-FFF2-40B4-BE49-F238E27FC236}">
                <a16:creationId xmlns:a16="http://schemas.microsoft.com/office/drawing/2014/main" id="{521D13C0-4519-45CC-A8D0-D653B385D799}"/>
              </a:ext>
            </a:extLst>
          </p:cNvPr>
          <p:cNvSpPr txBox="1">
            <a:spLocks noChangeArrowheads="1"/>
          </p:cNvSpPr>
          <p:nvPr/>
        </p:nvSpPr>
        <p:spPr bwMode="auto">
          <a:xfrm>
            <a:off x="4343400" y="76201"/>
            <a:ext cx="586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6600"/>
                </a:solidFill>
                <a:latin typeface="Arial" panose="020B0604020202020204" pitchFamily="34" charset="0"/>
                <a:cs typeface="Arial" panose="020B0604020202020204" pitchFamily="34" charset="0"/>
              </a:rPr>
              <a:t>Unit 6. After school – Lesson 2. </a:t>
            </a:r>
            <a:r>
              <a:rPr lang="en-US" altLang="en-US" sz="2000" b="1">
                <a:solidFill>
                  <a:srgbClr val="FF0000"/>
                </a:solidFill>
                <a:latin typeface="Arial" panose="020B0604020202020204" pitchFamily="34" charset="0"/>
                <a:cs typeface="Arial" panose="020B0604020202020204" pitchFamily="34" charset="0"/>
              </a:rPr>
              <a:t>A2</a:t>
            </a:r>
          </a:p>
        </p:txBody>
      </p:sp>
      <p:sp>
        <p:nvSpPr>
          <p:cNvPr id="98319" name="Text Box 15">
            <a:extLst>
              <a:ext uri="{FF2B5EF4-FFF2-40B4-BE49-F238E27FC236}">
                <a16:creationId xmlns:a16="http://schemas.microsoft.com/office/drawing/2014/main" id="{A624A295-1E7F-43A7-A8B0-7AC32234E903}"/>
              </a:ext>
            </a:extLst>
          </p:cNvPr>
          <p:cNvSpPr txBox="1">
            <a:spLocks noChangeArrowheads="1"/>
          </p:cNvSpPr>
          <p:nvPr/>
        </p:nvSpPr>
        <p:spPr bwMode="auto">
          <a:xfrm>
            <a:off x="2209800" y="838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3399"/>
                </a:solidFill>
                <a:latin typeface="Comic Sans MS" panose="030F0702030302020204" pitchFamily="66" charset="0"/>
                <a:cs typeface="Arial" panose="020B0604020202020204" pitchFamily="34" charset="0"/>
              </a:rPr>
              <a:t>* Look at these activities. Label the pictures.</a:t>
            </a:r>
          </a:p>
        </p:txBody>
      </p:sp>
      <p:sp>
        <p:nvSpPr>
          <p:cNvPr id="98320" name="Text Box 16">
            <a:extLst>
              <a:ext uri="{FF2B5EF4-FFF2-40B4-BE49-F238E27FC236}">
                <a16:creationId xmlns:a16="http://schemas.microsoft.com/office/drawing/2014/main" id="{6B80AD27-B7BD-434A-A1EE-EBDBC5F23579}"/>
              </a:ext>
            </a:extLst>
          </p:cNvPr>
          <p:cNvSpPr txBox="1">
            <a:spLocks noChangeArrowheads="1"/>
          </p:cNvSpPr>
          <p:nvPr/>
        </p:nvSpPr>
        <p:spPr bwMode="auto">
          <a:xfrm>
            <a:off x="1447800" y="63246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4.</a:t>
            </a:r>
          </a:p>
        </p:txBody>
      </p:sp>
      <p:sp>
        <p:nvSpPr>
          <p:cNvPr id="98321" name="Text Box 17">
            <a:extLst>
              <a:ext uri="{FF2B5EF4-FFF2-40B4-BE49-F238E27FC236}">
                <a16:creationId xmlns:a16="http://schemas.microsoft.com/office/drawing/2014/main" id="{BDB02B29-0D71-4E2F-94CC-F96F34B4D8C8}"/>
              </a:ext>
            </a:extLst>
          </p:cNvPr>
          <p:cNvSpPr txBox="1">
            <a:spLocks noChangeArrowheads="1"/>
          </p:cNvSpPr>
          <p:nvPr/>
        </p:nvSpPr>
        <p:spPr bwMode="auto">
          <a:xfrm>
            <a:off x="4343400" y="32766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2.</a:t>
            </a:r>
          </a:p>
        </p:txBody>
      </p:sp>
      <p:sp>
        <p:nvSpPr>
          <p:cNvPr id="98322" name="Text Box 18">
            <a:extLst>
              <a:ext uri="{FF2B5EF4-FFF2-40B4-BE49-F238E27FC236}">
                <a16:creationId xmlns:a16="http://schemas.microsoft.com/office/drawing/2014/main" id="{801DDA73-BF79-4615-9BB7-62509C2294FF}"/>
              </a:ext>
            </a:extLst>
          </p:cNvPr>
          <p:cNvSpPr txBox="1">
            <a:spLocks noChangeArrowheads="1"/>
          </p:cNvSpPr>
          <p:nvPr/>
        </p:nvSpPr>
        <p:spPr bwMode="auto">
          <a:xfrm>
            <a:off x="4572000" y="63246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5.</a:t>
            </a:r>
          </a:p>
        </p:txBody>
      </p:sp>
      <p:sp>
        <p:nvSpPr>
          <p:cNvPr id="98323" name="Text Box 19">
            <a:extLst>
              <a:ext uri="{FF2B5EF4-FFF2-40B4-BE49-F238E27FC236}">
                <a16:creationId xmlns:a16="http://schemas.microsoft.com/office/drawing/2014/main" id="{CE84E482-7EE0-471A-BFB1-6EE38109A86C}"/>
              </a:ext>
            </a:extLst>
          </p:cNvPr>
          <p:cNvSpPr txBox="1">
            <a:spLocks noChangeArrowheads="1"/>
          </p:cNvSpPr>
          <p:nvPr/>
        </p:nvSpPr>
        <p:spPr bwMode="auto">
          <a:xfrm>
            <a:off x="7696200" y="6338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6.</a:t>
            </a:r>
          </a:p>
        </p:txBody>
      </p:sp>
      <p:sp>
        <p:nvSpPr>
          <p:cNvPr id="98324" name="Text Box 20">
            <a:extLst>
              <a:ext uri="{FF2B5EF4-FFF2-40B4-BE49-F238E27FC236}">
                <a16:creationId xmlns:a16="http://schemas.microsoft.com/office/drawing/2014/main" id="{DE69313B-CC83-435F-BB4A-DEBE48A42AFE}"/>
              </a:ext>
            </a:extLst>
          </p:cNvPr>
          <p:cNvSpPr txBox="1">
            <a:spLocks noChangeArrowheads="1"/>
          </p:cNvSpPr>
          <p:nvPr/>
        </p:nvSpPr>
        <p:spPr bwMode="auto">
          <a:xfrm>
            <a:off x="1524000" y="3200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1.</a:t>
            </a:r>
          </a:p>
        </p:txBody>
      </p:sp>
      <p:sp>
        <p:nvSpPr>
          <p:cNvPr id="98325" name="Text Box 21">
            <a:extLst>
              <a:ext uri="{FF2B5EF4-FFF2-40B4-BE49-F238E27FC236}">
                <a16:creationId xmlns:a16="http://schemas.microsoft.com/office/drawing/2014/main" id="{B5CA5012-39AE-467A-B71B-0EA53708A488}"/>
              </a:ext>
            </a:extLst>
          </p:cNvPr>
          <p:cNvSpPr txBox="1">
            <a:spLocks noChangeArrowheads="1"/>
          </p:cNvSpPr>
          <p:nvPr/>
        </p:nvSpPr>
        <p:spPr bwMode="auto">
          <a:xfrm>
            <a:off x="7391400" y="32766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3.</a:t>
            </a:r>
          </a:p>
        </p:txBody>
      </p:sp>
      <p:grpSp>
        <p:nvGrpSpPr>
          <p:cNvPr id="98354" name="Group 50">
            <a:extLst>
              <a:ext uri="{FF2B5EF4-FFF2-40B4-BE49-F238E27FC236}">
                <a16:creationId xmlns:a16="http://schemas.microsoft.com/office/drawing/2014/main" id="{79276448-5BF6-4B68-B595-8D621F0CC41F}"/>
              </a:ext>
            </a:extLst>
          </p:cNvPr>
          <p:cNvGrpSpPr>
            <a:grpSpLocks/>
          </p:cNvGrpSpPr>
          <p:nvPr/>
        </p:nvGrpSpPr>
        <p:grpSpPr bwMode="auto">
          <a:xfrm>
            <a:off x="1708150" y="1447800"/>
            <a:ext cx="2863850" cy="1828800"/>
            <a:chOff x="116" y="912"/>
            <a:chExt cx="1804" cy="1152"/>
          </a:xfrm>
        </p:grpSpPr>
        <p:pic>
          <p:nvPicPr>
            <p:cNvPr id="31778" name="Picture 24">
              <a:extLst>
                <a:ext uri="{FF2B5EF4-FFF2-40B4-BE49-F238E27FC236}">
                  <a16:creationId xmlns:a16="http://schemas.microsoft.com/office/drawing/2014/main" id="{7D451FFD-BD46-4090-AAF8-36320E4EA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9" name="Oval 25">
              <a:extLst>
                <a:ext uri="{FF2B5EF4-FFF2-40B4-BE49-F238E27FC236}">
                  <a16:creationId xmlns:a16="http://schemas.microsoft.com/office/drawing/2014/main" id="{323E6CB5-12E2-4D1C-82D8-F2A5D5684206}"/>
                </a:ext>
              </a:extLst>
            </p:cNvPr>
            <p:cNvSpPr>
              <a:spLocks noChangeArrowheads="1"/>
            </p:cNvSpPr>
            <p:nvPr/>
          </p:nvSpPr>
          <p:spPr bwMode="auto">
            <a:xfrm>
              <a:off x="116" y="912"/>
              <a:ext cx="316"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1</a:t>
              </a:r>
            </a:p>
          </p:txBody>
        </p:sp>
      </p:grpSp>
      <p:grpSp>
        <p:nvGrpSpPr>
          <p:cNvPr id="98330" name="Group 26">
            <a:extLst>
              <a:ext uri="{FF2B5EF4-FFF2-40B4-BE49-F238E27FC236}">
                <a16:creationId xmlns:a16="http://schemas.microsoft.com/office/drawing/2014/main" id="{03FA1311-F8EB-493E-AF61-6B05DF0FA5A6}"/>
              </a:ext>
            </a:extLst>
          </p:cNvPr>
          <p:cNvGrpSpPr>
            <a:grpSpLocks/>
          </p:cNvGrpSpPr>
          <p:nvPr/>
        </p:nvGrpSpPr>
        <p:grpSpPr bwMode="auto">
          <a:xfrm>
            <a:off x="4800600" y="1447801"/>
            <a:ext cx="2819400" cy="1857375"/>
            <a:chOff x="4224" y="672"/>
            <a:chExt cx="1392" cy="1170"/>
          </a:xfrm>
        </p:grpSpPr>
        <p:pic>
          <p:nvPicPr>
            <p:cNvPr id="31776" name="Picture 27">
              <a:extLst>
                <a:ext uri="{FF2B5EF4-FFF2-40B4-BE49-F238E27FC236}">
                  <a16:creationId xmlns:a16="http://schemas.microsoft.com/office/drawing/2014/main" id="{F5318D7B-5C7C-4D8E-9001-8AD7A29F6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 y="690"/>
              <a:ext cx="1344"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7" name="Oval 28">
              <a:extLst>
                <a:ext uri="{FF2B5EF4-FFF2-40B4-BE49-F238E27FC236}">
                  <a16:creationId xmlns:a16="http://schemas.microsoft.com/office/drawing/2014/main" id="{D7BD621A-87A4-47AA-8476-62BE56E9EEA7}"/>
                </a:ext>
              </a:extLst>
            </p:cNvPr>
            <p:cNvSpPr>
              <a:spLocks noChangeArrowheads="1"/>
            </p:cNvSpPr>
            <p:nvPr/>
          </p:nvSpPr>
          <p:spPr bwMode="auto">
            <a:xfrm>
              <a:off x="4224" y="672"/>
              <a:ext cx="240"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2</a:t>
              </a:r>
            </a:p>
          </p:txBody>
        </p:sp>
      </p:grpSp>
      <p:grpSp>
        <p:nvGrpSpPr>
          <p:cNvPr id="98350" name="Group 46">
            <a:extLst>
              <a:ext uri="{FF2B5EF4-FFF2-40B4-BE49-F238E27FC236}">
                <a16:creationId xmlns:a16="http://schemas.microsoft.com/office/drawing/2014/main" id="{0B8C83ED-984B-470F-B7B2-4CC32D5E0438}"/>
              </a:ext>
            </a:extLst>
          </p:cNvPr>
          <p:cNvGrpSpPr>
            <a:grpSpLocks/>
          </p:cNvGrpSpPr>
          <p:nvPr/>
        </p:nvGrpSpPr>
        <p:grpSpPr bwMode="auto">
          <a:xfrm>
            <a:off x="7848601" y="1409700"/>
            <a:ext cx="2606675" cy="1866900"/>
            <a:chOff x="3984" y="672"/>
            <a:chExt cx="1642" cy="1176"/>
          </a:xfrm>
        </p:grpSpPr>
        <p:pic>
          <p:nvPicPr>
            <p:cNvPr id="31774" name="Picture 33">
              <a:extLst>
                <a:ext uri="{FF2B5EF4-FFF2-40B4-BE49-F238E27FC236}">
                  <a16:creationId xmlns:a16="http://schemas.microsoft.com/office/drawing/2014/main" id="{BD52A743-0822-405C-BA1E-E01266107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 y="696"/>
              <a:ext cx="1632"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5" name="Oval 34">
              <a:extLst>
                <a:ext uri="{FF2B5EF4-FFF2-40B4-BE49-F238E27FC236}">
                  <a16:creationId xmlns:a16="http://schemas.microsoft.com/office/drawing/2014/main" id="{9EFB6A7F-DB85-4A6B-A2BA-DCB679300455}"/>
                </a:ext>
              </a:extLst>
            </p:cNvPr>
            <p:cNvSpPr>
              <a:spLocks noChangeArrowheads="1"/>
            </p:cNvSpPr>
            <p:nvPr/>
          </p:nvSpPr>
          <p:spPr bwMode="auto">
            <a:xfrm>
              <a:off x="3984" y="672"/>
              <a:ext cx="298"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3</a:t>
              </a:r>
            </a:p>
          </p:txBody>
        </p:sp>
      </p:grpSp>
      <p:grpSp>
        <p:nvGrpSpPr>
          <p:cNvPr id="98339" name="Group 35">
            <a:extLst>
              <a:ext uri="{FF2B5EF4-FFF2-40B4-BE49-F238E27FC236}">
                <a16:creationId xmlns:a16="http://schemas.microsoft.com/office/drawing/2014/main" id="{4FD411F2-F387-4C11-A06D-A694D5391D2B}"/>
              </a:ext>
            </a:extLst>
          </p:cNvPr>
          <p:cNvGrpSpPr>
            <a:grpSpLocks/>
          </p:cNvGrpSpPr>
          <p:nvPr/>
        </p:nvGrpSpPr>
        <p:grpSpPr bwMode="auto">
          <a:xfrm>
            <a:off x="1752600" y="4419600"/>
            <a:ext cx="2819400" cy="1828800"/>
            <a:chOff x="4224" y="1908"/>
            <a:chExt cx="1392" cy="1152"/>
          </a:xfrm>
        </p:grpSpPr>
        <p:pic>
          <p:nvPicPr>
            <p:cNvPr id="31772" name="Picture 36">
              <a:extLst>
                <a:ext uri="{FF2B5EF4-FFF2-40B4-BE49-F238E27FC236}">
                  <a16:creationId xmlns:a16="http://schemas.microsoft.com/office/drawing/2014/main" id="{7DC54AC4-66CF-4C40-BFC6-7F6608ABE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 y="1908"/>
              <a:ext cx="1344"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3" name="Oval 37">
              <a:extLst>
                <a:ext uri="{FF2B5EF4-FFF2-40B4-BE49-F238E27FC236}">
                  <a16:creationId xmlns:a16="http://schemas.microsoft.com/office/drawing/2014/main" id="{1981FCD3-5BB0-4DD4-9ED0-AF58C3254F6F}"/>
                </a:ext>
              </a:extLst>
            </p:cNvPr>
            <p:cNvSpPr>
              <a:spLocks noChangeArrowheads="1"/>
            </p:cNvSpPr>
            <p:nvPr/>
          </p:nvSpPr>
          <p:spPr bwMode="auto">
            <a:xfrm>
              <a:off x="4224" y="1920"/>
              <a:ext cx="240"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4</a:t>
              </a:r>
            </a:p>
          </p:txBody>
        </p:sp>
      </p:grpSp>
      <p:grpSp>
        <p:nvGrpSpPr>
          <p:cNvPr id="98356" name="Group 52">
            <a:extLst>
              <a:ext uri="{FF2B5EF4-FFF2-40B4-BE49-F238E27FC236}">
                <a16:creationId xmlns:a16="http://schemas.microsoft.com/office/drawing/2014/main" id="{845E78AB-AA28-42C3-B202-8F1AD7679FE9}"/>
              </a:ext>
            </a:extLst>
          </p:cNvPr>
          <p:cNvGrpSpPr>
            <a:grpSpLocks/>
          </p:cNvGrpSpPr>
          <p:nvPr/>
        </p:nvGrpSpPr>
        <p:grpSpPr bwMode="auto">
          <a:xfrm>
            <a:off x="4724400" y="4419600"/>
            <a:ext cx="2895600" cy="1828800"/>
            <a:chOff x="2016" y="2784"/>
            <a:chExt cx="1824" cy="1152"/>
          </a:xfrm>
        </p:grpSpPr>
        <p:pic>
          <p:nvPicPr>
            <p:cNvPr id="31770" name="Picture 39">
              <a:extLst>
                <a:ext uri="{FF2B5EF4-FFF2-40B4-BE49-F238E27FC236}">
                  <a16:creationId xmlns:a16="http://schemas.microsoft.com/office/drawing/2014/main" id="{F0B60D08-5109-430C-84FF-0323E6D7D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2784"/>
              <a:ext cx="1728"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1" name="Oval 40">
              <a:extLst>
                <a:ext uri="{FF2B5EF4-FFF2-40B4-BE49-F238E27FC236}">
                  <a16:creationId xmlns:a16="http://schemas.microsoft.com/office/drawing/2014/main" id="{18FA4C87-E499-44A4-A9EC-2FADFCA4824A}"/>
                </a:ext>
              </a:extLst>
            </p:cNvPr>
            <p:cNvSpPr>
              <a:spLocks noChangeArrowheads="1"/>
            </p:cNvSpPr>
            <p:nvPr/>
          </p:nvSpPr>
          <p:spPr bwMode="auto">
            <a:xfrm>
              <a:off x="2016" y="2784"/>
              <a:ext cx="316"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5</a:t>
              </a:r>
            </a:p>
          </p:txBody>
        </p:sp>
      </p:grpSp>
      <p:grpSp>
        <p:nvGrpSpPr>
          <p:cNvPr id="98345" name="Group 41">
            <a:extLst>
              <a:ext uri="{FF2B5EF4-FFF2-40B4-BE49-F238E27FC236}">
                <a16:creationId xmlns:a16="http://schemas.microsoft.com/office/drawing/2014/main" id="{09E47C4D-E519-4DB5-BFA6-3E6D904E418F}"/>
              </a:ext>
            </a:extLst>
          </p:cNvPr>
          <p:cNvGrpSpPr>
            <a:grpSpLocks/>
          </p:cNvGrpSpPr>
          <p:nvPr/>
        </p:nvGrpSpPr>
        <p:grpSpPr bwMode="auto">
          <a:xfrm>
            <a:off x="7848600" y="4410076"/>
            <a:ext cx="2590800" cy="1838325"/>
            <a:chOff x="4272" y="3120"/>
            <a:chExt cx="1344" cy="1158"/>
          </a:xfrm>
        </p:grpSpPr>
        <p:pic>
          <p:nvPicPr>
            <p:cNvPr id="31768" name="Picture 42">
              <a:extLst>
                <a:ext uri="{FF2B5EF4-FFF2-40B4-BE49-F238E27FC236}">
                  <a16:creationId xmlns:a16="http://schemas.microsoft.com/office/drawing/2014/main" id="{018648BD-6953-415B-9CCD-FC37F01DFA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3126"/>
              <a:ext cx="1344" cy="1152"/>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69" name="Oval 43">
              <a:extLst>
                <a:ext uri="{FF2B5EF4-FFF2-40B4-BE49-F238E27FC236}">
                  <a16:creationId xmlns:a16="http://schemas.microsoft.com/office/drawing/2014/main" id="{279F31FB-EA69-490B-98CD-56A762E23938}"/>
                </a:ext>
              </a:extLst>
            </p:cNvPr>
            <p:cNvSpPr>
              <a:spLocks noChangeArrowheads="1"/>
            </p:cNvSpPr>
            <p:nvPr/>
          </p:nvSpPr>
          <p:spPr bwMode="auto">
            <a:xfrm>
              <a:off x="4272" y="3120"/>
              <a:ext cx="240" cy="240"/>
            </a:xfrm>
            <a:prstGeom prst="ellipse">
              <a:avLst/>
            </a:prstGeom>
            <a:solidFill>
              <a:srgbClr val="00FF00"/>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i="1">
                  <a:solidFill>
                    <a:srgbClr val="FF0000"/>
                  </a:solidFill>
                  <a:latin typeface="Arial Narrow" panose="020B0606020202030204" pitchFamily="34" charset="0"/>
                  <a:cs typeface="Arial" panose="020B0604020202020204" pitchFamily="34" charset="0"/>
                </a:rPr>
                <a:t>6</a:t>
              </a:r>
            </a:p>
          </p:txBody>
        </p:sp>
      </p:grpSp>
      <p:sp>
        <p:nvSpPr>
          <p:cNvPr id="98352" name="Text Box 48">
            <a:extLst>
              <a:ext uri="{FF2B5EF4-FFF2-40B4-BE49-F238E27FC236}">
                <a16:creationId xmlns:a16="http://schemas.microsoft.com/office/drawing/2014/main" id="{1D0B8012-1FA7-4B06-8541-26B161A189D7}"/>
              </a:ext>
            </a:extLst>
          </p:cNvPr>
          <p:cNvSpPr txBox="1">
            <a:spLocks noChangeArrowheads="1"/>
          </p:cNvSpPr>
          <p:nvPr/>
        </p:nvSpPr>
        <p:spPr bwMode="auto">
          <a:xfrm>
            <a:off x="1676400" y="3810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FF0000"/>
                </a:solidFill>
                <a:latin typeface="Arial Narrow" panose="020B0606020202030204" pitchFamily="34" charset="0"/>
                <a:cs typeface="Arial" panose="020B0604020202020204" pitchFamily="34" charset="0"/>
              </a:rPr>
              <a:t>A 2. PRACTICE WITH A PARTNER.</a:t>
            </a:r>
          </a:p>
        </p:txBody>
      </p:sp>
      <p:pic>
        <p:nvPicPr>
          <p:cNvPr id="98358" name="Picture 54" descr="j0251511">
            <a:extLst>
              <a:ext uri="{FF2B5EF4-FFF2-40B4-BE49-F238E27FC236}">
                <a16:creationId xmlns:a16="http://schemas.microsoft.com/office/drawing/2014/main" id="{D036B4D3-FEA5-4B37-ACC0-BF8EFAE0FD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4572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352"/>
                                        </p:tgtEl>
                                        <p:attrNameLst>
                                          <p:attrName>style.visibility</p:attrName>
                                        </p:attrNameLst>
                                      </p:cBhvr>
                                      <p:to>
                                        <p:strVal val="visible"/>
                                      </p:to>
                                    </p:set>
                                    <p:animEffect transition="in" filter="box(in)">
                                      <p:cBhvr>
                                        <p:cTn id="7" dur="500"/>
                                        <p:tgtEl>
                                          <p:spTgt spid="98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8319"/>
                                        </p:tgtEl>
                                        <p:attrNameLst>
                                          <p:attrName>style.visibility</p:attrName>
                                        </p:attrNameLst>
                                      </p:cBhvr>
                                      <p:to>
                                        <p:strVal val="visible"/>
                                      </p:to>
                                    </p:set>
                                    <p:animEffect transition="in" filter="box(in)">
                                      <p:cBhvr>
                                        <p:cTn id="12" dur="500"/>
                                        <p:tgtEl>
                                          <p:spTgt spid="98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98354"/>
                                        </p:tgtEl>
                                        <p:attrNameLst>
                                          <p:attrName>style.visibility</p:attrName>
                                        </p:attrNameLst>
                                      </p:cBhvr>
                                      <p:to>
                                        <p:strVal val="visible"/>
                                      </p:to>
                                    </p:set>
                                    <p:anim calcmode="lin" valueType="num">
                                      <p:cBhvr>
                                        <p:cTn id="17" dur="1000" fill="hold"/>
                                        <p:tgtEl>
                                          <p:spTgt spid="98354"/>
                                        </p:tgtEl>
                                        <p:attrNameLst>
                                          <p:attrName>ppt_x</p:attrName>
                                        </p:attrNameLst>
                                      </p:cBhvr>
                                      <p:tavLst>
                                        <p:tav tm="0">
                                          <p:val>
                                            <p:strVal val="#ppt_x-.2"/>
                                          </p:val>
                                        </p:tav>
                                        <p:tav tm="100000">
                                          <p:val>
                                            <p:strVal val="#ppt_x"/>
                                          </p:val>
                                        </p:tav>
                                      </p:tavLst>
                                    </p:anim>
                                    <p:anim calcmode="lin" valueType="num">
                                      <p:cBhvr>
                                        <p:cTn id="18" dur="1000" fill="hold"/>
                                        <p:tgtEl>
                                          <p:spTgt spid="9835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835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8316"/>
                                        </p:tgtEl>
                                        <p:attrNameLst>
                                          <p:attrName>style.visibility</p:attrName>
                                        </p:attrNameLst>
                                      </p:cBhvr>
                                      <p:to>
                                        <p:strVal val="visible"/>
                                      </p:to>
                                    </p:set>
                                    <p:anim calcmode="discrete" valueType="clr">
                                      <p:cBhvr override="childStyle">
                                        <p:cTn id="24" dur="80"/>
                                        <p:tgtEl>
                                          <p:spTgt spid="9831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8316"/>
                                        </p:tgtEl>
                                        <p:attrNameLst>
                                          <p:attrName>fillcolor</p:attrName>
                                        </p:attrNameLst>
                                      </p:cBhvr>
                                      <p:tavLst>
                                        <p:tav tm="0">
                                          <p:val>
                                            <p:clrVal>
                                              <a:schemeClr val="accent2"/>
                                            </p:clrVal>
                                          </p:val>
                                        </p:tav>
                                        <p:tav tm="50000">
                                          <p:val>
                                            <p:clrVal>
                                              <a:schemeClr val="hlink"/>
                                            </p:clrVal>
                                          </p:val>
                                        </p:tav>
                                      </p:tavLst>
                                    </p:anim>
                                    <p:set>
                                      <p:cBhvr>
                                        <p:cTn id="26" dur="80"/>
                                        <p:tgtEl>
                                          <p:spTgt spid="98316"/>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98330"/>
                                        </p:tgtEl>
                                        <p:attrNameLst>
                                          <p:attrName>style.visibility</p:attrName>
                                        </p:attrNameLst>
                                      </p:cBhvr>
                                      <p:to>
                                        <p:strVal val="visible"/>
                                      </p:to>
                                    </p:set>
                                    <p:anim calcmode="lin" valueType="num">
                                      <p:cBhvr>
                                        <p:cTn id="31" dur="1000" fill="hold"/>
                                        <p:tgtEl>
                                          <p:spTgt spid="98330"/>
                                        </p:tgtEl>
                                        <p:attrNameLst>
                                          <p:attrName>ppt_x</p:attrName>
                                        </p:attrNameLst>
                                      </p:cBhvr>
                                      <p:tavLst>
                                        <p:tav tm="0">
                                          <p:val>
                                            <p:strVal val="#ppt_x-.2"/>
                                          </p:val>
                                        </p:tav>
                                        <p:tav tm="100000">
                                          <p:val>
                                            <p:strVal val="#ppt_x"/>
                                          </p:val>
                                        </p:tav>
                                      </p:tavLst>
                                    </p:anim>
                                    <p:anim calcmode="lin" valueType="num">
                                      <p:cBhvr>
                                        <p:cTn id="32" dur="1000" fill="hold"/>
                                        <p:tgtEl>
                                          <p:spTgt spid="9833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8330"/>
                                        </p:tgtEl>
                                      </p:cBhvr>
                                    </p:animEffect>
                                  </p:childTnLst>
                                </p:cTn>
                              </p:par>
                              <p:par>
                                <p:cTn id="34" presetID="29" presetClass="entr" presetSubtype="0" fill="hold" nodeType="withEffect">
                                  <p:stCondLst>
                                    <p:cond delay="0"/>
                                  </p:stCondLst>
                                  <p:childTnLst>
                                    <p:set>
                                      <p:cBhvr>
                                        <p:cTn id="35" dur="1" fill="hold">
                                          <p:stCondLst>
                                            <p:cond delay="0"/>
                                          </p:stCondLst>
                                        </p:cTn>
                                        <p:tgtEl>
                                          <p:spTgt spid="98350"/>
                                        </p:tgtEl>
                                        <p:attrNameLst>
                                          <p:attrName>style.visibility</p:attrName>
                                        </p:attrNameLst>
                                      </p:cBhvr>
                                      <p:to>
                                        <p:strVal val="visible"/>
                                      </p:to>
                                    </p:set>
                                    <p:anim calcmode="lin" valueType="num">
                                      <p:cBhvr>
                                        <p:cTn id="36" dur="1000" fill="hold"/>
                                        <p:tgtEl>
                                          <p:spTgt spid="98350"/>
                                        </p:tgtEl>
                                        <p:attrNameLst>
                                          <p:attrName>ppt_x</p:attrName>
                                        </p:attrNameLst>
                                      </p:cBhvr>
                                      <p:tavLst>
                                        <p:tav tm="0">
                                          <p:val>
                                            <p:strVal val="#ppt_x-.2"/>
                                          </p:val>
                                        </p:tav>
                                        <p:tav tm="100000">
                                          <p:val>
                                            <p:strVal val="#ppt_x"/>
                                          </p:val>
                                        </p:tav>
                                      </p:tavLst>
                                    </p:anim>
                                    <p:anim calcmode="lin" valueType="num">
                                      <p:cBhvr>
                                        <p:cTn id="37" dur="1000" fill="hold"/>
                                        <p:tgtEl>
                                          <p:spTgt spid="9835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98350"/>
                                        </p:tgtEl>
                                      </p:cBhvr>
                                    </p:animEffect>
                                  </p:childTnLst>
                                </p:cTn>
                              </p:par>
                              <p:par>
                                <p:cTn id="39" presetID="29" presetClass="entr" presetSubtype="0" fill="hold" nodeType="withEffect">
                                  <p:stCondLst>
                                    <p:cond delay="0"/>
                                  </p:stCondLst>
                                  <p:childTnLst>
                                    <p:set>
                                      <p:cBhvr>
                                        <p:cTn id="40" dur="1" fill="hold">
                                          <p:stCondLst>
                                            <p:cond delay="0"/>
                                          </p:stCondLst>
                                        </p:cTn>
                                        <p:tgtEl>
                                          <p:spTgt spid="98339"/>
                                        </p:tgtEl>
                                        <p:attrNameLst>
                                          <p:attrName>style.visibility</p:attrName>
                                        </p:attrNameLst>
                                      </p:cBhvr>
                                      <p:to>
                                        <p:strVal val="visible"/>
                                      </p:to>
                                    </p:set>
                                    <p:anim calcmode="lin" valueType="num">
                                      <p:cBhvr>
                                        <p:cTn id="41" dur="1000" fill="hold"/>
                                        <p:tgtEl>
                                          <p:spTgt spid="98339"/>
                                        </p:tgtEl>
                                        <p:attrNameLst>
                                          <p:attrName>ppt_x</p:attrName>
                                        </p:attrNameLst>
                                      </p:cBhvr>
                                      <p:tavLst>
                                        <p:tav tm="0">
                                          <p:val>
                                            <p:strVal val="#ppt_x-.2"/>
                                          </p:val>
                                        </p:tav>
                                        <p:tav tm="100000">
                                          <p:val>
                                            <p:strVal val="#ppt_x"/>
                                          </p:val>
                                        </p:tav>
                                      </p:tavLst>
                                    </p:anim>
                                    <p:anim calcmode="lin" valueType="num">
                                      <p:cBhvr>
                                        <p:cTn id="42" dur="1000" fill="hold"/>
                                        <p:tgtEl>
                                          <p:spTgt spid="98339"/>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8339"/>
                                        </p:tgtEl>
                                      </p:cBhvr>
                                    </p:animEffect>
                                  </p:childTnLst>
                                </p:cTn>
                              </p:par>
                              <p:par>
                                <p:cTn id="44" presetID="29" presetClass="entr" presetSubtype="0" fill="hold" nodeType="withEffect">
                                  <p:stCondLst>
                                    <p:cond delay="0"/>
                                  </p:stCondLst>
                                  <p:childTnLst>
                                    <p:set>
                                      <p:cBhvr>
                                        <p:cTn id="45" dur="1" fill="hold">
                                          <p:stCondLst>
                                            <p:cond delay="0"/>
                                          </p:stCondLst>
                                        </p:cTn>
                                        <p:tgtEl>
                                          <p:spTgt spid="98356"/>
                                        </p:tgtEl>
                                        <p:attrNameLst>
                                          <p:attrName>style.visibility</p:attrName>
                                        </p:attrNameLst>
                                      </p:cBhvr>
                                      <p:to>
                                        <p:strVal val="visible"/>
                                      </p:to>
                                    </p:set>
                                    <p:anim calcmode="lin" valueType="num">
                                      <p:cBhvr>
                                        <p:cTn id="46" dur="1000" fill="hold"/>
                                        <p:tgtEl>
                                          <p:spTgt spid="98356"/>
                                        </p:tgtEl>
                                        <p:attrNameLst>
                                          <p:attrName>ppt_x</p:attrName>
                                        </p:attrNameLst>
                                      </p:cBhvr>
                                      <p:tavLst>
                                        <p:tav tm="0">
                                          <p:val>
                                            <p:strVal val="#ppt_x-.2"/>
                                          </p:val>
                                        </p:tav>
                                        <p:tav tm="100000">
                                          <p:val>
                                            <p:strVal val="#ppt_x"/>
                                          </p:val>
                                        </p:tav>
                                      </p:tavLst>
                                    </p:anim>
                                    <p:anim calcmode="lin" valueType="num">
                                      <p:cBhvr>
                                        <p:cTn id="47" dur="1000" fill="hold"/>
                                        <p:tgtEl>
                                          <p:spTgt spid="9835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98356"/>
                                        </p:tgtEl>
                                      </p:cBhvr>
                                    </p:animEffect>
                                  </p:childTnLst>
                                </p:cTn>
                              </p:par>
                              <p:par>
                                <p:cTn id="49" presetID="29" presetClass="entr" presetSubtype="0" fill="hold" nodeType="withEffect">
                                  <p:stCondLst>
                                    <p:cond delay="0"/>
                                  </p:stCondLst>
                                  <p:childTnLst>
                                    <p:set>
                                      <p:cBhvr>
                                        <p:cTn id="50" dur="1" fill="hold">
                                          <p:stCondLst>
                                            <p:cond delay="0"/>
                                          </p:stCondLst>
                                        </p:cTn>
                                        <p:tgtEl>
                                          <p:spTgt spid="98345"/>
                                        </p:tgtEl>
                                        <p:attrNameLst>
                                          <p:attrName>style.visibility</p:attrName>
                                        </p:attrNameLst>
                                      </p:cBhvr>
                                      <p:to>
                                        <p:strVal val="visible"/>
                                      </p:to>
                                    </p:set>
                                    <p:anim calcmode="lin" valueType="num">
                                      <p:cBhvr>
                                        <p:cTn id="51" dur="1000" fill="hold"/>
                                        <p:tgtEl>
                                          <p:spTgt spid="98345"/>
                                        </p:tgtEl>
                                        <p:attrNameLst>
                                          <p:attrName>ppt_x</p:attrName>
                                        </p:attrNameLst>
                                      </p:cBhvr>
                                      <p:tavLst>
                                        <p:tav tm="0">
                                          <p:val>
                                            <p:strVal val="#ppt_x-.2"/>
                                          </p:val>
                                        </p:tav>
                                        <p:tav tm="100000">
                                          <p:val>
                                            <p:strVal val="#ppt_x"/>
                                          </p:val>
                                        </p:tav>
                                      </p:tavLst>
                                    </p:anim>
                                    <p:anim calcmode="lin" valueType="num">
                                      <p:cBhvr>
                                        <p:cTn id="52" dur="1000" fill="hold"/>
                                        <p:tgtEl>
                                          <p:spTgt spid="98345"/>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8345"/>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9832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832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832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832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832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832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8314"/>
                                        </p:tgtEl>
                                        <p:attrNameLst>
                                          <p:attrName>style.visibility</p:attrName>
                                        </p:attrNameLst>
                                      </p:cBhvr>
                                      <p:to>
                                        <p:strVal val="visible"/>
                                      </p:to>
                                    </p:set>
                                    <p:anim calcmode="discrete" valueType="clr">
                                      <p:cBhvr override="childStyle">
                                        <p:cTn id="70" dur="80"/>
                                        <p:tgtEl>
                                          <p:spTgt spid="9831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8314"/>
                                        </p:tgtEl>
                                        <p:attrNameLst>
                                          <p:attrName>fillcolor</p:attrName>
                                        </p:attrNameLst>
                                      </p:cBhvr>
                                      <p:tavLst>
                                        <p:tav tm="0">
                                          <p:val>
                                            <p:clrVal>
                                              <a:schemeClr val="accent2"/>
                                            </p:clrVal>
                                          </p:val>
                                        </p:tav>
                                        <p:tav tm="50000">
                                          <p:val>
                                            <p:clrVal>
                                              <a:schemeClr val="hlink"/>
                                            </p:clrVal>
                                          </p:val>
                                        </p:tav>
                                      </p:tavLst>
                                    </p:anim>
                                    <p:set>
                                      <p:cBhvr>
                                        <p:cTn id="72" dur="80"/>
                                        <p:tgtEl>
                                          <p:spTgt spid="98314"/>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8306"/>
                                        </p:tgtEl>
                                        <p:attrNameLst>
                                          <p:attrName>style.visibility</p:attrName>
                                        </p:attrNameLst>
                                      </p:cBhvr>
                                      <p:to>
                                        <p:strVal val="visible"/>
                                      </p:to>
                                    </p:set>
                                    <p:anim calcmode="discrete" valueType="clr">
                                      <p:cBhvr override="childStyle">
                                        <p:cTn id="77" dur="80"/>
                                        <p:tgtEl>
                                          <p:spTgt spid="98306"/>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8306"/>
                                        </p:tgtEl>
                                        <p:attrNameLst>
                                          <p:attrName>fillcolor</p:attrName>
                                        </p:attrNameLst>
                                      </p:cBhvr>
                                      <p:tavLst>
                                        <p:tav tm="0">
                                          <p:val>
                                            <p:clrVal>
                                              <a:schemeClr val="accent2"/>
                                            </p:clrVal>
                                          </p:val>
                                        </p:tav>
                                        <p:tav tm="50000">
                                          <p:val>
                                            <p:clrVal>
                                              <a:schemeClr val="hlink"/>
                                            </p:clrVal>
                                          </p:val>
                                        </p:tav>
                                      </p:tavLst>
                                    </p:anim>
                                    <p:set>
                                      <p:cBhvr>
                                        <p:cTn id="79" dur="80"/>
                                        <p:tgtEl>
                                          <p:spTgt spid="98306"/>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98317"/>
                                        </p:tgtEl>
                                        <p:attrNameLst>
                                          <p:attrName>style.visibility</p:attrName>
                                        </p:attrNameLst>
                                      </p:cBhvr>
                                      <p:to>
                                        <p:strVal val="visible"/>
                                      </p:to>
                                    </p:set>
                                    <p:anim calcmode="discrete" valueType="clr">
                                      <p:cBhvr override="childStyle">
                                        <p:cTn id="84" dur="80"/>
                                        <p:tgtEl>
                                          <p:spTgt spid="98317"/>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98317"/>
                                        </p:tgtEl>
                                        <p:attrNameLst>
                                          <p:attrName>fillcolor</p:attrName>
                                        </p:attrNameLst>
                                      </p:cBhvr>
                                      <p:tavLst>
                                        <p:tav tm="0">
                                          <p:val>
                                            <p:clrVal>
                                              <a:schemeClr val="accent2"/>
                                            </p:clrVal>
                                          </p:val>
                                        </p:tav>
                                        <p:tav tm="50000">
                                          <p:val>
                                            <p:clrVal>
                                              <a:schemeClr val="hlink"/>
                                            </p:clrVal>
                                          </p:val>
                                        </p:tav>
                                      </p:tavLst>
                                    </p:anim>
                                    <p:set>
                                      <p:cBhvr>
                                        <p:cTn id="86" dur="80"/>
                                        <p:tgtEl>
                                          <p:spTgt spid="98317"/>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98315"/>
                                        </p:tgtEl>
                                        <p:attrNameLst>
                                          <p:attrName>style.visibility</p:attrName>
                                        </p:attrNameLst>
                                      </p:cBhvr>
                                      <p:to>
                                        <p:strVal val="visible"/>
                                      </p:to>
                                    </p:set>
                                    <p:anim calcmode="discrete" valueType="clr">
                                      <p:cBhvr override="childStyle">
                                        <p:cTn id="91" dur="80"/>
                                        <p:tgtEl>
                                          <p:spTgt spid="98315"/>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98315"/>
                                        </p:tgtEl>
                                        <p:attrNameLst>
                                          <p:attrName>fillcolor</p:attrName>
                                        </p:attrNameLst>
                                      </p:cBhvr>
                                      <p:tavLst>
                                        <p:tav tm="0">
                                          <p:val>
                                            <p:clrVal>
                                              <a:schemeClr val="accent2"/>
                                            </p:clrVal>
                                          </p:val>
                                        </p:tav>
                                        <p:tav tm="50000">
                                          <p:val>
                                            <p:clrVal>
                                              <a:schemeClr val="hlink"/>
                                            </p:clrVal>
                                          </p:val>
                                        </p:tav>
                                      </p:tavLst>
                                    </p:anim>
                                    <p:set>
                                      <p:cBhvr>
                                        <p:cTn id="93" dur="80"/>
                                        <p:tgtEl>
                                          <p:spTgt spid="98315"/>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98313"/>
                                        </p:tgtEl>
                                        <p:attrNameLst>
                                          <p:attrName>style.visibility</p:attrName>
                                        </p:attrNameLst>
                                      </p:cBhvr>
                                      <p:to>
                                        <p:strVal val="visible"/>
                                      </p:to>
                                    </p:set>
                                    <p:anim calcmode="discrete" valueType="clr">
                                      <p:cBhvr override="childStyle">
                                        <p:cTn id="98" dur="80"/>
                                        <p:tgtEl>
                                          <p:spTgt spid="98313"/>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98313"/>
                                        </p:tgtEl>
                                        <p:attrNameLst>
                                          <p:attrName>fillcolor</p:attrName>
                                        </p:attrNameLst>
                                      </p:cBhvr>
                                      <p:tavLst>
                                        <p:tav tm="0">
                                          <p:val>
                                            <p:clrVal>
                                              <a:schemeClr val="accent2"/>
                                            </p:clrVal>
                                          </p:val>
                                        </p:tav>
                                        <p:tav tm="50000">
                                          <p:val>
                                            <p:clrVal>
                                              <a:schemeClr val="hlink"/>
                                            </p:clrVal>
                                          </p:val>
                                        </p:tav>
                                      </p:tavLst>
                                    </p:anim>
                                    <p:set>
                                      <p:cBhvr>
                                        <p:cTn id="100" dur="80"/>
                                        <p:tgtEl>
                                          <p:spTgt spid="98313"/>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98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13" grpId="0"/>
      <p:bldP spid="98314" grpId="0"/>
      <p:bldP spid="98315" grpId="0"/>
      <p:bldP spid="98316" grpId="0"/>
      <p:bldP spid="98317" grpId="0"/>
      <p:bldP spid="98319" grpId="0"/>
      <p:bldP spid="98320" grpId="0"/>
      <p:bldP spid="98321" grpId="0"/>
      <p:bldP spid="98322" grpId="0"/>
      <p:bldP spid="98323" grpId="0"/>
      <p:bldP spid="98324" grpId="0"/>
      <p:bldP spid="98325" grpId="0"/>
      <p:bldP spid="983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a:extLst>
              <a:ext uri="{FF2B5EF4-FFF2-40B4-BE49-F238E27FC236}">
                <a16:creationId xmlns:a16="http://schemas.microsoft.com/office/drawing/2014/main" id="{C2341D03-263C-49FE-A342-82713518B9EF}"/>
              </a:ext>
            </a:extLst>
          </p:cNvPr>
          <p:cNvSpPr>
            <a:spLocks noChangeArrowheads="1"/>
          </p:cNvSpPr>
          <p:nvPr/>
        </p:nvSpPr>
        <p:spPr bwMode="auto">
          <a:xfrm>
            <a:off x="3352800" y="2286000"/>
            <a:ext cx="5638800" cy="2819400"/>
          </a:xfrm>
          <a:prstGeom prst="cloudCallout">
            <a:avLst>
              <a:gd name="adj1" fmla="val 1435"/>
              <a:gd name="adj2" fmla="val 19032"/>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FF00"/>
                </a:solidFill>
                <a:latin typeface="Times New Roman" panose="02020603050405020304" pitchFamily="18" charset="0"/>
              </a:rPr>
              <a:t>What do you usually do after school?</a:t>
            </a:r>
          </a:p>
        </p:txBody>
      </p:sp>
      <p:sp>
        <p:nvSpPr>
          <p:cNvPr id="81923" name="Rectangle 3">
            <a:extLst>
              <a:ext uri="{FF2B5EF4-FFF2-40B4-BE49-F238E27FC236}">
                <a16:creationId xmlns:a16="http://schemas.microsoft.com/office/drawing/2014/main" id="{C15471FC-3AD2-44CE-BF02-2DC9D0F48D5A}"/>
              </a:ext>
            </a:extLst>
          </p:cNvPr>
          <p:cNvSpPr>
            <a:spLocks noChangeArrowheads="1"/>
          </p:cNvSpPr>
          <p:nvPr/>
        </p:nvSpPr>
        <p:spPr bwMode="auto">
          <a:xfrm>
            <a:off x="1981200" y="533400"/>
            <a:ext cx="8458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0000"/>
                </a:solidFill>
                <a:latin typeface="Arial" panose="020B0604020202020204" pitchFamily="34" charset="0"/>
              </a:rPr>
              <a:t>A2. </a:t>
            </a:r>
            <a:r>
              <a:rPr lang="en-US" altLang="en-US" sz="2400" b="1">
                <a:solidFill>
                  <a:schemeClr val="tx2"/>
                </a:solidFill>
                <a:latin typeface="Times New Roman" panose="02020603050405020304" pitchFamily="18" charset="0"/>
              </a:rPr>
              <a:t>b) Ask and answer.</a:t>
            </a:r>
          </a:p>
        </p:txBody>
      </p:sp>
      <p:sp>
        <p:nvSpPr>
          <p:cNvPr id="32772" name="Text Box 4">
            <a:extLst>
              <a:ext uri="{FF2B5EF4-FFF2-40B4-BE49-F238E27FC236}">
                <a16:creationId xmlns:a16="http://schemas.microsoft.com/office/drawing/2014/main" id="{327D22D3-BBF1-4385-82A5-DEFEB4C3CC78}"/>
              </a:ext>
            </a:extLst>
          </p:cNvPr>
          <p:cNvSpPr txBox="1">
            <a:spLocks noChangeArrowheads="1"/>
          </p:cNvSpPr>
          <p:nvPr/>
        </p:nvSpPr>
        <p:spPr bwMode="auto">
          <a:xfrm>
            <a:off x="5029200" y="762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6600"/>
                </a:solidFill>
                <a:latin typeface="Arial" panose="020B0604020202020204" pitchFamily="34" charset="0"/>
                <a:cs typeface="Arial" panose="020B0604020202020204" pitchFamily="34" charset="0"/>
              </a:rPr>
              <a:t>Unit 6. After school – Lesson 2. A2</a:t>
            </a:r>
          </a:p>
        </p:txBody>
      </p:sp>
      <p:sp>
        <p:nvSpPr>
          <p:cNvPr id="81928" name="Rectangle 8">
            <a:extLst>
              <a:ext uri="{FF2B5EF4-FFF2-40B4-BE49-F238E27FC236}">
                <a16:creationId xmlns:a16="http://schemas.microsoft.com/office/drawing/2014/main" id="{54AFC747-4738-4B54-A325-BB68E08FF84E}"/>
              </a:ext>
            </a:extLst>
          </p:cNvPr>
          <p:cNvSpPr>
            <a:spLocks noChangeArrowheads="1"/>
          </p:cNvSpPr>
          <p:nvPr/>
        </p:nvSpPr>
        <p:spPr bwMode="auto">
          <a:xfrm>
            <a:off x="1676400" y="533400"/>
            <a:ext cx="89916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0000"/>
                </a:solidFill>
                <a:latin typeface="Times New Roman" panose="02020603050405020304" pitchFamily="18" charset="0"/>
              </a:rPr>
              <a:t>A2b. </a:t>
            </a:r>
            <a:r>
              <a:rPr lang="en-US" altLang="en-US" sz="2400" b="1">
                <a:solidFill>
                  <a:schemeClr val="tx2"/>
                </a:solidFill>
                <a:latin typeface="Times New Roman" panose="02020603050405020304" pitchFamily="18" charset="0"/>
              </a:rPr>
              <a:t>Write a sentence for each day of the week. Use these adverbs:</a:t>
            </a:r>
          </a:p>
        </p:txBody>
      </p:sp>
      <p:sp>
        <p:nvSpPr>
          <p:cNvPr id="81935" name="Text Box 15">
            <a:hlinkClick r:id="rId2" action="ppaction://hlinksldjump"/>
            <a:extLst>
              <a:ext uri="{FF2B5EF4-FFF2-40B4-BE49-F238E27FC236}">
                <a16:creationId xmlns:a16="http://schemas.microsoft.com/office/drawing/2014/main" id="{EB1DD23E-247A-4A42-A606-B6B0AE6F9B9C}"/>
              </a:ext>
            </a:extLst>
          </p:cNvPr>
          <p:cNvSpPr txBox="1">
            <a:spLocks noChangeArrowheads="1"/>
          </p:cNvSpPr>
          <p:nvPr/>
        </p:nvSpPr>
        <p:spPr bwMode="auto">
          <a:xfrm>
            <a:off x="2133600" y="1420814"/>
            <a:ext cx="8153400" cy="584775"/>
          </a:xfrm>
          <a:prstGeom prst="rect">
            <a:avLst/>
          </a:prstGeom>
          <a:solidFill>
            <a:srgbClr val="FFFF00"/>
          </a:solidFill>
          <a:ln w="57150" cmpd="thinThick">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Arial Narrow" panose="020B0606020202030204" pitchFamily="34" charset="0"/>
                <a:cs typeface="Arial" panose="020B0604020202020204" pitchFamily="34" charset="0"/>
              </a:rPr>
              <a:t>always</a:t>
            </a:r>
            <a:r>
              <a:rPr lang="en-US" altLang="en-US" b="1">
                <a:latin typeface="Arial Narrow" panose="020B0606020202030204" pitchFamily="34" charset="0"/>
                <a:cs typeface="Arial" panose="020B0604020202020204" pitchFamily="34" charset="0"/>
              </a:rPr>
              <a:t>     </a:t>
            </a:r>
            <a:r>
              <a:rPr lang="en-US" altLang="en-US" b="1">
                <a:solidFill>
                  <a:srgbClr val="FF0000"/>
                </a:solidFill>
                <a:latin typeface="Arial Narrow" panose="020B0606020202030204" pitchFamily="34" charset="0"/>
                <a:cs typeface="Arial" panose="020B0604020202020204" pitchFamily="34" charset="0"/>
              </a:rPr>
              <a:t>usually    often</a:t>
            </a:r>
            <a:r>
              <a:rPr lang="en-US" altLang="en-US" b="1">
                <a:latin typeface="Arial Narrow" panose="020B0606020202030204" pitchFamily="34" charset="0"/>
                <a:cs typeface="Arial" panose="020B0604020202020204" pitchFamily="34" charset="0"/>
              </a:rPr>
              <a:t>    </a:t>
            </a:r>
            <a:r>
              <a:rPr lang="en-US" altLang="en-US" b="1">
                <a:solidFill>
                  <a:srgbClr val="FF0000"/>
                </a:solidFill>
                <a:latin typeface="Arial Narrow" panose="020B0606020202030204" pitchFamily="34" charset="0"/>
                <a:cs typeface="Arial" panose="020B0604020202020204" pitchFamily="34" charset="0"/>
              </a:rPr>
              <a:t>sometimes    never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2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grpId="1" nodeType="clickEffect">
                                  <p:stCondLst>
                                    <p:cond delay="0"/>
                                  </p:stCondLst>
                                  <p:childTnLst>
                                    <p:animEffect transition="out" filter="box(in)">
                                      <p:cBhvr>
                                        <p:cTn id="15" dur="500"/>
                                        <p:tgtEl>
                                          <p:spTgt spid="81922"/>
                                        </p:tgtEl>
                                      </p:cBhvr>
                                    </p:animEffect>
                                    <p:set>
                                      <p:cBhvr>
                                        <p:cTn id="16" dur="1" fill="hold">
                                          <p:stCondLst>
                                            <p:cond delay="499"/>
                                          </p:stCondLst>
                                        </p:cTn>
                                        <p:tgtEl>
                                          <p:spTgt spid="8192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1928"/>
                                        </p:tgtEl>
                                        <p:attrNameLst>
                                          <p:attrName>style.visibility</p:attrName>
                                        </p:attrNameLst>
                                      </p:cBhvr>
                                      <p:to>
                                        <p:strVal val="visible"/>
                                      </p:to>
                                    </p:set>
                                    <p:animEffect transition="in" filter="box(in)">
                                      <p:cBhvr>
                                        <p:cTn id="21" dur="500"/>
                                        <p:tgtEl>
                                          <p:spTgt spid="819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81935"/>
                                        </p:tgtEl>
                                        <p:attrNameLst>
                                          <p:attrName>style.visibility</p:attrName>
                                        </p:attrNameLst>
                                      </p:cBhvr>
                                      <p:to>
                                        <p:strVal val="visible"/>
                                      </p:to>
                                    </p:set>
                                    <p:animEffect transition="in" filter="strips(downRight)">
                                      <p:cBhvr>
                                        <p:cTn id="26" dur="1000"/>
                                        <p:tgtEl>
                                          <p:spTgt spid="81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2" grpId="1" animBg="1"/>
      <p:bldP spid="81923" grpId="0" animBg="1"/>
      <p:bldP spid="81928" grpId="0" animBg="1"/>
      <p:bldP spid="819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5985CEFE-D136-447D-9C6A-C0D0FDCB2C65}"/>
              </a:ext>
            </a:extLst>
          </p:cNvPr>
          <p:cNvSpPr>
            <a:spLocks noChangeArrowheads="1"/>
          </p:cNvSpPr>
          <p:nvPr/>
        </p:nvSpPr>
        <p:spPr bwMode="auto">
          <a:xfrm>
            <a:off x="1905000" y="457200"/>
            <a:ext cx="8458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0000"/>
                </a:solidFill>
                <a:latin typeface="Arial" panose="020B0604020202020204" pitchFamily="34" charset="0"/>
              </a:rPr>
              <a:t>A2. </a:t>
            </a:r>
            <a:r>
              <a:rPr lang="en-US" altLang="en-US" sz="2400" b="1">
                <a:solidFill>
                  <a:schemeClr val="tx2"/>
                </a:solidFill>
                <a:latin typeface="Times New Roman" panose="02020603050405020304" pitchFamily="18" charset="0"/>
              </a:rPr>
              <a:t>b) Ask and answer</a:t>
            </a:r>
          </a:p>
        </p:txBody>
      </p:sp>
      <p:sp>
        <p:nvSpPr>
          <p:cNvPr id="33795" name="Text Box 4">
            <a:extLst>
              <a:ext uri="{FF2B5EF4-FFF2-40B4-BE49-F238E27FC236}">
                <a16:creationId xmlns:a16="http://schemas.microsoft.com/office/drawing/2014/main" id="{66EBDB07-15B0-4A17-AC90-9F34844A5807}"/>
              </a:ext>
            </a:extLst>
          </p:cNvPr>
          <p:cNvSpPr txBox="1">
            <a:spLocks noChangeArrowheads="1"/>
          </p:cNvSpPr>
          <p:nvPr/>
        </p:nvSpPr>
        <p:spPr bwMode="auto">
          <a:xfrm>
            <a:off x="5029200" y="762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6600"/>
                </a:solidFill>
                <a:latin typeface="Arial" panose="020B0604020202020204" pitchFamily="34" charset="0"/>
                <a:cs typeface="Arial" panose="020B0604020202020204" pitchFamily="34" charset="0"/>
              </a:rPr>
              <a:t>Unit 6. After school – Lesson 2. A2</a:t>
            </a:r>
          </a:p>
        </p:txBody>
      </p:sp>
      <p:sp>
        <p:nvSpPr>
          <p:cNvPr id="101381" name="Text Box 5">
            <a:extLst>
              <a:ext uri="{FF2B5EF4-FFF2-40B4-BE49-F238E27FC236}">
                <a16:creationId xmlns:a16="http://schemas.microsoft.com/office/drawing/2014/main" id="{04243255-4448-473A-BAA2-3FAD6E6122D5}"/>
              </a:ext>
            </a:extLst>
          </p:cNvPr>
          <p:cNvSpPr txBox="1">
            <a:spLocks noChangeArrowheads="1"/>
          </p:cNvSpPr>
          <p:nvPr/>
        </p:nvSpPr>
        <p:spPr bwMode="auto">
          <a:xfrm>
            <a:off x="1752600" y="4830764"/>
            <a:ext cx="8534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defRPr>
            </a:lvl1pPr>
            <a:lvl2pPr marL="800100" indent="-342900">
              <a:defRPr>
                <a:solidFill>
                  <a:schemeClr val="tx1"/>
                </a:solidFill>
                <a:latin typeface="Garamond" panose="02020404030301010803" pitchFamily="18" charset="0"/>
              </a:defRPr>
            </a:lvl2pPr>
            <a:lvl3pPr marL="1257300" indent="-342900">
              <a:defRPr>
                <a:solidFill>
                  <a:schemeClr val="tx1"/>
                </a:solidFill>
                <a:latin typeface="Garamond" panose="02020404030301010803" pitchFamily="18" charset="0"/>
              </a:defRPr>
            </a:lvl3pPr>
            <a:lvl4pPr marL="1714500" indent="-342900">
              <a:defRPr>
                <a:solidFill>
                  <a:schemeClr val="tx1"/>
                </a:solidFill>
                <a:latin typeface="Garamond" panose="02020404030301010803" pitchFamily="18" charset="0"/>
              </a:defRPr>
            </a:lvl4pPr>
            <a:lvl5pPr marL="2171700" indent="-342900">
              <a:defRPr>
                <a:solidFill>
                  <a:schemeClr val="tx1"/>
                </a:solidFill>
                <a:latin typeface="Garamond" panose="02020404030301010803" pitchFamily="18" charset="0"/>
              </a:defRPr>
            </a:lvl5pPr>
            <a:lvl6pPr marL="2628900" indent="-342900" eaLnBrk="0" fontAlgn="base" hangingPunct="0">
              <a:spcBef>
                <a:spcPct val="0"/>
              </a:spcBef>
              <a:spcAft>
                <a:spcPct val="0"/>
              </a:spcAft>
              <a:defRPr>
                <a:solidFill>
                  <a:schemeClr val="tx1"/>
                </a:solidFill>
                <a:latin typeface="Garamond" panose="02020404030301010803" pitchFamily="18" charset="0"/>
              </a:defRPr>
            </a:lvl6pPr>
            <a:lvl7pPr marL="3086100" indent="-342900" eaLnBrk="0" fontAlgn="base" hangingPunct="0">
              <a:spcBef>
                <a:spcPct val="0"/>
              </a:spcBef>
              <a:spcAft>
                <a:spcPct val="0"/>
              </a:spcAft>
              <a:defRPr>
                <a:solidFill>
                  <a:schemeClr val="tx1"/>
                </a:solidFill>
                <a:latin typeface="Garamond" panose="02020404030301010803" pitchFamily="18" charset="0"/>
              </a:defRPr>
            </a:lvl7pPr>
            <a:lvl8pPr marL="3543300" indent="-342900" eaLnBrk="0" fontAlgn="base" hangingPunct="0">
              <a:spcBef>
                <a:spcPct val="0"/>
              </a:spcBef>
              <a:spcAft>
                <a:spcPct val="0"/>
              </a:spcAft>
              <a:defRPr>
                <a:solidFill>
                  <a:schemeClr val="tx1"/>
                </a:solidFill>
                <a:latin typeface="Garamond" panose="02020404030301010803" pitchFamily="18" charset="0"/>
              </a:defRPr>
            </a:lvl8pPr>
            <a:lvl9pPr marL="4000500" indent="-3429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buFontTx/>
              <a:buAutoNum type="alphaUcPeriod"/>
            </a:pPr>
            <a:r>
              <a:rPr lang="en-US" altLang="en-US" sz="3200" b="1">
                <a:solidFill>
                  <a:srgbClr val="0000FF"/>
                </a:solidFill>
                <a:latin typeface="Times New Roman" panose="02020603050405020304" pitchFamily="18" charset="0"/>
                <a:cs typeface="Arial" panose="020B0604020202020204" pitchFamily="34" charset="0"/>
              </a:rPr>
              <a:t> </a:t>
            </a:r>
            <a:r>
              <a:rPr lang="en-US" altLang="en-US" sz="2800" b="1" u="sng">
                <a:solidFill>
                  <a:srgbClr val="FF0000"/>
                </a:solidFill>
                <a:latin typeface="Times New Roman" panose="02020603050405020304" pitchFamily="18" charset="0"/>
                <a:cs typeface="Arial" panose="020B0604020202020204" pitchFamily="34" charset="0"/>
              </a:rPr>
              <a:t>How often</a:t>
            </a:r>
            <a:r>
              <a:rPr lang="en-US" altLang="en-US" sz="2800" b="1">
                <a:solidFill>
                  <a:srgbClr val="0000FF"/>
                </a:solidFill>
                <a:latin typeface="Times New Roman" panose="02020603050405020304" pitchFamily="18" charset="0"/>
                <a:cs typeface="Arial" panose="020B0604020202020204" pitchFamily="34" charset="0"/>
              </a:rPr>
              <a:t> do you study in the library after school?</a:t>
            </a:r>
            <a:endParaRPr lang="en-US" altLang="en-US" sz="2800" b="1">
              <a:latin typeface="Times New Roman" panose="02020603050405020304" pitchFamily="18" charset="0"/>
              <a:cs typeface="Arial" panose="020B0604020202020204" pitchFamily="34" charset="0"/>
            </a:endParaRPr>
          </a:p>
        </p:txBody>
      </p:sp>
      <p:sp>
        <p:nvSpPr>
          <p:cNvPr id="101382" name="Text Box 6">
            <a:extLst>
              <a:ext uri="{FF2B5EF4-FFF2-40B4-BE49-F238E27FC236}">
                <a16:creationId xmlns:a16="http://schemas.microsoft.com/office/drawing/2014/main" id="{E55A18C3-B7B7-4AF9-8688-24D412E92E49}"/>
              </a:ext>
            </a:extLst>
          </p:cNvPr>
          <p:cNvSpPr txBox="1">
            <a:spLocks noChangeArrowheads="1"/>
          </p:cNvSpPr>
          <p:nvPr/>
        </p:nvSpPr>
        <p:spPr bwMode="auto">
          <a:xfrm>
            <a:off x="1752600" y="55626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Arial" panose="020B0604020202020204" pitchFamily="34" charset="0"/>
              </a:rPr>
              <a:t>B. I </a:t>
            </a:r>
            <a:r>
              <a:rPr lang="en-US" altLang="en-US" sz="2800" b="1" u="sng">
                <a:solidFill>
                  <a:srgbClr val="FF0000"/>
                </a:solidFill>
                <a:latin typeface="Times New Roman" panose="02020603050405020304" pitchFamily="18" charset="0"/>
                <a:cs typeface="Arial" panose="020B0604020202020204" pitchFamily="34" charset="0"/>
              </a:rPr>
              <a:t>always/ usually/ sometimes</a:t>
            </a:r>
            <a:r>
              <a:rPr lang="en-US" altLang="en-US" sz="2800" b="1">
                <a:solidFill>
                  <a:srgbClr val="0000FF"/>
                </a:solidFill>
                <a:latin typeface="Times New Roman" panose="02020603050405020304" pitchFamily="18" charset="0"/>
                <a:cs typeface="Arial" panose="020B0604020202020204" pitchFamily="34" charset="0"/>
              </a:rPr>
              <a:t> study in the library after   school.</a:t>
            </a:r>
          </a:p>
        </p:txBody>
      </p:sp>
      <p:sp>
        <p:nvSpPr>
          <p:cNvPr id="33798" name="Rectangle 7">
            <a:extLst>
              <a:ext uri="{FF2B5EF4-FFF2-40B4-BE49-F238E27FC236}">
                <a16:creationId xmlns:a16="http://schemas.microsoft.com/office/drawing/2014/main" id="{98520D4C-0C6A-4402-BA70-AA39F3633D17}"/>
              </a:ext>
            </a:extLst>
          </p:cNvPr>
          <p:cNvSpPr>
            <a:spLocks noChangeArrowheads="1"/>
          </p:cNvSpPr>
          <p:nvPr/>
        </p:nvSpPr>
        <p:spPr bwMode="auto">
          <a:xfrm>
            <a:off x="1600200" y="457200"/>
            <a:ext cx="89916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0000"/>
                </a:solidFill>
                <a:latin typeface="Times New Roman" panose="02020603050405020304" pitchFamily="18" charset="0"/>
              </a:rPr>
              <a:t>A2b. </a:t>
            </a:r>
            <a:r>
              <a:rPr lang="en-US" altLang="en-US" sz="2400" b="1">
                <a:solidFill>
                  <a:schemeClr val="tx2"/>
                </a:solidFill>
                <a:latin typeface="Times New Roman" panose="02020603050405020304" pitchFamily="18" charset="0"/>
              </a:rPr>
              <a:t>Write a sentence for each day of the week. Use these adverbs:</a:t>
            </a:r>
          </a:p>
        </p:txBody>
      </p:sp>
      <p:sp>
        <p:nvSpPr>
          <p:cNvPr id="101384" name="Rectangle 8">
            <a:extLst>
              <a:ext uri="{FF2B5EF4-FFF2-40B4-BE49-F238E27FC236}">
                <a16:creationId xmlns:a16="http://schemas.microsoft.com/office/drawing/2014/main" id="{33FE8BBE-E7ED-49E6-91BC-32518E431CCA}"/>
              </a:ext>
            </a:extLst>
          </p:cNvPr>
          <p:cNvSpPr>
            <a:spLocks noChangeArrowheads="1"/>
          </p:cNvSpPr>
          <p:nvPr/>
        </p:nvSpPr>
        <p:spPr bwMode="auto">
          <a:xfrm>
            <a:off x="1752600" y="2209800"/>
            <a:ext cx="8763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chemeClr val="tx2"/>
                </a:solidFill>
                <a:latin typeface="Times New Roman" panose="02020603050405020304" pitchFamily="18" charset="0"/>
              </a:rPr>
              <a:t>*Now ask and answer questions using “How often....?”</a:t>
            </a:r>
          </a:p>
        </p:txBody>
      </p:sp>
      <p:pic>
        <p:nvPicPr>
          <p:cNvPr id="101385" name="Picture 9" descr="UNIT6_5927">
            <a:extLst>
              <a:ext uri="{FF2B5EF4-FFF2-40B4-BE49-F238E27FC236}">
                <a16:creationId xmlns:a16="http://schemas.microsoft.com/office/drawing/2014/main" id="{B5AE3B4C-321B-4A1D-BDFE-D5635E555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819401"/>
            <a:ext cx="2286000" cy="1751013"/>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01386" name="Text Box 10">
            <a:extLst>
              <a:ext uri="{FF2B5EF4-FFF2-40B4-BE49-F238E27FC236}">
                <a16:creationId xmlns:a16="http://schemas.microsoft.com/office/drawing/2014/main" id="{D7CF25FE-1AC0-461F-A874-73E5699D7EA9}"/>
              </a:ext>
            </a:extLst>
          </p:cNvPr>
          <p:cNvSpPr txBox="1">
            <a:spLocks noChangeArrowheads="1"/>
          </p:cNvSpPr>
          <p:nvPr/>
        </p:nvSpPr>
        <p:spPr bwMode="auto">
          <a:xfrm>
            <a:off x="1897064" y="3276601"/>
            <a:ext cx="6319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00CC"/>
                </a:solidFill>
                <a:latin typeface="Comic Sans MS" panose="030F0702030302020204" pitchFamily="66" charset="0"/>
              </a:rPr>
              <a:t>EX:-What do you do after school?</a:t>
            </a:r>
            <a:r>
              <a:rPr lang="en-US" altLang="en-US" sz="1800">
                <a:solidFill>
                  <a:srgbClr val="0000CC"/>
                </a:solidFill>
                <a:latin typeface="Arial" panose="020B0604020202020204" pitchFamily="34" charset="0"/>
              </a:rPr>
              <a:t> </a:t>
            </a:r>
          </a:p>
        </p:txBody>
      </p:sp>
      <p:sp>
        <p:nvSpPr>
          <p:cNvPr id="101387" name="Text Box 11">
            <a:extLst>
              <a:ext uri="{FF2B5EF4-FFF2-40B4-BE49-F238E27FC236}">
                <a16:creationId xmlns:a16="http://schemas.microsoft.com/office/drawing/2014/main" id="{D1DECECE-D7E8-4445-9DE7-12C71C64779B}"/>
              </a:ext>
            </a:extLst>
          </p:cNvPr>
          <p:cNvSpPr txBox="1">
            <a:spLocks noChangeArrowheads="1"/>
          </p:cNvSpPr>
          <p:nvPr/>
        </p:nvSpPr>
        <p:spPr bwMode="auto">
          <a:xfrm>
            <a:off x="2557464" y="3962401"/>
            <a:ext cx="4452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00CC"/>
                </a:solidFill>
                <a:latin typeface="Comic Sans MS" panose="030F0702030302020204" pitchFamily="66" charset="0"/>
              </a:rPr>
              <a:t>- I study in the library.</a:t>
            </a:r>
          </a:p>
        </p:txBody>
      </p:sp>
      <p:sp>
        <p:nvSpPr>
          <p:cNvPr id="101388" name="Text Box 12">
            <a:extLst>
              <a:ext uri="{FF2B5EF4-FFF2-40B4-BE49-F238E27FC236}">
                <a16:creationId xmlns:a16="http://schemas.microsoft.com/office/drawing/2014/main" id="{3AC76071-E629-4CA6-B215-432DB201A1E7}"/>
              </a:ext>
            </a:extLst>
          </p:cNvPr>
          <p:cNvSpPr txBox="1">
            <a:spLocks noChangeArrowheads="1"/>
          </p:cNvSpPr>
          <p:nvPr/>
        </p:nvSpPr>
        <p:spPr bwMode="auto">
          <a:xfrm>
            <a:off x="1676400" y="2038350"/>
            <a:ext cx="89916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a:solidFill>
                  <a:srgbClr val="800000"/>
                </a:solidFill>
                <a:latin typeface="Times New Roman" panose="02020603050405020304" pitchFamily="18" charset="0"/>
                <a:cs typeface="Arial" panose="020B0604020202020204" pitchFamily="34" charset="0"/>
              </a:rPr>
              <a:t>On Mondays, I </a:t>
            </a:r>
            <a:r>
              <a:rPr lang="en-US" altLang="en-US" sz="2600" b="1" u="sng">
                <a:solidFill>
                  <a:srgbClr val="FF0000"/>
                </a:solidFill>
                <a:latin typeface="Times New Roman" panose="02020603050405020304" pitchFamily="18" charset="0"/>
                <a:cs typeface="Arial" panose="020B0604020202020204" pitchFamily="34" charset="0"/>
              </a:rPr>
              <a:t>often</a:t>
            </a:r>
            <a:r>
              <a:rPr lang="en-US" altLang="en-US" sz="2600" b="1">
                <a:solidFill>
                  <a:srgbClr val="800000"/>
                </a:solidFill>
                <a:latin typeface="Times New Roman" panose="02020603050405020304" pitchFamily="18" charset="0"/>
                <a:cs typeface="Arial" panose="020B0604020202020204" pitchFamily="34" charset="0"/>
              </a:rPr>
              <a:t> do my homework with Hoa after school.</a:t>
            </a:r>
          </a:p>
          <a:p>
            <a:pPr eaLnBrk="1" hangingPunct="1">
              <a:spcBef>
                <a:spcPct val="50000"/>
              </a:spcBef>
              <a:buFontTx/>
              <a:buNone/>
            </a:pPr>
            <a:r>
              <a:rPr lang="en-US" altLang="en-US" sz="2600" b="1">
                <a:solidFill>
                  <a:srgbClr val="800000"/>
                </a:solidFill>
                <a:latin typeface="Times New Roman" panose="02020603050405020304" pitchFamily="18" charset="0"/>
                <a:cs typeface="Arial" panose="020B0604020202020204" pitchFamily="34" charset="0"/>
              </a:rPr>
              <a:t>On Tuesdays, I </a:t>
            </a:r>
            <a:r>
              <a:rPr lang="en-US" altLang="en-US" sz="2600" b="1" u="sng">
                <a:solidFill>
                  <a:srgbClr val="FF0000"/>
                </a:solidFill>
                <a:latin typeface="Times New Roman" panose="02020603050405020304" pitchFamily="18" charset="0"/>
                <a:cs typeface="Arial" panose="020B0604020202020204" pitchFamily="34" charset="0"/>
              </a:rPr>
              <a:t>sometimes</a:t>
            </a:r>
            <a:r>
              <a:rPr lang="en-US" altLang="en-US" sz="2600" b="1">
                <a:solidFill>
                  <a:srgbClr val="800000"/>
                </a:solidFill>
                <a:latin typeface="Times New Roman" panose="02020603050405020304" pitchFamily="18" charset="0"/>
                <a:cs typeface="Arial" panose="020B0604020202020204" pitchFamily="34" charset="0"/>
              </a:rPr>
              <a:t> go swimming with my friends after school.</a:t>
            </a:r>
          </a:p>
          <a:p>
            <a:pPr eaLnBrk="1" hangingPunct="1">
              <a:spcBef>
                <a:spcPct val="50000"/>
              </a:spcBef>
              <a:buFontTx/>
              <a:buNone/>
            </a:pPr>
            <a:r>
              <a:rPr lang="en-US" altLang="en-US" sz="2600" b="1">
                <a:solidFill>
                  <a:srgbClr val="800000"/>
                </a:solidFill>
                <a:latin typeface="Times New Roman" panose="02020603050405020304" pitchFamily="18" charset="0"/>
                <a:cs typeface="Arial" panose="020B0604020202020204" pitchFamily="34" charset="0"/>
              </a:rPr>
              <a:t>On Wednesdays, I </a:t>
            </a:r>
            <a:r>
              <a:rPr lang="en-US" altLang="en-US" sz="2600" b="1" u="sng">
                <a:solidFill>
                  <a:srgbClr val="FF0000"/>
                </a:solidFill>
                <a:latin typeface="Times New Roman" panose="02020603050405020304" pitchFamily="18" charset="0"/>
                <a:cs typeface="Arial" panose="020B0604020202020204" pitchFamily="34" charset="0"/>
              </a:rPr>
              <a:t>never</a:t>
            </a:r>
            <a:r>
              <a:rPr lang="en-US" altLang="en-US" sz="2600" b="1">
                <a:solidFill>
                  <a:srgbClr val="800000"/>
                </a:solidFill>
                <a:latin typeface="Times New Roman" panose="02020603050405020304" pitchFamily="18" charset="0"/>
                <a:cs typeface="Arial" panose="020B0604020202020204" pitchFamily="34" charset="0"/>
              </a:rPr>
              <a:t>…………….</a:t>
            </a:r>
          </a:p>
        </p:txBody>
      </p:sp>
      <p:sp>
        <p:nvSpPr>
          <p:cNvPr id="33804" name="Text Box 13">
            <a:hlinkClick r:id="rId3" action="ppaction://hlinksldjump"/>
            <a:extLst>
              <a:ext uri="{FF2B5EF4-FFF2-40B4-BE49-F238E27FC236}">
                <a16:creationId xmlns:a16="http://schemas.microsoft.com/office/drawing/2014/main" id="{B6C4B41F-4F6D-4C16-8A41-21971BBB92C4}"/>
              </a:ext>
            </a:extLst>
          </p:cNvPr>
          <p:cNvSpPr txBox="1">
            <a:spLocks noChangeArrowheads="1"/>
          </p:cNvSpPr>
          <p:nvPr/>
        </p:nvSpPr>
        <p:spPr bwMode="auto">
          <a:xfrm>
            <a:off x="2133600" y="1344614"/>
            <a:ext cx="8153400" cy="584775"/>
          </a:xfrm>
          <a:prstGeom prst="rect">
            <a:avLst/>
          </a:prstGeom>
          <a:solidFill>
            <a:srgbClr val="FFFF00"/>
          </a:solidFill>
          <a:ln w="57150" cmpd="thinThick">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Arial Narrow" panose="020B0606020202030204" pitchFamily="34" charset="0"/>
                <a:cs typeface="Arial" panose="020B0604020202020204" pitchFamily="34" charset="0"/>
              </a:rPr>
              <a:t>always</a:t>
            </a:r>
            <a:r>
              <a:rPr lang="en-US" altLang="en-US" b="1">
                <a:latin typeface="Arial Narrow" panose="020B0606020202030204" pitchFamily="34" charset="0"/>
                <a:cs typeface="Arial" panose="020B0604020202020204" pitchFamily="34" charset="0"/>
              </a:rPr>
              <a:t>     </a:t>
            </a:r>
            <a:r>
              <a:rPr lang="en-US" altLang="en-US" b="1">
                <a:solidFill>
                  <a:srgbClr val="FF0000"/>
                </a:solidFill>
                <a:latin typeface="Arial Narrow" panose="020B0606020202030204" pitchFamily="34" charset="0"/>
                <a:cs typeface="Arial" panose="020B0604020202020204" pitchFamily="34" charset="0"/>
              </a:rPr>
              <a:t>usually    often</a:t>
            </a:r>
            <a:r>
              <a:rPr lang="en-US" altLang="en-US" b="1">
                <a:latin typeface="Arial Narrow" panose="020B0606020202030204" pitchFamily="34" charset="0"/>
                <a:cs typeface="Arial" panose="020B0604020202020204" pitchFamily="34" charset="0"/>
              </a:rPr>
              <a:t>    </a:t>
            </a:r>
            <a:r>
              <a:rPr lang="en-US" altLang="en-US" b="1">
                <a:solidFill>
                  <a:srgbClr val="FF0000"/>
                </a:solidFill>
                <a:latin typeface="Arial Narrow" panose="020B0606020202030204" pitchFamily="34" charset="0"/>
                <a:cs typeface="Arial" panose="020B0604020202020204" pitchFamily="34" charset="0"/>
              </a:rPr>
              <a:t>sometimes    never</a:t>
            </a:r>
          </a:p>
        </p:txBody>
      </p:sp>
      <p:pic>
        <p:nvPicPr>
          <p:cNvPr id="101390" name="Picture 14" descr="j0174351">
            <a:extLst>
              <a:ext uri="{FF2B5EF4-FFF2-40B4-BE49-F238E27FC236}">
                <a16:creationId xmlns:a16="http://schemas.microsoft.com/office/drawing/2014/main" id="{9F31F3D1-740B-4601-B1CF-2D486C7A8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53340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1" name="Picture 15" descr="Tay viÕt ">
            <a:extLst>
              <a:ext uri="{FF2B5EF4-FFF2-40B4-BE49-F238E27FC236}">
                <a16:creationId xmlns:a16="http://schemas.microsoft.com/office/drawing/2014/main" id="{D1AC0606-EB63-4C8F-A5C9-2F8A68783C3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4114801"/>
            <a:ext cx="1181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2" name="Rectangle 16">
            <a:extLst>
              <a:ext uri="{FF2B5EF4-FFF2-40B4-BE49-F238E27FC236}">
                <a16:creationId xmlns:a16="http://schemas.microsoft.com/office/drawing/2014/main" id="{68D4B028-2B52-403C-B52B-76BB9F7AD10E}"/>
              </a:ext>
            </a:extLst>
          </p:cNvPr>
          <p:cNvSpPr>
            <a:spLocks noChangeArrowheads="1"/>
          </p:cNvSpPr>
          <p:nvPr/>
        </p:nvSpPr>
        <p:spPr bwMode="auto">
          <a:xfrm>
            <a:off x="1600200" y="457200"/>
            <a:ext cx="89916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FF0000"/>
                </a:solidFill>
                <a:latin typeface="Times New Roman" panose="02020603050405020304" pitchFamily="18" charset="0"/>
              </a:rPr>
              <a:t>A2b. </a:t>
            </a:r>
            <a:r>
              <a:rPr lang="en-US" altLang="en-US" sz="2400" b="1">
                <a:solidFill>
                  <a:schemeClr val="tx2"/>
                </a:solidFill>
                <a:latin typeface="Times New Roman" panose="02020603050405020304" pitchFamily="18" charset="0"/>
              </a:rPr>
              <a:t>Write a sentence </a:t>
            </a:r>
            <a:r>
              <a:rPr lang="en-US" altLang="en-US" sz="2400" b="1" u="sng">
                <a:solidFill>
                  <a:schemeClr val="tx2"/>
                </a:solidFill>
                <a:latin typeface="Times New Roman" panose="02020603050405020304" pitchFamily="18" charset="0"/>
              </a:rPr>
              <a:t>for each day</a:t>
            </a:r>
            <a:r>
              <a:rPr lang="en-US" altLang="en-US" sz="2400" b="1">
                <a:solidFill>
                  <a:schemeClr val="tx2"/>
                </a:solidFill>
                <a:latin typeface="Times New Roman" panose="02020603050405020304" pitchFamily="18" charset="0"/>
              </a:rPr>
              <a:t> of the week. Use these adverbs:</a:t>
            </a:r>
          </a:p>
        </p:txBody>
      </p:sp>
      <p:pic>
        <p:nvPicPr>
          <p:cNvPr id="101393" name="Picture 17" descr="j0251511">
            <a:extLst>
              <a:ext uri="{FF2B5EF4-FFF2-40B4-BE49-F238E27FC236}">
                <a16:creationId xmlns:a16="http://schemas.microsoft.com/office/drawing/2014/main" id="{F97EE110-080E-4316-B311-97DB50E44E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52800"/>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101388"/>
                                        </p:tgtEl>
                                        <p:attrNameLst>
                                          <p:attrName>style.visibility</p:attrName>
                                        </p:attrNameLst>
                                      </p:cBhvr>
                                      <p:to>
                                        <p:strVal val="visible"/>
                                      </p:to>
                                    </p:set>
                                    <p:anim calcmode="discrete" valueType="clr">
                                      <p:cBhvr override="childStyle">
                                        <p:cTn id="11" dur="80"/>
                                        <p:tgtEl>
                                          <p:spTgt spid="10138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1388"/>
                                        </p:tgtEl>
                                        <p:attrNameLst>
                                          <p:attrName>fillcolor</p:attrName>
                                        </p:attrNameLst>
                                      </p:cBhvr>
                                      <p:tavLst>
                                        <p:tav tm="0">
                                          <p:val>
                                            <p:clrVal>
                                              <a:schemeClr val="accent2"/>
                                            </p:clrVal>
                                          </p:val>
                                        </p:tav>
                                        <p:tav tm="50000">
                                          <p:val>
                                            <p:clrVal>
                                              <a:schemeClr val="hlink"/>
                                            </p:clrVal>
                                          </p:val>
                                        </p:tav>
                                      </p:tavLst>
                                    </p:anim>
                                    <p:set>
                                      <p:cBhvr>
                                        <p:cTn id="13" dur="80"/>
                                        <p:tgtEl>
                                          <p:spTgt spid="101388"/>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01390"/>
                                        </p:tgtEl>
                                        <p:attrNameLst>
                                          <p:attrName>style.visibility</p:attrName>
                                        </p:attrNameLst>
                                      </p:cBhvr>
                                      <p:to>
                                        <p:strVal val="visible"/>
                                      </p:to>
                                    </p:set>
                                    <p:animEffect transition="in" filter="checkerboard(across)">
                                      <p:cBhvr>
                                        <p:cTn id="18" dur="500"/>
                                        <p:tgtEl>
                                          <p:spTgt spid="101390"/>
                                        </p:tgtEl>
                                      </p:cBhvr>
                                    </p:animEffect>
                                  </p:childTnLst>
                                </p:cTn>
                              </p:par>
                              <p:par>
                                <p:cTn id="19" presetID="47" presetClass="entr" presetSubtype="0" fill="hold" nodeType="withEffect">
                                  <p:stCondLst>
                                    <p:cond delay="0"/>
                                  </p:stCondLst>
                                  <p:childTnLst>
                                    <p:set>
                                      <p:cBhvr>
                                        <p:cTn id="20" dur="1" fill="hold">
                                          <p:stCondLst>
                                            <p:cond delay="0"/>
                                          </p:stCondLst>
                                        </p:cTn>
                                        <p:tgtEl>
                                          <p:spTgt spid="101391"/>
                                        </p:tgtEl>
                                        <p:attrNameLst>
                                          <p:attrName>style.visibility</p:attrName>
                                        </p:attrNameLst>
                                      </p:cBhvr>
                                      <p:to>
                                        <p:strVal val="visible"/>
                                      </p:to>
                                    </p:set>
                                    <p:animEffect transition="in" filter="fade">
                                      <p:cBhvr>
                                        <p:cTn id="21" dur="500"/>
                                        <p:tgtEl>
                                          <p:spTgt spid="101391"/>
                                        </p:tgtEl>
                                      </p:cBhvr>
                                    </p:animEffect>
                                    <p:anim calcmode="lin" valueType="num">
                                      <p:cBhvr>
                                        <p:cTn id="22" dur="500" fill="hold"/>
                                        <p:tgtEl>
                                          <p:spTgt spid="101391"/>
                                        </p:tgtEl>
                                        <p:attrNameLst>
                                          <p:attrName>ppt_x</p:attrName>
                                        </p:attrNameLst>
                                      </p:cBhvr>
                                      <p:tavLst>
                                        <p:tav tm="0">
                                          <p:val>
                                            <p:strVal val="#ppt_x"/>
                                          </p:val>
                                        </p:tav>
                                        <p:tav tm="100000">
                                          <p:val>
                                            <p:strVal val="#ppt_x"/>
                                          </p:val>
                                        </p:tav>
                                      </p:tavLst>
                                    </p:anim>
                                    <p:anim calcmode="lin" valueType="num">
                                      <p:cBhvr>
                                        <p:cTn id="23" dur="500" fill="hold"/>
                                        <p:tgtEl>
                                          <p:spTgt spid="10139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iterate type="lt">
                                    <p:tmPct val="0"/>
                                  </p:iterate>
                                  <p:childTnLst>
                                    <p:animEffect transition="out" filter="box(in)">
                                      <p:cBhvr>
                                        <p:cTn id="27" dur="500"/>
                                        <p:tgtEl>
                                          <p:spTgt spid="101388"/>
                                        </p:tgtEl>
                                      </p:cBhvr>
                                    </p:animEffect>
                                    <p:set>
                                      <p:cBhvr>
                                        <p:cTn id="28" dur="1" fill="hold">
                                          <p:stCondLst>
                                            <p:cond delay="499"/>
                                          </p:stCondLst>
                                        </p:cTn>
                                        <p:tgtEl>
                                          <p:spTgt spid="101388"/>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101390"/>
                                        </p:tgtEl>
                                      </p:cBhvr>
                                    </p:animEffect>
                                    <p:set>
                                      <p:cBhvr>
                                        <p:cTn id="31" dur="1" fill="hold">
                                          <p:stCondLst>
                                            <p:cond delay="499"/>
                                          </p:stCondLst>
                                        </p:cTn>
                                        <p:tgtEl>
                                          <p:spTgt spid="101390"/>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1391"/>
                                        </p:tgtEl>
                                      </p:cBhvr>
                                    </p:animEffect>
                                    <p:set>
                                      <p:cBhvr>
                                        <p:cTn id="34" dur="1" fill="hold">
                                          <p:stCondLst>
                                            <p:cond delay="499"/>
                                          </p:stCondLst>
                                        </p:cTn>
                                        <p:tgtEl>
                                          <p:spTgt spid="10139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01384"/>
                                        </p:tgtEl>
                                        <p:attrNameLst>
                                          <p:attrName>style.visibility</p:attrName>
                                        </p:attrNameLst>
                                      </p:cBhvr>
                                      <p:to>
                                        <p:strVal val="visible"/>
                                      </p:to>
                                    </p:set>
                                    <p:animEffect transition="in" filter="box(in)">
                                      <p:cBhvr>
                                        <p:cTn id="39" dur="500"/>
                                        <p:tgtEl>
                                          <p:spTgt spid="1013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138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01385"/>
                                        </p:tgtEl>
                                        <p:attrNameLst>
                                          <p:attrName>style.visibility</p:attrName>
                                        </p:attrNameLst>
                                      </p:cBhvr>
                                      <p:to>
                                        <p:strVal val="visible"/>
                                      </p:to>
                                    </p:set>
                                    <p:animEffect transition="in" filter="box(in)">
                                      <p:cBhvr>
                                        <p:cTn id="48" dur="500"/>
                                        <p:tgtEl>
                                          <p:spTgt spid="10138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38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01381"/>
                                        </p:tgtEl>
                                        <p:attrNameLst>
                                          <p:attrName>style.visibility</p:attrName>
                                        </p:attrNameLst>
                                      </p:cBhvr>
                                      <p:to>
                                        <p:strVal val="visible"/>
                                      </p:to>
                                    </p:set>
                                    <p:anim calcmode="discrete" valueType="clr">
                                      <p:cBhvr override="childStyle">
                                        <p:cTn id="57" dur="80"/>
                                        <p:tgtEl>
                                          <p:spTgt spid="10138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01381"/>
                                        </p:tgtEl>
                                        <p:attrNameLst>
                                          <p:attrName>fillcolor</p:attrName>
                                        </p:attrNameLst>
                                      </p:cBhvr>
                                      <p:tavLst>
                                        <p:tav tm="0">
                                          <p:val>
                                            <p:clrVal>
                                              <a:schemeClr val="accent2"/>
                                            </p:clrVal>
                                          </p:val>
                                        </p:tav>
                                        <p:tav tm="50000">
                                          <p:val>
                                            <p:clrVal>
                                              <a:schemeClr val="hlink"/>
                                            </p:clrVal>
                                          </p:val>
                                        </p:tav>
                                      </p:tavLst>
                                    </p:anim>
                                    <p:set>
                                      <p:cBhvr>
                                        <p:cTn id="59" dur="80"/>
                                        <p:tgtEl>
                                          <p:spTgt spid="101381"/>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01382"/>
                                        </p:tgtEl>
                                        <p:attrNameLst>
                                          <p:attrName>style.visibility</p:attrName>
                                        </p:attrNameLst>
                                      </p:cBhvr>
                                      <p:to>
                                        <p:strVal val="visible"/>
                                      </p:to>
                                    </p:set>
                                    <p:anim calcmode="discrete" valueType="clr">
                                      <p:cBhvr override="childStyle">
                                        <p:cTn id="64" dur="80"/>
                                        <p:tgtEl>
                                          <p:spTgt spid="101382"/>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01382"/>
                                        </p:tgtEl>
                                        <p:attrNameLst>
                                          <p:attrName>fillcolor</p:attrName>
                                        </p:attrNameLst>
                                      </p:cBhvr>
                                      <p:tavLst>
                                        <p:tav tm="0">
                                          <p:val>
                                            <p:clrVal>
                                              <a:schemeClr val="accent2"/>
                                            </p:clrVal>
                                          </p:val>
                                        </p:tav>
                                        <p:tav tm="50000">
                                          <p:val>
                                            <p:clrVal>
                                              <a:schemeClr val="hlink"/>
                                            </p:clrVal>
                                          </p:val>
                                        </p:tav>
                                      </p:tavLst>
                                    </p:anim>
                                    <p:set>
                                      <p:cBhvr>
                                        <p:cTn id="66" dur="80"/>
                                        <p:tgtEl>
                                          <p:spTgt spid="101382"/>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xit" presetSubtype="16" fill="hold" grpId="1" nodeType="clickEffect">
                                  <p:stCondLst>
                                    <p:cond delay="0"/>
                                  </p:stCondLst>
                                  <p:childTnLst>
                                    <p:animEffect transition="out" filter="box(in)">
                                      <p:cBhvr>
                                        <p:cTn id="70" dur="500"/>
                                        <p:tgtEl>
                                          <p:spTgt spid="101386"/>
                                        </p:tgtEl>
                                      </p:cBhvr>
                                    </p:animEffect>
                                    <p:set>
                                      <p:cBhvr>
                                        <p:cTn id="71" dur="1" fill="hold">
                                          <p:stCondLst>
                                            <p:cond delay="499"/>
                                          </p:stCondLst>
                                        </p:cTn>
                                        <p:tgtEl>
                                          <p:spTgt spid="101386"/>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101387"/>
                                        </p:tgtEl>
                                      </p:cBhvr>
                                    </p:animEffect>
                                    <p:set>
                                      <p:cBhvr>
                                        <p:cTn id="74" dur="1" fill="hold">
                                          <p:stCondLst>
                                            <p:cond delay="499"/>
                                          </p:stCondLst>
                                        </p:cTn>
                                        <p:tgtEl>
                                          <p:spTgt spid="101387"/>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01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p:bldP spid="101384" grpId="0" animBg="1"/>
      <p:bldP spid="101386" grpId="0"/>
      <p:bldP spid="101386" grpId="1"/>
      <p:bldP spid="101387" grpId="0"/>
      <p:bldP spid="101387" grpId="1"/>
      <p:bldP spid="101388" grpId="0"/>
      <p:bldP spid="101388" grpId="1"/>
      <p:bldP spid="1013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19BC41-B36D-4455-914A-32D3132FBC07}"/>
              </a:ext>
            </a:extLst>
          </p:cNvPr>
          <p:cNvSpPr>
            <a:spLocks noGrp="1" noChangeArrowheads="1"/>
          </p:cNvSpPr>
          <p:nvPr>
            <p:ph type="title"/>
          </p:nvPr>
        </p:nvSpPr>
        <p:spPr/>
        <p:txBody>
          <a:bodyPr/>
          <a:lstStyle/>
          <a:p>
            <a:r>
              <a:rPr lang="en-US" altLang="en-US" sz="2400" dirty="0">
                <a:solidFill>
                  <a:srgbClr val="FF3300"/>
                </a:solidFill>
              </a:rPr>
              <a:t>Unit 6: AFTER SCHOOL</a:t>
            </a:r>
            <a:br>
              <a:rPr lang="en-US" altLang="en-US" sz="2400" dirty="0">
                <a:solidFill>
                  <a:srgbClr val="FF3300"/>
                </a:solidFill>
              </a:rPr>
            </a:br>
            <a:r>
              <a:rPr lang="en-US" altLang="en-US" sz="2400" dirty="0"/>
              <a:t> </a:t>
            </a:r>
            <a:r>
              <a:rPr lang="en-US" altLang="en-US" sz="2400" dirty="0">
                <a:solidFill>
                  <a:srgbClr val="FF00FF"/>
                </a:solidFill>
              </a:rPr>
              <a:t>Lesson </a:t>
            </a:r>
            <a:r>
              <a:rPr lang="vi-VN" altLang="en-US" sz="2400" dirty="0">
                <a:solidFill>
                  <a:srgbClr val="FF00FF"/>
                </a:solidFill>
              </a:rPr>
              <a:t>2</a:t>
            </a:r>
            <a:r>
              <a:rPr lang="en-US" altLang="en-US" sz="2400" dirty="0">
                <a:solidFill>
                  <a:srgbClr val="FF00FF"/>
                </a:solidFill>
              </a:rPr>
              <a:t> : A3</a:t>
            </a:r>
            <a:br>
              <a:rPr lang="en-US" altLang="en-US" sz="2400" dirty="0">
                <a:solidFill>
                  <a:srgbClr val="FF00FF"/>
                </a:solidFill>
              </a:rPr>
            </a:br>
            <a:endParaRPr lang="en-US" altLang="en-US" sz="2400" dirty="0">
              <a:solidFill>
                <a:schemeClr val="hlink"/>
              </a:solidFill>
            </a:endParaRPr>
          </a:p>
        </p:txBody>
      </p:sp>
      <p:sp>
        <p:nvSpPr>
          <p:cNvPr id="6147" name="Rectangle 3">
            <a:extLst>
              <a:ext uri="{FF2B5EF4-FFF2-40B4-BE49-F238E27FC236}">
                <a16:creationId xmlns:a16="http://schemas.microsoft.com/office/drawing/2014/main" id="{DA204FE2-EA8E-4CAE-B09E-4E18412F77E4}"/>
              </a:ext>
            </a:extLst>
          </p:cNvPr>
          <p:cNvSpPr>
            <a:spLocks noGrp="1" noChangeArrowheads="1"/>
          </p:cNvSpPr>
          <p:nvPr>
            <p:ph type="body" sz="half" idx="1"/>
          </p:nvPr>
        </p:nvSpPr>
        <p:spPr>
          <a:xfrm>
            <a:off x="1795464" y="1565275"/>
            <a:ext cx="4213225" cy="3886200"/>
          </a:xfrm>
        </p:spPr>
        <p:txBody>
          <a:bodyPr/>
          <a:lstStyle/>
          <a:p>
            <a:pPr>
              <a:buFont typeface="Wingdings" panose="05000000000000000000" pitchFamily="2" charset="2"/>
              <a:buNone/>
            </a:pPr>
            <a:r>
              <a:rPr lang="en-US" altLang="en-US">
                <a:solidFill>
                  <a:srgbClr val="3333FF"/>
                </a:solidFill>
              </a:rPr>
              <a:t>1.</a:t>
            </a:r>
            <a:r>
              <a:rPr lang="en-US" altLang="en-US"/>
              <a:t> </a:t>
            </a:r>
            <a:r>
              <a:rPr lang="en-US" altLang="en-US" u="sng">
                <a:solidFill>
                  <a:srgbClr val="3333FF"/>
                </a:solidFill>
              </a:rPr>
              <a:t>Vocabulary</a:t>
            </a:r>
            <a:r>
              <a:rPr lang="en-US" altLang="en-US">
                <a:solidFill>
                  <a:srgbClr val="3333FF"/>
                </a:solidFill>
              </a:rPr>
              <a:t>:</a:t>
            </a:r>
          </a:p>
        </p:txBody>
      </p:sp>
      <p:grpSp>
        <p:nvGrpSpPr>
          <p:cNvPr id="2" name="Group 104">
            <a:extLst>
              <a:ext uri="{FF2B5EF4-FFF2-40B4-BE49-F238E27FC236}">
                <a16:creationId xmlns:a16="http://schemas.microsoft.com/office/drawing/2014/main" id="{0E57F27C-92C9-41A7-A6F7-C8F081CC57B3}"/>
              </a:ext>
            </a:extLst>
          </p:cNvPr>
          <p:cNvGrpSpPr>
            <a:grpSpLocks/>
          </p:cNvGrpSpPr>
          <p:nvPr/>
        </p:nvGrpSpPr>
        <p:grpSpPr bwMode="auto">
          <a:xfrm>
            <a:off x="6248401" y="1773238"/>
            <a:ext cx="4168775" cy="3268662"/>
            <a:chOff x="2928" y="1275"/>
            <a:chExt cx="2592" cy="2016"/>
          </a:xfrm>
        </p:grpSpPr>
        <p:pic>
          <p:nvPicPr>
            <p:cNvPr id="6179" name="Picture 77" descr="images[59]">
              <a:extLst>
                <a:ext uri="{FF2B5EF4-FFF2-40B4-BE49-F238E27FC236}">
                  <a16:creationId xmlns:a16="http://schemas.microsoft.com/office/drawing/2014/main" id="{423011D6-8E9D-41F6-8AC7-F09F38BD1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1275"/>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Text Box 78">
              <a:extLst>
                <a:ext uri="{FF2B5EF4-FFF2-40B4-BE49-F238E27FC236}">
                  <a16:creationId xmlns:a16="http://schemas.microsoft.com/office/drawing/2014/main" id="{38573525-8010-4B76-902E-D422C0410204}"/>
                </a:ext>
              </a:extLst>
            </p:cNvPr>
            <p:cNvSpPr txBox="1">
              <a:spLocks noChangeArrowheads="1"/>
            </p:cNvSpPr>
            <p:nvPr/>
          </p:nvSpPr>
          <p:spPr bwMode="auto">
            <a:xfrm>
              <a:off x="4368" y="3024"/>
              <a:ext cx="1134"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rgbClr val="0000FF"/>
                  </a:solidFill>
                  <a:latin typeface="Times New Roman" panose="02020603050405020304" pitchFamily="18" charset="0"/>
                  <a:cs typeface="Arial" panose="020B0604020202020204" pitchFamily="34" charset="0"/>
                </a:rPr>
                <a:t>L</a:t>
              </a:r>
              <a:r>
                <a:rPr lang="en-US" altLang="en-US" sz="1800">
                  <a:solidFill>
                    <a:srgbClr val="0000FF"/>
                  </a:solidFill>
                  <a:latin typeface="Times New Roman" panose="02020603050405020304" pitchFamily="18" charset="0"/>
                  <a:cs typeface="Arial" panose="020B0604020202020204" pitchFamily="34" charset="0"/>
                </a:rPr>
                <a:t>ịch  tập buổi tối</a:t>
              </a:r>
            </a:p>
          </p:txBody>
        </p:sp>
      </p:grpSp>
      <p:sp>
        <p:nvSpPr>
          <p:cNvPr id="99335" name="Text Box 7">
            <a:extLst>
              <a:ext uri="{FF2B5EF4-FFF2-40B4-BE49-F238E27FC236}">
                <a16:creationId xmlns:a16="http://schemas.microsoft.com/office/drawing/2014/main" id="{296A7FD6-9514-4724-9089-03CE0A51B1CE}"/>
              </a:ext>
            </a:extLst>
          </p:cNvPr>
          <p:cNvSpPr txBox="1">
            <a:spLocks noChangeArrowheads="1"/>
          </p:cNvSpPr>
          <p:nvPr/>
        </p:nvSpPr>
        <p:spPr bwMode="auto">
          <a:xfrm>
            <a:off x="1752600" y="22098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 </a:t>
            </a:r>
            <a:r>
              <a:rPr lang="en-US" altLang="en-US" sz="2800">
                <a:solidFill>
                  <a:srgbClr val="3333FF"/>
                </a:solidFill>
                <a:latin typeface="Times New Roman" panose="02020603050405020304" pitchFamily="18" charset="0"/>
              </a:rPr>
              <a:t>rehearse </a:t>
            </a:r>
            <a:r>
              <a:rPr lang="en-US" altLang="en-US" sz="2000">
                <a:solidFill>
                  <a:srgbClr val="3333FF"/>
                </a:solidFill>
                <a:latin typeface="Times New Roman" panose="02020603050405020304" pitchFamily="18" charset="0"/>
              </a:rPr>
              <a:t>(</a:t>
            </a:r>
            <a:r>
              <a:rPr lang="en-US" altLang="en-US" sz="1800">
                <a:solidFill>
                  <a:srgbClr val="3333FF"/>
                </a:solidFill>
              </a:rPr>
              <a:t>v) :</a:t>
            </a:r>
          </a:p>
        </p:txBody>
      </p:sp>
      <p:sp>
        <p:nvSpPr>
          <p:cNvPr id="99336" name="Text Box 8">
            <a:extLst>
              <a:ext uri="{FF2B5EF4-FFF2-40B4-BE49-F238E27FC236}">
                <a16:creationId xmlns:a16="http://schemas.microsoft.com/office/drawing/2014/main" id="{4CDDECA0-EB07-4B07-9A9C-CCB969D4CE15}"/>
              </a:ext>
            </a:extLst>
          </p:cNvPr>
          <p:cNvSpPr txBox="1">
            <a:spLocks noChangeArrowheads="1"/>
          </p:cNvSpPr>
          <p:nvPr/>
        </p:nvSpPr>
        <p:spPr bwMode="auto">
          <a:xfrm>
            <a:off x="1752600" y="2819401"/>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3333FF"/>
                </a:solidFill>
              </a:rPr>
              <a:t>- </a:t>
            </a:r>
            <a:r>
              <a:rPr lang="en-US" altLang="en-US" sz="2800">
                <a:solidFill>
                  <a:srgbClr val="3333FF"/>
                </a:solidFill>
                <a:latin typeface="Times New Roman" panose="02020603050405020304" pitchFamily="18" charset="0"/>
              </a:rPr>
              <a:t>anniversary </a:t>
            </a:r>
            <a:r>
              <a:rPr lang="en-US" altLang="en-US" sz="1800">
                <a:solidFill>
                  <a:srgbClr val="3333FF"/>
                </a:solidFill>
              </a:rPr>
              <a:t>(n) :</a:t>
            </a:r>
          </a:p>
        </p:txBody>
      </p:sp>
      <p:sp>
        <p:nvSpPr>
          <p:cNvPr id="99337" name="Text Box 9">
            <a:extLst>
              <a:ext uri="{FF2B5EF4-FFF2-40B4-BE49-F238E27FC236}">
                <a16:creationId xmlns:a16="http://schemas.microsoft.com/office/drawing/2014/main" id="{7C618D50-65A6-44C1-B960-E78FBCF581DD}"/>
              </a:ext>
            </a:extLst>
          </p:cNvPr>
          <p:cNvSpPr txBox="1">
            <a:spLocks noChangeArrowheads="1"/>
          </p:cNvSpPr>
          <p:nvPr/>
        </p:nvSpPr>
        <p:spPr bwMode="auto">
          <a:xfrm>
            <a:off x="1828801" y="3429001"/>
            <a:ext cx="180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3333FF"/>
                </a:solidFill>
              </a:rPr>
              <a:t>- </a:t>
            </a:r>
            <a:r>
              <a:rPr lang="en-US" altLang="en-US" sz="2800">
                <a:solidFill>
                  <a:srgbClr val="3333FF"/>
                </a:solidFill>
                <a:latin typeface="Times New Roman" panose="02020603050405020304" pitchFamily="18" charset="0"/>
              </a:rPr>
              <a:t>comic</a:t>
            </a:r>
            <a:r>
              <a:rPr lang="en-US" altLang="en-US" sz="2400">
                <a:solidFill>
                  <a:srgbClr val="3333FF"/>
                </a:solidFill>
                <a:latin typeface="Times New Roman" panose="02020603050405020304" pitchFamily="18" charset="0"/>
              </a:rPr>
              <a:t> </a:t>
            </a:r>
            <a:r>
              <a:rPr lang="en-US" altLang="en-US" sz="1800">
                <a:solidFill>
                  <a:srgbClr val="3333FF"/>
                </a:solidFill>
              </a:rPr>
              <a:t>(n):</a:t>
            </a:r>
          </a:p>
        </p:txBody>
      </p:sp>
      <p:sp>
        <p:nvSpPr>
          <p:cNvPr id="99338" name="Text Box 10">
            <a:extLst>
              <a:ext uri="{FF2B5EF4-FFF2-40B4-BE49-F238E27FC236}">
                <a16:creationId xmlns:a16="http://schemas.microsoft.com/office/drawing/2014/main" id="{4F846F2F-7754-4CDE-8C0D-EE30E118A3F9}"/>
              </a:ext>
            </a:extLst>
          </p:cNvPr>
          <p:cNvSpPr txBox="1">
            <a:spLocks noChangeArrowheads="1"/>
          </p:cNvSpPr>
          <p:nvPr/>
        </p:nvSpPr>
        <p:spPr bwMode="auto">
          <a:xfrm>
            <a:off x="1752600" y="40386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3333FF"/>
                </a:solidFill>
              </a:rPr>
              <a:t>- </a:t>
            </a:r>
            <a:r>
              <a:rPr lang="en-US" altLang="en-US" sz="2800">
                <a:solidFill>
                  <a:srgbClr val="3333FF"/>
                </a:solidFill>
                <a:latin typeface="Times New Roman" panose="02020603050405020304" pitchFamily="18" charset="0"/>
              </a:rPr>
              <a:t>collect</a:t>
            </a:r>
            <a:r>
              <a:rPr lang="en-US" altLang="en-US" sz="2400">
                <a:solidFill>
                  <a:srgbClr val="3333FF"/>
                </a:solidFill>
                <a:latin typeface="Times New Roman" panose="02020603050405020304" pitchFamily="18" charset="0"/>
              </a:rPr>
              <a:t> </a:t>
            </a:r>
            <a:r>
              <a:rPr lang="en-US" altLang="en-US" sz="1800">
                <a:solidFill>
                  <a:srgbClr val="3333FF"/>
                </a:solidFill>
              </a:rPr>
              <a:t>(v) :</a:t>
            </a:r>
          </a:p>
        </p:txBody>
      </p:sp>
      <p:sp>
        <p:nvSpPr>
          <p:cNvPr id="99339" name="Text Box 11">
            <a:extLst>
              <a:ext uri="{FF2B5EF4-FFF2-40B4-BE49-F238E27FC236}">
                <a16:creationId xmlns:a16="http://schemas.microsoft.com/office/drawing/2014/main" id="{F83EC04E-911C-4ABA-A81C-0EFB1FFDDFB2}"/>
              </a:ext>
            </a:extLst>
          </p:cNvPr>
          <p:cNvSpPr txBox="1">
            <a:spLocks noChangeArrowheads="1"/>
          </p:cNvSpPr>
          <p:nvPr/>
        </p:nvSpPr>
        <p:spPr bwMode="auto">
          <a:xfrm>
            <a:off x="1752600" y="46482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3333FF"/>
                </a:solidFill>
              </a:rPr>
              <a:t>-</a:t>
            </a:r>
            <a:r>
              <a:rPr lang="en-US" altLang="en-US" sz="2400">
                <a:solidFill>
                  <a:srgbClr val="3333FF"/>
                </a:solidFill>
                <a:latin typeface="Times New Roman" panose="02020603050405020304" pitchFamily="18" charset="0"/>
              </a:rPr>
              <a:t> </a:t>
            </a:r>
            <a:r>
              <a:rPr lang="en-US" altLang="en-US" sz="2800">
                <a:solidFill>
                  <a:srgbClr val="3333FF"/>
                </a:solidFill>
                <a:latin typeface="Times New Roman" panose="02020603050405020304" pitchFamily="18" charset="0"/>
              </a:rPr>
              <a:t>sporty </a:t>
            </a:r>
            <a:r>
              <a:rPr lang="en-US" altLang="en-US" sz="1800">
                <a:solidFill>
                  <a:srgbClr val="3333FF"/>
                </a:solidFill>
              </a:rPr>
              <a:t>(a): </a:t>
            </a:r>
          </a:p>
        </p:txBody>
      </p:sp>
      <p:sp>
        <p:nvSpPr>
          <p:cNvPr id="99340" name="Text Box 12">
            <a:extLst>
              <a:ext uri="{FF2B5EF4-FFF2-40B4-BE49-F238E27FC236}">
                <a16:creationId xmlns:a16="http://schemas.microsoft.com/office/drawing/2014/main" id="{0FDC7958-8F1E-4D20-AE5C-1ACAFD5EF547}"/>
              </a:ext>
            </a:extLst>
          </p:cNvPr>
          <p:cNvSpPr txBox="1">
            <a:spLocks noChangeArrowheads="1"/>
          </p:cNvSpPr>
          <p:nvPr/>
        </p:nvSpPr>
        <p:spPr bwMode="auto">
          <a:xfrm>
            <a:off x="1752600" y="53340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3333FF"/>
                </a:solidFill>
              </a:rPr>
              <a:t>-</a:t>
            </a:r>
            <a:r>
              <a:rPr lang="en-US" altLang="en-US" sz="2400">
                <a:solidFill>
                  <a:srgbClr val="3333FF"/>
                </a:solidFill>
                <a:latin typeface="Times New Roman" panose="02020603050405020304" pitchFamily="18" charset="0"/>
              </a:rPr>
              <a:t> </a:t>
            </a:r>
            <a:r>
              <a:rPr lang="en-US" altLang="en-US" sz="2800">
                <a:solidFill>
                  <a:srgbClr val="3333FF"/>
                </a:solidFill>
                <a:latin typeface="Times New Roman" panose="02020603050405020304" pitchFamily="18" charset="0"/>
              </a:rPr>
              <a:t>pastime (</a:t>
            </a:r>
            <a:r>
              <a:rPr lang="en-US" altLang="en-US" sz="1800">
                <a:solidFill>
                  <a:srgbClr val="3333FF"/>
                </a:solidFill>
              </a:rPr>
              <a:t>n):</a:t>
            </a:r>
          </a:p>
        </p:txBody>
      </p:sp>
      <p:sp>
        <p:nvSpPr>
          <p:cNvPr id="6155" name="Text Box 13">
            <a:extLst>
              <a:ext uri="{FF2B5EF4-FFF2-40B4-BE49-F238E27FC236}">
                <a16:creationId xmlns:a16="http://schemas.microsoft.com/office/drawing/2014/main" id="{3EE6C96B-E424-438F-9547-2EA417D3585D}"/>
              </a:ext>
            </a:extLst>
          </p:cNvPr>
          <p:cNvSpPr txBox="1">
            <a:spLocks noChangeArrowheads="1"/>
          </p:cNvSpPr>
          <p:nvPr/>
        </p:nvSpPr>
        <p:spPr bwMode="auto">
          <a:xfrm>
            <a:off x="4008439" y="2276476"/>
            <a:ext cx="1366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99342" name="Text Box 14">
            <a:extLst>
              <a:ext uri="{FF2B5EF4-FFF2-40B4-BE49-F238E27FC236}">
                <a16:creationId xmlns:a16="http://schemas.microsoft.com/office/drawing/2014/main" id="{73387214-F44C-40C5-81BA-B00974B5A439}"/>
              </a:ext>
            </a:extLst>
          </p:cNvPr>
          <p:cNvSpPr txBox="1">
            <a:spLocks noChangeArrowheads="1"/>
          </p:cNvSpPr>
          <p:nvPr/>
        </p:nvSpPr>
        <p:spPr bwMode="auto">
          <a:xfrm>
            <a:off x="3886201" y="2209801"/>
            <a:ext cx="180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3333FF"/>
                </a:solidFill>
                <a:latin typeface="Times New Roman" panose="02020603050405020304" pitchFamily="18" charset="0"/>
              </a:rPr>
              <a:t>diễn tập</a:t>
            </a:r>
          </a:p>
        </p:txBody>
      </p:sp>
      <p:sp>
        <p:nvSpPr>
          <p:cNvPr id="99343" name="Text Box 15">
            <a:extLst>
              <a:ext uri="{FF2B5EF4-FFF2-40B4-BE49-F238E27FC236}">
                <a16:creationId xmlns:a16="http://schemas.microsoft.com/office/drawing/2014/main" id="{DB9596EA-3263-400E-ACDB-51D9E2A0D9B8}"/>
              </a:ext>
            </a:extLst>
          </p:cNvPr>
          <p:cNvSpPr txBox="1">
            <a:spLocks noChangeArrowheads="1"/>
          </p:cNvSpPr>
          <p:nvPr/>
        </p:nvSpPr>
        <p:spPr bwMode="auto">
          <a:xfrm>
            <a:off x="4419600" y="28194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3333FF"/>
                </a:solidFill>
                <a:latin typeface="Times New Roman" panose="02020603050405020304" pitchFamily="18" charset="0"/>
              </a:rPr>
              <a:t>lễ kỉ niệm</a:t>
            </a:r>
          </a:p>
        </p:txBody>
      </p:sp>
      <p:sp>
        <p:nvSpPr>
          <p:cNvPr id="99344" name="Text Box 16">
            <a:extLst>
              <a:ext uri="{FF2B5EF4-FFF2-40B4-BE49-F238E27FC236}">
                <a16:creationId xmlns:a16="http://schemas.microsoft.com/office/drawing/2014/main" id="{B5417286-A26B-4274-A9D3-630F33D9B2D5}"/>
              </a:ext>
            </a:extLst>
          </p:cNvPr>
          <p:cNvSpPr txBox="1">
            <a:spLocks noChangeArrowheads="1"/>
          </p:cNvSpPr>
          <p:nvPr/>
        </p:nvSpPr>
        <p:spPr bwMode="auto">
          <a:xfrm>
            <a:off x="3935414" y="3429001"/>
            <a:ext cx="2008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3333FF"/>
                </a:solidFill>
                <a:latin typeface="Times New Roman" panose="02020603050405020304" pitchFamily="18" charset="0"/>
              </a:rPr>
              <a:t>truyện tranh</a:t>
            </a:r>
          </a:p>
        </p:txBody>
      </p:sp>
      <p:sp>
        <p:nvSpPr>
          <p:cNvPr id="99345" name="Text Box 17">
            <a:extLst>
              <a:ext uri="{FF2B5EF4-FFF2-40B4-BE49-F238E27FC236}">
                <a16:creationId xmlns:a16="http://schemas.microsoft.com/office/drawing/2014/main" id="{95E10AA4-E11C-4AEF-8406-75819036E0B7}"/>
              </a:ext>
            </a:extLst>
          </p:cNvPr>
          <p:cNvSpPr txBox="1">
            <a:spLocks noChangeArrowheads="1"/>
          </p:cNvSpPr>
          <p:nvPr/>
        </p:nvSpPr>
        <p:spPr bwMode="auto">
          <a:xfrm>
            <a:off x="3505200" y="4038601"/>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3333FF"/>
                </a:solidFill>
                <a:latin typeface="Times New Roman" panose="02020603050405020304" pitchFamily="18" charset="0"/>
              </a:rPr>
              <a:t>thu nhặt, thu gom</a:t>
            </a:r>
          </a:p>
        </p:txBody>
      </p:sp>
      <p:sp>
        <p:nvSpPr>
          <p:cNvPr id="99346" name="Text Box 18">
            <a:extLst>
              <a:ext uri="{FF2B5EF4-FFF2-40B4-BE49-F238E27FC236}">
                <a16:creationId xmlns:a16="http://schemas.microsoft.com/office/drawing/2014/main" id="{1F00A087-A9F9-4254-B6C4-B5BB3C8E5E9C}"/>
              </a:ext>
            </a:extLst>
          </p:cNvPr>
          <p:cNvSpPr txBox="1">
            <a:spLocks noChangeArrowheads="1"/>
          </p:cNvSpPr>
          <p:nvPr/>
        </p:nvSpPr>
        <p:spPr bwMode="auto">
          <a:xfrm>
            <a:off x="3581400" y="4648201"/>
            <a:ext cx="208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 </a:t>
            </a:r>
            <a:r>
              <a:rPr lang="en-US" altLang="en-US" sz="2800">
                <a:solidFill>
                  <a:srgbClr val="3333FF"/>
                </a:solidFill>
                <a:latin typeface="Times New Roman" panose="02020603050405020304" pitchFamily="18" charset="0"/>
              </a:rPr>
              <a:t>yêu thể thao</a:t>
            </a:r>
          </a:p>
        </p:txBody>
      </p:sp>
      <p:sp>
        <p:nvSpPr>
          <p:cNvPr id="99347" name="Text Box 19">
            <a:extLst>
              <a:ext uri="{FF2B5EF4-FFF2-40B4-BE49-F238E27FC236}">
                <a16:creationId xmlns:a16="http://schemas.microsoft.com/office/drawing/2014/main" id="{85CF7972-37EC-4B03-ACF0-D68CB7E46B9A}"/>
              </a:ext>
            </a:extLst>
          </p:cNvPr>
          <p:cNvSpPr txBox="1">
            <a:spLocks noChangeArrowheads="1"/>
          </p:cNvSpPr>
          <p:nvPr/>
        </p:nvSpPr>
        <p:spPr bwMode="auto">
          <a:xfrm>
            <a:off x="3792538" y="5300663"/>
            <a:ext cx="2303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3333FF"/>
                </a:solidFill>
                <a:latin typeface="Times New Roman" panose="02020603050405020304" pitchFamily="18" charset="0"/>
              </a:rPr>
              <a:t>trò tiêu khiển</a:t>
            </a:r>
          </a:p>
        </p:txBody>
      </p:sp>
      <p:sp>
        <p:nvSpPr>
          <p:cNvPr id="6162" name="Line 20">
            <a:extLst>
              <a:ext uri="{FF2B5EF4-FFF2-40B4-BE49-F238E27FC236}">
                <a16:creationId xmlns:a16="http://schemas.microsoft.com/office/drawing/2014/main" id="{A66E6987-42B0-4B03-9584-618EAC1AC558}"/>
              </a:ext>
            </a:extLst>
          </p:cNvPr>
          <p:cNvSpPr>
            <a:spLocks noChangeShapeType="1"/>
          </p:cNvSpPr>
          <p:nvPr/>
        </p:nvSpPr>
        <p:spPr bwMode="auto">
          <a:xfrm>
            <a:off x="6248400" y="1628776"/>
            <a:ext cx="0" cy="522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207" name="Picture 79" descr="T">
            <a:extLst>
              <a:ext uri="{FF2B5EF4-FFF2-40B4-BE49-F238E27FC236}">
                <a16:creationId xmlns:a16="http://schemas.microsoft.com/office/drawing/2014/main" id="{094F61B1-78C8-4ED8-A38B-9965B0513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773238"/>
            <a:ext cx="40925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3">
            <a:extLst>
              <a:ext uri="{FF2B5EF4-FFF2-40B4-BE49-F238E27FC236}">
                <a16:creationId xmlns:a16="http://schemas.microsoft.com/office/drawing/2014/main" id="{F113AE7C-007A-449D-A3A8-3FC5F8E1C944}"/>
              </a:ext>
            </a:extLst>
          </p:cNvPr>
          <p:cNvGrpSpPr>
            <a:grpSpLocks/>
          </p:cNvGrpSpPr>
          <p:nvPr/>
        </p:nvGrpSpPr>
        <p:grpSpPr bwMode="auto">
          <a:xfrm>
            <a:off x="6346826" y="1752601"/>
            <a:ext cx="4321175" cy="3311525"/>
            <a:chOff x="3045" y="3168"/>
            <a:chExt cx="2715" cy="1920"/>
          </a:xfrm>
        </p:grpSpPr>
        <p:pic>
          <p:nvPicPr>
            <p:cNvPr id="6177" name="Picture 80" descr="images">
              <a:extLst>
                <a:ext uri="{FF2B5EF4-FFF2-40B4-BE49-F238E27FC236}">
                  <a16:creationId xmlns:a16="http://schemas.microsoft.com/office/drawing/2014/main" id="{A34614AA-15E8-48D7-87D5-DCAFD236B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168"/>
              <a:ext cx="2688"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Text Box 82">
              <a:extLst>
                <a:ext uri="{FF2B5EF4-FFF2-40B4-BE49-F238E27FC236}">
                  <a16:creationId xmlns:a16="http://schemas.microsoft.com/office/drawing/2014/main" id="{BE4122AC-9C3A-4784-B09A-EB79E61844FA}"/>
                </a:ext>
              </a:extLst>
            </p:cNvPr>
            <p:cNvSpPr txBox="1">
              <a:spLocks noChangeArrowheads="1"/>
            </p:cNvSpPr>
            <p:nvPr/>
          </p:nvSpPr>
          <p:spPr bwMode="auto">
            <a:xfrm>
              <a:off x="3045" y="3168"/>
              <a:ext cx="148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a:solidFill>
                    <a:srgbClr val="FF0066"/>
                  </a:solidFill>
                  <a:latin typeface="Times New Roman" panose="02020603050405020304" pitchFamily="18" charset="0"/>
                  <a:cs typeface="Arial" panose="020B0604020202020204" pitchFamily="34" charset="0"/>
                </a:rPr>
                <a:t>Truyện Đô-rê mon</a:t>
              </a:r>
            </a:p>
          </p:txBody>
        </p:sp>
      </p:grpSp>
      <p:pic>
        <p:nvPicPr>
          <p:cNvPr id="48194" name="Picture 66" descr="1">
            <a:extLst>
              <a:ext uri="{FF2B5EF4-FFF2-40B4-BE49-F238E27FC236}">
                <a16:creationId xmlns:a16="http://schemas.microsoft.com/office/drawing/2014/main" id="{07A69AA5-BF71-45E8-BED1-0CF138EFC726}"/>
              </a:ext>
            </a:extLst>
          </p:cNvPr>
          <p:cNvPicPr>
            <a:picLocks noChangeAspect="1" noChangeArrowheads="1" noCrop="1"/>
          </p:cNvPicPr>
          <p:nvPr>
            <p:ph type="body" sz="half" idx="2"/>
          </p:nvPr>
        </p:nvPicPr>
        <p:blipFill>
          <a:blip r:embed="rId5">
            <a:extLst>
              <a:ext uri="{28A0092B-C50C-407E-A947-70E740481C1C}">
                <a14:useLocalDpi xmlns:a14="http://schemas.microsoft.com/office/drawing/2010/main" val="0"/>
              </a:ext>
            </a:extLst>
          </a:blip>
          <a:srcRect/>
          <a:stretch>
            <a:fillRect/>
          </a:stretch>
        </p:blipFill>
        <p:spPr>
          <a:xfrm>
            <a:off x="6240463" y="1844675"/>
            <a:ext cx="4176712" cy="32400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 84">
            <a:extLst>
              <a:ext uri="{FF2B5EF4-FFF2-40B4-BE49-F238E27FC236}">
                <a16:creationId xmlns:a16="http://schemas.microsoft.com/office/drawing/2014/main" id="{95BF5961-0756-46FE-A41A-14AD85630FE0}"/>
              </a:ext>
            </a:extLst>
          </p:cNvPr>
          <p:cNvGrpSpPr>
            <a:grpSpLocks/>
          </p:cNvGrpSpPr>
          <p:nvPr/>
        </p:nvGrpSpPr>
        <p:grpSpPr bwMode="auto">
          <a:xfrm>
            <a:off x="6203950" y="1752600"/>
            <a:ext cx="4464050" cy="4032250"/>
            <a:chOff x="96" y="144"/>
            <a:chExt cx="2073" cy="1872"/>
          </a:xfrm>
        </p:grpSpPr>
        <p:grpSp>
          <p:nvGrpSpPr>
            <p:cNvPr id="6173" name="Group 85">
              <a:extLst>
                <a:ext uri="{FF2B5EF4-FFF2-40B4-BE49-F238E27FC236}">
                  <a16:creationId xmlns:a16="http://schemas.microsoft.com/office/drawing/2014/main" id="{71C3BA8D-FE3B-4EDF-AA91-2F9B8857A3D8}"/>
                </a:ext>
              </a:extLst>
            </p:cNvPr>
            <p:cNvGrpSpPr>
              <a:grpSpLocks/>
            </p:cNvGrpSpPr>
            <p:nvPr/>
          </p:nvGrpSpPr>
          <p:grpSpPr bwMode="auto">
            <a:xfrm>
              <a:off x="144" y="144"/>
              <a:ext cx="2016" cy="1872"/>
              <a:chOff x="0" y="0"/>
              <a:chExt cx="2077" cy="1680"/>
            </a:xfrm>
          </p:grpSpPr>
          <p:pic>
            <p:nvPicPr>
              <p:cNvPr id="6175" name="Picture 86" descr="s3">
                <a:extLst>
                  <a:ext uri="{FF2B5EF4-FFF2-40B4-BE49-F238E27FC236}">
                    <a16:creationId xmlns:a16="http://schemas.microsoft.com/office/drawing/2014/main" id="{63F68DFA-0C91-48EE-AF8B-85A84707E53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87" descr="s2">
                <a:extLst>
                  <a:ext uri="{FF2B5EF4-FFF2-40B4-BE49-F238E27FC236}">
                    <a16:creationId xmlns:a16="http://schemas.microsoft.com/office/drawing/2014/main" id="{009579BA-9B0E-4B4E-94A9-5349009E38A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60" y="0"/>
                <a:ext cx="1117"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4" name="Rectangle 88">
              <a:extLst>
                <a:ext uri="{FF2B5EF4-FFF2-40B4-BE49-F238E27FC236}">
                  <a16:creationId xmlns:a16="http://schemas.microsoft.com/office/drawing/2014/main" id="{222F9465-38F7-4111-A7C1-841E11CE3A8D}"/>
                </a:ext>
              </a:extLst>
            </p:cNvPr>
            <p:cNvSpPr>
              <a:spLocks noChangeArrowheads="1"/>
            </p:cNvSpPr>
            <p:nvPr/>
          </p:nvSpPr>
          <p:spPr bwMode="auto">
            <a:xfrm>
              <a:off x="96" y="1632"/>
              <a:ext cx="2073" cy="384"/>
            </a:xfrm>
            <a:prstGeom prst="rect">
              <a:avLst/>
            </a:prstGeom>
            <a:solidFill>
              <a:srgbClr val="FFCCFF"/>
            </a:solidFill>
            <a:ln w="9525" algn="ctr">
              <a:solidFill>
                <a:srgbClr val="FFCC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grpSp>
      <p:sp>
        <p:nvSpPr>
          <p:cNvPr id="99359" name="Rectangle 31">
            <a:extLst>
              <a:ext uri="{FF2B5EF4-FFF2-40B4-BE49-F238E27FC236}">
                <a16:creationId xmlns:a16="http://schemas.microsoft.com/office/drawing/2014/main" id="{21F7A225-E73A-4C97-A4BE-CD97E4574A91}"/>
              </a:ext>
            </a:extLst>
          </p:cNvPr>
          <p:cNvSpPr>
            <a:spLocks noChangeArrowheads="1"/>
          </p:cNvSpPr>
          <p:nvPr/>
        </p:nvSpPr>
        <p:spPr bwMode="auto">
          <a:xfrm>
            <a:off x="2566989" y="2290764"/>
            <a:ext cx="73025" cy="71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9360" name="Rectangle 32">
            <a:extLst>
              <a:ext uri="{FF2B5EF4-FFF2-40B4-BE49-F238E27FC236}">
                <a16:creationId xmlns:a16="http://schemas.microsoft.com/office/drawing/2014/main" id="{FFD1B235-FB9F-40E8-91DB-D0F75F3FD7C7}"/>
              </a:ext>
            </a:extLst>
          </p:cNvPr>
          <p:cNvSpPr>
            <a:spLocks noChangeArrowheads="1"/>
          </p:cNvSpPr>
          <p:nvPr/>
        </p:nvSpPr>
        <p:spPr bwMode="auto">
          <a:xfrm>
            <a:off x="2822576" y="2898776"/>
            <a:ext cx="73025" cy="73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9361" name="Rectangle 33">
            <a:extLst>
              <a:ext uri="{FF2B5EF4-FFF2-40B4-BE49-F238E27FC236}">
                <a16:creationId xmlns:a16="http://schemas.microsoft.com/office/drawing/2014/main" id="{36A749ED-DFC3-4D4B-A323-176FC8153039}"/>
              </a:ext>
            </a:extLst>
          </p:cNvPr>
          <p:cNvSpPr>
            <a:spLocks noChangeArrowheads="1"/>
          </p:cNvSpPr>
          <p:nvPr/>
        </p:nvSpPr>
        <p:spPr bwMode="auto">
          <a:xfrm flipV="1">
            <a:off x="2286001" y="3508376"/>
            <a:ext cx="73025" cy="73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9362" name="Rectangle 34">
            <a:extLst>
              <a:ext uri="{FF2B5EF4-FFF2-40B4-BE49-F238E27FC236}">
                <a16:creationId xmlns:a16="http://schemas.microsoft.com/office/drawing/2014/main" id="{48600BD3-1123-4E1C-B6E2-24019B33EC04}"/>
              </a:ext>
            </a:extLst>
          </p:cNvPr>
          <p:cNvSpPr>
            <a:spLocks noChangeArrowheads="1"/>
          </p:cNvSpPr>
          <p:nvPr/>
        </p:nvSpPr>
        <p:spPr bwMode="auto">
          <a:xfrm flipV="1">
            <a:off x="2519364" y="4119564"/>
            <a:ext cx="71437" cy="71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9363" name="Rectangle 35">
            <a:extLst>
              <a:ext uri="{FF2B5EF4-FFF2-40B4-BE49-F238E27FC236}">
                <a16:creationId xmlns:a16="http://schemas.microsoft.com/office/drawing/2014/main" id="{F619145D-6ECB-431F-A812-AF2A08EDDAEF}"/>
              </a:ext>
            </a:extLst>
          </p:cNvPr>
          <p:cNvSpPr>
            <a:spLocks noChangeArrowheads="1"/>
          </p:cNvSpPr>
          <p:nvPr/>
        </p:nvSpPr>
        <p:spPr bwMode="auto">
          <a:xfrm>
            <a:off x="2424114" y="4652964"/>
            <a:ext cx="71437" cy="71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99364" name="Rectangle 36">
            <a:extLst>
              <a:ext uri="{FF2B5EF4-FFF2-40B4-BE49-F238E27FC236}">
                <a16:creationId xmlns:a16="http://schemas.microsoft.com/office/drawing/2014/main" id="{814A9097-ADE7-4BA6-8E52-543217955D26}"/>
              </a:ext>
            </a:extLst>
          </p:cNvPr>
          <p:cNvSpPr>
            <a:spLocks noChangeArrowheads="1"/>
          </p:cNvSpPr>
          <p:nvPr/>
        </p:nvSpPr>
        <p:spPr bwMode="auto">
          <a:xfrm flipV="1">
            <a:off x="2209800" y="5413376"/>
            <a:ext cx="71438" cy="73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5"/>
                                        </p:tgtEl>
                                        <p:attrNameLst>
                                          <p:attrName>style.visibility</p:attrName>
                                        </p:attrNameLst>
                                      </p:cBhvr>
                                      <p:to>
                                        <p:strVal val="visible"/>
                                      </p:to>
                                    </p:set>
                                    <p:anim calcmode="lin" valueType="num">
                                      <p:cBhvr additive="base">
                                        <p:cTn id="13" dur="500" fill="hold"/>
                                        <p:tgtEl>
                                          <p:spTgt spid="99335"/>
                                        </p:tgtEl>
                                        <p:attrNameLst>
                                          <p:attrName>ppt_x</p:attrName>
                                        </p:attrNameLst>
                                      </p:cBhvr>
                                      <p:tavLst>
                                        <p:tav tm="0">
                                          <p:val>
                                            <p:strVal val="#ppt_x"/>
                                          </p:val>
                                        </p:tav>
                                        <p:tav tm="100000">
                                          <p:val>
                                            <p:strVal val="#ppt_x"/>
                                          </p:val>
                                        </p:tav>
                                      </p:tavLst>
                                    </p:anim>
                                    <p:anim calcmode="lin" valueType="num">
                                      <p:cBhvr additive="base">
                                        <p:cTn id="14"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9342"/>
                                        </p:tgtEl>
                                        <p:attrNameLst>
                                          <p:attrName>style.visibility</p:attrName>
                                        </p:attrNameLst>
                                      </p:cBhvr>
                                      <p:to>
                                        <p:strVal val="visible"/>
                                      </p:to>
                                    </p:set>
                                    <p:animEffect transition="in" filter="box(in)">
                                      <p:cBhvr>
                                        <p:cTn id="19" dur="500"/>
                                        <p:tgtEl>
                                          <p:spTgt spid="99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2"/>
                                        </p:tgtEl>
                                        <p:attrNameLst>
                                          <p:attrName>ppt_x</p:attrName>
                                        </p:attrNameLst>
                                      </p:cBhvr>
                                      <p:tavLst>
                                        <p:tav tm="0">
                                          <p:val>
                                            <p:strVal val="ppt_x"/>
                                          </p:val>
                                        </p:tav>
                                        <p:tav tm="100000">
                                          <p:val>
                                            <p:strVal val="ppt_x"/>
                                          </p:val>
                                        </p:tav>
                                      </p:tavLst>
                                    </p:anim>
                                    <p:anim calcmode="lin" valueType="num">
                                      <p:cBhvr additive="base">
                                        <p:cTn id="24" dur="500"/>
                                        <p:tgtEl>
                                          <p:spTgt spid="2"/>
                                        </p:tgtEl>
                                        <p:attrNameLst>
                                          <p:attrName>ppt_y</p:attrName>
                                        </p:attrNameLst>
                                      </p:cBhvr>
                                      <p:tavLst>
                                        <p:tav tm="0">
                                          <p:val>
                                            <p:strVal val="ppt_y"/>
                                          </p:val>
                                        </p:tav>
                                        <p:tav tm="100000">
                                          <p:val>
                                            <p:strVal val="1+ppt_h/2"/>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8207"/>
                                        </p:tgtEl>
                                        <p:attrNameLst>
                                          <p:attrName>style.visibility</p:attrName>
                                        </p:attrNameLst>
                                      </p:cBhvr>
                                      <p:to>
                                        <p:strVal val="visible"/>
                                      </p:to>
                                    </p:set>
                                    <p:animEffect transition="in" filter="blinds(horizontal)">
                                      <p:cBhvr>
                                        <p:cTn id="30" dur="500"/>
                                        <p:tgtEl>
                                          <p:spTgt spid="482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9336"/>
                                        </p:tgtEl>
                                        <p:attrNameLst>
                                          <p:attrName>style.visibility</p:attrName>
                                        </p:attrNameLst>
                                      </p:cBhvr>
                                      <p:to>
                                        <p:strVal val="visible"/>
                                      </p:to>
                                    </p:set>
                                    <p:animEffect transition="in" filter="checkerboard(across)">
                                      <p:cBhvr>
                                        <p:cTn id="35" dur="500"/>
                                        <p:tgtEl>
                                          <p:spTgt spid="993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9343"/>
                                        </p:tgtEl>
                                        <p:attrNameLst>
                                          <p:attrName>style.visibility</p:attrName>
                                        </p:attrNameLst>
                                      </p:cBhvr>
                                      <p:to>
                                        <p:strVal val="visible"/>
                                      </p:to>
                                    </p:set>
                                    <p:animEffect transition="in" filter="checkerboard(across)">
                                      <p:cBhvr>
                                        <p:cTn id="40" dur="500"/>
                                        <p:tgtEl>
                                          <p:spTgt spid="993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nodeType="clickEffect">
                                  <p:stCondLst>
                                    <p:cond delay="0"/>
                                  </p:stCondLst>
                                  <p:childTnLst>
                                    <p:anim calcmode="lin" valueType="num">
                                      <p:cBhvr additive="base">
                                        <p:cTn id="44" dur="500"/>
                                        <p:tgtEl>
                                          <p:spTgt spid="48207"/>
                                        </p:tgtEl>
                                        <p:attrNameLst>
                                          <p:attrName>ppt_x</p:attrName>
                                        </p:attrNameLst>
                                      </p:cBhvr>
                                      <p:tavLst>
                                        <p:tav tm="0">
                                          <p:val>
                                            <p:strVal val="ppt_x"/>
                                          </p:val>
                                        </p:tav>
                                        <p:tav tm="100000">
                                          <p:val>
                                            <p:strVal val="ppt_x"/>
                                          </p:val>
                                        </p:tav>
                                      </p:tavLst>
                                    </p:anim>
                                    <p:anim calcmode="lin" valueType="num">
                                      <p:cBhvr additive="base">
                                        <p:cTn id="45" dur="500"/>
                                        <p:tgtEl>
                                          <p:spTgt spid="48207"/>
                                        </p:tgtEl>
                                        <p:attrNameLst>
                                          <p:attrName>ppt_y</p:attrName>
                                        </p:attrNameLst>
                                      </p:cBhvr>
                                      <p:tavLst>
                                        <p:tav tm="0">
                                          <p:val>
                                            <p:strVal val="ppt_y"/>
                                          </p:val>
                                        </p:tav>
                                        <p:tav tm="100000">
                                          <p:val>
                                            <p:strVal val="1+ppt_h/2"/>
                                          </p:val>
                                        </p:tav>
                                      </p:tavLst>
                                    </p:anim>
                                    <p:set>
                                      <p:cBhvr>
                                        <p:cTn id="46" dur="1" fill="hold">
                                          <p:stCondLst>
                                            <p:cond delay="499"/>
                                          </p:stCondLst>
                                        </p:cTn>
                                        <p:tgtEl>
                                          <p:spTgt spid="4820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linds(horizontal)">
                                      <p:cBhvr>
                                        <p:cTn id="51" dur="5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99337"/>
                                        </p:tgtEl>
                                        <p:attrNameLst>
                                          <p:attrName>style.visibility</p:attrName>
                                        </p:attrNameLst>
                                      </p:cBhvr>
                                      <p:to>
                                        <p:strVal val="visible"/>
                                      </p:to>
                                    </p:set>
                                    <p:animEffect transition="in" filter="box(in)">
                                      <p:cBhvr>
                                        <p:cTn id="56" dur="500"/>
                                        <p:tgtEl>
                                          <p:spTgt spid="993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9344"/>
                                        </p:tgtEl>
                                        <p:attrNameLst>
                                          <p:attrName>style.visibility</p:attrName>
                                        </p:attrNameLst>
                                      </p:cBhvr>
                                      <p:to>
                                        <p:strVal val="visible"/>
                                      </p:to>
                                    </p:set>
                                    <p:anim calcmode="lin" valueType="num">
                                      <p:cBhvr additive="base">
                                        <p:cTn id="61" dur="500" fill="hold"/>
                                        <p:tgtEl>
                                          <p:spTgt spid="99344"/>
                                        </p:tgtEl>
                                        <p:attrNameLst>
                                          <p:attrName>ppt_x</p:attrName>
                                        </p:attrNameLst>
                                      </p:cBhvr>
                                      <p:tavLst>
                                        <p:tav tm="0">
                                          <p:val>
                                            <p:strVal val="#ppt_x"/>
                                          </p:val>
                                        </p:tav>
                                        <p:tav tm="100000">
                                          <p:val>
                                            <p:strVal val="#ppt_x"/>
                                          </p:val>
                                        </p:tav>
                                      </p:tavLst>
                                    </p:anim>
                                    <p:anim calcmode="lin" valueType="num">
                                      <p:cBhvr additive="base">
                                        <p:cTn id="62" dur="500" fill="hold"/>
                                        <p:tgtEl>
                                          <p:spTgt spid="9934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48194"/>
                                        </p:tgtEl>
                                        <p:attrNameLst>
                                          <p:attrName>style.visibility</p:attrName>
                                        </p:attrNameLst>
                                      </p:cBhvr>
                                      <p:to>
                                        <p:strVal val="visible"/>
                                      </p:to>
                                    </p:set>
                                    <p:anim calcmode="lin" valueType="num">
                                      <p:cBhvr additive="base">
                                        <p:cTn id="73" dur="500" fill="hold"/>
                                        <p:tgtEl>
                                          <p:spTgt spid="48194"/>
                                        </p:tgtEl>
                                        <p:attrNameLst>
                                          <p:attrName>ppt_x</p:attrName>
                                        </p:attrNameLst>
                                      </p:cBhvr>
                                      <p:tavLst>
                                        <p:tav tm="0">
                                          <p:val>
                                            <p:strVal val="#ppt_x"/>
                                          </p:val>
                                        </p:tav>
                                        <p:tav tm="100000">
                                          <p:val>
                                            <p:strVal val="#ppt_x"/>
                                          </p:val>
                                        </p:tav>
                                      </p:tavLst>
                                    </p:anim>
                                    <p:anim calcmode="lin" valueType="num">
                                      <p:cBhvr additive="base">
                                        <p:cTn id="74" dur="500" fill="hold"/>
                                        <p:tgtEl>
                                          <p:spTgt spid="4819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99338"/>
                                        </p:tgtEl>
                                        <p:attrNameLst>
                                          <p:attrName>style.visibility</p:attrName>
                                        </p:attrNameLst>
                                      </p:cBhvr>
                                      <p:to>
                                        <p:strVal val="visible"/>
                                      </p:to>
                                    </p:set>
                                    <p:animEffect transition="in" filter="diamond(in)">
                                      <p:cBhvr>
                                        <p:cTn id="79" dur="2000"/>
                                        <p:tgtEl>
                                          <p:spTgt spid="9933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9345"/>
                                        </p:tgtEl>
                                        <p:attrNameLst>
                                          <p:attrName>style.visibility</p:attrName>
                                        </p:attrNameLst>
                                      </p:cBhvr>
                                      <p:to>
                                        <p:strVal val="visible"/>
                                      </p:to>
                                    </p:set>
                                    <p:anim calcmode="lin" valueType="num">
                                      <p:cBhvr additive="base">
                                        <p:cTn id="84" dur="500" fill="hold"/>
                                        <p:tgtEl>
                                          <p:spTgt spid="99345"/>
                                        </p:tgtEl>
                                        <p:attrNameLst>
                                          <p:attrName>ppt_x</p:attrName>
                                        </p:attrNameLst>
                                      </p:cBhvr>
                                      <p:tavLst>
                                        <p:tav tm="0">
                                          <p:val>
                                            <p:strVal val="#ppt_x"/>
                                          </p:val>
                                        </p:tav>
                                        <p:tav tm="100000">
                                          <p:val>
                                            <p:strVal val="#ppt_x"/>
                                          </p:val>
                                        </p:tav>
                                      </p:tavLst>
                                    </p:anim>
                                    <p:anim calcmode="lin" valueType="num">
                                      <p:cBhvr additive="base">
                                        <p:cTn id="85" dur="500" fill="hold"/>
                                        <p:tgtEl>
                                          <p:spTgt spid="99345"/>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xit" presetSubtype="4" fill="hold" nodeType="clickEffect">
                                  <p:stCondLst>
                                    <p:cond delay="0"/>
                                  </p:stCondLst>
                                  <p:childTnLst>
                                    <p:anim calcmode="lin" valueType="num">
                                      <p:cBhvr additive="base">
                                        <p:cTn id="89" dur="500"/>
                                        <p:tgtEl>
                                          <p:spTgt spid="48194"/>
                                        </p:tgtEl>
                                        <p:attrNameLst>
                                          <p:attrName>ppt_x</p:attrName>
                                        </p:attrNameLst>
                                      </p:cBhvr>
                                      <p:tavLst>
                                        <p:tav tm="0">
                                          <p:val>
                                            <p:strVal val="ppt_x"/>
                                          </p:val>
                                        </p:tav>
                                        <p:tav tm="100000">
                                          <p:val>
                                            <p:strVal val="ppt_x"/>
                                          </p:val>
                                        </p:tav>
                                      </p:tavLst>
                                    </p:anim>
                                    <p:anim calcmode="lin" valueType="num">
                                      <p:cBhvr additive="base">
                                        <p:cTn id="90" dur="500"/>
                                        <p:tgtEl>
                                          <p:spTgt spid="48194"/>
                                        </p:tgtEl>
                                        <p:attrNameLst>
                                          <p:attrName>ppt_y</p:attrName>
                                        </p:attrNameLst>
                                      </p:cBhvr>
                                      <p:tavLst>
                                        <p:tav tm="0">
                                          <p:val>
                                            <p:strVal val="ppt_y"/>
                                          </p:val>
                                        </p:tav>
                                        <p:tav tm="100000">
                                          <p:val>
                                            <p:strVal val="1+ppt_h/2"/>
                                          </p:val>
                                        </p:tav>
                                      </p:tavLst>
                                    </p:anim>
                                    <p:set>
                                      <p:cBhvr>
                                        <p:cTn id="91" dur="1" fill="hold">
                                          <p:stCondLst>
                                            <p:cond delay="499"/>
                                          </p:stCondLst>
                                        </p:cTn>
                                        <p:tgtEl>
                                          <p:spTgt spid="48194"/>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nodeType="click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additive="base">
                                        <p:cTn id="96" dur="500" fill="hold"/>
                                        <p:tgtEl>
                                          <p:spTgt spid="4"/>
                                        </p:tgtEl>
                                        <p:attrNameLst>
                                          <p:attrName>ppt_x</p:attrName>
                                        </p:attrNameLst>
                                      </p:cBhvr>
                                      <p:tavLst>
                                        <p:tav tm="0">
                                          <p:val>
                                            <p:strVal val="#ppt_x"/>
                                          </p:val>
                                        </p:tav>
                                        <p:tav tm="100000">
                                          <p:val>
                                            <p:strVal val="#ppt_x"/>
                                          </p:val>
                                        </p:tav>
                                      </p:tavLst>
                                    </p:anim>
                                    <p:anim calcmode="lin" valueType="num">
                                      <p:cBhvr additive="base">
                                        <p:cTn id="9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99339"/>
                                        </p:tgtEl>
                                        <p:attrNameLst>
                                          <p:attrName>style.visibility</p:attrName>
                                        </p:attrNameLst>
                                      </p:cBhvr>
                                      <p:to>
                                        <p:strVal val="visible"/>
                                      </p:to>
                                    </p:set>
                                    <p:animEffect transition="in" filter="checkerboard(across)">
                                      <p:cBhvr>
                                        <p:cTn id="102" dur="500"/>
                                        <p:tgtEl>
                                          <p:spTgt spid="9933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99346"/>
                                        </p:tgtEl>
                                        <p:attrNameLst>
                                          <p:attrName>style.visibility</p:attrName>
                                        </p:attrNameLst>
                                      </p:cBhvr>
                                      <p:to>
                                        <p:strVal val="visible"/>
                                      </p:to>
                                    </p:set>
                                    <p:animEffect transition="in" filter="diamond(in)">
                                      <p:cBhvr>
                                        <p:cTn id="107" dur="2000"/>
                                        <p:tgtEl>
                                          <p:spTgt spid="9934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xit" presetSubtype="4" fill="hold" nodeType="clickEffect">
                                  <p:stCondLst>
                                    <p:cond delay="0"/>
                                  </p:stCondLst>
                                  <p:childTnLst>
                                    <p:anim calcmode="lin" valueType="num">
                                      <p:cBhvr additive="base">
                                        <p:cTn id="111" dur="500"/>
                                        <p:tgtEl>
                                          <p:spTgt spid="4"/>
                                        </p:tgtEl>
                                        <p:attrNameLst>
                                          <p:attrName>ppt_x</p:attrName>
                                        </p:attrNameLst>
                                      </p:cBhvr>
                                      <p:tavLst>
                                        <p:tav tm="0">
                                          <p:val>
                                            <p:strVal val="ppt_x"/>
                                          </p:val>
                                        </p:tav>
                                        <p:tav tm="100000">
                                          <p:val>
                                            <p:strVal val="ppt_x"/>
                                          </p:val>
                                        </p:tav>
                                      </p:tavLst>
                                    </p:anim>
                                    <p:anim calcmode="lin" valueType="num">
                                      <p:cBhvr additive="base">
                                        <p:cTn id="112" dur="500"/>
                                        <p:tgtEl>
                                          <p:spTgt spid="4"/>
                                        </p:tgtEl>
                                        <p:attrNameLst>
                                          <p:attrName>ppt_y</p:attrName>
                                        </p:attrNameLst>
                                      </p:cBhvr>
                                      <p:tavLst>
                                        <p:tav tm="0">
                                          <p:val>
                                            <p:strVal val="ppt_y"/>
                                          </p:val>
                                        </p:tav>
                                        <p:tav tm="100000">
                                          <p:val>
                                            <p:strVal val="1+ppt_h/2"/>
                                          </p:val>
                                        </p:tav>
                                      </p:tavLst>
                                    </p:anim>
                                    <p:set>
                                      <p:cBhvr>
                                        <p:cTn id="113" dur="1" fill="hold">
                                          <p:stCondLst>
                                            <p:cond delay="499"/>
                                          </p:stCondLst>
                                        </p:cTn>
                                        <p:tgtEl>
                                          <p:spTgt spid="4"/>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99340"/>
                                        </p:tgtEl>
                                        <p:attrNameLst>
                                          <p:attrName>style.visibility</p:attrName>
                                        </p:attrNameLst>
                                      </p:cBhvr>
                                      <p:to>
                                        <p:strVal val="visible"/>
                                      </p:to>
                                    </p:set>
                                    <p:anim calcmode="lin" valueType="num">
                                      <p:cBhvr additive="base">
                                        <p:cTn id="118" dur="500" fill="hold"/>
                                        <p:tgtEl>
                                          <p:spTgt spid="99340"/>
                                        </p:tgtEl>
                                        <p:attrNameLst>
                                          <p:attrName>ppt_x</p:attrName>
                                        </p:attrNameLst>
                                      </p:cBhvr>
                                      <p:tavLst>
                                        <p:tav tm="0">
                                          <p:val>
                                            <p:strVal val="#ppt_x"/>
                                          </p:val>
                                        </p:tav>
                                        <p:tav tm="100000">
                                          <p:val>
                                            <p:strVal val="#ppt_x"/>
                                          </p:val>
                                        </p:tav>
                                      </p:tavLst>
                                    </p:anim>
                                    <p:anim calcmode="lin" valueType="num">
                                      <p:cBhvr additive="base">
                                        <p:cTn id="119"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99347"/>
                                        </p:tgtEl>
                                        <p:attrNameLst>
                                          <p:attrName>style.visibility</p:attrName>
                                        </p:attrNameLst>
                                      </p:cBhvr>
                                      <p:to>
                                        <p:strVal val="visible"/>
                                      </p:to>
                                    </p:set>
                                    <p:animEffect transition="in" filter="diamond(in)">
                                      <p:cBhvr>
                                        <p:cTn id="124" dur="2000"/>
                                        <p:tgtEl>
                                          <p:spTgt spid="9934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99359"/>
                                        </p:tgtEl>
                                        <p:attrNameLst>
                                          <p:attrName>style.visibility</p:attrName>
                                        </p:attrNameLst>
                                      </p:cBhvr>
                                      <p:to>
                                        <p:strVal val="visible"/>
                                      </p:to>
                                    </p:set>
                                    <p:anim calcmode="lin" valueType="num">
                                      <p:cBhvr additive="base">
                                        <p:cTn id="129" dur="500" fill="hold"/>
                                        <p:tgtEl>
                                          <p:spTgt spid="99359"/>
                                        </p:tgtEl>
                                        <p:attrNameLst>
                                          <p:attrName>ppt_x</p:attrName>
                                        </p:attrNameLst>
                                      </p:cBhvr>
                                      <p:tavLst>
                                        <p:tav tm="0">
                                          <p:val>
                                            <p:strVal val="#ppt_x"/>
                                          </p:val>
                                        </p:tav>
                                        <p:tav tm="100000">
                                          <p:val>
                                            <p:strVal val="#ppt_x"/>
                                          </p:val>
                                        </p:tav>
                                      </p:tavLst>
                                    </p:anim>
                                    <p:anim calcmode="lin" valueType="num">
                                      <p:cBhvr additive="base">
                                        <p:cTn id="130" dur="500" fill="hold"/>
                                        <p:tgtEl>
                                          <p:spTgt spid="99359"/>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 presetClass="entr" presetSubtype="10" fill="hold" grpId="0" nodeType="clickEffect">
                                  <p:stCondLst>
                                    <p:cond delay="0"/>
                                  </p:stCondLst>
                                  <p:childTnLst>
                                    <p:set>
                                      <p:cBhvr>
                                        <p:cTn id="134" dur="1" fill="hold">
                                          <p:stCondLst>
                                            <p:cond delay="0"/>
                                          </p:stCondLst>
                                        </p:cTn>
                                        <p:tgtEl>
                                          <p:spTgt spid="99360"/>
                                        </p:tgtEl>
                                        <p:attrNameLst>
                                          <p:attrName>style.visibility</p:attrName>
                                        </p:attrNameLst>
                                      </p:cBhvr>
                                      <p:to>
                                        <p:strVal val="visible"/>
                                      </p:to>
                                    </p:set>
                                    <p:animEffect transition="in" filter="checkerboard(across)">
                                      <p:cBhvr>
                                        <p:cTn id="135" dur="500"/>
                                        <p:tgtEl>
                                          <p:spTgt spid="9936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99361"/>
                                        </p:tgtEl>
                                        <p:attrNameLst>
                                          <p:attrName>style.visibility</p:attrName>
                                        </p:attrNameLst>
                                      </p:cBhvr>
                                      <p:to>
                                        <p:strVal val="visible"/>
                                      </p:to>
                                    </p:set>
                                    <p:anim calcmode="lin" valueType="num">
                                      <p:cBhvr additive="base">
                                        <p:cTn id="140" dur="500" fill="hold"/>
                                        <p:tgtEl>
                                          <p:spTgt spid="99361"/>
                                        </p:tgtEl>
                                        <p:attrNameLst>
                                          <p:attrName>ppt_x</p:attrName>
                                        </p:attrNameLst>
                                      </p:cBhvr>
                                      <p:tavLst>
                                        <p:tav tm="0">
                                          <p:val>
                                            <p:strVal val="#ppt_x"/>
                                          </p:val>
                                        </p:tav>
                                        <p:tav tm="100000">
                                          <p:val>
                                            <p:strVal val="#ppt_x"/>
                                          </p:val>
                                        </p:tav>
                                      </p:tavLst>
                                    </p:anim>
                                    <p:anim calcmode="lin" valueType="num">
                                      <p:cBhvr additive="base">
                                        <p:cTn id="141" dur="500" fill="hold"/>
                                        <p:tgtEl>
                                          <p:spTgt spid="99361"/>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99362"/>
                                        </p:tgtEl>
                                        <p:attrNameLst>
                                          <p:attrName>style.visibility</p:attrName>
                                        </p:attrNameLst>
                                      </p:cBhvr>
                                      <p:to>
                                        <p:strVal val="visible"/>
                                      </p:to>
                                    </p:set>
                                    <p:anim calcmode="lin" valueType="num">
                                      <p:cBhvr additive="base">
                                        <p:cTn id="146" dur="500" fill="hold"/>
                                        <p:tgtEl>
                                          <p:spTgt spid="99362"/>
                                        </p:tgtEl>
                                        <p:attrNameLst>
                                          <p:attrName>ppt_x</p:attrName>
                                        </p:attrNameLst>
                                      </p:cBhvr>
                                      <p:tavLst>
                                        <p:tav tm="0">
                                          <p:val>
                                            <p:strVal val="#ppt_x"/>
                                          </p:val>
                                        </p:tav>
                                        <p:tav tm="100000">
                                          <p:val>
                                            <p:strVal val="#ppt_x"/>
                                          </p:val>
                                        </p:tav>
                                      </p:tavLst>
                                    </p:anim>
                                    <p:anim calcmode="lin" valueType="num">
                                      <p:cBhvr additive="base">
                                        <p:cTn id="147" dur="500" fill="hold"/>
                                        <p:tgtEl>
                                          <p:spTgt spid="99362"/>
                                        </p:tgtEl>
                                        <p:attrNameLst>
                                          <p:attrName>ppt_y</p:attrName>
                                        </p:attrNameLst>
                                      </p:cBhvr>
                                      <p:tavLst>
                                        <p:tav tm="0">
                                          <p:val>
                                            <p:strVal val="1+#ppt_h/2"/>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99363"/>
                                        </p:tgtEl>
                                        <p:attrNameLst>
                                          <p:attrName>style.visibility</p:attrName>
                                        </p:attrNameLst>
                                      </p:cBhvr>
                                      <p:to>
                                        <p:strVal val="visible"/>
                                      </p:to>
                                    </p:set>
                                    <p:anim calcmode="lin" valueType="num">
                                      <p:cBhvr additive="base">
                                        <p:cTn id="152" dur="500" fill="hold"/>
                                        <p:tgtEl>
                                          <p:spTgt spid="99363"/>
                                        </p:tgtEl>
                                        <p:attrNameLst>
                                          <p:attrName>ppt_x</p:attrName>
                                        </p:attrNameLst>
                                      </p:cBhvr>
                                      <p:tavLst>
                                        <p:tav tm="0">
                                          <p:val>
                                            <p:strVal val="#ppt_x"/>
                                          </p:val>
                                        </p:tav>
                                        <p:tav tm="100000">
                                          <p:val>
                                            <p:strVal val="#ppt_x"/>
                                          </p:val>
                                        </p:tav>
                                      </p:tavLst>
                                    </p:anim>
                                    <p:anim calcmode="lin" valueType="num">
                                      <p:cBhvr additive="base">
                                        <p:cTn id="153" dur="500" fill="hold"/>
                                        <p:tgtEl>
                                          <p:spTgt spid="99363"/>
                                        </p:tgtEl>
                                        <p:attrNameLst>
                                          <p:attrName>ppt_y</p:attrName>
                                        </p:attrNameLst>
                                      </p:cBhvr>
                                      <p:tavLst>
                                        <p:tav tm="0">
                                          <p:val>
                                            <p:strVal val="1+#ppt_h/2"/>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99364"/>
                                        </p:tgtEl>
                                        <p:attrNameLst>
                                          <p:attrName>style.visibility</p:attrName>
                                        </p:attrNameLst>
                                      </p:cBhvr>
                                      <p:to>
                                        <p:strVal val="visible"/>
                                      </p:to>
                                    </p:set>
                                    <p:anim calcmode="lin" valueType="num">
                                      <p:cBhvr additive="base">
                                        <p:cTn id="158" dur="500" fill="hold"/>
                                        <p:tgtEl>
                                          <p:spTgt spid="99364"/>
                                        </p:tgtEl>
                                        <p:attrNameLst>
                                          <p:attrName>ppt_x</p:attrName>
                                        </p:attrNameLst>
                                      </p:cBhvr>
                                      <p:tavLst>
                                        <p:tav tm="0">
                                          <p:val>
                                            <p:strVal val="#ppt_x"/>
                                          </p:val>
                                        </p:tav>
                                        <p:tav tm="100000">
                                          <p:val>
                                            <p:strVal val="#ppt_x"/>
                                          </p:val>
                                        </p:tav>
                                      </p:tavLst>
                                    </p:anim>
                                    <p:anim calcmode="lin" valueType="num">
                                      <p:cBhvr additive="base">
                                        <p:cTn id="159" dur="500" fill="hold"/>
                                        <p:tgtEl>
                                          <p:spTgt spid="99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p:bldP spid="99337" grpId="0"/>
      <p:bldP spid="99338" grpId="0"/>
      <p:bldP spid="99339" grpId="0"/>
      <p:bldP spid="99340" grpId="0"/>
      <p:bldP spid="99342" grpId="0"/>
      <p:bldP spid="99343" grpId="0"/>
      <p:bldP spid="99344" grpId="0"/>
      <p:bldP spid="99345" grpId="0"/>
      <p:bldP spid="99346" grpId="0"/>
      <p:bldP spid="99347" grpId="0"/>
      <p:bldP spid="99359" grpId="0" animBg="1"/>
      <p:bldP spid="99360" grpId="0" animBg="1"/>
      <p:bldP spid="99361" grpId="0" animBg="1"/>
      <p:bldP spid="99362" grpId="0" animBg="1"/>
      <p:bldP spid="99363" grpId="0" animBg="1"/>
      <p:bldP spid="993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E119646F-DB00-4F6E-A9C4-FD8054113485}"/>
              </a:ext>
            </a:extLst>
          </p:cNvPr>
          <p:cNvSpPr>
            <a:spLocks noChangeArrowheads="1"/>
          </p:cNvSpPr>
          <p:nvPr/>
        </p:nvSpPr>
        <p:spPr bwMode="auto">
          <a:xfrm>
            <a:off x="2590800" y="274638"/>
            <a:ext cx="7239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a:solidFill>
                  <a:srgbClr val="0033CC"/>
                </a:solidFill>
              </a:rPr>
              <a:t>2.</a:t>
            </a:r>
            <a:r>
              <a:rPr lang="en-US" altLang="en-US" sz="4400">
                <a:solidFill>
                  <a:srgbClr val="0033CC"/>
                </a:solidFill>
              </a:rPr>
              <a:t>True / false statements.</a:t>
            </a:r>
            <a:r>
              <a:rPr lang="en-US" altLang="en-US" sz="4400">
                <a:solidFill>
                  <a:schemeClr val="folHlink"/>
                </a:solidFill>
              </a:rPr>
              <a:t> </a:t>
            </a:r>
          </a:p>
        </p:txBody>
      </p:sp>
      <p:sp>
        <p:nvSpPr>
          <p:cNvPr id="7171" name="Rectangle 3">
            <a:extLst>
              <a:ext uri="{FF2B5EF4-FFF2-40B4-BE49-F238E27FC236}">
                <a16:creationId xmlns:a16="http://schemas.microsoft.com/office/drawing/2014/main" id="{ECD2DF39-6BAF-4CDC-9113-D072EA0385F3}"/>
              </a:ext>
            </a:extLst>
          </p:cNvPr>
          <p:cNvSpPr>
            <a:spLocks noChangeArrowheads="1"/>
          </p:cNvSpPr>
          <p:nvPr/>
        </p:nvSpPr>
        <p:spPr bwMode="auto">
          <a:xfrm>
            <a:off x="2209800" y="1371600"/>
            <a:ext cx="6858000" cy="44831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400">
                <a:solidFill>
                  <a:srgbClr val="FF0066"/>
                </a:solidFill>
                <a:cs typeface="Arial" panose="020B0604020202020204" pitchFamily="34" charset="0"/>
              </a:rPr>
              <a:t>Nga, Ba and Hoa are students in class 7A.</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2. Nam </a:t>
            </a:r>
            <a:r>
              <a:rPr lang="vi-VN" altLang="en-US" sz="2400">
                <a:solidFill>
                  <a:srgbClr val="FF0066"/>
                </a:solidFill>
                <a:cs typeface="Arial" panose="020B0604020202020204" pitchFamily="34" charset="0"/>
              </a:rPr>
              <a:t>isn’t very</a:t>
            </a:r>
            <a:r>
              <a:rPr lang="en-US" altLang="en-US" sz="2400">
                <a:solidFill>
                  <a:srgbClr val="FF0066"/>
                </a:solidFill>
                <a:cs typeface="Arial" panose="020B0604020202020204" pitchFamily="34" charset="0"/>
              </a:rPr>
              <a:t> sport</a:t>
            </a:r>
            <a:r>
              <a:rPr lang="vi-VN" altLang="en-US" sz="2400">
                <a:solidFill>
                  <a:srgbClr val="FF0066"/>
                </a:solidFill>
                <a:cs typeface="Arial" panose="020B0604020202020204" pitchFamily="34" charset="0"/>
              </a:rPr>
              <a:t>y</a:t>
            </a:r>
            <a:r>
              <a:rPr lang="en-US" altLang="en-US" sz="2400">
                <a:solidFill>
                  <a:srgbClr val="FF0066"/>
                </a:solidFill>
                <a:cs typeface="Arial" panose="020B0604020202020204" pitchFamily="34" charset="0"/>
              </a:rPr>
              <a:t>.</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3. Nga’s favorite pastime is jogging.</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4. Ba likes collecting stamps.</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5. Liz gives Nga a lot of American stamps</a:t>
            </a:r>
          </a:p>
          <a:p>
            <a:pPr eaLnBrk="1" hangingPunct="1">
              <a:spcBef>
                <a:spcPct val="0"/>
              </a:spcBef>
              <a:buFontTx/>
              <a:buNone/>
            </a:pPr>
            <a:r>
              <a:rPr lang="en-US" altLang="en-US" sz="2400">
                <a:solidFill>
                  <a:srgbClr val="FF0066"/>
                </a:solidFill>
                <a:cs typeface="Arial" panose="020B0604020202020204" pitchFamily="34" charset="0"/>
              </a:rPr>
              <a:t>               </a:t>
            </a:r>
            <a:endParaRPr lang="en-US" altLang="en-US" sz="2400">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6. Nam usually watches TV.</a:t>
            </a:r>
          </a:p>
          <a:p>
            <a:pPr eaLnBrk="1" hangingPunct="1">
              <a:spcBef>
                <a:spcPct val="0"/>
              </a:spcBef>
              <a:buFontTx/>
              <a:buNone/>
            </a:pPr>
            <a:endParaRPr lang="en-US" altLang="en-US" sz="2400">
              <a:solidFill>
                <a:srgbClr val="FF0066"/>
              </a:solidFill>
              <a:cs typeface="Arial" panose="020B0604020202020204" pitchFamily="34" charset="0"/>
            </a:endParaRPr>
          </a:p>
        </p:txBody>
      </p:sp>
      <p:sp>
        <p:nvSpPr>
          <p:cNvPr id="7172" name="Text Box 24">
            <a:extLst>
              <a:ext uri="{FF2B5EF4-FFF2-40B4-BE49-F238E27FC236}">
                <a16:creationId xmlns:a16="http://schemas.microsoft.com/office/drawing/2014/main" id="{8D0E8F8D-C736-4355-A439-D51C9F5DA6C9}"/>
              </a:ext>
            </a:extLst>
          </p:cNvPr>
          <p:cNvSpPr txBox="1">
            <a:spLocks noChangeArrowheads="1"/>
          </p:cNvSpPr>
          <p:nvPr/>
        </p:nvSpPr>
        <p:spPr bwMode="auto">
          <a:xfrm>
            <a:off x="1828800" y="5029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cs typeface="Arial" panose="020B0604020202020204" pitchFamily="34" charset="0"/>
            </a:endParaRPr>
          </a:p>
        </p:txBody>
      </p:sp>
      <p:sp>
        <p:nvSpPr>
          <p:cNvPr id="7173" name="Text Box 33">
            <a:extLst>
              <a:ext uri="{FF2B5EF4-FFF2-40B4-BE49-F238E27FC236}">
                <a16:creationId xmlns:a16="http://schemas.microsoft.com/office/drawing/2014/main" id="{1B7F8214-EE07-4098-B3A0-AA727FADDE66}"/>
              </a:ext>
            </a:extLst>
          </p:cNvPr>
          <p:cNvSpPr txBox="1">
            <a:spLocks noChangeArrowheads="1"/>
          </p:cNvSpPr>
          <p:nvPr/>
        </p:nvSpPr>
        <p:spPr bwMode="auto">
          <a:xfrm>
            <a:off x="3124200" y="4800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Vn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22562"/>
                                        </p:tgtEl>
                                        <p:attrNameLst>
                                          <p:attrName>style.visibility</p:attrName>
                                        </p:attrNameLst>
                                      </p:cBhvr>
                                      <p:to>
                                        <p:strVal val="visible"/>
                                      </p:to>
                                    </p:set>
                                    <p:animEffect transition="in" filter="blinds(horizontal)">
                                      <p:cBhvr>
                                        <p:cTn id="7" dur="500"/>
                                        <p:tgtEl>
                                          <p:spTgt spid="322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a:extLst>
              <a:ext uri="{FF2B5EF4-FFF2-40B4-BE49-F238E27FC236}">
                <a16:creationId xmlns:a16="http://schemas.microsoft.com/office/drawing/2014/main" id="{B7B63717-7602-4E7B-A3C5-9039C423FBED}"/>
              </a:ext>
            </a:extLst>
          </p:cNvPr>
          <p:cNvSpPr txBox="1">
            <a:spLocks noChangeArrowheads="1"/>
          </p:cNvSpPr>
          <p:nvPr/>
        </p:nvSpPr>
        <p:spPr bwMode="auto">
          <a:xfrm>
            <a:off x="1981200" y="196850"/>
            <a:ext cx="8305800" cy="946150"/>
          </a:xfrm>
          <a:prstGeom prst="rect">
            <a:avLst/>
          </a:prstGeom>
          <a:noFill/>
          <a:ln>
            <a:noFill/>
          </a:ln>
          <a:effectLst/>
        </p:spPr>
        <p:txBody>
          <a:bodyPr>
            <a:spAutoFit/>
          </a:bodyPr>
          <a:lstStyle/>
          <a:p>
            <a:pPr eaLnBrk="1" hangingPunct="1">
              <a:defRPr/>
            </a:pPr>
            <a:r>
              <a:rPr lang="en-US" altLang="en-US" sz="2800" b="1" i="1">
                <a:solidFill>
                  <a:srgbClr val="660066"/>
                </a:solidFill>
                <a:effectLst>
                  <a:outerShdw blurRad="38100" dist="38100" dir="2700000" algn="tl">
                    <a:srgbClr val="C0C0C0"/>
                  </a:outerShdw>
                </a:effectLst>
                <a:latin typeface="Arial Narrow" panose="020B0606020202030204" pitchFamily="34" charset="0"/>
                <a:cs typeface="Arial" panose="020B0604020202020204" pitchFamily="34" charset="0"/>
              </a:rPr>
              <a:t>The students of class 7A enjoy different activities after school hours.</a:t>
            </a:r>
            <a:endParaRPr lang="en-US" altLang="en-US" sz="2800" b="1">
              <a:solidFill>
                <a:srgbClr val="FF3300"/>
              </a:solidFill>
              <a:effectLst>
                <a:outerShdw blurRad="38100" dist="38100" dir="2700000" algn="tl">
                  <a:srgbClr val="C0C0C0"/>
                </a:outerShdw>
              </a:effectLst>
              <a:latin typeface="Arial Narrow" panose="020B0606020202030204" pitchFamily="34" charset="0"/>
              <a:cs typeface="Arial" panose="020B0604020202020204" pitchFamily="34" charset="0"/>
            </a:endParaRPr>
          </a:p>
        </p:txBody>
      </p:sp>
      <p:sp>
        <p:nvSpPr>
          <p:cNvPr id="12293" name="Text Box 5">
            <a:extLst>
              <a:ext uri="{FF2B5EF4-FFF2-40B4-BE49-F238E27FC236}">
                <a16:creationId xmlns:a16="http://schemas.microsoft.com/office/drawing/2014/main" id="{818FB6F6-991D-4F3B-B078-6318C900E3AC}"/>
              </a:ext>
            </a:extLst>
          </p:cNvPr>
          <p:cNvSpPr txBox="1">
            <a:spLocks noChangeArrowheads="1"/>
          </p:cNvSpPr>
          <p:nvPr/>
        </p:nvSpPr>
        <p:spPr bwMode="auto">
          <a:xfrm>
            <a:off x="1905000" y="1141414"/>
            <a:ext cx="8458200" cy="1373187"/>
          </a:xfrm>
          <a:prstGeom prst="rect">
            <a:avLst/>
          </a:prstGeom>
          <a:noFill/>
          <a:ln>
            <a:noFill/>
          </a:ln>
          <a:effectLst/>
        </p:spPr>
        <p:txBody>
          <a:bodyPr>
            <a:spAutoFit/>
          </a:bodyPr>
          <a:lstStyle/>
          <a:p>
            <a:pPr eaLnBrk="1" hangingPunct="1">
              <a:defRPr/>
            </a:pPr>
            <a:r>
              <a:rPr lang="en-US" altLang="en-US" sz="2800" b="1">
                <a:solidFill>
                  <a:srgbClr val="0000CC"/>
                </a:solidFill>
                <a:effectLst>
                  <a:outerShdw blurRad="38100" dist="38100" dir="2700000" algn="tl">
                    <a:srgbClr val="C0C0C0"/>
                  </a:outerShdw>
                </a:effectLst>
                <a:latin typeface="Arial Narrow" panose="020B0606020202030204" pitchFamily="34" charset="0"/>
                <a:cs typeface="Arial" panose="020B0604020202020204" pitchFamily="34" charset="0"/>
              </a:rPr>
              <a:t>Acting is Nga’s favorite pastime. She is a member of the school theater group. At present, her group is rehearsing a play for the school anniversary celebration</a:t>
            </a:r>
          </a:p>
        </p:txBody>
      </p:sp>
      <p:sp>
        <p:nvSpPr>
          <p:cNvPr id="12295" name="Text Box 7">
            <a:extLst>
              <a:ext uri="{FF2B5EF4-FFF2-40B4-BE49-F238E27FC236}">
                <a16:creationId xmlns:a16="http://schemas.microsoft.com/office/drawing/2014/main" id="{8BD909B5-FDEB-47EF-AEF1-D8229DD0CA20}"/>
              </a:ext>
            </a:extLst>
          </p:cNvPr>
          <p:cNvSpPr txBox="1">
            <a:spLocks noChangeArrowheads="1"/>
          </p:cNvSpPr>
          <p:nvPr/>
        </p:nvSpPr>
        <p:spPr bwMode="auto">
          <a:xfrm>
            <a:off x="1905000" y="2438401"/>
            <a:ext cx="8229600" cy="2227263"/>
          </a:xfrm>
          <a:prstGeom prst="rect">
            <a:avLst/>
          </a:prstGeom>
          <a:noFill/>
          <a:ln>
            <a:noFill/>
          </a:ln>
          <a:effectLst/>
        </p:spPr>
        <p:txBody>
          <a:bodyPr>
            <a:spAutoFit/>
          </a:bodyPr>
          <a:lstStyle/>
          <a:p>
            <a:pPr eaLnBrk="1" hangingPunct="1">
              <a:spcBef>
                <a:spcPct val="20000"/>
              </a:spcBef>
              <a:buClr>
                <a:schemeClr val="hlink"/>
              </a:buClr>
              <a:buSzPct val="120000"/>
              <a:defRPr/>
            </a:pPr>
            <a:r>
              <a:rPr lang="en-US" altLang="en-US" sz="2800" b="1">
                <a:solidFill>
                  <a:srgbClr val="660066"/>
                </a:solidFill>
                <a:effectLst>
                  <a:outerShdw blurRad="38100" dist="38100" dir="2700000" algn="tl">
                    <a:srgbClr val="C0C0C0"/>
                  </a:outerShdw>
                </a:effectLst>
                <a:latin typeface="Arial Narrow" panose="020B0606020202030204" pitchFamily="34" charset="0"/>
                <a:cs typeface="Arial" panose="020B0604020202020204" pitchFamily="34" charset="0"/>
              </a:rPr>
              <a:t>Ba is the president of the stamp collector’s club. On Wednesday afternoon, he and his friends get together and talk about their stamps. If they have any new stamps, they usually bring them to school. Ba’s American friend, Liz, gives him a lot of American stamps.</a:t>
            </a:r>
            <a:endParaRPr lang="en-US" altLang="en-US" sz="2800" b="1">
              <a:solidFill>
                <a:srgbClr val="660066"/>
              </a:solidFill>
              <a:latin typeface="Arial Narrow" panose="020B0606020202030204" pitchFamily="34" charset="0"/>
              <a:cs typeface="Arial" panose="020B0604020202020204" pitchFamily="34" charset="0"/>
            </a:endParaRPr>
          </a:p>
        </p:txBody>
      </p:sp>
      <p:sp>
        <p:nvSpPr>
          <p:cNvPr id="12296" name="Text Box 8">
            <a:extLst>
              <a:ext uri="{FF2B5EF4-FFF2-40B4-BE49-F238E27FC236}">
                <a16:creationId xmlns:a16="http://schemas.microsoft.com/office/drawing/2014/main" id="{DCFB05BE-CDF1-4092-BB8D-C90C0D07748D}"/>
              </a:ext>
            </a:extLst>
          </p:cNvPr>
          <p:cNvSpPr txBox="1">
            <a:spLocks noChangeArrowheads="1"/>
          </p:cNvSpPr>
          <p:nvPr/>
        </p:nvSpPr>
        <p:spPr bwMode="auto">
          <a:xfrm>
            <a:off x="1981200" y="4572001"/>
            <a:ext cx="8153400" cy="1800225"/>
          </a:xfrm>
          <a:prstGeom prst="rect">
            <a:avLst/>
          </a:prstGeom>
          <a:noFill/>
          <a:ln>
            <a:noFill/>
          </a:ln>
          <a:effectLst/>
        </p:spPr>
        <p:txBody>
          <a:bodyPr>
            <a:spAutoFit/>
          </a:bodyPr>
          <a:lstStyle/>
          <a:p>
            <a:pPr eaLnBrk="1" hangingPunct="1">
              <a:spcBef>
                <a:spcPct val="20000"/>
              </a:spcBef>
              <a:buClr>
                <a:schemeClr val="hlink"/>
              </a:buClr>
              <a:buSzPct val="120000"/>
              <a:defRPr/>
            </a:pPr>
            <a:r>
              <a:rPr lang="en-US" altLang="en-US" sz="2800" b="1">
                <a:solidFill>
                  <a:srgbClr val="A50021"/>
                </a:solidFill>
                <a:effectLst>
                  <a:outerShdw blurRad="38100" dist="38100" dir="2700000" algn="tl">
                    <a:srgbClr val="C0C0C0"/>
                  </a:outerShdw>
                </a:effectLst>
                <a:latin typeface="Arial Narrow" panose="020B0606020202030204" pitchFamily="34" charset="0"/>
                <a:cs typeface="Arial" panose="020B0604020202020204" pitchFamily="34" charset="0"/>
              </a:rPr>
              <a:t>Nam is not very sporty. In the afternoon, he usually goes home and watches videos. Sometimes she reads a library book or comics, but most of the time he lies on the couch in front of the TV. He never plays games.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trips(downRight)">
                                      <p:cBhvr>
                                        <p:cTn id="7" dur="1000"/>
                                        <p:tgtEl>
                                          <p:spTgt spid="1229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 calcmode="lin" valueType="num">
                                      <p:cBhvr>
                                        <p:cTn id="10" dur="500" fill="hold"/>
                                        <p:tgtEl>
                                          <p:spTgt spid="12293"/>
                                        </p:tgtEl>
                                        <p:attrNameLst>
                                          <p:attrName>ppt_w</p:attrName>
                                        </p:attrNameLst>
                                      </p:cBhvr>
                                      <p:tavLst>
                                        <p:tav tm="0">
                                          <p:val>
                                            <p:fltVal val="0"/>
                                          </p:val>
                                        </p:tav>
                                        <p:tav tm="100000">
                                          <p:val>
                                            <p:strVal val="#ppt_w"/>
                                          </p:val>
                                        </p:tav>
                                      </p:tavLst>
                                    </p:anim>
                                    <p:anim calcmode="lin" valueType="num">
                                      <p:cBhvr>
                                        <p:cTn id="11" dur="500" fill="hold"/>
                                        <p:tgtEl>
                                          <p:spTgt spid="12293"/>
                                        </p:tgtEl>
                                        <p:attrNameLst>
                                          <p:attrName>ppt_h</p:attrName>
                                        </p:attrNameLst>
                                      </p:cBhvr>
                                      <p:tavLst>
                                        <p:tav tm="0">
                                          <p:val>
                                            <p:fltVal val="0"/>
                                          </p:val>
                                        </p:tav>
                                        <p:tav tm="100000">
                                          <p:val>
                                            <p:strVal val="#ppt_h"/>
                                          </p:val>
                                        </p:tav>
                                      </p:tavLst>
                                    </p:anim>
                                    <p:animEffect transition="in" filter="fade">
                                      <p:cBhvr>
                                        <p:cTn id="12" dur="500"/>
                                        <p:tgtEl>
                                          <p:spTgt spid="12293"/>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anim calcmode="lin" valueType="num">
                                      <p:cBhvr>
                                        <p:cTn id="15" dur="500" fill="hold"/>
                                        <p:tgtEl>
                                          <p:spTgt spid="12295"/>
                                        </p:tgtEl>
                                        <p:attrNameLst>
                                          <p:attrName>ppt_w</p:attrName>
                                        </p:attrNameLst>
                                      </p:cBhvr>
                                      <p:tavLst>
                                        <p:tav tm="0">
                                          <p:val>
                                            <p:fltVal val="0"/>
                                          </p:val>
                                        </p:tav>
                                        <p:tav tm="100000">
                                          <p:val>
                                            <p:strVal val="#ppt_w"/>
                                          </p:val>
                                        </p:tav>
                                      </p:tavLst>
                                    </p:anim>
                                    <p:anim calcmode="lin" valueType="num">
                                      <p:cBhvr>
                                        <p:cTn id="16" dur="500" fill="hold"/>
                                        <p:tgtEl>
                                          <p:spTgt spid="12295"/>
                                        </p:tgtEl>
                                        <p:attrNameLst>
                                          <p:attrName>ppt_h</p:attrName>
                                        </p:attrNameLst>
                                      </p:cBhvr>
                                      <p:tavLst>
                                        <p:tav tm="0">
                                          <p:val>
                                            <p:fltVal val="0"/>
                                          </p:val>
                                        </p:tav>
                                        <p:tav tm="100000">
                                          <p:val>
                                            <p:strVal val="#ppt_h"/>
                                          </p:val>
                                        </p:tav>
                                      </p:tavLst>
                                    </p:anim>
                                    <p:animEffect transition="in" filter="fade">
                                      <p:cBhvr>
                                        <p:cTn id="17" dur="500"/>
                                        <p:tgtEl>
                                          <p:spTgt spid="12295"/>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2296"/>
                                        </p:tgtEl>
                                        <p:attrNameLst>
                                          <p:attrName>style.visibility</p:attrName>
                                        </p:attrNameLst>
                                      </p:cBhvr>
                                      <p:to>
                                        <p:strVal val="visible"/>
                                      </p:to>
                                    </p:set>
                                    <p:anim calcmode="lin" valueType="num">
                                      <p:cBhvr>
                                        <p:cTn id="20" dur="500" fill="hold"/>
                                        <p:tgtEl>
                                          <p:spTgt spid="12296"/>
                                        </p:tgtEl>
                                        <p:attrNameLst>
                                          <p:attrName>ppt_w</p:attrName>
                                        </p:attrNameLst>
                                      </p:cBhvr>
                                      <p:tavLst>
                                        <p:tav tm="0">
                                          <p:val>
                                            <p:fltVal val="0"/>
                                          </p:val>
                                        </p:tav>
                                        <p:tav tm="100000">
                                          <p:val>
                                            <p:strVal val="#ppt_w"/>
                                          </p:val>
                                        </p:tav>
                                      </p:tavLst>
                                    </p:anim>
                                    <p:anim calcmode="lin" valueType="num">
                                      <p:cBhvr>
                                        <p:cTn id="21" dur="500" fill="hold"/>
                                        <p:tgtEl>
                                          <p:spTgt spid="12296"/>
                                        </p:tgtEl>
                                        <p:attrNameLst>
                                          <p:attrName>ppt_h</p:attrName>
                                        </p:attrNameLst>
                                      </p:cBhvr>
                                      <p:tavLst>
                                        <p:tav tm="0">
                                          <p:val>
                                            <p:fltVal val="0"/>
                                          </p:val>
                                        </p:tav>
                                        <p:tav tm="100000">
                                          <p:val>
                                            <p:strVal val="#ppt_h"/>
                                          </p:val>
                                        </p:tav>
                                      </p:tavLst>
                                    </p:anim>
                                    <p:animEffect transition="in" filter="fade">
                                      <p:cBhvr>
                                        <p:cTn id="22"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5" grpId="0"/>
      <p:bldP spid="122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CA5207A5-9536-4A0A-8053-642AC5955FBE}"/>
              </a:ext>
            </a:extLst>
          </p:cNvPr>
          <p:cNvSpPr>
            <a:spLocks noChangeArrowheads="1"/>
          </p:cNvSpPr>
          <p:nvPr/>
        </p:nvSpPr>
        <p:spPr bwMode="auto">
          <a:xfrm>
            <a:off x="2667000" y="274638"/>
            <a:ext cx="6400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rgbClr val="0033CC"/>
                </a:solidFill>
              </a:rPr>
              <a:t>True / false statements.</a:t>
            </a:r>
            <a:r>
              <a:rPr lang="en-US" altLang="en-US" sz="4400">
                <a:solidFill>
                  <a:schemeClr val="folHlink"/>
                </a:solidFill>
              </a:rPr>
              <a:t> </a:t>
            </a:r>
          </a:p>
        </p:txBody>
      </p:sp>
      <p:sp>
        <p:nvSpPr>
          <p:cNvPr id="9219" name="Rectangle 3">
            <a:extLst>
              <a:ext uri="{FF2B5EF4-FFF2-40B4-BE49-F238E27FC236}">
                <a16:creationId xmlns:a16="http://schemas.microsoft.com/office/drawing/2014/main" id="{75D08A2D-86FA-4650-8C11-C34171A58950}"/>
              </a:ext>
            </a:extLst>
          </p:cNvPr>
          <p:cNvSpPr>
            <a:spLocks noChangeArrowheads="1"/>
          </p:cNvSpPr>
          <p:nvPr/>
        </p:nvSpPr>
        <p:spPr bwMode="auto">
          <a:xfrm>
            <a:off x="2209800" y="1371600"/>
            <a:ext cx="6858000" cy="44831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400">
                <a:solidFill>
                  <a:srgbClr val="FF0066"/>
                </a:solidFill>
                <a:cs typeface="Arial" panose="020B0604020202020204" pitchFamily="34" charset="0"/>
              </a:rPr>
              <a:t>Nga, Ba and Hoa are students in class 7A.</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2. Nam </a:t>
            </a:r>
            <a:r>
              <a:rPr lang="vi-VN" altLang="en-US" sz="2400">
                <a:solidFill>
                  <a:srgbClr val="FF0066"/>
                </a:solidFill>
                <a:cs typeface="Arial" panose="020B0604020202020204" pitchFamily="34" charset="0"/>
              </a:rPr>
              <a:t>isn’t </a:t>
            </a:r>
            <a:r>
              <a:rPr lang="en-US" altLang="en-US" sz="2400">
                <a:solidFill>
                  <a:srgbClr val="FF0066"/>
                </a:solidFill>
                <a:cs typeface="Arial" panose="020B0604020202020204" pitchFamily="34" charset="0"/>
              </a:rPr>
              <a:t>very</a:t>
            </a:r>
            <a:r>
              <a:rPr lang="vi-VN" altLang="en-US" sz="2400">
                <a:solidFill>
                  <a:srgbClr val="FF0066"/>
                </a:solidFill>
                <a:cs typeface="Arial" panose="020B0604020202020204" pitchFamily="34" charset="0"/>
              </a:rPr>
              <a:t> sporty</a:t>
            </a:r>
            <a:r>
              <a:rPr lang="en-US" altLang="en-US" sz="2400">
                <a:solidFill>
                  <a:srgbClr val="FF0066"/>
                </a:solidFill>
                <a:cs typeface="Arial" panose="020B0604020202020204" pitchFamily="34" charset="0"/>
              </a:rPr>
              <a:t> .</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3. Nga’s favorite pastime is jogging.</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4. Ba likes collecting stamps.</a:t>
            </a:r>
          </a:p>
          <a:p>
            <a:pPr eaLnBrk="1" hangingPunct="1">
              <a:spcBef>
                <a:spcPct val="0"/>
              </a:spcBef>
              <a:buFontTx/>
              <a:buNone/>
            </a:pPr>
            <a:endParaRPr lang="en-US" altLang="en-US" sz="2400">
              <a:solidFill>
                <a:srgbClr val="FF0066"/>
              </a:solidFill>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5. Liz gives Nga a lot of American stamps</a:t>
            </a:r>
          </a:p>
          <a:p>
            <a:pPr eaLnBrk="1" hangingPunct="1">
              <a:spcBef>
                <a:spcPct val="0"/>
              </a:spcBef>
              <a:buFontTx/>
              <a:buNone/>
            </a:pPr>
            <a:r>
              <a:rPr lang="en-US" altLang="en-US" sz="2400">
                <a:solidFill>
                  <a:srgbClr val="FF0066"/>
                </a:solidFill>
                <a:cs typeface="Arial" panose="020B0604020202020204" pitchFamily="34" charset="0"/>
              </a:rPr>
              <a:t>               </a:t>
            </a:r>
            <a:endParaRPr lang="en-US" altLang="en-US" sz="2400">
              <a:cs typeface="Arial" panose="020B0604020202020204" pitchFamily="34" charset="0"/>
            </a:endParaRPr>
          </a:p>
          <a:p>
            <a:pPr eaLnBrk="1" hangingPunct="1">
              <a:spcBef>
                <a:spcPct val="0"/>
              </a:spcBef>
              <a:buFontTx/>
              <a:buNone/>
            </a:pPr>
            <a:r>
              <a:rPr lang="en-US" altLang="en-US" sz="2400">
                <a:solidFill>
                  <a:srgbClr val="FF0066"/>
                </a:solidFill>
                <a:cs typeface="Arial" panose="020B0604020202020204" pitchFamily="34" charset="0"/>
              </a:rPr>
              <a:t>6. Nam usually watches TV.</a:t>
            </a:r>
          </a:p>
          <a:p>
            <a:pPr eaLnBrk="1" hangingPunct="1">
              <a:spcBef>
                <a:spcPct val="0"/>
              </a:spcBef>
              <a:buFontTx/>
              <a:buNone/>
            </a:pPr>
            <a:endParaRPr lang="en-US" altLang="en-US" sz="2400">
              <a:solidFill>
                <a:srgbClr val="FF0066"/>
              </a:solidFill>
              <a:cs typeface="Arial" panose="020B0604020202020204" pitchFamily="34" charset="0"/>
            </a:endParaRPr>
          </a:p>
        </p:txBody>
      </p:sp>
      <p:graphicFrame>
        <p:nvGraphicFramePr>
          <p:cNvPr id="322564" name="Group 4">
            <a:extLst>
              <a:ext uri="{FF2B5EF4-FFF2-40B4-BE49-F238E27FC236}">
                <a16:creationId xmlns:a16="http://schemas.microsoft.com/office/drawing/2014/main" id="{33AB6BC8-7B1A-4D21-80CF-A5B9F6995BCF}"/>
              </a:ext>
            </a:extLst>
          </p:cNvPr>
          <p:cNvGraphicFramePr>
            <a:graphicFrameLocks noGrp="1"/>
          </p:cNvGraphicFramePr>
          <p:nvPr/>
        </p:nvGraphicFramePr>
        <p:xfrm>
          <a:off x="9220200" y="685800"/>
          <a:ext cx="1143000" cy="5257799"/>
        </p:xfrm>
        <a:graphic>
          <a:graphicData uri="http://schemas.openxmlformats.org/drawingml/2006/table">
            <a:tbl>
              <a:tblPr/>
              <a:tblGrid>
                <a:gridCol w="1143000">
                  <a:extLst>
                    <a:ext uri="{9D8B030D-6E8A-4147-A177-3AD203B41FA5}">
                      <a16:colId xmlns:a16="http://schemas.microsoft.com/office/drawing/2014/main" val="20000"/>
                    </a:ext>
                  </a:extLst>
                </a:gridCol>
              </a:tblGrid>
              <a:tr h="7619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Check</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79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3600" b="0" i="0" u="none" strike="noStrike" cap="none" normalizeH="0" baseline="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2583" name="Text Box 23">
            <a:extLst>
              <a:ext uri="{FF2B5EF4-FFF2-40B4-BE49-F238E27FC236}">
                <a16:creationId xmlns:a16="http://schemas.microsoft.com/office/drawing/2014/main" id="{279646AD-7B0F-48C7-AD99-40E0F4D02D72}"/>
              </a:ext>
            </a:extLst>
          </p:cNvPr>
          <p:cNvSpPr txBox="1">
            <a:spLocks noChangeArrowheads="1"/>
          </p:cNvSpPr>
          <p:nvPr/>
        </p:nvSpPr>
        <p:spPr bwMode="auto">
          <a:xfrm>
            <a:off x="5715000" y="3200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cs typeface="Arial" panose="020B0604020202020204" pitchFamily="34" charset="0"/>
              </a:rPr>
              <a:t>   acting</a:t>
            </a:r>
          </a:p>
        </p:txBody>
      </p:sp>
      <p:sp>
        <p:nvSpPr>
          <p:cNvPr id="9239" name="Text Box 24">
            <a:extLst>
              <a:ext uri="{FF2B5EF4-FFF2-40B4-BE49-F238E27FC236}">
                <a16:creationId xmlns:a16="http://schemas.microsoft.com/office/drawing/2014/main" id="{789C4B64-CD2D-41FF-B47B-B87E9B74075F}"/>
              </a:ext>
            </a:extLst>
          </p:cNvPr>
          <p:cNvSpPr txBox="1">
            <a:spLocks noChangeArrowheads="1"/>
          </p:cNvSpPr>
          <p:nvPr/>
        </p:nvSpPr>
        <p:spPr bwMode="auto">
          <a:xfrm>
            <a:off x="1828800" y="5029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cs typeface="Arial" panose="020B0604020202020204" pitchFamily="34" charset="0"/>
            </a:endParaRPr>
          </a:p>
        </p:txBody>
      </p:sp>
      <p:sp>
        <p:nvSpPr>
          <p:cNvPr id="322585" name="Line 25">
            <a:extLst>
              <a:ext uri="{FF2B5EF4-FFF2-40B4-BE49-F238E27FC236}">
                <a16:creationId xmlns:a16="http://schemas.microsoft.com/office/drawing/2014/main" id="{3F98B191-F5FB-49FA-8F7A-5404F13F59A7}"/>
              </a:ext>
            </a:extLst>
          </p:cNvPr>
          <p:cNvSpPr>
            <a:spLocks noChangeShapeType="1"/>
          </p:cNvSpPr>
          <p:nvPr/>
        </p:nvSpPr>
        <p:spPr bwMode="auto">
          <a:xfrm>
            <a:off x="3810000" y="4724400"/>
            <a:ext cx="6858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6" name="Line 26">
            <a:extLst>
              <a:ext uri="{FF2B5EF4-FFF2-40B4-BE49-F238E27FC236}">
                <a16:creationId xmlns:a16="http://schemas.microsoft.com/office/drawing/2014/main" id="{14FC6D57-8814-4D7C-839A-5007DDAFCBF1}"/>
              </a:ext>
            </a:extLst>
          </p:cNvPr>
          <p:cNvSpPr>
            <a:spLocks noChangeShapeType="1"/>
          </p:cNvSpPr>
          <p:nvPr/>
        </p:nvSpPr>
        <p:spPr bwMode="auto">
          <a:xfrm>
            <a:off x="6019800" y="3276600"/>
            <a:ext cx="9144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7" name="Text Box 27">
            <a:extLst>
              <a:ext uri="{FF2B5EF4-FFF2-40B4-BE49-F238E27FC236}">
                <a16:creationId xmlns:a16="http://schemas.microsoft.com/office/drawing/2014/main" id="{9323907E-8986-4E81-8A5E-24E4C104F04A}"/>
              </a:ext>
            </a:extLst>
          </p:cNvPr>
          <p:cNvSpPr txBox="1">
            <a:spLocks noChangeArrowheads="1"/>
          </p:cNvSpPr>
          <p:nvPr/>
        </p:nvSpPr>
        <p:spPr bwMode="auto">
          <a:xfrm>
            <a:off x="9601200" y="152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66"/>
                </a:solidFill>
                <a:latin typeface="VnTimes" pitchFamily="2" charset="0"/>
                <a:cs typeface="Arial" panose="020B0604020202020204" pitchFamily="34" charset="0"/>
              </a:rPr>
              <a:t>T</a:t>
            </a:r>
          </a:p>
        </p:txBody>
      </p:sp>
      <p:sp>
        <p:nvSpPr>
          <p:cNvPr id="322588" name="Text Box 28">
            <a:extLst>
              <a:ext uri="{FF2B5EF4-FFF2-40B4-BE49-F238E27FC236}">
                <a16:creationId xmlns:a16="http://schemas.microsoft.com/office/drawing/2014/main" id="{B8BF7B5A-853E-4C67-990C-7F730E6EB979}"/>
              </a:ext>
            </a:extLst>
          </p:cNvPr>
          <p:cNvSpPr txBox="1">
            <a:spLocks noChangeArrowheads="1"/>
          </p:cNvSpPr>
          <p:nvPr/>
        </p:nvSpPr>
        <p:spPr bwMode="auto">
          <a:xfrm>
            <a:off x="9525000" y="2286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VnTimes" pitchFamily="2" charset="0"/>
                <a:cs typeface="Arial" panose="020B0604020202020204" pitchFamily="34" charset="0"/>
              </a:rPr>
              <a:t> </a:t>
            </a:r>
            <a:r>
              <a:rPr lang="vi-VN" altLang="en-US" sz="2400">
                <a:solidFill>
                  <a:srgbClr val="FF0000"/>
                </a:solidFill>
                <a:latin typeface="VnTimes" pitchFamily="2" charset="0"/>
                <a:cs typeface="Arial" panose="020B0604020202020204" pitchFamily="34" charset="0"/>
              </a:rPr>
              <a:t>T</a:t>
            </a:r>
            <a:endParaRPr lang="en-US" altLang="en-US" sz="2400">
              <a:solidFill>
                <a:srgbClr val="FF0000"/>
              </a:solidFill>
              <a:latin typeface="VnTimes" pitchFamily="2" charset="0"/>
              <a:cs typeface="Arial" panose="020B0604020202020204" pitchFamily="34" charset="0"/>
            </a:endParaRPr>
          </a:p>
        </p:txBody>
      </p:sp>
      <p:sp>
        <p:nvSpPr>
          <p:cNvPr id="322589" name="Text Box 29">
            <a:extLst>
              <a:ext uri="{FF2B5EF4-FFF2-40B4-BE49-F238E27FC236}">
                <a16:creationId xmlns:a16="http://schemas.microsoft.com/office/drawing/2014/main" id="{C0FEED08-B750-4703-9C3E-0C21644D9953}"/>
              </a:ext>
            </a:extLst>
          </p:cNvPr>
          <p:cNvSpPr txBox="1">
            <a:spLocks noChangeArrowheads="1"/>
          </p:cNvSpPr>
          <p:nvPr/>
        </p:nvSpPr>
        <p:spPr bwMode="auto">
          <a:xfrm>
            <a:off x="9601200" y="2971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VnTimes" pitchFamily="2" charset="0"/>
                <a:cs typeface="Arial" panose="020B0604020202020204" pitchFamily="34" charset="0"/>
              </a:rPr>
              <a:t>F</a:t>
            </a:r>
          </a:p>
        </p:txBody>
      </p:sp>
      <p:sp>
        <p:nvSpPr>
          <p:cNvPr id="322590" name="Text Box 30">
            <a:extLst>
              <a:ext uri="{FF2B5EF4-FFF2-40B4-BE49-F238E27FC236}">
                <a16:creationId xmlns:a16="http://schemas.microsoft.com/office/drawing/2014/main" id="{A98402BC-FCA1-4A73-94DA-217C1A7C8787}"/>
              </a:ext>
            </a:extLst>
          </p:cNvPr>
          <p:cNvSpPr txBox="1">
            <a:spLocks noChangeArrowheads="1"/>
          </p:cNvSpPr>
          <p:nvPr/>
        </p:nvSpPr>
        <p:spPr bwMode="auto">
          <a:xfrm>
            <a:off x="9601200"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66"/>
                </a:solidFill>
                <a:latin typeface="VnTimes" pitchFamily="2" charset="0"/>
                <a:cs typeface="Arial" panose="020B0604020202020204" pitchFamily="34" charset="0"/>
              </a:rPr>
              <a:t>T</a:t>
            </a:r>
          </a:p>
        </p:txBody>
      </p:sp>
      <p:sp>
        <p:nvSpPr>
          <p:cNvPr id="322591" name="Text Box 31">
            <a:extLst>
              <a:ext uri="{FF2B5EF4-FFF2-40B4-BE49-F238E27FC236}">
                <a16:creationId xmlns:a16="http://schemas.microsoft.com/office/drawing/2014/main" id="{2EE4C464-BC9A-418E-A500-F95FCB56B0F8}"/>
              </a:ext>
            </a:extLst>
          </p:cNvPr>
          <p:cNvSpPr txBox="1">
            <a:spLocks noChangeArrowheads="1"/>
          </p:cNvSpPr>
          <p:nvPr/>
        </p:nvSpPr>
        <p:spPr bwMode="auto">
          <a:xfrm>
            <a:off x="9601200" y="4343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VnTimes" pitchFamily="2" charset="0"/>
                <a:cs typeface="Arial" panose="020B0604020202020204" pitchFamily="34" charset="0"/>
              </a:rPr>
              <a:t> F</a:t>
            </a:r>
          </a:p>
        </p:txBody>
      </p:sp>
      <p:sp>
        <p:nvSpPr>
          <p:cNvPr id="322592" name="Text Box 32">
            <a:extLst>
              <a:ext uri="{FF2B5EF4-FFF2-40B4-BE49-F238E27FC236}">
                <a16:creationId xmlns:a16="http://schemas.microsoft.com/office/drawing/2014/main" id="{F9AFDB94-FF9F-4B08-998E-AA3DD3BA4017}"/>
              </a:ext>
            </a:extLst>
          </p:cNvPr>
          <p:cNvSpPr txBox="1">
            <a:spLocks noChangeArrowheads="1"/>
          </p:cNvSpPr>
          <p:nvPr/>
        </p:nvSpPr>
        <p:spPr bwMode="auto">
          <a:xfrm>
            <a:off x="9601200" y="51816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66"/>
                </a:solidFill>
                <a:latin typeface="VnTimes" pitchFamily="2" charset="0"/>
                <a:cs typeface="Arial" panose="020B0604020202020204" pitchFamily="34" charset="0"/>
              </a:rPr>
              <a:t>T</a:t>
            </a:r>
          </a:p>
        </p:txBody>
      </p:sp>
      <p:sp>
        <p:nvSpPr>
          <p:cNvPr id="9248" name="Text Box 33">
            <a:extLst>
              <a:ext uri="{FF2B5EF4-FFF2-40B4-BE49-F238E27FC236}">
                <a16:creationId xmlns:a16="http://schemas.microsoft.com/office/drawing/2014/main" id="{207871BD-DF09-432A-AF30-FDE1FFFB36B1}"/>
              </a:ext>
            </a:extLst>
          </p:cNvPr>
          <p:cNvSpPr txBox="1">
            <a:spLocks noChangeArrowheads="1"/>
          </p:cNvSpPr>
          <p:nvPr/>
        </p:nvSpPr>
        <p:spPr bwMode="auto">
          <a:xfrm>
            <a:off x="3124200" y="48006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VnTimes" pitchFamily="2" charset="0"/>
              <a:cs typeface="Arial" panose="020B0604020202020204" pitchFamily="34" charset="0"/>
            </a:endParaRPr>
          </a:p>
        </p:txBody>
      </p:sp>
      <p:sp>
        <p:nvSpPr>
          <p:cNvPr id="322594" name="Text Box 34">
            <a:extLst>
              <a:ext uri="{FF2B5EF4-FFF2-40B4-BE49-F238E27FC236}">
                <a16:creationId xmlns:a16="http://schemas.microsoft.com/office/drawing/2014/main" id="{68CFCBC7-253B-424C-A891-85287E21C246}"/>
              </a:ext>
            </a:extLst>
          </p:cNvPr>
          <p:cNvSpPr txBox="1">
            <a:spLocks noChangeArrowheads="1"/>
          </p:cNvSpPr>
          <p:nvPr/>
        </p:nvSpPr>
        <p:spPr bwMode="auto">
          <a:xfrm>
            <a:off x="3886200" y="464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VnTimes" pitchFamily="2" charset="0"/>
                <a:cs typeface="Arial" panose="020B0604020202020204" pitchFamily="34" charset="0"/>
              </a:rPr>
              <a:t>Ba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22562"/>
                                        </p:tgtEl>
                                        <p:attrNameLst>
                                          <p:attrName>style.visibility</p:attrName>
                                        </p:attrNameLst>
                                      </p:cBhvr>
                                      <p:to>
                                        <p:strVal val="visible"/>
                                      </p:to>
                                    </p:set>
                                    <p:animEffect transition="in" filter="blinds(horizontal)">
                                      <p:cBhvr>
                                        <p:cTn id="7" dur="500"/>
                                        <p:tgtEl>
                                          <p:spTgt spid="32256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322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2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25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25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225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2583"/>
                                        </p:tgtEl>
                                        <p:attrNameLst>
                                          <p:attrName>style.visibility</p:attrName>
                                        </p:attrNameLst>
                                      </p:cBhvr>
                                      <p:to>
                                        <p:strVal val="visible"/>
                                      </p:to>
                                    </p:set>
                                    <p:animEffect transition="in" filter="blinds(horizontal)">
                                      <p:cBhvr>
                                        <p:cTn id="31" dur="500"/>
                                        <p:tgtEl>
                                          <p:spTgt spid="3225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2259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2259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32258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2259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utoUpdateAnimBg="0"/>
      <p:bldP spid="322583" grpId="0" autoUpdateAnimBg="0"/>
      <p:bldP spid="322587" grpId="0" autoUpdateAnimBg="0"/>
      <p:bldP spid="322588" grpId="0" autoUpdateAnimBg="0"/>
      <p:bldP spid="322589" grpId="0" autoUpdateAnimBg="0"/>
      <p:bldP spid="322590" grpId="0" autoUpdateAnimBg="0"/>
      <p:bldP spid="322591" grpId="0" autoUpdateAnimBg="0"/>
      <p:bldP spid="322592" grpId="0" autoUpdateAnimBg="0"/>
      <p:bldP spid="32259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D97AD97-DB79-4364-A585-3DC1F38BCE7A}"/>
              </a:ext>
            </a:extLst>
          </p:cNvPr>
          <p:cNvSpPr txBox="1">
            <a:spLocks noChangeArrowheads="1"/>
          </p:cNvSpPr>
          <p:nvPr/>
        </p:nvSpPr>
        <p:spPr bwMode="auto">
          <a:xfrm>
            <a:off x="1981200" y="196850"/>
            <a:ext cx="8305800" cy="946150"/>
          </a:xfrm>
          <a:prstGeom prst="rect">
            <a:avLst/>
          </a:prstGeom>
          <a:noFill/>
          <a:ln>
            <a:noFill/>
          </a:ln>
          <a:effectLst/>
        </p:spPr>
        <p:txBody>
          <a:bodyPr>
            <a:spAutoFit/>
          </a:bodyPr>
          <a:lstStyle/>
          <a:p>
            <a:pPr eaLnBrk="1" hangingPunct="1">
              <a:defRPr/>
            </a:pPr>
            <a:r>
              <a:rPr lang="en-US" altLang="en-US" sz="2800" b="1" i="1">
                <a:solidFill>
                  <a:srgbClr val="660066"/>
                </a:solidFill>
                <a:effectLst>
                  <a:outerShdw blurRad="38100" dist="38100" dir="2700000" algn="tl">
                    <a:srgbClr val="C0C0C0"/>
                  </a:outerShdw>
                </a:effectLst>
                <a:latin typeface="Arial Narrow" panose="020B0606020202030204" pitchFamily="34" charset="0"/>
                <a:cs typeface="Arial" panose="020B0604020202020204" pitchFamily="34" charset="0"/>
              </a:rPr>
              <a:t>The students of class 7A enjoy different activities after school hours.</a:t>
            </a:r>
            <a:endParaRPr lang="en-US" altLang="en-US" sz="2800" b="1">
              <a:solidFill>
                <a:srgbClr val="FF3300"/>
              </a:solidFill>
              <a:effectLst>
                <a:outerShdw blurRad="38100" dist="38100" dir="2700000" algn="tl">
                  <a:srgbClr val="C0C0C0"/>
                </a:outerShdw>
              </a:effectLst>
              <a:latin typeface="Arial Narrow" panose="020B0606020202030204" pitchFamily="34" charset="0"/>
              <a:cs typeface="Arial" panose="020B0604020202020204" pitchFamily="34" charset="0"/>
            </a:endParaRPr>
          </a:p>
        </p:txBody>
      </p:sp>
      <p:sp>
        <p:nvSpPr>
          <p:cNvPr id="36867" name="Text Box 3">
            <a:extLst>
              <a:ext uri="{FF2B5EF4-FFF2-40B4-BE49-F238E27FC236}">
                <a16:creationId xmlns:a16="http://schemas.microsoft.com/office/drawing/2014/main" id="{8B54EEE9-1CD8-4EF2-8899-02433B099DEB}"/>
              </a:ext>
            </a:extLst>
          </p:cNvPr>
          <p:cNvSpPr txBox="1">
            <a:spLocks noChangeArrowheads="1"/>
          </p:cNvSpPr>
          <p:nvPr/>
        </p:nvSpPr>
        <p:spPr bwMode="auto">
          <a:xfrm>
            <a:off x="1905000" y="1141414"/>
            <a:ext cx="8458200" cy="1373187"/>
          </a:xfrm>
          <a:prstGeom prst="rect">
            <a:avLst/>
          </a:prstGeom>
          <a:noFill/>
          <a:ln>
            <a:noFill/>
          </a:ln>
          <a:effectLst/>
        </p:spPr>
        <p:txBody>
          <a:bodyPr>
            <a:spAutoFit/>
          </a:bodyPr>
          <a:lstStyle/>
          <a:p>
            <a:pPr eaLnBrk="1" hangingPunct="1">
              <a:defRPr/>
            </a:pPr>
            <a:r>
              <a:rPr lang="en-US" altLang="en-US" sz="2800" b="1">
                <a:solidFill>
                  <a:srgbClr val="0000CC"/>
                </a:solidFill>
                <a:effectLst>
                  <a:outerShdw blurRad="38100" dist="38100" dir="2700000" algn="tl">
                    <a:srgbClr val="C0C0C0"/>
                  </a:outerShdw>
                </a:effectLst>
                <a:latin typeface="Arial Narrow" panose="020B0606020202030204" pitchFamily="34" charset="0"/>
                <a:cs typeface="Arial" panose="020B0604020202020204" pitchFamily="34" charset="0"/>
              </a:rPr>
              <a:t>Acting is Nga’s favorite pastime. She is a member of the school theater group. At present, her group is rehearsing a play for the school anniversary celebration</a:t>
            </a:r>
          </a:p>
        </p:txBody>
      </p:sp>
      <p:sp>
        <p:nvSpPr>
          <p:cNvPr id="36868" name="Text Box 4">
            <a:extLst>
              <a:ext uri="{FF2B5EF4-FFF2-40B4-BE49-F238E27FC236}">
                <a16:creationId xmlns:a16="http://schemas.microsoft.com/office/drawing/2014/main" id="{74388227-CCAA-45F2-AFFF-DEF6FE7C8EE0}"/>
              </a:ext>
            </a:extLst>
          </p:cNvPr>
          <p:cNvSpPr txBox="1">
            <a:spLocks noChangeArrowheads="1"/>
          </p:cNvSpPr>
          <p:nvPr/>
        </p:nvSpPr>
        <p:spPr bwMode="auto">
          <a:xfrm>
            <a:off x="1905000" y="2438401"/>
            <a:ext cx="8229600" cy="2227263"/>
          </a:xfrm>
          <a:prstGeom prst="rect">
            <a:avLst/>
          </a:prstGeom>
          <a:noFill/>
          <a:ln>
            <a:noFill/>
          </a:ln>
          <a:effectLst/>
        </p:spPr>
        <p:txBody>
          <a:bodyPr>
            <a:spAutoFit/>
          </a:bodyPr>
          <a:lstStyle/>
          <a:p>
            <a:pPr eaLnBrk="1" hangingPunct="1">
              <a:spcBef>
                <a:spcPct val="20000"/>
              </a:spcBef>
              <a:buClr>
                <a:schemeClr val="hlink"/>
              </a:buClr>
              <a:buSzPct val="120000"/>
              <a:defRPr/>
            </a:pPr>
            <a:r>
              <a:rPr lang="en-US" altLang="en-US" sz="2800" b="1">
                <a:solidFill>
                  <a:srgbClr val="660066"/>
                </a:solidFill>
                <a:effectLst>
                  <a:outerShdw blurRad="38100" dist="38100" dir="2700000" algn="tl">
                    <a:srgbClr val="C0C0C0"/>
                  </a:outerShdw>
                </a:effectLst>
                <a:latin typeface="Arial Narrow" panose="020B0606020202030204" pitchFamily="34" charset="0"/>
                <a:cs typeface="Arial" panose="020B0604020202020204" pitchFamily="34" charset="0"/>
              </a:rPr>
              <a:t>Ba is the president of the stamp collector’s club. On Wednesday afternoon, he and his friends get together and talk about their stamps. If they have any new stamps, they usually bring them to school. Ba’s American friend, Liz, gives him a lot of American stamps.</a:t>
            </a:r>
            <a:endParaRPr lang="en-US" altLang="en-US" sz="2800" b="1">
              <a:solidFill>
                <a:srgbClr val="660066"/>
              </a:solidFill>
              <a:latin typeface="Arial Narrow" panose="020B0606020202030204" pitchFamily="34" charset="0"/>
              <a:cs typeface="Arial" panose="020B0604020202020204" pitchFamily="34" charset="0"/>
            </a:endParaRPr>
          </a:p>
        </p:txBody>
      </p:sp>
      <p:sp>
        <p:nvSpPr>
          <p:cNvPr id="36869" name="Text Box 5">
            <a:extLst>
              <a:ext uri="{FF2B5EF4-FFF2-40B4-BE49-F238E27FC236}">
                <a16:creationId xmlns:a16="http://schemas.microsoft.com/office/drawing/2014/main" id="{D812EB99-0E5D-4693-AD22-09CCCFDD9F13}"/>
              </a:ext>
            </a:extLst>
          </p:cNvPr>
          <p:cNvSpPr txBox="1">
            <a:spLocks noChangeArrowheads="1"/>
          </p:cNvSpPr>
          <p:nvPr/>
        </p:nvSpPr>
        <p:spPr bwMode="auto">
          <a:xfrm>
            <a:off x="1981200" y="4572001"/>
            <a:ext cx="8153400" cy="1800225"/>
          </a:xfrm>
          <a:prstGeom prst="rect">
            <a:avLst/>
          </a:prstGeom>
          <a:noFill/>
          <a:ln>
            <a:noFill/>
          </a:ln>
          <a:effectLst/>
        </p:spPr>
        <p:txBody>
          <a:bodyPr>
            <a:spAutoFit/>
          </a:bodyPr>
          <a:lstStyle/>
          <a:p>
            <a:pPr eaLnBrk="1" hangingPunct="1">
              <a:spcBef>
                <a:spcPct val="20000"/>
              </a:spcBef>
              <a:buClr>
                <a:schemeClr val="hlink"/>
              </a:buClr>
              <a:buSzPct val="120000"/>
              <a:defRPr/>
            </a:pPr>
            <a:r>
              <a:rPr lang="en-US" altLang="en-US" sz="2800" b="1">
                <a:solidFill>
                  <a:srgbClr val="A50021"/>
                </a:solidFill>
                <a:effectLst>
                  <a:outerShdw blurRad="38100" dist="38100" dir="2700000" algn="tl">
                    <a:srgbClr val="C0C0C0"/>
                  </a:outerShdw>
                </a:effectLst>
                <a:latin typeface="Arial Narrow" panose="020B0606020202030204" pitchFamily="34" charset="0"/>
                <a:cs typeface="Arial" panose="020B0604020202020204" pitchFamily="34" charset="0"/>
              </a:rPr>
              <a:t>Nam is not very sporty. In the afternoon, he usually goes home and watches videos. Sometimes she reads a library book or comics, but most of the time he lies on the couch in front of the TV. He never plays games.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strips(downRight)">
                                      <p:cBhvr>
                                        <p:cTn id="7" dur="1000"/>
                                        <p:tgtEl>
                                          <p:spTgt spid="3686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6867"/>
                                        </p:tgtEl>
                                        <p:attrNameLst>
                                          <p:attrName>style.visibility</p:attrName>
                                        </p:attrNameLst>
                                      </p:cBhvr>
                                      <p:to>
                                        <p:strVal val="visible"/>
                                      </p:to>
                                    </p:set>
                                    <p:anim calcmode="lin" valueType="num">
                                      <p:cBhvr>
                                        <p:cTn id="10" dur="500" fill="hold"/>
                                        <p:tgtEl>
                                          <p:spTgt spid="36867"/>
                                        </p:tgtEl>
                                        <p:attrNameLst>
                                          <p:attrName>ppt_w</p:attrName>
                                        </p:attrNameLst>
                                      </p:cBhvr>
                                      <p:tavLst>
                                        <p:tav tm="0">
                                          <p:val>
                                            <p:fltVal val="0"/>
                                          </p:val>
                                        </p:tav>
                                        <p:tav tm="100000">
                                          <p:val>
                                            <p:strVal val="#ppt_w"/>
                                          </p:val>
                                        </p:tav>
                                      </p:tavLst>
                                    </p:anim>
                                    <p:anim calcmode="lin" valueType="num">
                                      <p:cBhvr>
                                        <p:cTn id="11" dur="500" fill="hold"/>
                                        <p:tgtEl>
                                          <p:spTgt spid="36867"/>
                                        </p:tgtEl>
                                        <p:attrNameLst>
                                          <p:attrName>ppt_h</p:attrName>
                                        </p:attrNameLst>
                                      </p:cBhvr>
                                      <p:tavLst>
                                        <p:tav tm="0">
                                          <p:val>
                                            <p:fltVal val="0"/>
                                          </p:val>
                                        </p:tav>
                                        <p:tav tm="100000">
                                          <p:val>
                                            <p:strVal val="#ppt_h"/>
                                          </p:val>
                                        </p:tav>
                                      </p:tavLst>
                                    </p:anim>
                                    <p:animEffect transition="in" filter="fade">
                                      <p:cBhvr>
                                        <p:cTn id="12" dur="500"/>
                                        <p:tgtEl>
                                          <p:spTgt spid="36867"/>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500" fill="hold"/>
                                        <p:tgtEl>
                                          <p:spTgt spid="36868"/>
                                        </p:tgtEl>
                                        <p:attrNameLst>
                                          <p:attrName>ppt_w</p:attrName>
                                        </p:attrNameLst>
                                      </p:cBhvr>
                                      <p:tavLst>
                                        <p:tav tm="0">
                                          <p:val>
                                            <p:fltVal val="0"/>
                                          </p:val>
                                        </p:tav>
                                        <p:tav tm="100000">
                                          <p:val>
                                            <p:strVal val="#ppt_w"/>
                                          </p:val>
                                        </p:tav>
                                      </p:tavLst>
                                    </p:anim>
                                    <p:anim calcmode="lin" valueType="num">
                                      <p:cBhvr>
                                        <p:cTn id="16" dur="500" fill="hold"/>
                                        <p:tgtEl>
                                          <p:spTgt spid="36868"/>
                                        </p:tgtEl>
                                        <p:attrNameLst>
                                          <p:attrName>ppt_h</p:attrName>
                                        </p:attrNameLst>
                                      </p:cBhvr>
                                      <p:tavLst>
                                        <p:tav tm="0">
                                          <p:val>
                                            <p:fltVal val="0"/>
                                          </p:val>
                                        </p:tav>
                                        <p:tav tm="100000">
                                          <p:val>
                                            <p:strVal val="#ppt_h"/>
                                          </p:val>
                                        </p:tav>
                                      </p:tavLst>
                                    </p:anim>
                                    <p:animEffect transition="in" filter="fade">
                                      <p:cBhvr>
                                        <p:cTn id="17" dur="500"/>
                                        <p:tgtEl>
                                          <p:spTgt spid="36868"/>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6869"/>
                                        </p:tgtEl>
                                        <p:attrNameLst>
                                          <p:attrName>style.visibility</p:attrName>
                                        </p:attrNameLst>
                                      </p:cBhvr>
                                      <p:to>
                                        <p:strVal val="visible"/>
                                      </p:to>
                                    </p:set>
                                    <p:anim calcmode="lin" valueType="num">
                                      <p:cBhvr>
                                        <p:cTn id="20" dur="500" fill="hold"/>
                                        <p:tgtEl>
                                          <p:spTgt spid="36869"/>
                                        </p:tgtEl>
                                        <p:attrNameLst>
                                          <p:attrName>ppt_w</p:attrName>
                                        </p:attrNameLst>
                                      </p:cBhvr>
                                      <p:tavLst>
                                        <p:tav tm="0">
                                          <p:val>
                                            <p:fltVal val="0"/>
                                          </p:val>
                                        </p:tav>
                                        <p:tav tm="100000">
                                          <p:val>
                                            <p:strVal val="#ppt_w"/>
                                          </p:val>
                                        </p:tav>
                                      </p:tavLst>
                                    </p:anim>
                                    <p:anim calcmode="lin" valueType="num">
                                      <p:cBhvr>
                                        <p:cTn id="21" dur="500" fill="hold"/>
                                        <p:tgtEl>
                                          <p:spTgt spid="36869"/>
                                        </p:tgtEl>
                                        <p:attrNameLst>
                                          <p:attrName>ppt_h</p:attrName>
                                        </p:attrNameLst>
                                      </p:cBhvr>
                                      <p:tavLst>
                                        <p:tav tm="0">
                                          <p:val>
                                            <p:fltVal val="0"/>
                                          </p:val>
                                        </p:tav>
                                        <p:tav tm="100000">
                                          <p:val>
                                            <p:strVal val="#ppt_h"/>
                                          </p:val>
                                        </p:tav>
                                      </p:tavLst>
                                    </p:anim>
                                    <p:animEffect transition="in" filter="fade">
                                      <p:cBhvr>
                                        <p:cTn id="2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368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6">
            <a:extLst>
              <a:ext uri="{FF2B5EF4-FFF2-40B4-BE49-F238E27FC236}">
                <a16:creationId xmlns:a16="http://schemas.microsoft.com/office/drawing/2014/main" id="{C61CFD40-AB77-4EF5-AE8F-7771662C7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633" name="AutoShape 73">
            <a:extLst>
              <a:ext uri="{FF2B5EF4-FFF2-40B4-BE49-F238E27FC236}">
                <a16:creationId xmlns:a16="http://schemas.microsoft.com/office/drawing/2014/main" id="{8CA7B4FC-40D6-48AC-8F23-655BDF8A96D6}"/>
              </a:ext>
            </a:extLst>
          </p:cNvPr>
          <p:cNvSpPr>
            <a:spLocks noChangeArrowheads="1"/>
          </p:cNvSpPr>
          <p:nvPr/>
        </p:nvSpPr>
        <p:spPr bwMode="auto">
          <a:xfrm>
            <a:off x="8077200" y="2276475"/>
            <a:ext cx="1066800" cy="1219200"/>
          </a:xfrm>
          <a:prstGeom prst="smileyFace">
            <a:avLst>
              <a:gd name="adj" fmla="val 4653"/>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Verdana" panose="020B0604030504040204" pitchFamily="34" charset="0"/>
            </a:endParaRPr>
          </a:p>
        </p:txBody>
      </p:sp>
      <p:sp>
        <p:nvSpPr>
          <p:cNvPr id="6148" name="WordArt 74">
            <a:extLst>
              <a:ext uri="{FF2B5EF4-FFF2-40B4-BE49-F238E27FC236}">
                <a16:creationId xmlns:a16="http://schemas.microsoft.com/office/drawing/2014/main" id="{5E52D080-A79E-427A-9427-8D8256160F46}"/>
              </a:ext>
            </a:extLst>
          </p:cNvPr>
          <p:cNvSpPr>
            <a:spLocks noChangeArrowheads="1" noChangeShapeType="1" noTextEdit="1"/>
          </p:cNvSpPr>
          <p:nvPr/>
        </p:nvSpPr>
        <p:spPr bwMode="auto">
          <a:xfrm>
            <a:off x="1774825" y="260350"/>
            <a:ext cx="8713788" cy="2305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b="1" kern="10">
              <a:solidFill>
                <a:srgbClr val="0000CC"/>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endParaRPr>
          </a:p>
        </p:txBody>
      </p:sp>
      <p:sp>
        <p:nvSpPr>
          <p:cNvPr id="66635" name="AutoShape 75">
            <a:extLst>
              <a:ext uri="{FF2B5EF4-FFF2-40B4-BE49-F238E27FC236}">
                <a16:creationId xmlns:a16="http://schemas.microsoft.com/office/drawing/2014/main" id="{4D25C330-B11C-4DD4-B27F-835D2392EC6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0</a:t>
            </a:r>
          </a:p>
        </p:txBody>
      </p:sp>
      <p:sp>
        <p:nvSpPr>
          <p:cNvPr id="66636" name="AutoShape 76">
            <a:extLst>
              <a:ext uri="{FF2B5EF4-FFF2-40B4-BE49-F238E27FC236}">
                <a16:creationId xmlns:a16="http://schemas.microsoft.com/office/drawing/2014/main" id="{E0F908EB-E861-4645-A012-D8BE5EE662CA}"/>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a:t>
            </a:r>
          </a:p>
        </p:txBody>
      </p:sp>
      <p:sp>
        <p:nvSpPr>
          <p:cNvPr id="66637" name="AutoShape 77">
            <a:extLst>
              <a:ext uri="{FF2B5EF4-FFF2-40B4-BE49-F238E27FC236}">
                <a16:creationId xmlns:a16="http://schemas.microsoft.com/office/drawing/2014/main" id="{EB269635-BF65-4BE5-A7C8-03334B991005}"/>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a:t>
            </a:r>
          </a:p>
        </p:txBody>
      </p:sp>
      <p:sp>
        <p:nvSpPr>
          <p:cNvPr id="66638" name="AutoShape 78">
            <a:extLst>
              <a:ext uri="{FF2B5EF4-FFF2-40B4-BE49-F238E27FC236}">
                <a16:creationId xmlns:a16="http://schemas.microsoft.com/office/drawing/2014/main" id="{C9A3D714-5826-4369-9C3C-F0958ACDB569}"/>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a:t>
            </a:r>
          </a:p>
        </p:txBody>
      </p:sp>
      <p:sp>
        <p:nvSpPr>
          <p:cNvPr id="66639" name="AutoShape 79">
            <a:extLst>
              <a:ext uri="{FF2B5EF4-FFF2-40B4-BE49-F238E27FC236}">
                <a16:creationId xmlns:a16="http://schemas.microsoft.com/office/drawing/2014/main" id="{CD924FEF-D130-4705-8222-B776357D51AE}"/>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a:t>
            </a:r>
          </a:p>
        </p:txBody>
      </p:sp>
      <p:sp>
        <p:nvSpPr>
          <p:cNvPr id="66640" name="AutoShape 80">
            <a:extLst>
              <a:ext uri="{FF2B5EF4-FFF2-40B4-BE49-F238E27FC236}">
                <a16:creationId xmlns:a16="http://schemas.microsoft.com/office/drawing/2014/main" id="{57C6EDB0-3510-4C2B-98BB-8DD1B3AB0F05}"/>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a:t>
            </a:r>
          </a:p>
        </p:txBody>
      </p:sp>
      <p:sp>
        <p:nvSpPr>
          <p:cNvPr id="66641" name="AutoShape 81">
            <a:extLst>
              <a:ext uri="{FF2B5EF4-FFF2-40B4-BE49-F238E27FC236}">
                <a16:creationId xmlns:a16="http://schemas.microsoft.com/office/drawing/2014/main" id="{7A6EE0BD-004C-40F1-875C-A8FDB6129DF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6</a:t>
            </a:r>
          </a:p>
        </p:txBody>
      </p:sp>
      <p:sp>
        <p:nvSpPr>
          <p:cNvPr id="66642" name="AutoShape 82">
            <a:extLst>
              <a:ext uri="{FF2B5EF4-FFF2-40B4-BE49-F238E27FC236}">
                <a16:creationId xmlns:a16="http://schemas.microsoft.com/office/drawing/2014/main" id="{0BDAB1BA-DFE6-4E42-A237-6CF10C352086}"/>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7</a:t>
            </a:r>
          </a:p>
        </p:txBody>
      </p:sp>
      <p:sp>
        <p:nvSpPr>
          <p:cNvPr id="66643" name="AutoShape 83">
            <a:extLst>
              <a:ext uri="{FF2B5EF4-FFF2-40B4-BE49-F238E27FC236}">
                <a16:creationId xmlns:a16="http://schemas.microsoft.com/office/drawing/2014/main" id="{FB22DB31-7101-4948-AEAD-7E39CED59298}"/>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8</a:t>
            </a:r>
          </a:p>
        </p:txBody>
      </p:sp>
      <p:sp>
        <p:nvSpPr>
          <p:cNvPr id="66644" name="AutoShape 84">
            <a:extLst>
              <a:ext uri="{FF2B5EF4-FFF2-40B4-BE49-F238E27FC236}">
                <a16:creationId xmlns:a16="http://schemas.microsoft.com/office/drawing/2014/main" id="{9D6EA33D-1E69-483F-B934-40BF17305006}"/>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9</a:t>
            </a:r>
          </a:p>
        </p:txBody>
      </p:sp>
      <p:sp>
        <p:nvSpPr>
          <p:cNvPr id="66645" name="AutoShape 85">
            <a:extLst>
              <a:ext uri="{FF2B5EF4-FFF2-40B4-BE49-F238E27FC236}">
                <a16:creationId xmlns:a16="http://schemas.microsoft.com/office/drawing/2014/main" id="{4ECAA251-3090-42E5-ACF4-8AB198D47917}"/>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10</a:t>
            </a:r>
          </a:p>
        </p:txBody>
      </p:sp>
      <p:sp>
        <p:nvSpPr>
          <p:cNvPr id="66646" name="AutoShape 86">
            <a:extLst>
              <a:ext uri="{FF2B5EF4-FFF2-40B4-BE49-F238E27FC236}">
                <a16:creationId xmlns:a16="http://schemas.microsoft.com/office/drawing/2014/main" id="{9466829E-A488-4833-B8E2-4C55B96AB67B}"/>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11</a:t>
            </a:r>
          </a:p>
        </p:txBody>
      </p:sp>
      <p:sp>
        <p:nvSpPr>
          <p:cNvPr id="66647" name="AutoShape 87">
            <a:extLst>
              <a:ext uri="{FF2B5EF4-FFF2-40B4-BE49-F238E27FC236}">
                <a16:creationId xmlns:a16="http://schemas.microsoft.com/office/drawing/2014/main" id="{6AB8A8CD-B6B9-4375-BB63-8B71B1530339}"/>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12</a:t>
            </a:r>
          </a:p>
        </p:txBody>
      </p:sp>
      <p:sp>
        <p:nvSpPr>
          <p:cNvPr id="66648" name="AutoShape 88">
            <a:extLst>
              <a:ext uri="{FF2B5EF4-FFF2-40B4-BE49-F238E27FC236}">
                <a16:creationId xmlns:a16="http://schemas.microsoft.com/office/drawing/2014/main" id="{E44DEF17-8E0E-4059-88F3-D145D6129C1A}"/>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13</a:t>
            </a:r>
          </a:p>
        </p:txBody>
      </p:sp>
      <p:sp>
        <p:nvSpPr>
          <p:cNvPr id="66649" name="AutoShape 89">
            <a:extLst>
              <a:ext uri="{FF2B5EF4-FFF2-40B4-BE49-F238E27FC236}">
                <a16:creationId xmlns:a16="http://schemas.microsoft.com/office/drawing/2014/main" id="{5E377C79-5571-498B-8216-803E0FAA2FC1}"/>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14</a:t>
            </a:r>
          </a:p>
        </p:txBody>
      </p:sp>
      <p:sp>
        <p:nvSpPr>
          <p:cNvPr id="66650" name="AutoShape 90">
            <a:extLst>
              <a:ext uri="{FF2B5EF4-FFF2-40B4-BE49-F238E27FC236}">
                <a16:creationId xmlns:a16="http://schemas.microsoft.com/office/drawing/2014/main" id="{EFD14F1E-1DF5-4F01-B4CF-E2AE35D9CAD0}"/>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15</a:t>
            </a:r>
          </a:p>
        </p:txBody>
      </p:sp>
      <p:sp>
        <p:nvSpPr>
          <p:cNvPr id="66651" name="AutoShape 91">
            <a:extLst>
              <a:ext uri="{FF2B5EF4-FFF2-40B4-BE49-F238E27FC236}">
                <a16:creationId xmlns:a16="http://schemas.microsoft.com/office/drawing/2014/main" id="{7BB4126A-ED1E-43E5-B9F9-C328CCF4086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16</a:t>
            </a:r>
          </a:p>
        </p:txBody>
      </p:sp>
      <p:sp>
        <p:nvSpPr>
          <p:cNvPr id="66652" name="AutoShape 92">
            <a:extLst>
              <a:ext uri="{FF2B5EF4-FFF2-40B4-BE49-F238E27FC236}">
                <a16:creationId xmlns:a16="http://schemas.microsoft.com/office/drawing/2014/main" id="{4828A65A-8142-4920-8CE9-14618AA6431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17</a:t>
            </a:r>
          </a:p>
        </p:txBody>
      </p:sp>
      <p:sp>
        <p:nvSpPr>
          <p:cNvPr id="66653" name="AutoShape 93">
            <a:extLst>
              <a:ext uri="{FF2B5EF4-FFF2-40B4-BE49-F238E27FC236}">
                <a16:creationId xmlns:a16="http://schemas.microsoft.com/office/drawing/2014/main" id="{A169D3E9-12F4-412C-819F-AD6B59F813F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18</a:t>
            </a:r>
          </a:p>
        </p:txBody>
      </p:sp>
      <p:sp>
        <p:nvSpPr>
          <p:cNvPr id="66654" name="AutoShape 94">
            <a:extLst>
              <a:ext uri="{FF2B5EF4-FFF2-40B4-BE49-F238E27FC236}">
                <a16:creationId xmlns:a16="http://schemas.microsoft.com/office/drawing/2014/main" id="{EB469CEC-FA89-402C-AF95-9399F32378D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19</a:t>
            </a:r>
          </a:p>
        </p:txBody>
      </p:sp>
      <p:sp>
        <p:nvSpPr>
          <p:cNvPr id="66655" name="AutoShape 95">
            <a:extLst>
              <a:ext uri="{FF2B5EF4-FFF2-40B4-BE49-F238E27FC236}">
                <a16:creationId xmlns:a16="http://schemas.microsoft.com/office/drawing/2014/main" id="{C31ABDD0-D505-4E65-873E-77EA414EFB10}"/>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20</a:t>
            </a:r>
          </a:p>
        </p:txBody>
      </p:sp>
      <p:sp>
        <p:nvSpPr>
          <p:cNvPr id="66656" name="AutoShape 96">
            <a:extLst>
              <a:ext uri="{FF2B5EF4-FFF2-40B4-BE49-F238E27FC236}">
                <a16:creationId xmlns:a16="http://schemas.microsoft.com/office/drawing/2014/main" id="{77540C7A-246F-41F8-9F02-65C75628D694}"/>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21</a:t>
            </a:r>
          </a:p>
        </p:txBody>
      </p:sp>
      <p:sp>
        <p:nvSpPr>
          <p:cNvPr id="66657" name="AutoShape 97">
            <a:extLst>
              <a:ext uri="{FF2B5EF4-FFF2-40B4-BE49-F238E27FC236}">
                <a16:creationId xmlns:a16="http://schemas.microsoft.com/office/drawing/2014/main" id="{8055F4C4-7D28-4C0F-A00F-72F18147D73F}"/>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22</a:t>
            </a:r>
          </a:p>
        </p:txBody>
      </p:sp>
      <p:sp>
        <p:nvSpPr>
          <p:cNvPr id="66658" name="AutoShape 98">
            <a:extLst>
              <a:ext uri="{FF2B5EF4-FFF2-40B4-BE49-F238E27FC236}">
                <a16:creationId xmlns:a16="http://schemas.microsoft.com/office/drawing/2014/main" id="{17EF45F0-AFCD-4848-B353-18828DBDF4A6}"/>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23</a:t>
            </a:r>
          </a:p>
        </p:txBody>
      </p:sp>
      <p:sp>
        <p:nvSpPr>
          <p:cNvPr id="66659" name="AutoShape 99">
            <a:extLst>
              <a:ext uri="{FF2B5EF4-FFF2-40B4-BE49-F238E27FC236}">
                <a16:creationId xmlns:a16="http://schemas.microsoft.com/office/drawing/2014/main" id="{289B85C9-3EE6-4DF7-9A81-66CFDA2D08D1}"/>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24</a:t>
            </a:r>
          </a:p>
        </p:txBody>
      </p:sp>
      <p:sp>
        <p:nvSpPr>
          <p:cNvPr id="66660" name="AutoShape 100">
            <a:extLst>
              <a:ext uri="{FF2B5EF4-FFF2-40B4-BE49-F238E27FC236}">
                <a16:creationId xmlns:a16="http://schemas.microsoft.com/office/drawing/2014/main" id="{3DB9E7E9-1364-4101-9A38-2946F41F88A5}"/>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25</a:t>
            </a:r>
          </a:p>
        </p:txBody>
      </p:sp>
      <p:sp>
        <p:nvSpPr>
          <p:cNvPr id="66661" name="AutoShape 101">
            <a:extLst>
              <a:ext uri="{FF2B5EF4-FFF2-40B4-BE49-F238E27FC236}">
                <a16:creationId xmlns:a16="http://schemas.microsoft.com/office/drawing/2014/main" id="{7BA141DC-C8FB-415A-9582-FE7DEEEBB5B9}"/>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26</a:t>
            </a:r>
          </a:p>
        </p:txBody>
      </p:sp>
      <p:sp>
        <p:nvSpPr>
          <p:cNvPr id="66662" name="AutoShape 102">
            <a:extLst>
              <a:ext uri="{FF2B5EF4-FFF2-40B4-BE49-F238E27FC236}">
                <a16:creationId xmlns:a16="http://schemas.microsoft.com/office/drawing/2014/main" id="{96218A29-D784-411C-B999-0FFFAE993648}"/>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27</a:t>
            </a:r>
          </a:p>
        </p:txBody>
      </p:sp>
      <p:sp>
        <p:nvSpPr>
          <p:cNvPr id="66663" name="AutoShape 103">
            <a:extLst>
              <a:ext uri="{FF2B5EF4-FFF2-40B4-BE49-F238E27FC236}">
                <a16:creationId xmlns:a16="http://schemas.microsoft.com/office/drawing/2014/main" id="{BD35891E-CF34-40DE-9465-1201B500DFF8}"/>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28</a:t>
            </a:r>
          </a:p>
        </p:txBody>
      </p:sp>
      <p:sp>
        <p:nvSpPr>
          <p:cNvPr id="66664" name="AutoShape 104">
            <a:extLst>
              <a:ext uri="{FF2B5EF4-FFF2-40B4-BE49-F238E27FC236}">
                <a16:creationId xmlns:a16="http://schemas.microsoft.com/office/drawing/2014/main" id="{9FAECBFD-B7E8-43BE-9D63-E94B9B70B3C6}"/>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29</a:t>
            </a:r>
          </a:p>
        </p:txBody>
      </p:sp>
      <p:sp>
        <p:nvSpPr>
          <p:cNvPr id="66665" name="AutoShape 105">
            <a:extLst>
              <a:ext uri="{FF2B5EF4-FFF2-40B4-BE49-F238E27FC236}">
                <a16:creationId xmlns:a16="http://schemas.microsoft.com/office/drawing/2014/main" id="{31409A7B-3F42-4103-A9DB-ABF1D46BCEC9}"/>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30</a:t>
            </a:r>
          </a:p>
        </p:txBody>
      </p:sp>
      <p:sp>
        <p:nvSpPr>
          <p:cNvPr id="66666" name="AutoShape 106">
            <a:extLst>
              <a:ext uri="{FF2B5EF4-FFF2-40B4-BE49-F238E27FC236}">
                <a16:creationId xmlns:a16="http://schemas.microsoft.com/office/drawing/2014/main" id="{B57B4B7E-3E92-47A0-B0C4-5D0C3B266C8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31</a:t>
            </a:r>
          </a:p>
        </p:txBody>
      </p:sp>
      <p:sp>
        <p:nvSpPr>
          <p:cNvPr id="66667" name="AutoShape 107">
            <a:extLst>
              <a:ext uri="{FF2B5EF4-FFF2-40B4-BE49-F238E27FC236}">
                <a16:creationId xmlns:a16="http://schemas.microsoft.com/office/drawing/2014/main" id="{F5163142-6934-4EBB-B430-04E51F95524F}"/>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32</a:t>
            </a:r>
          </a:p>
        </p:txBody>
      </p:sp>
      <p:sp>
        <p:nvSpPr>
          <p:cNvPr id="66668" name="AutoShape 108">
            <a:extLst>
              <a:ext uri="{FF2B5EF4-FFF2-40B4-BE49-F238E27FC236}">
                <a16:creationId xmlns:a16="http://schemas.microsoft.com/office/drawing/2014/main" id="{BD21A30C-6CE1-46E2-9D20-807ABE89B67E}"/>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33</a:t>
            </a:r>
          </a:p>
        </p:txBody>
      </p:sp>
      <p:sp>
        <p:nvSpPr>
          <p:cNvPr id="66669" name="AutoShape 109">
            <a:extLst>
              <a:ext uri="{FF2B5EF4-FFF2-40B4-BE49-F238E27FC236}">
                <a16:creationId xmlns:a16="http://schemas.microsoft.com/office/drawing/2014/main" id="{EFB8381A-B97D-4E4E-9356-7638602F18E4}"/>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34</a:t>
            </a:r>
          </a:p>
        </p:txBody>
      </p:sp>
      <p:sp>
        <p:nvSpPr>
          <p:cNvPr id="66670" name="AutoShape 110">
            <a:extLst>
              <a:ext uri="{FF2B5EF4-FFF2-40B4-BE49-F238E27FC236}">
                <a16:creationId xmlns:a16="http://schemas.microsoft.com/office/drawing/2014/main" id="{2C6D17C4-5F40-43E6-9A59-DDA352A73BCE}"/>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35</a:t>
            </a:r>
          </a:p>
        </p:txBody>
      </p:sp>
      <p:sp>
        <p:nvSpPr>
          <p:cNvPr id="66671" name="AutoShape 111">
            <a:extLst>
              <a:ext uri="{FF2B5EF4-FFF2-40B4-BE49-F238E27FC236}">
                <a16:creationId xmlns:a16="http://schemas.microsoft.com/office/drawing/2014/main" id="{B2A9C501-6784-497C-A271-EB684437903B}"/>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36</a:t>
            </a:r>
          </a:p>
        </p:txBody>
      </p:sp>
      <p:sp>
        <p:nvSpPr>
          <p:cNvPr id="66672" name="AutoShape 112">
            <a:extLst>
              <a:ext uri="{FF2B5EF4-FFF2-40B4-BE49-F238E27FC236}">
                <a16:creationId xmlns:a16="http://schemas.microsoft.com/office/drawing/2014/main" id="{F55F5F1F-B956-4A6E-B009-E5BDD06F9D68}"/>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37</a:t>
            </a:r>
          </a:p>
        </p:txBody>
      </p:sp>
      <p:sp>
        <p:nvSpPr>
          <p:cNvPr id="66673" name="AutoShape 113">
            <a:extLst>
              <a:ext uri="{FF2B5EF4-FFF2-40B4-BE49-F238E27FC236}">
                <a16:creationId xmlns:a16="http://schemas.microsoft.com/office/drawing/2014/main" id="{FC6750BA-3501-4D64-AA96-B0EB1423A131}"/>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38</a:t>
            </a:r>
          </a:p>
        </p:txBody>
      </p:sp>
      <p:sp>
        <p:nvSpPr>
          <p:cNvPr id="66674" name="AutoShape 114">
            <a:extLst>
              <a:ext uri="{FF2B5EF4-FFF2-40B4-BE49-F238E27FC236}">
                <a16:creationId xmlns:a16="http://schemas.microsoft.com/office/drawing/2014/main" id="{764CA7BC-40AB-4429-B6E7-4A54D0F1F014}"/>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39</a:t>
            </a:r>
          </a:p>
        </p:txBody>
      </p:sp>
      <p:sp>
        <p:nvSpPr>
          <p:cNvPr id="66675" name="AutoShape 115">
            <a:extLst>
              <a:ext uri="{FF2B5EF4-FFF2-40B4-BE49-F238E27FC236}">
                <a16:creationId xmlns:a16="http://schemas.microsoft.com/office/drawing/2014/main" id="{B88B121C-58DF-4160-A2F8-F5C372664E0C}"/>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40</a:t>
            </a:r>
          </a:p>
        </p:txBody>
      </p:sp>
      <p:sp>
        <p:nvSpPr>
          <p:cNvPr id="66676" name="AutoShape 116">
            <a:extLst>
              <a:ext uri="{FF2B5EF4-FFF2-40B4-BE49-F238E27FC236}">
                <a16:creationId xmlns:a16="http://schemas.microsoft.com/office/drawing/2014/main" id="{C3EADBD2-AB17-4EDB-972A-D1F8115BBC65}"/>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41</a:t>
            </a:r>
          </a:p>
        </p:txBody>
      </p:sp>
      <p:sp>
        <p:nvSpPr>
          <p:cNvPr id="66677" name="AutoShape 117">
            <a:extLst>
              <a:ext uri="{FF2B5EF4-FFF2-40B4-BE49-F238E27FC236}">
                <a16:creationId xmlns:a16="http://schemas.microsoft.com/office/drawing/2014/main" id="{700E5328-B119-436F-919E-01173F52E084}"/>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42</a:t>
            </a:r>
          </a:p>
        </p:txBody>
      </p:sp>
      <p:sp>
        <p:nvSpPr>
          <p:cNvPr id="66678" name="AutoShape 118">
            <a:extLst>
              <a:ext uri="{FF2B5EF4-FFF2-40B4-BE49-F238E27FC236}">
                <a16:creationId xmlns:a16="http://schemas.microsoft.com/office/drawing/2014/main" id="{ADE5A8A1-E16C-4A56-85A3-88A4D7B956C7}"/>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43</a:t>
            </a:r>
          </a:p>
        </p:txBody>
      </p:sp>
      <p:sp>
        <p:nvSpPr>
          <p:cNvPr id="66679" name="AutoShape 119">
            <a:extLst>
              <a:ext uri="{FF2B5EF4-FFF2-40B4-BE49-F238E27FC236}">
                <a16:creationId xmlns:a16="http://schemas.microsoft.com/office/drawing/2014/main" id="{44049903-45A3-4250-93AC-49EB84214E2D}"/>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44</a:t>
            </a:r>
          </a:p>
        </p:txBody>
      </p:sp>
      <p:sp>
        <p:nvSpPr>
          <p:cNvPr id="66680" name="AutoShape 120">
            <a:extLst>
              <a:ext uri="{FF2B5EF4-FFF2-40B4-BE49-F238E27FC236}">
                <a16:creationId xmlns:a16="http://schemas.microsoft.com/office/drawing/2014/main" id="{2E805C84-587C-43DE-91B6-103DDD7F9251}"/>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45</a:t>
            </a:r>
          </a:p>
        </p:txBody>
      </p:sp>
      <p:sp>
        <p:nvSpPr>
          <p:cNvPr id="66681" name="AutoShape 121">
            <a:extLst>
              <a:ext uri="{FF2B5EF4-FFF2-40B4-BE49-F238E27FC236}">
                <a16:creationId xmlns:a16="http://schemas.microsoft.com/office/drawing/2014/main" id="{1C42915D-EE14-49CB-AF7A-B83A6B320257}"/>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46</a:t>
            </a:r>
          </a:p>
        </p:txBody>
      </p:sp>
      <p:sp>
        <p:nvSpPr>
          <p:cNvPr id="66682" name="AutoShape 122">
            <a:extLst>
              <a:ext uri="{FF2B5EF4-FFF2-40B4-BE49-F238E27FC236}">
                <a16:creationId xmlns:a16="http://schemas.microsoft.com/office/drawing/2014/main" id="{8D25FBEF-0A60-49B9-876B-54364681471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47</a:t>
            </a:r>
          </a:p>
        </p:txBody>
      </p:sp>
      <p:sp>
        <p:nvSpPr>
          <p:cNvPr id="66683" name="AutoShape 123">
            <a:extLst>
              <a:ext uri="{FF2B5EF4-FFF2-40B4-BE49-F238E27FC236}">
                <a16:creationId xmlns:a16="http://schemas.microsoft.com/office/drawing/2014/main" id="{C84788AD-0955-47A9-8D5C-B655682BD72B}"/>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48</a:t>
            </a:r>
          </a:p>
        </p:txBody>
      </p:sp>
      <p:sp>
        <p:nvSpPr>
          <p:cNvPr id="66684" name="AutoShape 124">
            <a:extLst>
              <a:ext uri="{FF2B5EF4-FFF2-40B4-BE49-F238E27FC236}">
                <a16:creationId xmlns:a16="http://schemas.microsoft.com/office/drawing/2014/main" id="{6CF16231-53CB-4EC6-B6F4-C18B32686004}"/>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49</a:t>
            </a:r>
          </a:p>
        </p:txBody>
      </p:sp>
      <p:sp>
        <p:nvSpPr>
          <p:cNvPr id="66685" name="AutoShape 125">
            <a:extLst>
              <a:ext uri="{FF2B5EF4-FFF2-40B4-BE49-F238E27FC236}">
                <a16:creationId xmlns:a16="http://schemas.microsoft.com/office/drawing/2014/main" id="{A7E703B4-62B4-4328-AB51-9840F9A0DE46}"/>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50</a:t>
            </a:r>
          </a:p>
        </p:txBody>
      </p:sp>
      <p:sp>
        <p:nvSpPr>
          <p:cNvPr id="66686" name="AutoShape 126">
            <a:extLst>
              <a:ext uri="{FF2B5EF4-FFF2-40B4-BE49-F238E27FC236}">
                <a16:creationId xmlns:a16="http://schemas.microsoft.com/office/drawing/2014/main" id="{41F0F463-B6EF-4BA4-864D-CD822B649CC2}"/>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51</a:t>
            </a:r>
          </a:p>
        </p:txBody>
      </p:sp>
      <p:sp>
        <p:nvSpPr>
          <p:cNvPr id="66687" name="AutoShape 127">
            <a:extLst>
              <a:ext uri="{FF2B5EF4-FFF2-40B4-BE49-F238E27FC236}">
                <a16:creationId xmlns:a16="http://schemas.microsoft.com/office/drawing/2014/main" id="{04AE0577-B272-4B9B-B114-7838A253710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52</a:t>
            </a:r>
          </a:p>
        </p:txBody>
      </p:sp>
      <p:sp>
        <p:nvSpPr>
          <p:cNvPr id="66688" name="AutoShape 128">
            <a:extLst>
              <a:ext uri="{FF2B5EF4-FFF2-40B4-BE49-F238E27FC236}">
                <a16:creationId xmlns:a16="http://schemas.microsoft.com/office/drawing/2014/main" id="{B5BEBCCD-5E0C-45DC-985C-198A4DFA18CF}"/>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53</a:t>
            </a:r>
          </a:p>
        </p:txBody>
      </p:sp>
      <p:sp>
        <p:nvSpPr>
          <p:cNvPr id="66689" name="AutoShape 129">
            <a:extLst>
              <a:ext uri="{FF2B5EF4-FFF2-40B4-BE49-F238E27FC236}">
                <a16:creationId xmlns:a16="http://schemas.microsoft.com/office/drawing/2014/main" id="{604315B1-EF1C-463C-89B4-A17D6F292EA1}"/>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54</a:t>
            </a:r>
          </a:p>
        </p:txBody>
      </p:sp>
      <p:sp>
        <p:nvSpPr>
          <p:cNvPr id="66690" name="AutoShape 130">
            <a:extLst>
              <a:ext uri="{FF2B5EF4-FFF2-40B4-BE49-F238E27FC236}">
                <a16:creationId xmlns:a16="http://schemas.microsoft.com/office/drawing/2014/main" id="{CFF846E3-4A5D-4868-A1EF-3557851CAFDD}"/>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55</a:t>
            </a:r>
          </a:p>
        </p:txBody>
      </p:sp>
      <p:sp>
        <p:nvSpPr>
          <p:cNvPr id="66691" name="AutoShape 131">
            <a:extLst>
              <a:ext uri="{FF2B5EF4-FFF2-40B4-BE49-F238E27FC236}">
                <a16:creationId xmlns:a16="http://schemas.microsoft.com/office/drawing/2014/main" id="{0BE7F0E6-9C80-4AFD-887D-B264E82BB8C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56</a:t>
            </a:r>
          </a:p>
        </p:txBody>
      </p:sp>
      <p:sp>
        <p:nvSpPr>
          <p:cNvPr id="66692" name="AutoShape 132">
            <a:extLst>
              <a:ext uri="{FF2B5EF4-FFF2-40B4-BE49-F238E27FC236}">
                <a16:creationId xmlns:a16="http://schemas.microsoft.com/office/drawing/2014/main" id="{9B2FA394-5971-4140-A5CE-51AF6D2FBE6A}"/>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57</a:t>
            </a:r>
          </a:p>
        </p:txBody>
      </p:sp>
      <p:sp>
        <p:nvSpPr>
          <p:cNvPr id="66693" name="AutoShape 133">
            <a:extLst>
              <a:ext uri="{FF2B5EF4-FFF2-40B4-BE49-F238E27FC236}">
                <a16:creationId xmlns:a16="http://schemas.microsoft.com/office/drawing/2014/main" id="{177F7E9A-F9DC-4557-AE98-73938EB8E609}"/>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58</a:t>
            </a:r>
          </a:p>
        </p:txBody>
      </p:sp>
      <p:sp>
        <p:nvSpPr>
          <p:cNvPr id="66694" name="AutoShape 134">
            <a:extLst>
              <a:ext uri="{FF2B5EF4-FFF2-40B4-BE49-F238E27FC236}">
                <a16:creationId xmlns:a16="http://schemas.microsoft.com/office/drawing/2014/main" id="{F123977C-5E82-40BF-AD5A-DCEB9F45F663}"/>
              </a:ext>
            </a:extLst>
          </p:cNvPr>
          <p:cNvSpPr>
            <a:spLocks noChangeArrowheads="1"/>
          </p:cNvSpPr>
          <p:nvPr/>
        </p:nvSpPr>
        <p:spPr bwMode="auto">
          <a:xfrm>
            <a:off x="2782889" y="3500439"/>
            <a:ext cx="3024187"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latin typeface="Verdana" panose="020B0604030504040204" pitchFamily="34" charset="0"/>
              </a:rPr>
              <a:t>59</a:t>
            </a:r>
          </a:p>
        </p:txBody>
      </p:sp>
      <p:sp>
        <p:nvSpPr>
          <p:cNvPr id="66695" name="AutoShape 135">
            <a:extLst>
              <a:ext uri="{FF2B5EF4-FFF2-40B4-BE49-F238E27FC236}">
                <a16:creationId xmlns:a16="http://schemas.microsoft.com/office/drawing/2014/main" id="{53A99D34-862A-4C26-A980-1F922CCF36BA}"/>
              </a:ext>
            </a:extLst>
          </p:cNvPr>
          <p:cNvSpPr>
            <a:spLocks noChangeArrowheads="1"/>
          </p:cNvSpPr>
          <p:nvPr/>
        </p:nvSpPr>
        <p:spPr bwMode="auto">
          <a:xfrm>
            <a:off x="2787650" y="3500439"/>
            <a:ext cx="3024188" cy="2592387"/>
          </a:xfrm>
          <a:prstGeom prst="star8">
            <a:avLst>
              <a:gd name="adj" fmla="val 382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0" b="1">
                <a:solidFill>
                  <a:srgbClr val="FF0000"/>
                </a:solidFill>
                <a:latin typeface="Verdana" panose="020B0604030504040204" pitchFamily="34" charset="0"/>
              </a:rPr>
              <a:t>60</a:t>
            </a:r>
          </a:p>
        </p:txBody>
      </p:sp>
      <p:sp>
        <p:nvSpPr>
          <p:cNvPr id="2" name="Cloud 1">
            <a:extLst>
              <a:ext uri="{FF2B5EF4-FFF2-40B4-BE49-F238E27FC236}">
                <a16:creationId xmlns:a16="http://schemas.microsoft.com/office/drawing/2014/main" id="{15C95DBB-F929-4959-9C9F-759A72540167}"/>
              </a:ext>
            </a:extLst>
          </p:cNvPr>
          <p:cNvSpPr/>
          <p:nvPr/>
        </p:nvSpPr>
        <p:spPr>
          <a:xfrm>
            <a:off x="2514600" y="381000"/>
            <a:ext cx="6324600" cy="19812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6000" b="1" dirty="0">
                <a:solidFill>
                  <a:srgbClr val="FF0000"/>
                </a:solidFill>
                <a:latin typeface="Chiller" pitchFamily="82" charset="0"/>
              </a:rPr>
              <a:t>COUNTDOWN !!</a:t>
            </a:r>
            <a:endParaRPr lang="en-US" sz="6000" b="1" dirty="0">
              <a:solidFill>
                <a:srgbClr val="FF0000"/>
              </a:solidFill>
              <a:latin typeface="Chiller" pitchFamily="8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63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remove" grpId="0" nodeType="afterEffect">
                                  <p:stCondLst>
                                    <p:cond delay="0"/>
                                  </p:stCondLst>
                                  <p:childTnLst>
                                    <p:set>
                                      <p:cBhvr>
                                        <p:cTn id="6" dur="1" fill="hold">
                                          <p:stCondLst>
                                            <p:cond delay="0"/>
                                          </p:stCondLst>
                                        </p:cTn>
                                        <p:tgtEl>
                                          <p:spTgt spid="66695"/>
                                        </p:tgtEl>
                                        <p:attrNameLst>
                                          <p:attrName>style.visibility</p:attrName>
                                        </p:attrNameLst>
                                      </p:cBhvr>
                                      <p:to>
                                        <p:strVal val="visible"/>
                                      </p:to>
                                    </p:set>
                                    <p:animEffect transition="in" filter="blinds(horizontal)">
                                      <p:cBhvr>
                                        <p:cTn id="7" dur="1000"/>
                                        <p:tgtEl>
                                          <p:spTgt spid="6669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nodeType="afterGroup">
                            <p:stCondLst>
                              <p:cond delay="1000"/>
                            </p:stCondLst>
                            <p:childTnLst>
                              <p:par>
                                <p:cTn id="9" presetID="3" presetClass="entr" presetSubtype="10" fill="remove" grpId="0" nodeType="afterEffect">
                                  <p:stCondLst>
                                    <p:cond delay="0"/>
                                  </p:stCondLst>
                                  <p:childTnLst>
                                    <p:set>
                                      <p:cBhvr>
                                        <p:cTn id="10" dur="1" fill="hold">
                                          <p:stCondLst>
                                            <p:cond delay="0"/>
                                          </p:stCondLst>
                                        </p:cTn>
                                        <p:tgtEl>
                                          <p:spTgt spid="66694"/>
                                        </p:tgtEl>
                                        <p:attrNameLst>
                                          <p:attrName>style.visibility</p:attrName>
                                        </p:attrNameLst>
                                      </p:cBhvr>
                                      <p:to>
                                        <p:strVal val="visible"/>
                                      </p:to>
                                    </p:set>
                                    <p:animEffect transition="in" filter="blinds(horizontal)">
                                      <p:cBhvr>
                                        <p:cTn id="11" dur="1000"/>
                                        <p:tgtEl>
                                          <p:spTgt spid="6669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2000"/>
                            </p:stCondLst>
                            <p:childTnLst>
                              <p:par>
                                <p:cTn id="13" presetID="3" presetClass="entr" presetSubtype="10" fill="remove" grpId="0" nodeType="afterEffect">
                                  <p:stCondLst>
                                    <p:cond delay="0"/>
                                  </p:stCondLst>
                                  <p:childTnLst>
                                    <p:set>
                                      <p:cBhvr>
                                        <p:cTn id="14" dur="1" fill="hold">
                                          <p:stCondLst>
                                            <p:cond delay="0"/>
                                          </p:stCondLst>
                                        </p:cTn>
                                        <p:tgtEl>
                                          <p:spTgt spid="66693"/>
                                        </p:tgtEl>
                                        <p:attrNameLst>
                                          <p:attrName>style.visibility</p:attrName>
                                        </p:attrNameLst>
                                      </p:cBhvr>
                                      <p:to>
                                        <p:strVal val="visible"/>
                                      </p:to>
                                    </p:set>
                                    <p:animEffect transition="in" filter="blinds(horizontal)">
                                      <p:cBhvr>
                                        <p:cTn id="15" dur="1000"/>
                                        <p:tgtEl>
                                          <p:spTgt spid="66693"/>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nodeType="afterGroup">
                            <p:stCondLst>
                              <p:cond delay="3000"/>
                            </p:stCondLst>
                            <p:childTnLst>
                              <p:par>
                                <p:cTn id="17" presetID="3" presetClass="entr" presetSubtype="10" fill="remove" grpId="0" nodeType="afterEffect">
                                  <p:stCondLst>
                                    <p:cond delay="0"/>
                                  </p:stCondLst>
                                  <p:childTnLst>
                                    <p:set>
                                      <p:cBhvr>
                                        <p:cTn id="18" dur="1" fill="hold">
                                          <p:stCondLst>
                                            <p:cond delay="0"/>
                                          </p:stCondLst>
                                        </p:cTn>
                                        <p:tgtEl>
                                          <p:spTgt spid="66692"/>
                                        </p:tgtEl>
                                        <p:attrNameLst>
                                          <p:attrName>style.visibility</p:attrName>
                                        </p:attrNameLst>
                                      </p:cBhvr>
                                      <p:to>
                                        <p:strVal val="visible"/>
                                      </p:to>
                                    </p:set>
                                    <p:animEffect transition="in" filter="blinds(horizontal)">
                                      <p:cBhvr>
                                        <p:cTn id="19" dur="1000"/>
                                        <p:tgtEl>
                                          <p:spTgt spid="66692"/>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4000"/>
                            </p:stCondLst>
                            <p:childTnLst>
                              <p:par>
                                <p:cTn id="21" presetID="3" presetClass="entr" presetSubtype="10" fill="remove" grpId="0" nodeType="afterEffect">
                                  <p:stCondLst>
                                    <p:cond delay="0"/>
                                  </p:stCondLst>
                                  <p:childTnLst>
                                    <p:set>
                                      <p:cBhvr>
                                        <p:cTn id="22" dur="1" fill="hold">
                                          <p:stCondLst>
                                            <p:cond delay="0"/>
                                          </p:stCondLst>
                                        </p:cTn>
                                        <p:tgtEl>
                                          <p:spTgt spid="66691"/>
                                        </p:tgtEl>
                                        <p:attrNameLst>
                                          <p:attrName>style.visibility</p:attrName>
                                        </p:attrNameLst>
                                      </p:cBhvr>
                                      <p:to>
                                        <p:strVal val="visible"/>
                                      </p:to>
                                    </p:set>
                                    <p:animEffect transition="in" filter="blinds(horizontal)">
                                      <p:cBhvr>
                                        <p:cTn id="23" dur="1000"/>
                                        <p:tgtEl>
                                          <p:spTgt spid="66691"/>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nodeType="afterGroup">
                            <p:stCondLst>
                              <p:cond delay="5000"/>
                            </p:stCondLst>
                            <p:childTnLst>
                              <p:par>
                                <p:cTn id="25" presetID="3" presetClass="entr" presetSubtype="10" fill="remove" grpId="0" nodeType="afterEffect">
                                  <p:stCondLst>
                                    <p:cond delay="0"/>
                                  </p:stCondLst>
                                  <p:childTnLst>
                                    <p:set>
                                      <p:cBhvr>
                                        <p:cTn id="26" dur="1" fill="hold">
                                          <p:stCondLst>
                                            <p:cond delay="0"/>
                                          </p:stCondLst>
                                        </p:cTn>
                                        <p:tgtEl>
                                          <p:spTgt spid="66690"/>
                                        </p:tgtEl>
                                        <p:attrNameLst>
                                          <p:attrName>style.visibility</p:attrName>
                                        </p:attrNameLst>
                                      </p:cBhvr>
                                      <p:to>
                                        <p:strVal val="visible"/>
                                      </p:to>
                                    </p:set>
                                    <p:animEffect transition="in" filter="blinds(horizontal)">
                                      <p:cBhvr>
                                        <p:cTn id="27" dur="1000"/>
                                        <p:tgtEl>
                                          <p:spTgt spid="66690"/>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6000"/>
                            </p:stCondLst>
                            <p:childTnLst>
                              <p:par>
                                <p:cTn id="29" presetID="3" presetClass="entr" presetSubtype="10" fill="remove" grpId="0" nodeType="afterEffect">
                                  <p:stCondLst>
                                    <p:cond delay="0"/>
                                  </p:stCondLst>
                                  <p:childTnLst>
                                    <p:set>
                                      <p:cBhvr>
                                        <p:cTn id="30" dur="1" fill="hold">
                                          <p:stCondLst>
                                            <p:cond delay="0"/>
                                          </p:stCondLst>
                                        </p:cTn>
                                        <p:tgtEl>
                                          <p:spTgt spid="66689"/>
                                        </p:tgtEl>
                                        <p:attrNameLst>
                                          <p:attrName>style.visibility</p:attrName>
                                        </p:attrNameLst>
                                      </p:cBhvr>
                                      <p:to>
                                        <p:strVal val="visible"/>
                                      </p:to>
                                    </p:set>
                                    <p:animEffect transition="in" filter="blinds(horizontal)">
                                      <p:cBhvr>
                                        <p:cTn id="31" dur="1000"/>
                                        <p:tgtEl>
                                          <p:spTgt spid="66689"/>
                                        </p:tgtEl>
                                      </p:cBhvr>
                                    </p:animEffect>
                                  </p:childTnLst>
                                </p:cTn>
                              </p:par>
                            </p:childTnLst>
                          </p:cTn>
                        </p:par>
                        <p:par>
                          <p:cTn id="32" fill="hold" nodeType="afterGroup">
                            <p:stCondLst>
                              <p:cond delay="7000"/>
                            </p:stCondLst>
                            <p:childTnLst>
                              <p:par>
                                <p:cTn id="33" presetID="3" presetClass="entr" presetSubtype="10" fill="remove" grpId="0" nodeType="afterEffect">
                                  <p:stCondLst>
                                    <p:cond delay="0"/>
                                  </p:stCondLst>
                                  <p:childTnLst>
                                    <p:set>
                                      <p:cBhvr>
                                        <p:cTn id="34" dur="1" fill="hold">
                                          <p:stCondLst>
                                            <p:cond delay="0"/>
                                          </p:stCondLst>
                                        </p:cTn>
                                        <p:tgtEl>
                                          <p:spTgt spid="66688"/>
                                        </p:tgtEl>
                                        <p:attrNameLst>
                                          <p:attrName>style.visibility</p:attrName>
                                        </p:attrNameLst>
                                      </p:cBhvr>
                                      <p:to>
                                        <p:strVal val="visible"/>
                                      </p:to>
                                    </p:set>
                                    <p:animEffect transition="in" filter="blinds(horizontal)">
                                      <p:cBhvr>
                                        <p:cTn id="35" dur="1000"/>
                                        <p:tgtEl>
                                          <p:spTgt spid="66688"/>
                                        </p:tgtEl>
                                      </p:cBhvr>
                                    </p:animEffect>
                                  </p:childTnLst>
                                </p:cTn>
                              </p:par>
                            </p:childTnLst>
                          </p:cTn>
                        </p:par>
                        <p:par>
                          <p:cTn id="36" fill="hold" nodeType="afterGroup">
                            <p:stCondLst>
                              <p:cond delay="8000"/>
                            </p:stCondLst>
                            <p:childTnLst>
                              <p:par>
                                <p:cTn id="37" presetID="3" presetClass="entr" presetSubtype="10" fill="remove" grpId="0" nodeType="afterEffect">
                                  <p:stCondLst>
                                    <p:cond delay="0"/>
                                  </p:stCondLst>
                                  <p:childTnLst>
                                    <p:set>
                                      <p:cBhvr>
                                        <p:cTn id="38" dur="1" fill="hold">
                                          <p:stCondLst>
                                            <p:cond delay="0"/>
                                          </p:stCondLst>
                                        </p:cTn>
                                        <p:tgtEl>
                                          <p:spTgt spid="66687"/>
                                        </p:tgtEl>
                                        <p:attrNameLst>
                                          <p:attrName>style.visibility</p:attrName>
                                        </p:attrNameLst>
                                      </p:cBhvr>
                                      <p:to>
                                        <p:strVal val="visible"/>
                                      </p:to>
                                    </p:set>
                                    <p:animEffect transition="in" filter="blinds(horizontal)">
                                      <p:cBhvr>
                                        <p:cTn id="39" dur="1000"/>
                                        <p:tgtEl>
                                          <p:spTgt spid="66687"/>
                                        </p:tgtEl>
                                      </p:cBhvr>
                                    </p:animEffect>
                                  </p:childTnLst>
                                </p:cTn>
                              </p:par>
                            </p:childTnLst>
                          </p:cTn>
                        </p:par>
                        <p:par>
                          <p:cTn id="40" fill="hold" nodeType="afterGroup">
                            <p:stCondLst>
                              <p:cond delay="9000"/>
                            </p:stCondLst>
                            <p:childTnLst>
                              <p:par>
                                <p:cTn id="41" presetID="3" presetClass="entr" presetSubtype="10" fill="remove" grpId="0" nodeType="afterEffect">
                                  <p:stCondLst>
                                    <p:cond delay="0"/>
                                  </p:stCondLst>
                                  <p:childTnLst>
                                    <p:set>
                                      <p:cBhvr>
                                        <p:cTn id="42" dur="1" fill="hold">
                                          <p:stCondLst>
                                            <p:cond delay="0"/>
                                          </p:stCondLst>
                                        </p:cTn>
                                        <p:tgtEl>
                                          <p:spTgt spid="66686"/>
                                        </p:tgtEl>
                                        <p:attrNameLst>
                                          <p:attrName>style.visibility</p:attrName>
                                        </p:attrNameLst>
                                      </p:cBhvr>
                                      <p:to>
                                        <p:strVal val="visible"/>
                                      </p:to>
                                    </p:set>
                                    <p:animEffect transition="in" filter="blinds(horizontal)">
                                      <p:cBhvr>
                                        <p:cTn id="43" dur="1000"/>
                                        <p:tgtEl>
                                          <p:spTgt spid="66686"/>
                                        </p:tgtEl>
                                      </p:cBhvr>
                                    </p:animEffect>
                                  </p:childTnLst>
                                </p:cTn>
                              </p:par>
                            </p:childTnLst>
                          </p:cTn>
                        </p:par>
                        <p:par>
                          <p:cTn id="44" fill="hold" nodeType="afterGroup">
                            <p:stCondLst>
                              <p:cond delay="10000"/>
                            </p:stCondLst>
                            <p:childTnLst>
                              <p:par>
                                <p:cTn id="45" presetID="3" presetClass="entr" presetSubtype="10" fill="remove" grpId="0" nodeType="afterEffect">
                                  <p:stCondLst>
                                    <p:cond delay="0"/>
                                  </p:stCondLst>
                                  <p:childTnLst>
                                    <p:set>
                                      <p:cBhvr>
                                        <p:cTn id="46" dur="1" fill="hold">
                                          <p:stCondLst>
                                            <p:cond delay="0"/>
                                          </p:stCondLst>
                                        </p:cTn>
                                        <p:tgtEl>
                                          <p:spTgt spid="66685"/>
                                        </p:tgtEl>
                                        <p:attrNameLst>
                                          <p:attrName>style.visibility</p:attrName>
                                        </p:attrNameLst>
                                      </p:cBhvr>
                                      <p:to>
                                        <p:strVal val="visible"/>
                                      </p:to>
                                    </p:set>
                                    <p:animEffect transition="in" filter="blinds(horizontal)">
                                      <p:cBhvr>
                                        <p:cTn id="47" dur="1000"/>
                                        <p:tgtEl>
                                          <p:spTgt spid="66685"/>
                                        </p:tgtEl>
                                      </p:cBhvr>
                                    </p:animEffect>
                                  </p:childTnLst>
                                </p:cTn>
                              </p:par>
                            </p:childTnLst>
                          </p:cTn>
                        </p:par>
                        <p:par>
                          <p:cTn id="48" fill="hold" nodeType="afterGroup">
                            <p:stCondLst>
                              <p:cond delay="11000"/>
                            </p:stCondLst>
                            <p:childTnLst>
                              <p:par>
                                <p:cTn id="49" presetID="3" presetClass="entr" presetSubtype="10" fill="remove" grpId="0" nodeType="afterEffect">
                                  <p:stCondLst>
                                    <p:cond delay="0"/>
                                  </p:stCondLst>
                                  <p:childTnLst>
                                    <p:set>
                                      <p:cBhvr>
                                        <p:cTn id="50" dur="1" fill="hold">
                                          <p:stCondLst>
                                            <p:cond delay="0"/>
                                          </p:stCondLst>
                                        </p:cTn>
                                        <p:tgtEl>
                                          <p:spTgt spid="66684"/>
                                        </p:tgtEl>
                                        <p:attrNameLst>
                                          <p:attrName>style.visibility</p:attrName>
                                        </p:attrNameLst>
                                      </p:cBhvr>
                                      <p:to>
                                        <p:strVal val="visible"/>
                                      </p:to>
                                    </p:set>
                                    <p:animEffect transition="in" filter="blinds(horizontal)">
                                      <p:cBhvr>
                                        <p:cTn id="51" dur="1000"/>
                                        <p:tgtEl>
                                          <p:spTgt spid="66684"/>
                                        </p:tgtEl>
                                      </p:cBhvr>
                                    </p:animEffect>
                                  </p:childTnLst>
                                </p:cTn>
                              </p:par>
                            </p:childTnLst>
                          </p:cTn>
                        </p:par>
                        <p:par>
                          <p:cTn id="52" fill="hold" nodeType="afterGroup">
                            <p:stCondLst>
                              <p:cond delay="12000"/>
                            </p:stCondLst>
                            <p:childTnLst>
                              <p:par>
                                <p:cTn id="53" presetID="3" presetClass="entr" presetSubtype="10" fill="remove" grpId="0" nodeType="afterEffect">
                                  <p:stCondLst>
                                    <p:cond delay="0"/>
                                  </p:stCondLst>
                                  <p:childTnLst>
                                    <p:set>
                                      <p:cBhvr>
                                        <p:cTn id="54" dur="1" fill="hold">
                                          <p:stCondLst>
                                            <p:cond delay="0"/>
                                          </p:stCondLst>
                                        </p:cTn>
                                        <p:tgtEl>
                                          <p:spTgt spid="66683"/>
                                        </p:tgtEl>
                                        <p:attrNameLst>
                                          <p:attrName>style.visibility</p:attrName>
                                        </p:attrNameLst>
                                      </p:cBhvr>
                                      <p:to>
                                        <p:strVal val="visible"/>
                                      </p:to>
                                    </p:set>
                                    <p:animEffect transition="in" filter="blinds(horizontal)">
                                      <p:cBhvr>
                                        <p:cTn id="55" dur="1000"/>
                                        <p:tgtEl>
                                          <p:spTgt spid="66683"/>
                                        </p:tgtEl>
                                      </p:cBhvr>
                                    </p:animEffect>
                                  </p:childTnLst>
                                </p:cTn>
                              </p:par>
                            </p:childTnLst>
                          </p:cTn>
                        </p:par>
                        <p:par>
                          <p:cTn id="56" fill="hold" nodeType="afterGroup">
                            <p:stCondLst>
                              <p:cond delay="13000"/>
                            </p:stCondLst>
                            <p:childTnLst>
                              <p:par>
                                <p:cTn id="57" presetID="3" presetClass="entr" presetSubtype="10" fill="remove" grpId="0" nodeType="afterEffect">
                                  <p:stCondLst>
                                    <p:cond delay="0"/>
                                  </p:stCondLst>
                                  <p:childTnLst>
                                    <p:set>
                                      <p:cBhvr>
                                        <p:cTn id="58" dur="1" fill="hold">
                                          <p:stCondLst>
                                            <p:cond delay="0"/>
                                          </p:stCondLst>
                                        </p:cTn>
                                        <p:tgtEl>
                                          <p:spTgt spid="66682"/>
                                        </p:tgtEl>
                                        <p:attrNameLst>
                                          <p:attrName>style.visibility</p:attrName>
                                        </p:attrNameLst>
                                      </p:cBhvr>
                                      <p:to>
                                        <p:strVal val="visible"/>
                                      </p:to>
                                    </p:set>
                                    <p:animEffect transition="in" filter="blinds(horizontal)">
                                      <p:cBhvr>
                                        <p:cTn id="59" dur="1000"/>
                                        <p:tgtEl>
                                          <p:spTgt spid="66682"/>
                                        </p:tgtEl>
                                      </p:cBhvr>
                                    </p:animEffect>
                                  </p:childTnLst>
                                </p:cTn>
                              </p:par>
                            </p:childTnLst>
                          </p:cTn>
                        </p:par>
                        <p:par>
                          <p:cTn id="60" fill="hold" nodeType="afterGroup">
                            <p:stCondLst>
                              <p:cond delay="14000"/>
                            </p:stCondLst>
                            <p:childTnLst>
                              <p:par>
                                <p:cTn id="61" presetID="3" presetClass="entr" presetSubtype="10" fill="remove" grpId="0" nodeType="afterEffect">
                                  <p:stCondLst>
                                    <p:cond delay="0"/>
                                  </p:stCondLst>
                                  <p:childTnLst>
                                    <p:set>
                                      <p:cBhvr>
                                        <p:cTn id="62" dur="1" fill="hold">
                                          <p:stCondLst>
                                            <p:cond delay="0"/>
                                          </p:stCondLst>
                                        </p:cTn>
                                        <p:tgtEl>
                                          <p:spTgt spid="66681"/>
                                        </p:tgtEl>
                                        <p:attrNameLst>
                                          <p:attrName>style.visibility</p:attrName>
                                        </p:attrNameLst>
                                      </p:cBhvr>
                                      <p:to>
                                        <p:strVal val="visible"/>
                                      </p:to>
                                    </p:set>
                                    <p:animEffect transition="in" filter="blinds(horizontal)">
                                      <p:cBhvr>
                                        <p:cTn id="63" dur="1000"/>
                                        <p:tgtEl>
                                          <p:spTgt spid="66681"/>
                                        </p:tgtEl>
                                      </p:cBhvr>
                                    </p:animEffect>
                                  </p:childTnLst>
                                </p:cTn>
                              </p:par>
                            </p:childTnLst>
                          </p:cTn>
                        </p:par>
                        <p:par>
                          <p:cTn id="64" fill="hold" nodeType="afterGroup">
                            <p:stCondLst>
                              <p:cond delay="15000"/>
                            </p:stCondLst>
                            <p:childTnLst>
                              <p:par>
                                <p:cTn id="65" presetID="3" presetClass="entr" presetSubtype="10" fill="remove" grpId="0" nodeType="afterEffect">
                                  <p:stCondLst>
                                    <p:cond delay="0"/>
                                  </p:stCondLst>
                                  <p:childTnLst>
                                    <p:set>
                                      <p:cBhvr>
                                        <p:cTn id="66" dur="1" fill="hold">
                                          <p:stCondLst>
                                            <p:cond delay="0"/>
                                          </p:stCondLst>
                                        </p:cTn>
                                        <p:tgtEl>
                                          <p:spTgt spid="66680"/>
                                        </p:tgtEl>
                                        <p:attrNameLst>
                                          <p:attrName>style.visibility</p:attrName>
                                        </p:attrNameLst>
                                      </p:cBhvr>
                                      <p:to>
                                        <p:strVal val="visible"/>
                                      </p:to>
                                    </p:set>
                                    <p:animEffect transition="in" filter="blinds(horizontal)">
                                      <p:cBhvr>
                                        <p:cTn id="67" dur="1000"/>
                                        <p:tgtEl>
                                          <p:spTgt spid="66680"/>
                                        </p:tgtEl>
                                      </p:cBhvr>
                                    </p:animEffect>
                                  </p:childTnLst>
                                </p:cTn>
                              </p:par>
                            </p:childTnLst>
                          </p:cTn>
                        </p:par>
                        <p:par>
                          <p:cTn id="68" fill="hold" nodeType="afterGroup">
                            <p:stCondLst>
                              <p:cond delay="16000"/>
                            </p:stCondLst>
                            <p:childTnLst>
                              <p:par>
                                <p:cTn id="69" presetID="3" presetClass="entr" presetSubtype="10" fill="remove" grpId="0" nodeType="afterEffect">
                                  <p:stCondLst>
                                    <p:cond delay="0"/>
                                  </p:stCondLst>
                                  <p:childTnLst>
                                    <p:set>
                                      <p:cBhvr>
                                        <p:cTn id="70" dur="1" fill="hold">
                                          <p:stCondLst>
                                            <p:cond delay="0"/>
                                          </p:stCondLst>
                                        </p:cTn>
                                        <p:tgtEl>
                                          <p:spTgt spid="66679"/>
                                        </p:tgtEl>
                                        <p:attrNameLst>
                                          <p:attrName>style.visibility</p:attrName>
                                        </p:attrNameLst>
                                      </p:cBhvr>
                                      <p:to>
                                        <p:strVal val="visible"/>
                                      </p:to>
                                    </p:set>
                                    <p:animEffect transition="in" filter="blinds(horizontal)">
                                      <p:cBhvr>
                                        <p:cTn id="71" dur="1000"/>
                                        <p:tgtEl>
                                          <p:spTgt spid="66679"/>
                                        </p:tgtEl>
                                      </p:cBhvr>
                                    </p:animEffect>
                                  </p:childTnLst>
                                </p:cTn>
                              </p:par>
                            </p:childTnLst>
                          </p:cTn>
                        </p:par>
                        <p:par>
                          <p:cTn id="72" fill="hold" nodeType="afterGroup">
                            <p:stCondLst>
                              <p:cond delay="17000"/>
                            </p:stCondLst>
                            <p:childTnLst>
                              <p:par>
                                <p:cTn id="73" presetID="3" presetClass="entr" presetSubtype="10" fill="remove" grpId="0" nodeType="afterEffect">
                                  <p:stCondLst>
                                    <p:cond delay="0"/>
                                  </p:stCondLst>
                                  <p:childTnLst>
                                    <p:set>
                                      <p:cBhvr>
                                        <p:cTn id="74" dur="1" fill="hold">
                                          <p:stCondLst>
                                            <p:cond delay="0"/>
                                          </p:stCondLst>
                                        </p:cTn>
                                        <p:tgtEl>
                                          <p:spTgt spid="66678"/>
                                        </p:tgtEl>
                                        <p:attrNameLst>
                                          <p:attrName>style.visibility</p:attrName>
                                        </p:attrNameLst>
                                      </p:cBhvr>
                                      <p:to>
                                        <p:strVal val="visible"/>
                                      </p:to>
                                    </p:set>
                                    <p:animEffect transition="in" filter="blinds(horizontal)">
                                      <p:cBhvr>
                                        <p:cTn id="75" dur="1000"/>
                                        <p:tgtEl>
                                          <p:spTgt spid="66678"/>
                                        </p:tgtEl>
                                      </p:cBhvr>
                                    </p:animEffect>
                                  </p:childTnLst>
                                </p:cTn>
                              </p:par>
                            </p:childTnLst>
                          </p:cTn>
                        </p:par>
                        <p:par>
                          <p:cTn id="76" fill="hold" nodeType="afterGroup">
                            <p:stCondLst>
                              <p:cond delay="18000"/>
                            </p:stCondLst>
                            <p:childTnLst>
                              <p:par>
                                <p:cTn id="77" presetID="3" presetClass="entr" presetSubtype="10" fill="remove" grpId="0" nodeType="afterEffect">
                                  <p:stCondLst>
                                    <p:cond delay="0"/>
                                  </p:stCondLst>
                                  <p:childTnLst>
                                    <p:set>
                                      <p:cBhvr>
                                        <p:cTn id="78" dur="1" fill="hold">
                                          <p:stCondLst>
                                            <p:cond delay="0"/>
                                          </p:stCondLst>
                                        </p:cTn>
                                        <p:tgtEl>
                                          <p:spTgt spid="66677"/>
                                        </p:tgtEl>
                                        <p:attrNameLst>
                                          <p:attrName>style.visibility</p:attrName>
                                        </p:attrNameLst>
                                      </p:cBhvr>
                                      <p:to>
                                        <p:strVal val="visible"/>
                                      </p:to>
                                    </p:set>
                                    <p:animEffect transition="in" filter="blinds(horizontal)">
                                      <p:cBhvr>
                                        <p:cTn id="79" dur="1000"/>
                                        <p:tgtEl>
                                          <p:spTgt spid="66677"/>
                                        </p:tgtEl>
                                      </p:cBhvr>
                                    </p:animEffect>
                                  </p:childTnLst>
                                </p:cTn>
                              </p:par>
                            </p:childTnLst>
                          </p:cTn>
                        </p:par>
                        <p:par>
                          <p:cTn id="80" fill="hold" nodeType="afterGroup">
                            <p:stCondLst>
                              <p:cond delay="19000"/>
                            </p:stCondLst>
                            <p:childTnLst>
                              <p:par>
                                <p:cTn id="81" presetID="3" presetClass="entr" presetSubtype="10" fill="remove" grpId="0" nodeType="afterEffect">
                                  <p:stCondLst>
                                    <p:cond delay="0"/>
                                  </p:stCondLst>
                                  <p:childTnLst>
                                    <p:set>
                                      <p:cBhvr>
                                        <p:cTn id="82" dur="1" fill="hold">
                                          <p:stCondLst>
                                            <p:cond delay="0"/>
                                          </p:stCondLst>
                                        </p:cTn>
                                        <p:tgtEl>
                                          <p:spTgt spid="66676"/>
                                        </p:tgtEl>
                                        <p:attrNameLst>
                                          <p:attrName>style.visibility</p:attrName>
                                        </p:attrNameLst>
                                      </p:cBhvr>
                                      <p:to>
                                        <p:strVal val="visible"/>
                                      </p:to>
                                    </p:set>
                                    <p:animEffect transition="in" filter="blinds(horizontal)">
                                      <p:cBhvr>
                                        <p:cTn id="83" dur="1000"/>
                                        <p:tgtEl>
                                          <p:spTgt spid="66676"/>
                                        </p:tgtEl>
                                      </p:cBhvr>
                                    </p:animEffect>
                                  </p:childTnLst>
                                </p:cTn>
                              </p:par>
                            </p:childTnLst>
                          </p:cTn>
                        </p:par>
                        <p:par>
                          <p:cTn id="84" fill="hold" nodeType="afterGroup">
                            <p:stCondLst>
                              <p:cond delay="20000"/>
                            </p:stCondLst>
                            <p:childTnLst>
                              <p:par>
                                <p:cTn id="85" presetID="3" presetClass="entr" presetSubtype="10" fill="remove" grpId="0" nodeType="afterEffect">
                                  <p:stCondLst>
                                    <p:cond delay="0"/>
                                  </p:stCondLst>
                                  <p:childTnLst>
                                    <p:set>
                                      <p:cBhvr>
                                        <p:cTn id="86" dur="1" fill="hold">
                                          <p:stCondLst>
                                            <p:cond delay="0"/>
                                          </p:stCondLst>
                                        </p:cTn>
                                        <p:tgtEl>
                                          <p:spTgt spid="66675"/>
                                        </p:tgtEl>
                                        <p:attrNameLst>
                                          <p:attrName>style.visibility</p:attrName>
                                        </p:attrNameLst>
                                      </p:cBhvr>
                                      <p:to>
                                        <p:strVal val="visible"/>
                                      </p:to>
                                    </p:set>
                                    <p:animEffect transition="in" filter="blinds(horizontal)">
                                      <p:cBhvr>
                                        <p:cTn id="87" dur="1000"/>
                                        <p:tgtEl>
                                          <p:spTgt spid="66675"/>
                                        </p:tgtEl>
                                      </p:cBhvr>
                                    </p:animEffect>
                                  </p:childTnLst>
                                </p:cTn>
                              </p:par>
                            </p:childTnLst>
                          </p:cTn>
                        </p:par>
                        <p:par>
                          <p:cTn id="88" fill="hold" nodeType="afterGroup">
                            <p:stCondLst>
                              <p:cond delay="21000"/>
                            </p:stCondLst>
                            <p:childTnLst>
                              <p:par>
                                <p:cTn id="89" presetID="3" presetClass="entr" presetSubtype="10" fill="remove" grpId="0" nodeType="afterEffect">
                                  <p:stCondLst>
                                    <p:cond delay="0"/>
                                  </p:stCondLst>
                                  <p:childTnLst>
                                    <p:set>
                                      <p:cBhvr>
                                        <p:cTn id="90" dur="1" fill="hold">
                                          <p:stCondLst>
                                            <p:cond delay="0"/>
                                          </p:stCondLst>
                                        </p:cTn>
                                        <p:tgtEl>
                                          <p:spTgt spid="66674"/>
                                        </p:tgtEl>
                                        <p:attrNameLst>
                                          <p:attrName>style.visibility</p:attrName>
                                        </p:attrNameLst>
                                      </p:cBhvr>
                                      <p:to>
                                        <p:strVal val="visible"/>
                                      </p:to>
                                    </p:set>
                                    <p:animEffect transition="in" filter="blinds(horizontal)">
                                      <p:cBhvr>
                                        <p:cTn id="91" dur="1000"/>
                                        <p:tgtEl>
                                          <p:spTgt spid="66674"/>
                                        </p:tgtEl>
                                      </p:cBhvr>
                                    </p:animEffect>
                                  </p:childTnLst>
                                </p:cTn>
                              </p:par>
                            </p:childTnLst>
                          </p:cTn>
                        </p:par>
                        <p:par>
                          <p:cTn id="92" fill="hold" nodeType="afterGroup">
                            <p:stCondLst>
                              <p:cond delay="22000"/>
                            </p:stCondLst>
                            <p:childTnLst>
                              <p:par>
                                <p:cTn id="93" presetID="3" presetClass="entr" presetSubtype="10" fill="remove" grpId="0" nodeType="afterEffect">
                                  <p:stCondLst>
                                    <p:cond delay="0"/>
                                  </p:stCondLst>
                                  <p:childTnLst>
                                    <p:set>
                                      <p:cBhvr>
                                        <p:cTn id="94" dur="1" fill="hold">
                                          <p:stCondLst>
                                            <p:cond delay="0"/>
                                          </p:stCondLst>
                                        </p:cTn>
                                        <p:tgtEl>
                                          <p:spTgt spid="66673"/>
                                        </p:tgtEl>
                                        <p:attrNameLst>
                                          <p:attrName>style.visibility</p:attrName>
                                        </p:attrNameLst>
                                      </p:cBhvr>
                                      <p:to>
                                        <p:strVal val="visible"/>
                                      </p:to>
                                    </p:set>
                                    <p:animEffect transition="in" filter="blinds(horizontal)">
                                      <p:cBhvr>
                                        <p:cTn id="95" dur="1000"/>
                                        <p:tgtEl>
                                          <p:spTgt spid="66673"/>
                                        </p:tgtEl>
                                      </p:cBhvr>
                                    </p:animEffect>
                                  </p:childTnLst>
                                </p:cTn>
                              </p:par>
                            </p:childTnLst>
                          </p:cTn>
                        </p:par>
                        <p:par>
                          <p:cTn id="96" fill="hold" nodeType="afterGroup">
                            <p:stCondLst>
                              <p:cond delay="23000"/>
                            </p:stCondLst>
                            <p:childTnLst>
                              <p:par>
                                <p:cTn id="97" presetID="3" presetClass="entr" presetSubtype="10" fill="remove" grpId="0" nodeType="afterEffect">
                                  <p:stCondLst>
                                    <p:cond delay="0"/>
                                  </p:stCondLst>
                                  <p:childTnLst>
                                    <p:set>
                                      <p:cBhvr>
                                        <p:cTn id="98" dur="1" fill="hold">
                                          <p:stCondLst>
                                            <p:cond delay="0"/>
                                          </p:stCondLst>
                                        </p:cTn>
                                        <p:tgtEl>
                                          <p:spTgt spid="66672"/>
                                        </p:tgtEl>
                                        <p:attrNameLst>
                                          <p:attrName>style.visibility</p:attrName>
                                        </p:attrNameLst>
                                      </p:cBhvr>
                                      <p:to>
                                        <p:strVal val="visible"/>
                                      </p:to>
                                    </p:set>
                                    <p:animEffect transition="in" filter="blinds(horizontal)">
                                      <p:cBhvr>
                                        <p:cTn id="99" dur="1000"/>
                                        <p:tgtEl>
                                          <p:spTgt spid="66672"/>
                                        </p:tgtEl>
                                      </p:cBhvr>
                                    </p:animEffect>
                                  </p:childTnLst>
                                </p:cTn>
                              </p:par>
                            </p:childTnLst>
                          </p:cTn>
                        </p:par>
                        <p:par>
                          <p:cTn id="100" fill="hold" nodeType="afterGroup">
                            <p:stCondLst>
                              <p:cond delay="24000"/>
                            </p:stCondLst>
                            <p:childTnLst>
                              <p:par>
                                <p:cTn id="101" presetID="3" presetClass="entr" presetSubtype="10" fill="remove" grpId="0" nodeType="afterEffect">
                                  <p:stCondLst>
                                    <p:cond delay="0"/>
                                  </p:stCondLst>
                                  <p:childTnLst>
                                    <p:set>
                                      <p:cBhvr>
                                        <p:cTn id="102" dur="1" fill="hold">
                                          <p:stCondLst>
                                            <p:cond delay="0"/>
                                          </p:stCondLst>
                                        </p:cTn>
                                        <p:tgtEl>
                                          <p:spTgt spid="66671"/>
                                        </p:tgtEl>
                                        <p:attrNameLst>
                                          <p:attrName>style.visibility</p:attrName>
                                        </p:attrNameLst>
                                      </p:cBhvr>
                                      <p:to>
                                        <p:strVal val="visible"/>
                                      </p:to>
                                    </p:set>
                                    <p:animEffect transition="in" filter="blinds(horizontal)">
                                      <p:cBhvr>
                                        <p:cTn id="103" dur="1000"/>
                                        <p:tgtEl>
                                          <p:spTgt spid="66671"/>
                                        </p:tgtEl>
                                      </p:cBhvr>
                                    </p:animEffect>
                                  </p:childTnLst>
                                </p:cTn>
                              </p:par>
                            </p:childTnLst>
                          </p:cTn>
                        </p:par>
                        <p:par>
                          <p:cTn id="104" fill="hold" nodeType="afterGroup">
                            <p:stCondLst>
                              <p:cond delay="25000"/>
                            </p:stCondLst>
                            <p:childTnLst>
                              <p:par>
                                <p:cTn id="105" presetID="3" presetClass="entr" presetSubtype="10" fill="remove" grpId="0" nodeType="afterEffect">
                                  <p:stCondLst>
                                    <p:cond delay="0"/>
                                  </p:stCondLst>
                                  <p:childTnLst>
                                    <p:set>
                                      <p:cBhvr>
                                        <p:cTn id="106" dur="1" fill="hold">
                                          <p:stCondLst>
                                            <p:cond delay="0"/>
                                          </p:stCondLst>
                                        </p:cTn>
                                        <p:tgtEl>
                                          <p:spTgt spid="66670"/>
                                        </p:tgtEl>
                                        <p:attrNameLst>
                                          <p:attrName>style.visibility</p:attrName>
                                        </p:attrNameLst>
                                      </p:cBhvr>
                                      <p:to>
                                        <p:strVal val="visible"/>
                                      </p:to>
                                    </p:set>
                                    <p:animEffect transition="in" filter="blinds(horizontal)">
                                      <p:cBhvr>
                                        <p:cTn id="107" dur="1000"/>
                                        <p:tgtEl>
                                          <p:spTgt spid="66670"/>
                                        </p:tgtEl>
                                      </p:cBhvr>
                                    </p:animEffect>
                                  </p:childTnLst>
                                </p:cTn>
                              </p:par>
                            </p:childTnLst>
                          </p:cTn>
                        </p:par>
                        <p:par>
                          <p:cTn id="108" fill="hold" nodeType="afterGroup">
                            <p:stCondLst>
                              <p:cond delay="26000"/>
                            </p:stCondLst>
                            <p:childTnLst>
                              <p:par>
                                <p:cTn id="109" presetID="3" presetClass="entr" presetSubtype="10" fill="remove" grpId="0" nodeType="afterEffect">
                                  <p:stCondLst>
                                    <p:cond delay="0"/>
                                  </p:stCondLst>
                                  <p:childTnLst>
                                    <p:set>
                                      <p:cBhvr>
                                        <p:cTn id="110" dur="1" fill="hold">
                                          <p:stCondLst>
                                            <p:cond delay="0"/>
                                          </p:stCondLst>
                                        </p:cTn>
                                        <p:tgtEl>
                                          <p:spTgt spid="66669"/>
                                        </p:tgtEl>
                                        <p:attrNameLst>
                                          <p:attrName>style.visibility</p:attrName>
                                        </p:attrNameLst>
                                      </p:cBhvr>
                                      <p:to>
                                        <p:strVal val="visible"/>
                                      </p:to>
                                    </p:set>
                                    <p:animEffect transition="in" filter="blinds(horizontal)">
                                      <p:cBhvr>
                                        <p:cTn id="111" dur="1000"/>
                                        <p:tgtEl>
                                          <p:spTgt spid="66669"/>
                                        </p:tgtEl>
                                      </p:cBhvr>
                                    </p:animEffect>
                                  </p:childTnLst>
                                </p:cTn>
                              </p:par>
                            </p:childTnLst>
                          </p:cTn>
                        </p:par>
                        <p:par>
                          <p:cTn id="112" fill="hold" nodeType="afterGroup">
                            <p:stCondLst>
                              <p:cond delay="27000"/>
                            </p:stCondLst>
                            <p:childTnLst>
                              <p:par>
                                <p:cTn id="113" presetID="3" presetClass="entr" presetSubtype="10" fill="remove" grpId="0" nodeType="afterEffect">
                                  <p:stCondLst>
                                    <p:cond delay="0"/>
                                  </p:stCondLst>
                                  <p:childTnLst>
                                    <p:set>
                                      <p:cBhvr>
                                        <p:cTn id="114" dur="1" fill="hold">
                                          <p:stCondLst>
                                            <p:cond delay="0"/>
                                          </p:stCondLst>
                                        </p:cTn>
                                        <p:tgtEl>
                                          <p:spTgt spid="66668"/>
                                        </p:tgtEl>
                                        <p:attrNameLst>
                                          <p:attrName>style.visibility</p:attrName>
                                        </p:attrNameLst>
                                      </p:cBhvr>
                                      <p:to>
                                        <p:strVal val="visible"/>
                                      </p:to>
                                    </p:set>
                                    <p:animEffect transition="in" filter="blinds(horizontal)">
                                      <p:cBhvr>
                                        <p:cTn id="115" dur="1000"/>
                                        <p:tgtEl>
                                          <p:spTgt spid="66668"/>
                                        </p:tgtEl>
                                      </p:cBhvr>
                                    </p:animEffect>
                                  </p:childTnLst>
                                </p:cTn>
                              </p:par>
                            </p:childTnLst>
                          </p:cTn>
                        </p:par>
                        <p:par>
                          <p:cTn id="116" fill="hold" nodeType="afterGroup">
                            <p:stCondLst>
                              <p:cond delay="28000"/>
                            </p:stCondLst>
                            <p:childTnLst>
                              <p:par>
                                <p:cTn id="117" presetID="3" presetClass="entr" presetSubtype="10" fill="remove" grpId="0" nodeType="afterEffect">
                                  <p:stCondLst>
                                    <p:cond delay="0"/>
                                  </p:stCondLst>
                                  <p:childTnLst>
                                    <p:set>
                                      <p:cBhvr>
                                        <p:cTn id="118" dur="1" fill="hold">
                                          <p:stCondLst>
                                            <p:cond delay="0"/>
                                          </p:stCondLst>
                                        </p:cTn>
                                        <p:tgtEl>
                                          <p:spTgt spid="66667"/>
                                        </p:tgtEl>
                                        <p:attrNameLst>
                                          <p:attrName>style.visibility</p:attrName>
                                        </p:attrNameLst>
                                      </p:cBhvr>
                                      <p:to>
                                        <p:strVal val="visible"/>
                                      </p:to>
                                    </p:set>
                                    <p:animEffect transition="in" filter="blinds(horizontal)">
                                      <p:cBhvr>
                                        <p:cTn id="119" dur="1000"/>
                                        <p:tgtEl>
                                          <p:spTgt spid="66667"/>
                                        </p:tgtEl>
                                      </p:cBhvr>
                                    </p:animEffect>
                                  </p:childTnLst>
                                </p:cTn>
                              </p:par>
                            </p:childTnLst>
                          </p:cTn>
                        </p:par>
                        <p:par>
                          <p:cTn id="120" fill="hold" nodeType="afterGroup">
                            <p:stCondLst>
                              <p:cond delay="29000"/>
                            </p:stCondLst>
                            <p:childTnLst>
                              <p:par>
                                <p:cTn id="121" presetID="3" presetClass="entr" presetSubtype="10" fill="remove" grpId="0" nodeType="afterEffect">
                                  <p:stCondLst>
                                    <p:cond delay="0"/>
                                  </p:stCondLst>
                                  <p:childTnLst>
                                    <p:set>
                                      <p:cBhvr>
                                        <p:cTn id="122" dur="1" fill="hold">
                                          <p:stCondLst>
                                            <p:cond delay="0"/>
                                          </p:stCondLst>
                                        </p:cTn>
                                        <p:tgtEl>
                                          <p:spTgt spid="66666"/>
                                        </p:tgtEl>
                                        <p:attrNameLst>
                                          <p:attrName>style.visibility</p:attrName>
                                        </p:attrNameLst>
                                      </p:cBhvr>
                                      <p:to>
                                        <p:strVal val="visible"/>
                                      </p:to>
                                    </p:set>
                                    <p:animEffect transition="in" filter="blinds(horizontal)">
                                      <p:cBhvr>
                                        <p:cTn id="123" dur="1000"/>
                                        <p:tgtEl>
                                          <p:spTgt spid="66666"/>
                                        </p:tgtEl>
                                      </p:cBhvr>
                                    </p:animEffect>
                                  </p:childTnLst>
                                </p:cTn>
                              </p:par>
                            </p:childTnLst>
                          </p:cTn>
                        </p:par>
                        <p:par>
                          <p:cTn id="124" fill="hold" nodeType="afterGroup">
                            <p:stCondLst>
                              <p:cond delay="30000"/>
                            </p:stCondLst>
                            <p:childTnLst>
                              <p:par>
                                <p:cTn id="125" presetID="3" presetClass="entr" presetSubtype="10" fill="remove" grpId="0" nodeType="afterEffect">
                                  <p:stCondLst>
                                    <p:cond delay="0"/>
                                  </p:stCondLst>
                                  <p:childTnLst>
                                    <p:set>
                                      <p:cBhvr>
                                        <p:cTn id="126" dur="1" fill="hold">
                                          <p:stCondLst>
                                            <p:cond delay="0"/>
                                          </p:stCondLst>
                                        </p:cTn>
                                        <p:tgtEl>
                                          <p:spTgt spid="66665"/>
                                        </p:tgtEl>
                                        <p:attrNameLst>
                                          <p:attrName>style.visibility</p:attrName>
                                        </p:attrNameLst>
                                      </p:cBhvr>
                                      <p:to>
                                        <p:strVal val="visible"/>
                                      </p:to>
                                    </p:set>
                                    <p:animEffect transition="in" filter="blinds(horizontal)">
                                      <p:cBhvr>
                                        <p:cTn id="127" dur="1000"/>
                                        <p:tgtEl>
                                          <p:spTgt spid="66665"/>
                                        </p:tgtEl>
                                      </p:cBhvr>
                                    </p:animEffect>
                                  </p:childTnLst>
                                </p:cTn>
                              </p:par>
                            </p:childTnLst>
                          </p:cTn>
                        </p:par>
                        <p:par>
                          <p:cTn id="128" fill="hold" nodeType="afterGroup">
                            <p:stCondLst>
                              <p:cond delay="31000"/>
                            </p:stCondLst>
                            <p:childTnLst>
                              <p:par>
                                <p:cTn id="129" presetID="3" presetClass="entr" presetSubtype="10" fill="remove" grpId="0" nodeType="afterEffect">
                                  <p:stCondLst>
                                    <p:cond delay="0"/>
                                  </p:stCondLst>
                                  <p:childTnLst>
                                    <p:set>
                                      <p:cBhvr>
                                        <p:cTn id="130" dur="1" fill="hold">
                                          <p:stCondLst>
                                            <p:cond delay="0"/>
                                          </p:stCondLst>
                                        </p:cTn>
                                        <p:tgtEl>
                                          <p:spTgt spid="66664"/>
                                        </p:tgtEl>
                                        <p:attrNameLst>
                                          <p:attrName>style.visibility</p:attrName>
                                        </p:attrNameLst>
                                      </p:cBhvr>
                                      <p:to>
                                        <p:strVal val="visible"/>
                                      </p:to>
                                    </p:set>
                                    <p:animEffect transition="in" filter="blinds(horizontal)">
                                      <p:cBhvr>
                                        <p:cTn id="131" dur="1000"/>
                                        <p:tgtEl>
                                          <p:spTgt spid="66664"/>
                                        </p:tgtEl>
                                      </p:cBhvr>
                                    </p:animEffect>
                                  </p:childTnLst>
                                </p:cTn>
                              </p:par>
                            </p:childTnLst>
                          </p:cTn>
                        </p:par>
                        <p:par>
                          <p:cTn id="132" fill="hold" nodeType="afterGroup">
                            <p:stCondLst>
                              <p:cond delay="32000"/>
                            </p:stCondLst>
                            <p:childTnLst>
                              <p:par>
                                <p:cTn id="133" presetID="3" presetClass="entr" presetSubtype="10" fill="remove" grpId="0" nodeType="afterEffect">
                                  <p:stCondLst>
                                    <p:cond delay="0"/>
                                  </p:stCondLst>
                                  <p:childTnLst>
                                    <p:set>
                                      <p:cBhvr>
                                        <p:cTn id="134" dur="1" fill="hold">
                                          <p:stCondLst>
                                            <p:cond delay="0"/>
                                          </p:stCondLst>
                                        </p:cTn>
                                        <p:tgtEl>
                                          <p:spTgt spid="66663"/>
                                        </p:tgtEl>
                                        <p:attrNameLst>
                                          <p:attrName>style.visibility</p:attrName>
                                        </p:attrNameLst>
                                      </p:cBhvr>
                                      <p:to>
                                        <p:strVal val="visible"/>
                                      </p:to>
                                    </p:set>
                                    <p:animEffect transition="in" filter="blinds(horizontal)">
                                      <p:cBhvr>
                                        <p:cTn id="135" dur="1000"/>
                                        <p:tgtEl>
                                          <p:spTgt spid="66663"/>
                                        </p:tgtEl>
                                      </p:cBhvr>
                                    </p:animEffect>
                                  </p:childTnLst>
                                </p:cTn>
                              </p:par>
                            </p:childTnLst>
                          </p:cTn>
                        </p:par>
                        <p:par>
                          <p:cTn id="136" fill="hold" nodeType="afterGroup">
                            <p:stCondLst>
                              <p:cond delay="33000"/>
                            </p:stCondLst>
                            <p:childTnLst>
                              <p:par>
                                <p:cTn id="137" presetID="3" presetClass="entr" presetSubtype="10" fill="remove" grpId="0" nodeType="afterEffect">
                                  <p:stCondLst>
                                    <p:cond delay="0"/>
                                  </p:stCondLst>
                                  <p:childTnLst>
                                    <p:set>
                                      <p:cBhvr>
                                        <p:cTn id="138" dur="1" fill="hold">
                                          <p:stCondLst>
                                            <p:cond delay="0"/>
                                          </p:stCondLst>
                                        </p:cTn>
                                        <p:tgtEl>
                                          <p:spTgt spid="66662"/>
                                        </p:tgtEl>
                                        <p:attrNameLst>
                                          <p:attrName>style.visibility</p:attrName>
                                        </p:attrNameLst>
                                      </p:cBhvr>
                                      <p:to>
                                        <p:strVal val="visible"/>
                                      </p:to>
                                    </p:set>
                                    <p:animEffect transition="in" filter="blinds(horizontal)">
                                      <p:cBhvr>
                                        <p:cTn id="139" dur="1000"/>
                                        <p:tgtEl>
                                          <p:spTgt spid="66662"/>
                                        </p:tgtEl>
                                      </p:cBhvr>
                                    </p:animEffect>
                                  </p:childTnLst>
                                </p:cTn>
                              </p:par>
                            </p:childTnLst>
                          </p:cTn>
                        </p:par>
                        <p:par>
                          <p:cTn id="140" fill="hold" nodeType="afterGroup">
                            <p:stCondLst>
                              <p:cond delay="34000"/>
                            </p:stCondLst>
                            <p:childTnLst>
                              <p:par>
                                <p:cTn id="141" presetID="3" presetClass="entr" presetSubtype="10" fill="remove" grpId="0" nodeType="afterEffect">
                                  <p:stCondLst>
                                    <p:cond delay="0"/>
                                  </p:stCondLst>
                                  <p:childTnLst>
                                    <p:set>
                                      <p:cBhvr>
                                        <p:cTn id="142" dur="1" fill="hold">
                                          <p:stCondLst>
                                            <p:cond delay="0"/>
                                          </p:stCondLst>
                                        </p:cTn>
                                        <p:tgtEl>
                                          <p:spTgt spid="66661"/>
                                        </p:tgtEl>
                                        <p:attrNameLst>
                                          <p:attrName>style.visibility</p:attrName>
                                        </p:attrNameLst>
                                      </p:cBhvr>
                                      <p:to>
                                        <p:strVal val="visible"/>
                                      </p:to>
                                    </p:set>
                                    <p:animEffect transition="in" filter="blinds(horizontal)">
                                      <p:cBhvr>
                                        <p:cTn id="143" dur="1000"/>
                                        <p:tgtEl>
                                          <p:spTgt spid="66661"/>
                                        </p:tgtEl>
                                      </p:cBhvr>
                                    </p:animEffect>
                                  </p:childTnLst>
                                </p:cTn>
                              </p:par>
                            </p:childTnLst>
                          </p:cTn>
                        </p:par>
                        <p:par>
                          <p:cTn id="144" fill="hold" nodeType="afterGroup">
                            <p:stCondLst>
                              <p:cond delay="35000"/>
                            </p:stCondLst>
                            <p:childTnLst>
                              <p:par>
                                <p:cTn id="145" presetID="3" presetClass="entr" presetSubtype="10" fill="remove" grpId="0" nodeType="afterEffect">
                                  <p:stCondLst>
                                    <p:cond delay="0"/>
                                  </p:stCondLst>
                                  <p:childTnLst>
                                    <p:set>
                                      <p:cBhvr>
                                        <p:cTn id="146" dur="1" fill="hold">
                                          <p:stCondLst>
                                            <p:cond delay="0"/>
                                          </p:stCondLst>
                                        </p:cTn>
                                        <p:tgtEl>
                                          <p:spTgt spid="66660"/>
                                        </p:tgtEl>
                                        <p:attrNameLst>
                                          <p:attrName>style.visibility</p:attrName>
                                        </p:attrNameLst>
                                      </p:cBhvr>
                                      <p:to>
                                        <p:strVal val="visible"/>
                                      </p:to>
                                    </p:set>
                                    <p:animEffect transition="in" filter="blinds(horizontal)">
                                      <p:cBhvr>
                                        <p:cTn id="147" dur="1000"/>
                                        <p:tgtEl>
                                          <p:spTgt spid="66660"/>
                                        </p:tgtEl>
                                      </p:cBhvr>
                                    </p:animEffect>
                                  </p:childTnLst>
                                </p:cTn>
                              </p:par>
                            </p:childTnLst>
                          </p:cTn>
                        </p:par>
                        <p:par>
                          <p:cTn id="148" fill="hold" nodeType="afterGroup">
                            <p:stCondLst>
                              <p:cond delay="36000"/>
                            </p:stCondLst>
                            <p:childTnLst>
                              <p:par>
                                <p:cTn id="149" presetID="3" presetClass="entr" presetSubtype="10" fill="remove" grpId="0" nodeType="afterEffect">
                                  <p:stCondLst>
                                    <p:cond delay="0"/>
                                  </p:stCondLst>
                                  <p:childTnLst>
                                    <p:set>
                                      <p:cBhvr>
                                        <p:cTn id="150" dur="1" fill="hold">
                                          <p:stCondLst>
                                            <p:cond delay="0"/>
                                          </p:stCondLst>
                                        </p:cTn>
                                        <p:tgtEl>
                                          <p:spTgt spid="66659"/>
                                        </p:tgtEl>
                                        <p:attrNameLst>
                                          <p:attrName>style.visibility</p:attrName>
                                        </p:attrNameLst>
                                      </p:cBhvr>
                                      <p:to>
                                        <p:strVal val="visible"/>
                                      </p:to>
                                    </p:set>
                                    <p:animEffect transition="in" filter="blinds(horizontal)">
                                      <p:cBhvr>
                                        <p:cTn id="151" dur="1000"/>
                                        <p:tgtEl>
                                          <p:spTgt spid="66659"/>
                                        </p:tgtEl>
                                      </p:cBhvr>
                                    </p:animEffect>
                                  </p:childTnLst>
                                </p:cTn>
                              </p:par>
                            </p:childTnLst>
                          </p:cTn>
                        </p:par>
                        <p:par>
                          <p:cTn id="152" fill="hold" nodeType="afterGroup">
                            <p:stCondLst>
                              <p:cond delay="37000"/>
                            </p:stCondLst>
                            <p:childTnLst>
                              <p:par>
                                <p:cTn id="153" presetID="3" presetClass="entr" presetSubtype="10" fill="remove" grpId="0" nodeType="afterEffect">
                                  <p:stCondLst>
                                    <p:cond delay="0"/>
                                  </p:stCondLst>
                                  <p:childTnLst>
                                    <p:set>
                                      <p:cBhvr>
                                        <p:cTn id="154" dur="1" fill="hold">
                                          <p:stCondLst>
                                            <p:cond delay="0"/>
                                          </p:stCondLst>
                                        </p:cTn>
                                        <p:tgtEl>
                                          <p:spTgt spid="66658"/>
                                        </p:tgtEl>
                                        <p:attrNameLst>
                                          <p:attrName>style.visibility</p:attrName>
                                        </p:attrNameLst>
                                      </p:cBhvr>
                                      <p:to>
                                        <p:strVal val="visible"/>
                                      </p:to>
                                    </p:set>
                                    <p:animEffect transition="in" filter="blinds(horizontal)">
                                      <p:cBhvr>
                                        <p:cTn id="155" dur="1000"/>
                                        <p:tgtEl>
                                          <p:spTgt spid="66658"/>
                                        </p:tgtEl>
                                      </p:cBhvr>
                                    </p:animEffect>
                                  </p:childTnLst>
                                </p:cTn>
                              </p:par>
                            </p:childTnLst>
                          </p:cTn>
                        </p:par>
                        <p:par>
                          <p:cTn id="156" fill="hold" nodeType="afterGroup">
                            <p:stCondLst>
                              <p:cond delay="38000"/>
                            </p:stCondLst>
                            <p:childTnLst>
                              <p:par>
                                <p:cTn id="157" presetID="3" presetClass="entr" presetSubtype="10" fill="remove" grpId="0" nodeType="afterEffect">
                                  <p:stCondLst>
                                    <p:cond delay="0"/>
                                  </p:stCondLst>
                                  <p:childTnLst>
                                    <p:set>
                                      <p:cBhvr>
                                        <p:cTn id="158" dur="1" fill="hold">
                                          <p:stCondLst>
                                            <p:cond delay="0"/>
                                          </p:stCondLst>
                                        </p:cTn>
                                        <p:tgtEl>
                                          <p:spTgt spid="66657"/>
                                        </p:tgtEl>
                                        <p:attrNameLst>
                                          <p:attrName>style.visibility</p:attrName>
                                        </p:attrNameLst>
                                      </p:cBhvr>
                                      <p:to>
                                        <p:strVal val="visible"/>
                                      </p:to>
                                    </p:set>
                                    <p:animEffect transition="in" filter="blinds(horizontal)">
                                      <p:cBhvr>
                                        <p:cTn id="159" dur="1000"/>
                                        <p:tgtEl>
                                          <p:spTgt spid="66657"/>
                                        </p:tgtEl>
                                      </p:cBhvr>
                                    </p:animEffect>
                                  </p:childTnLst>
                                </p:cTn>
                              </p:par>
                            </p:childTnLst>
                          </p:cTn>
                        </p:par>
                        <p:par>
                          <p:cTn id="160" fill="hold" nodeType="afterGroup">
                            <p:stCondLst>
                              <p:cond delay="39000"/>
                            </p:stCondLst>
                            <p:childTnLst>
                              <p:par>
                                <p:cTn id="161" presetID="3" presetClass="entr" presetSubtype="10" fill="remove" grpId="0" nodeType="afterEffect">
                                  <p:stCondLst>
                                    <p:cond delay="0"/>
                                  </p:stCondLst>
                                  <p:childTnLst>
                                    <p:set>
                                      <p:cBhvr>
                                        <p:cTn id="162" dur="1" fill="hold">
                                          <p:stCondLst>
                                            <p:cond delay="0"/>
                                          </p:stCondLst>
                                        </p:cTn>
                                        <p:tgtEl>
                                          <p:spTgt spid="66656"/>
                                        </p:tgtEl>
                                        <p:attrNameLst>
                                          <p:attrName>style.visibility</p:attrName>
                                        </p:attrNameLst>
                                      </p:cBhvr>
                                      <p:to>
                                        <p:strVal val="visible"/>
                                      </p:to>
                                    </p:set>
                                    <p:animEffect transition="in" filter="blinds(horizontal)">
                                      <p:cBhvr>
                                        <p:cTn id="163" dur="1000"/>
                                        <p:tgtEl>
                                          <p:spTgt spid="66656"/>
                                        </p:tgtEl>
                                      </p:cBhvr>
                                    </p:animEffect>
                                  </p:childTnLst>
                                </p:cTn>
                              </p:par>
                            </p:childTnLst>
                          </p:cTn>
                        </p:par>
                        <p:par>
                          <p:cTn id="164" fill="hold" nodeType="afterGroup">
                            <p:stCondLst>
                              <p:cond delay="40000"/>
                            </p:stCondLst>
                            <p:childTnLst>
                              <p:par>
                                <p:cTn id="165" presetID="3" presetClass="entr" presetSubtype="10" fill="remove" grpId="0" nodeType="afterEffect">
                                  <p:stCondLst>
                                    <p:cond delay="0"/>
                                  </p:stCondLst>
                                  <p:childTnLst>
                                    <p:set>
                                      <p:cBhvr>
                                        <p:cTn id="166" dur="1" fill="hold">
                                          <p:stCondLst>
                                            <p:cond delay="0"/>
                                          </p:stCondLst>
                                        </p:cTn>
                                        <p:tgtEl>
                                          <p:spTgt spid="66655"/>
                                        </p:tgtEl>
                                        <p:attrNameLst>
                                          <p:attrName>style.visibility</p:attrName>
                                        </p:attrNameLst>
                                      </p:cBhvr>
                                      <p:to>
                                        <p:strVal val="visible"/>
                                      </p:to>
                                    </p:set>
                                    <p:animEffect transition="in" filter="blinds(horizontal)">
                                      <p:cBhvr>
                                        <p:cTn id="167" dur="1000"/>
                                        <p:tgtEl>
                                          <p:spTgt spid="66655"/>
                                        </p:tgtEl>
                                      </p:cBhvr>
                                    </p:animEffect>
                                  </p:childTnLst>
                                </p:cTn>
                              </p:par>
                            </p:childTnLst>
                          </p:cTn>
                        </p:par>
                        <p:par>
                          <p:cTn id="168" fill="hold" nodeType="afterGroup">
                            <p:stCondLst>
                              <p:cond delay="41000"/>
                            </p:stCondLst>
                            <p:childTnLst>
                              <p:par>
                                <p:cTn id="169" presetID="3" presetClass="entr" presetSubtype="10" fill="remove" grpId="0" nodeType="afterEffect">
                                  <p:stCondLst>
                                    <p:cond delay="0"/>
                                  </p:stCondLst>
                                  <p:childTnLst>
                                    <p:set>
                                      <p:cBhvr>
                                        <p:cTn id="170" dur="1" fill="hold">
                                          <p:stCondLst>
                                            <p:cond delay="0"/>
                                          </p:stCondLst>
                                        </p:cTn>
                                        <p:tgtEl>
                                          <p:spTgt spid="66654"/>
                                        </p:tgtEl>
                                        <p:attrNameLst>
                                          <p:attrName>style.visibility</p:attrName>
                                        </p:attrNameLst>
                                      </p:cBhvr>
                                      <p:to>
                                        <p:strVal val="visible"/>
                                      </p:to>
                                    </p:set>
                                    <p:animEffect transition="in" filter="blinds(horizontal)">
                                      <p:cBhvr>
                                        <p:cTn id="171" dur="1000"/>
                                        <p:tgtEl>
                                          <p:spTgt spid="66654"/>
                                        </p:tgtEl>
                                      </p:cBhvr>
                                    </p:animEffect>
                                  </p:childTnLst>
                                </p:cTn>
                              </p:par>
                            </p:childTnLst>
                          </p:cTn>
                        </p:par>
                        <p:par>
                          <p:cTn id="172" fill="hold" nodeType="afterGroup">
                            <p:stCondLst>
                              <p:cond delay="42000"/>
                            </p:stCondLst>
                            <p:childTnLst>
                              <p:par>
                                <p:cTn id="173" presetID="3" presetClass="entr" presetSubtype="10" fill="remove" grpId="0" nodeType="afterEffect">
                                  <p:stCondLst>
                                    <p:cond delay="0"/>
                                  </p:stCondLst>
                                  <p:childTnLst>
                                    <p:set>
                                      <p:cBhvr>
                                        <p:cTn id="174" dur="1" fill="hold">
                                          <p:stCondLst>
                                            <p:cond delay="0"/>
                                          </p:stCondLst>
                                        </p:cTn>
                                        <p:tgtEl>
                                          <p:spTgt spid="66653"/>
                                        </p:tgtEl>
                                        <p:attrNameLst>
                                          <p:attrName>style.visibility</p:attrName>
                                        </p:attrNameLst>
                                      </p:cBhvr>
                                      <p:to>
                                        <p:strVal val="visible"/>
                                      </p:to>
                                    </p:set>
                                    <p:animEffect transition="in" filter="blinds(horizontal)">
                                      <p:cBhvr>
                                        <p:cTn id="175" dur="1000"/>
                                        <p:tgtEl>
                                          <p:spTgt spid="66653"/>
                                        </p:tgtEl>
                                      </p:cBhvr>
                                    </p:animEffect>
                                  </p:childTnLst>
                                </p:cTn>
                              </p:par>
                            </p:childTnLst>
                          </p:cTn>
                        </p:par>
                        <p:par>
                          <p:cTn id="176" fill="hold" nodeType="afterGroup">
                            <p:stCondLst>
                              <p:cond delay="43000"/>
                            </p:stCondLst>
                            <p:childTnLst>
                              <p:par>
                                <p:cTn id="177" presetID="3" presetClass="entr" presetSubtype="10" fill="remove" grpId="0" nodeType="afterEffect">
                                  <p:stCondLst>
                                    <p:cond delay="0"/>
                                  </p:stCondLst>
                                  <p:childTnLst>
                                    <p:set>
                                      <p:cBhvr>
                                        <p:cTn id="178" dur="1" fill="hold">
                                          <p:stCondLst>
                                            <p:cond delay="0"/>
                                          </p:stCondLst>
                                        </p:cTn>
                                        <p:tgtEl>
                                          <p:spTgt spid="66652"/>
                                        </p:tgtEl>
                                        <p:attrNameLst>
                                          <p:attrName>style.visibility</p:attrName>
                                        </p:attrNameLst>
                                      </p:cBhvr>
                                      <p:to>
                                        <p:strVal val="visible"/>
                                      </p:to>
                                    </p:set>
                                    <p:animEffect transition="in" filter="blinds(horizontal)">
                                      <p:cBhvr>
                                        <p:cTn id="179" dur="1000"/>
                                        <p:tgtEl>
                                          <p:spTgt spid="66652"/>
                                        </p:tgtEl>
                                      </p:cBhvr>
                                    </p:animEffect>
                                  </p:childTnLst>
                                </p:cTn>
                              </p:par>
                            </p:childTnLst>
                          </p:cTn>
                        </p:par>
                        <p:par>
                          <p:cTn id="180" fill="hold" nodeType="afterGroup">
                            <p:stCondLst>
                              <p:cond delay="44000"/>
                            </p:stCondLst>
                            <p:childTnLst>
                              <p:par>
                                <p:cTn id="181" presetID="3" presetClass="entr" presetSubtype="10" fill="remove" grpId="0" nodeType="afterEffect">
                                  <p:stCondLst>
                                    <p:cond delay="0"/>
                                  </p:stCondLst>
                                  <p:childTnLst>
                                    <p:set>
                                      <p:cBhvr>
                                        <p:cTn id="182" dur="1" fill="hold">
                                          <p:stCondLst>
                                            <p:cond delay="0"/>
                                          </p:stCondLst>
                                        </p:cTn>
                                        <p:tgtEl>
                                          <p:spTgt spid="66651"/>
                                        </p:tgtEl>
                                        <p:attrNameLst>
                                          <p:attrName>style.visibility</p:attrName>
                                        </p:attrNameLst>
                                      </p:cBhvr>
                                      <p:to>
                                        <p:strVal val="visible"/>
                                      </p:to>
                                    </p:set>
                                    <p:animEffect transition="in" filter="blinds(horizontal)">
                                      <p:cBhvr>
                                        <p:cTn id="183" dur="1000"/>
                                        <p:tgtEl>
                                          <p:spTgt spid="66651"/>
                                        </p:tgtEl>
                                      </p:cBhvr>
                                    </p:animEffect>
                                  </p:childTnLst>
                                </p:cTn>
                              </p:par>
                            </p:childTnLst>
                          </p:cTn>
                        </p:par>
                        <p:par>
                          <p:cTn id="184" fill="hold" nodeType="afterGroup">
                            <p:stCondLst>
                              <p:cond delay="45000"/>
                            </p:stCondLst>
                            <p:childTnLst>
                              <p:par>
                                <p:cTn id="185" presetID="3" presetClass="entr" presetSubtype="10" fill="remove" grpId="0" nodeType="afterEffect">
                                  <p:stCondLst>
                                    <p:cond delay="0"/>
                                  </p:stCondLst>
                                  <p:childTnLst>
                                    <p:set>
                                      <p:cBhvr>
                                        <p:cTn id="186" dur="1" fill="hold">
                                          <p:stCondLst>
                                            <p:cond delay="0"/>
                                          </p:stCondLst>
                                        </p:cTn>
                                        <p:tgtEl>
                                          <p:spTgt spid="66650"/>
                                        </p:tgtEl>
                                        <p:attrNameLst>
                                          <p:attrName>style.visibility</p:attrName>
                                        </p:attrNameLst>
                                      </p:cBhvr>
                                      <p:to>
                                        <p:strVal val="visible"/>
                                      </p:to>
                                    </p:set>
                                    <p:animEffect transition="in" filter="blinds(horizontal)">
                                      <p:cBhvr>
                                        <p:cTn id="187" dur="1000"/>
                                        <p:tgtEl>
                                          <p:spTgt spid="66650"/>
                                        </p:tgtEl>
                                      </p:cBhvr>
                                    </p:animEffect>
                                  </p:childTnLst>
                                </p:cTn>
                              </p:par>
                            </p:childTnLst>
                          </p:cTn>
                        </p:par>
                        <p:par>
                          <p:cTn id="188" fill="hold" nodeType="afterGroup">
                            <p:stCondLst>
                              <p:cond delay="46000"/>
                            </p:stCondLst>
                            <p:childTnLst>
                              <p:par>
                                <p:cTn id="189" presetID="3" presetClass="entr" presetSubtype="10" fill="remove" grpId="0" nodeType="afterEffect">
                                  <p:stCondLst>
                                    <p:cond delay="0"/>
                                  </p:stCondLst>
                                  <p:childTnLst>
                                    <p:set>
                                      <p:cBhvr>
                                        <p:cTn id="190" dur="1" fill="hold">
                                          <p:stCondLst>
                                            <p:cond delay="0"/>
                                          </p:stCondLst>
                                        </p:cTn>
                                        <p:tgtEl>
                                          <p:spTgt spid="66649"/>
                                        </p:tgtEl>
                                        <p:attrNameLst>
                                          <p:attrName>style.visibility</p:attrName>
                                        </p:attrNameLst>
                                      </p:cBhvr>
                                      <p:to>
                                        <p:strVal val="visible"/>
                                      </p:to>
                                    </p:set>
                                    <p:animEffect transition="in" filter="blinds(horizontal)">
                                      <p:cBhvr>
                                        <p:cTn id="191" dur="1000"/>
                                        <p:tgtEl>
                                          <p:spTgt spid="66649"/>
                                        </p:tgtEl>
                                      </p:cBhvr>
                                    </p:animEffect>
                                  </p:childTnLst>
                                </p:cTn>
                              </p:par>
                            </p:childTnLst>
                          </p:cTn>
                        </p:par>
                        <p:par>
                          <p:cTn id="192" fill="hold" nodeType="afterGroup">
                            <p:stCondLst>
                              <p:cond delay="47000"/>
                            </p:stCondLst>
                            <p:childTnLst>
                              <p:par>
                                <p:cTn id="193" presetID="3" presetClass="entr" presetSubtype="10" fill="remove" grpId="0" nodeType="afterEffect">
                                  <p:stCondLst>
                                    <p:cond delay="0"/>
                                  </p:stCondLst>
                                  <p:childTnLst>
                                    <p:set>
                                      <p:cBhvr>
                                        <p:cTn id="194" dur="1" fill="hold">
                                          <p:stCondLst>
                                            <p:cond delay="0"/>
                                          </p:stCondLst>
                                        </p:cTn>
                                        <p:tgtEl>
                                          <p:spTgt spid="66648"/>
                                        </p:tgtEl>
                                        <p:attrNameLst>
                                          <p:attrName>style.visibility</p:attrName>
                                        </p:attrNameLst>
                                      </p:cBhvr>
                                      <p:to>
                                        <p:strVal val="visible"/>
                                      </p:to>
                                    </p:set>
                                    <p:animEffect transition="in" filter="blinds(horizontal)">
                                      <p:cBhvr>
                                        <p:cTn id="195" dur="1000"/>
                                        <p:tgtEl>
                                          <p:spTgt spid="66648"/>
                                        </p:tgtEl>
                                      </p:cBhvr>
                                    </p:animEffect>
                                  </p:childTnLst>
                                </p:cTn>
                              </p:par>
                            </p:childTnLst>
                          </p:cTn>
                        </p:par>
                        <p:par>
                          <p:cTn id="196" fill="hold" nodeType="afterGroup">
                            <p:stCondLst>
                              <p:cond delay="48000"/>
                            </p:stCondLst>
                            <p:childTnLst>
                              <p:par>
                                <p:cTn id="197" presetID="3" presetClass="entr" presetSubtype="10" fill="remove" grpId="0" nodeType="afterEffect">
                                  <p:stCondLst>
                                    <p:cond delay="0"/>
                                  </p:stCondLst>
                                  <p:childTnLst>
                                    <p:set>
                                      <p:cBhvr>
                                        <p:cTn id="198" dur="1" fill="hold">
                                          <p:stCondLst>
                                            <p:cond delay="0"/>
                                          </p:stCondLst>
                                        </p:cTn>
                                        <p:tgtEl>
                                          <p:spTgt spid="66647"/>
                                        </p:tgtEl>
                                        <p:attrNameLst>
                                          <p:attrName>style.visibility</p:attrName>
                                        </p:attrNameLst>
                                      </p:cBhvr>
                                      <p:to>
                                        <p:strVal val="visible"/>
                                      </p:to>
                                    </p:set>
                                    <p:animEffect transition="in" filter="blinds(horizontal)">
                                      <p:cBhvr>
                                        <p:cTn id="199" dur="1000"/>
                                        <p:tgtEl>
                                          <p:spTgt spid="66647"/>
                                        </p:tgtEl>
                                      </p:cBhvr>
                                    </p:animEffect>
                                  </p:childTnLst>
                                </p:cTn>
                              </p:par>
                            </p:childTnLst>
                          </p:cTn>
                        </p:par>
                        <p:par>
                          <p:cTn id="200" fill="hold" nodeType="afterGroup">
                            <p:stCondLst>
                              <p:cond delay="49000"/>
                            </p:stCondLst>
                            <p:childTnLst>
                              <p:par>
                                <p:cTn id="201" presetID="3" presetClass="entr" presetSubtype="10" fill="remove" grpId="0" nodeType="afterEffect">
                                  <p:stCondLst>
                                    <p:cond delay="0"/>
                                  </p:stCondLst>
                                  <p:childTnLst>
                                    <p:set>
                                      <p:cBhvr>
                                        <p:cTn id="202" dur="1" fill="hold">
                                          <p:stCondLst>
                                            <p:cond delay="0"/>
                                          </p:stCondLst>
                                        </p:cTn>
                                        <p:tgtEl>
                                          <p:spTgt spid="66646"/>
                                        </p:tgtEl>
                                        <p:attrNameLst>
                                          <p:attrName>style.visibility</p:attrName>
                                        </p:attrNameLst>
                                      </p:cBhvr>
                                      <p:to>
                                        <p:strVal val="visible"/>
                                      </p:to>
                                    </p:set>
                                    <p:animEffect transition="in" filter="blinds(horizontal)">
                                      <p:cBhvr>
                                        <p:cTn id="203" dur="1000"/>
                                        <p:tgtEl>
                                          <p:spTgt spid="66646"/>
                                        </p:tgtEl>
                                      </p:cBhvr>
                                    </p:animEffect>
                                  </p:childTnLst>
                                </p:cTn>
                              </p:par>
                            </p:childTnLst>
                          </p:cTn>
                        </p:par>
                        <p:par>
                          <p:cTn id="204" fill="hold" nodeType="afterGroup">
                            <p:stCondLst>
                              <p:cond delay="50000"/>
                            </p:stCondLst>
                            <p:childTnLst>
                              <p:par>
                                <p:cTn id="205" presetID="3" presetClass="entr" presetSubtype="10" fill="remove" grpId="0" nodeType="afterEffect">
                                  <p:stCondLst>
                                    <p:cond delay="0"/>
                                  </p:stCondLst>
                                  <p:childTnLst>
                                    <p:set>
                                      <p:cBhvr>
                                        <p:cTn id="206" dur="1" fill="hold">
                                          <p:stCondLst>
                                            <p:cond delay="0"/>
                                          </p:stCondLst>
                                        </p:cTn>
                                        <p:tgtEl>
                                          <p:spTgt spid="66645"/>
                                        </p:tgtEl>
                                        <p:attrNameLst>
                                          <p:attrName>style.visibility</p:attrName>
                                        </p:attrNameLst>
                                      </p:cBhvr>
                                      <p:to>
                                        <p:strVal val="visible"/>
                                      </p:to>
                                    </p:set>
                                    <p:animEffect transition="in" filter="blinds(horizontal)">
                                      <p:cBhvr>
                                        <p:cTn id="207" dur="1000"/>
                                        <p:tgtEl>
                                          <p:spTgt spid="66645"/>
                                        </p:tgtEl>
                                      </p:cBhvr>
                                    </p:animEffect>
                                  </p:childTnLst>
                                </p:cTn>
                              </p:par>
                            </p:childTnLst>
                          </p:cTn>
                        </p:par>
                        <p:par>
                          <p:cTn id="208" fill="hold" nodeType="afterGroup">
                            <p:stCondLst>
                              <p:cond delay="51000"/>
                            </p:stCondLst>
                            <p:childTnLst>
                              <p:par>
                                <p:cTn id="209" presetID="3" presetClass="entr" presetSubtype="10" fill="remove" grpId="0" nodeType="afterEffect">
                                  <p:stCondLst>
                                    <p:cond delay="0"/>
                                  </p:stCondLst>
                                  <p:childTnLst>
                                    <p:set>
                                      <p:cBhvr>
                                        <p:cTn id="210" dur="1" fill="hold">
                                          <p:stCondLst>
                                            <p:cond delay="0"/>
                                          </p:stCondLst>
                                        </p:cTn>
                                        <p:tgtEl>
                                          <p:spTgt spid="66644"/>
                                        </p:tgtEl>
                                        <p:attrNameLst>
                                          <p:attrName>style.visibility</p:attrName>
                                        </p:attrNameLst>
                                      </p:cBhvr>
                                      <p:to>
                                        <p:strVal val="visible"/>
                                      </p:to>
                                    </p:set>
                                    <p:animEffect transition="in" filter="blinds(horizontal)">
                                      <p:cBhvr>
                                        <p:cTn id="211" dur="1000"/>
                                        <p:tgtEl>
                                          <p:spTgt spid="66644"/>
                                        </p:tgtEl>
                                      </p:cBhvr>
                                    </p:animEffect>
                                  </p:childTnLst>
                                </p:cTn>
                              </p:par>
                            </p:childTnLst>
                          </p:cTn>
                        </p:par>
                        <p:par>
                          <p:cTn id="212" fill="hold" nodeType="afterGroup">
                            <p:stCondLst>
                              <p:cond delay="52000"/>
                            </p:stCondLst>
                            <p:childTnLst>
                              <p:par>
                                <p:cTn id="213" presetID="3" presetClass="entr" presetSubtype="10" fill="remove" grpId="0" nodeType="afterEffect">
                                  <p:stCondLst>
                                    <p:cond delay="0"/>
                                  </p:stCondLst>
                                  <p:childTnLst>
                                    <p:set>
                                      <p:cBhvr>
                                        <p:cTn id="214" dur="1" fill="hold">
                                          <p:stCondLst>
                                            <p:cond delay="0"/>
                                          </p:stCondLst>
                                        </p:cTn>
                                        <p:tgtEl>
                                          <p:spTgt spid="66643"/>
                                        </p:tgtEl>
                                        <p:attrNameLst>
                                          <p:attrName>style.visibility</p:attrName>
                                        </p:attrNameLst>
                                      </p:cBhvr>
                                      <p:to>
                                        <p:strVal val="visible"/>
                                      </p:to>
                                    </p:set>
                                    <p:animEffect transition="in" filter="blinds(horizontal)">
                                      <p:cBhvr>
                                        <p:cTn id="215" dur="1000"/>
                                        <p:tgtEl>
                                          <p:spTgt spid="66643"/>
                                        </p:tgtEl>
                                      </p:cBhvr>
                                    </p:animEffect>
                                  </p:childTnLst>
                                </p:cTn>
                              </p:par>
                            </p:childTnLst>
                          </p:cTn>
                        </p:par>
                        <p:par>
                          <p:cTn id="216" fill="hold" nodeType="afterGroup">
                            <p:stCondLst>
                              <p:cond delay="53000"/>
                            </p:stCondLst>
                            <p:childTnLst>
                              <p:par>
                                <p:cTn id="217" presetID="3" presetClass="entr" presetSubtype="10" fill="remove" grpId="0" nodeType="afterEffect">
                                  <p:stCondLst>
                                    <p:cond delay="0"/>
                                  </p:stCondLst>
                                  <p:childTnLst>
                                    <p:set>
                                      <p:cBhvr>
                                        <p:cTn id="218" dur="1" fill="hold">
                                          <p:stCondLst>
                                            <p:cond delay="0"/>
                                          </p:stCondLst>
                                        </p:cTn>
                                        <p:tgtEl>
                                          <p:spTgt spid="66642"/>
                                        </p:tgtEl>
                                        <p:attrNameLst>
                                          <p:attrName>style.visibility</p:attrName>
                                        </p:attrNameLst>
                                      </p:cBhvr>
                                      <p:to>
                                        <p:strVal val="visible"/>
                                      </p:to>
                                    </p:set>
                                    <p:animEffect transition="in" filter="blinds(horizontal)">
                                      <p:cBhvr>
                                        <p:cTn id="219" dur="1000"/>
                                        <p:tgtEl>
                                          <p:spTgt spid="66642"/>
                                        </p:tgtEl>
                                      </p:cBhvr>
                                    </p:animEffect>
                                  </p:childTnLst>
                                </p:cTn>
                              </p:par>
                            </p:childTnLst>
                          </p:cTn>
                        </p:par>
                        <p:par>
                          <p:cTn id="220" fill="hold" nodeType="afterGroup">
                            <p:stCondLst>
                              <p:cond delay="54000"/>
                            </p:stCondLst>
                            <p:childTnLst>
                              <p:par>
                                <p:cTn id="221" presetID="3" presetClass="entr" presetSubtype="10" fill="remove" grpId="0" nodeType="afterEffect">
                                  <p:stCondLst>
                                    <p:cond delay="0"/>
                                  </p:stCondLst>
                                  <p:childTnLst>
                                    <p:set>
                                      <p:cBhvr>
                                        <p:cTn id="222" dur="1" fill="hold">
                                          <p:stCondLst>
                                            <p:cond delay="0"/>
                                          </p:stCondLst>
                                        </p:cTn>
                                        <p:tgtEl>
                                          <p:spTgt spid="66641"/>
                                        </p:tgtEl>
                                        <p:attrNameLst>
                                          <p:attrName>style.visibility</p:attrName>
                                        </p:attrNameLst>
                                      </p:cBhvr>
                                      <p:to>
                                        <p:strVal val="visible"/>
                                      </p:to>
                                    </p:set>
                                    <p:animEffect transition="in" filter="blinds(horizontal)">
                                      <p:cBhvr>
                                        <p:cTn id="223" dur="1000"/>
                                        <p:tgtEl>
                                          <p:spTgt spid="66641"/>
                                        </p:tgtEl>
                                      </p:cBhvr>
                                    </p:animEffect>
                                  </p:childTnLst>
                                </p:cTn>
                              </p:par>
                            </p:childTnLst>
                          </p:cTn>
                        </p:par>
                        <p:par>
                          <p:cTn id="224" fill="hold" nodeType="afterGroup">
                            <p:stCondLst>
                              <p:cond delay="55000"/>
                            </p:stCondLst>
                            <p:childTnLst>
                              <p:par>
                                <p:cTn id="225" presetID="3" presetClass="entr" presetSubtype="10" fill="remove" grpId="0" nodeType="afterEffect">
                                  <p:stCondLst>
                                    <p:cond delay="0"/>
                                  </p:stCondLst>
                                  <p:childTnLst>
                                    <p:set>
                                      <p:cBhvr>
                                        <p:cTn id="226" dur="1" fill="hold">
                                          <p:stCondLst>
                                            <p:cond delay="0"/>
                                          </p:stCondLst>
                                        </p:cTn>
                                        <p:tgtEl>
                                          <p:spTgt spid="66640"/>
                                        </p:tgtEl>
                                        <p:attrNameLst>
                                          <p:attrName>style.visibility</p:attrName>
                                        </p:attrNameLst>
                                      </p:cBhvr>
                                      <p:to>
                                        <p:strVal val="visible"/>
                                      </p:to>
                                    </p:set>
                                    <p:animEffect transition="in" filter="blinds(horizontal)">
                                      <p:cBhvr>
                                        <p:cTn id="227" dur="1000"/>
                                        <p:tgtEl>
                                          <p:spTgt spid="66640"/>
                                        </p:tgtEl>
                                      </p:cBhvr>
                                    </p:animEffect>
                                  </p:childTnLst>
                                  <p:subTnLs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nodeType="afterGroup">
                            <p:stCondLst>
                              <p:cond delay="56000"/>
                            </p:stCondLst>
                            <p:childTnLst>
                              <p:par>
                                <p:cTn id="229" presetID="3" presetClass="entr" presetSubtype="10" fill="remove" grpId="0" nodeType="afterEffect">
                                  <p:stCondLst>
                                    <p:cond delay="0"/>
                                  </p:stCondLst>
                                  <p:childTnLst>
                                    <p:set>
                                      <p:cBhvr>
                                        <p:cTn id="230" dur="1" fill="hold">
                                          <p:stCondLst>
                                            <p:cond delay="0"/>
                                          </p:stCondLst>
                                        </p:cTn>
                                        <p:tgtEl>
                                          <p:spTgt spid="66639"/>
                                        </p:tgtEl>
                                        <p:attrNameLst>
                                          <p:attrName>style.visibility</p:attrName>
                                        </p:attrNameLst>
                                      </p:cBhvr>
                                      <p:to>
                                        <p:strVal val="visible"/>
                                      </p:to>
                                    </p:set>
                                    <p:animEffect transition="in" filter="blinds(horizontal)">
                                      <p:cBhvr>
                                        <p:cTn id="231" dur="1000"/>
                                        <p:tgtEl>
                                          <p:spTgt spid="66639"/>
                                        </p:tgtEl>
                                      </p:cBhvr>
                                    </p:animEffec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nodeType="afterGroup">
                            <p:stCondLst>
                              <p:cond delay="57000"/>
                            </p:stCondLst>
                            <p:childTnLst>
                              <p:par>
                                <p:cTn id="233" presetID="3" presetClass="entr" presetSubtype="10" fill="remove" grpId="0" nodeType="afterEffect">
                                  <p:stCondLst>
                                    <p:cond delay="0"/>
                                  </p:stCondLst>
                                  <p:childTnLst>
                                    <p:set>
                                      <p:cBhvr>
                                        <p:cTn id="234" dur="1" fill="hold">
                                          <p:stCondLst>
                                            <p:cond delay="0"/>
                                          </p:stCondLst>
                                        </p:cTn>
                                        <p:tgtEl>
                                          <p:spTgt spid="66638"/>
                                        </p:tgtEl>
                                        <p:attrNameLst>
                                          <p:attrName>style.visibility</p:attrName>
                                        </p:attrNameLst>
                                      </p:cBhvr>
                                      <p:to>
                                        <p:strVal val="visible"/>
                                      </p:to>
                                    </p:set>
                                    <p:animEffect transition="in" filter="blinds(horizontal)">
                                      <p:cBhvr>
                                        <p:cTn id="235" dur="1000"/>
                                        <p:tgtEl>
                                          <p:spTgt spid="66638"/>
                                        </p:tgtEl>
                                      </p:cBhvr>
                                    </p:animEffect>
                                  </p:childTnLst>
                                  <p:subTnLst>
                                    <p:audio>
                                      <p:cMediaNode>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nodeType="afterGroup">
                            <p:stCondLst>
                              <p:cond delay="58000"/>
                            </p:stCondLst>
                            <p:childTnLst>
                              <p:par>
                                <p:cTn id="237" presetID="3" presetClass="entr" presetSubtype="10" fill="remove" grpId="0" nodeType="afterEffect">
                                  <p:stCondLst>
                                    <p:cond delay="0"/>
                                  </p:stCondLst>
                                  <p:childTnLst>
                                    <p:set>
                                      <p:cBhvr>
                                        <p:cTn id="238" dur="1" fill="hold">
                                          <p:stCondLst>
                                            <p:cond delay="0"/>
                                          </p:stCondLst>
                                        </p:cTn>
                                        <p:tgtEl>
                                          <p:spTgt spid="66637"/>
                                        </p:tgtEl>
                                        <p:attrNameLst>
                                          <p:attrName>style.visibility</p:attrName>
                                        </p:attrNameLst>
                                      </p:cBhvr>
                                      <p:to>
                                        <p:strVal val="visible"/>
                                      </p:to>
                                    </p:set>
                                    <p:animEffect transition="in" filter="blinds(horizontal)">
                                      <p:cBhvr>
                                        <p:cTn id="239" dur="500"/>
                                        <p:tgtEl>
                                          <p:spTgt spid="66637"/>
                                        </p:tgtEl>
                                      </p:cBhvr>
                                    </p:animEffect>
                                  </p:childTnLst>
                                  <p:subTnLst>
                                    <p:audio>
                                      <p:cMediaNode>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nodeType="afterGroup">
                            <p:stCondLst>
                              <p:cond delay="58500"/>
                            </p:stCondLst>
                            <p:childTnLst>
                              <p:par>
                                <p:cTn id="241" presetID="6" presetClass="entr" presetSubtype="16" fill="remove" nodeType="afterEffect">
                                  <p:stCondLst>
                                    <p:cond delay="500"/>
                                  </p:stCondLst>
                                  <p:childTnLst>
                                    <p:set>
                                      <p:cBhvr>
                                        <p:cTn id="242" dur="1" fill="hold">
                                          <p:stCondLst>
                                            <p:cond delay="0"/>
                                          </p:stCondLst>
                                        </p:cTn>
                                        <p:tgtEl>
                                          <p:spTgt spid="66636"/>
                                        </p:tgtEl>
                                        <p:attrNameLst>
                                          <p:attrName>style.visibility</p:attrName>
                                        </p:attrNameLst>
                                      </p:cBhvr>
                                      <p:to>
                                        <p:strVal val="visible"/>
                                      </p:to>
                                    </p:set>
                                    <p:animEffect transition="in" filter="circle(in)">
                                      <p:cBhvr>
                                        <p:cTn id="243" dur="1000"/>
                                        <p:tgtEl>
                                          <p:spTgt spid="66636"/>
                                        </p:tgtEl>
                                      </p:cBhvr>
                                    </p:animEffect>
                                  </p:childTnLst>
                                  <p:subTnLs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nodeType="afterGroup">
                            <p:stCondLst>
                              <p:cond delay="60000"/>
                            </p:stCondLst>
                            <p:childTnLst>
                              <p:par>
                                <p:cTn id="245" presetID="6" presetClass="entr" presetSubtype="16" fill="remove" nodeType="afterEffect">
                                  <p:stCondLst>
                                    <p:cond delay="1000"/>
                                  </p:stCondLst>
                                  <p:childTnLst>
                                    <p:set>
                                      <p:cBhvr>
                                        <p:cTn id="246" dur="1" fill="hold">
                                          <p:stCondLst>
                                            <p:cond delay="0"/>
                                          </p:stCondLst>
                                        </p:cTn>
                                        <p:tgtEl>
                                          <p:spTgt spid="66635"/>
                                        </p:tgtEl>
                                        <p:attrNameLst>
                                          <p:attrName>style.visibility</p:attrName>
                                        </p:attrNameLst>
                                      </p:cBhvr>
                                      <p:to>
                                        <p:strVal val="visible"/>
                                      </p:to>
                                    </p:set>
                                    <p:animEffect transition="in" filter="circle(in)">
                                      <p:cBhvr>
                                        <p:cTn id="247" dur="1000"/>
                                        <p:tgtEl>
                                          <p:spTgt spid="66635"/>
                                        </p:tgtEl>
                                      </p:cBhvr>
                                    </p:animEffect>
                                  </p:childTnLst>
                                  <p:subTnLst>
                                    <p:audio>
                                      <p:cMediaNode>
                                        <p:cTn display="0" masterRel="sameClick">
                                          <p:stCondLst>
                                            <p:cond evt="begin" delay="0">
                                              <p:tn val="245"/>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66633"/>
                  </p:tgtEl>
                </p:cond>
              </p:nextCondLst>
            </p:seq>
          </p:childTnLst>
        </p:cTn>
      </p:par>
    </p:tnLst>
    <p:bldLst>
      <p:bldP spid="66637" grpId="0" animBg="1"/>
      <p:bldP spid="66638" grpId="0" animBg="1"/>
      <p:bldP spid="66639" grpId="0" animBg="1"/>
      <p:bldP spid="66640" grpId="0" animBg="1"/>
      <p:bldP spid="66641" grpId="0" animBg="1"/>
      <p:bldP spid="66642" grpId="0" animBg="1"/>
      <p:bldP spid="66643" grpId="0" animBg="1"/>
      <p:bldP spid="66644" grpId="0" animBg="1"/>
      <p:bldP spid="66645" grpId="0" animBg="1"/>
      <p:bldP spid="66646" grpId="0" animBg="1"/>
      <p:bldP spid="66647" grpId="0" animBg="1"/>
      <p:bldP spid="66648" grpId="0" animBg="1"/>
      <p:bldP spid="66649" grpId="0" animBg="1"/>
      <p:bldP spid="66650" grpId="0" animBg="1"/>
      <p:bldP spid="66651" grpId="0" animBg="1"/>
      <p:bldP spid="66652" grpId="0" animBg="1"/>
      <p:bldP spid="66653" grpId="0" animBg="1"/>
      <p:bldP spid="66654" grpId="0" animBg="1"/>
      <p:bldP spid="66655" grpId="0" animBg="1"/>
      <p:bldP spid="66656" grpId="0" animBg="1"/>
      <p:bldP spid="66657" grpId="0" animBg="1"/>
      <p:bldP spid="66658" grpId="0" animBg="1"/>
      <p:bldP spid="66659" grpId="0" animBg="1"/>
      <p:bldP spid="66660" grpId="0" animBg="1"/>
      <p:bldP spid="66661" grpId="0" animBg="1"/>
      <p:bldP spid="66662" grpId="0" animBg="1"/>
      <p:bldP spid="66663" grpId="0" animBg="1"/>
      <p:bldP spid="66664" grpId="0" animBg="1"/>
      <p:bldP spid="66665" grpId="0" animBg="1"/>
      <p:bldP spid="66666" grpId="0" animBg="1"/>
      <p:bldP spid="66667" grpId="0" animBg="1"/>
      <p:bldP spid="66668" grpId="0" animBg="1"/>
      <p:bldP spid="66669" grpId="0" animBg="1"/>
      <p:bldP spid="66670" grpId="0" animBg="1"/>
      <p:bldP spid="66671" grpId="0" animBg="1"/>
      <p:bldP spid="66672" grpId="0" animBg="1"/>
      <p:bldP spid="66673" grpId="0" animBg="1"/>
      <p:bldP spid="66674" grpId="0" animBg="1"/>
      <p:bldP spid="66675" grpId="0" animBg="1"/>
      <p:bldP spid="66676" grpId="0" animBg="1"/>
      <p:bldP spid="66677" grpId="0" animBg="1"/>
      <p:bldP spid="66678" grpId="0" animBg="1"/>
      <p:bldP spid="66679" grpId="0" animBg="1"/>
      <p:bldP spid="66680" grpId="0" animBg="1"/>
      <p:bldP spid="66681" grpId="0" animBg="1"/>
      <p:bldP spid="66682" grpId="0" animBg="1"/>
      <p:bldP spid="66683" grpId="0" animBg="1"/>
      <p:bldP spid="66684" grpId="0" animBg="1"/>
      <p:bldP spid="66685" grpId="0" animBg="1"/>
      <p:bldP spid="66686" grpId="0" animBg="1"/>
      <p:bldP spid="66687" grpId="0" animBg="1"/>
      <p:bldP spid="66688" grpId="0" animBg="1"/>
      <p:bldP spid="66689" grpId="0" animBg="1"/>
      <p:bldP spid="66690" grpId="0" animBg="1"/>
      <p:bldP spid="66691" grpId="0" animBg="1"/>
      <p:bldP spid="66692" grpId="0" animBg="1"/>
      <p:bldP spid="66693" grpId="0" animBg="1"/>
      <p:bldP spid="66694" grpId="0" animBg="1"/>
      <p:bldP spid="666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2" action="ppaction://hlinksldjump"/>
            <a:extLst>
              <a:ext uri="{FF2B5EF4-FFF2-40B4-BE49-F238E27FC236}">
                <a16:creationId xmlns:a16="http://schemas.microsoft.com/office/drawing/2014/main" id="{6C7D3984-CDE0-4357-9979-C76285A958D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749926"/>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C0B1C20A-B3CA-4A0F-BD83-C4020D87F45E}"/>
              </a:ext>
            </a:extLst>
          </p:cNvPr>
          <p:cNvSpPr>
            <a:spLocks noChangeArrowheads="1"/>
          </p:cNvSpPr>
          <p:nvPr/>
        </p:nvSpPr>
        <p:spPr bwMode="auto">
          <a:xfrm>
            <a:off x="2133600" y="517525"/>
            <a:ext cx="83058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VnTime" pitchFamily="34" charset="0"/>
              </a:defRPr>
            </a:lvl1pPr>
            <a:lvl2pPr marL="800100" indent="-342900">
              <a:defRPr>
                <a:solidFill>
                  <a:schemeClr val="tx1"/>
                </a:solidFill>
                <a:latin typeface=".VnTime" pitchFamily="34" charset="0"/>
              </a:defRPr>
            </a:lvl2pPr>
            <a:lvl3pPr marL="1257300" indent="-342900">
              <a:defRPr>
                <a:solidFill>
                  <a:schemeClr val="tx1"/>
                </a:solidFill>
                <a:latin typeface=".VnTime" pitchFamily="34" charset="0"/>
              </a:defRPr>
            </a:lvl3pPr>
            <a:lvl4pPr marL="1714500" indent="-342900">
              <a:defRPr>
                <a:solidFill>
                  <a:schemeClr val="tx1"/>
                </a:solidFill>
                <a:latin typeface=".VnTime" pitchFamily="34" charset="0"/>
              </a:defRPr>
            </a:lvl4pPr>
            <a:lvl5pPr marL="2171700" indent="-342900">
              <a:defRPr>
                <a:solidFill>
                  <a:schemeClr val="tx1"/>
                </a:solidFill>
                <a:latin typeface=".VnTime" pitchFamily="34" charset="0"/>
              </a:defRPr>
            </a:lvl5pPr>
            <a:lvl6pPr marL="2628900" indent="-342900" eaLnBrk="0" fontAlgn="base" hangingPunct="0">
              <a:spcBef>
                <a:spcPct val="0"/>
              </a:spcBef>
              <a:spcAft>
                <a:spcPct val="0"/>
              </a:spcAft>
              <a:defRPr>
                <a:solidFill>
                  <a:schemeClr val="tx1"/>
                </a:solidFill>
                <a:latin typeface=".VnTime" pitchFamily="34" charset="0"/>
              </a:defRPr>
            </a:lvl6pPr>
            <a:lvl7pPr marL="3086100" indent="-342900" eaLnBrk="0" fontAlgn="base" hangingPunct="0">
              <a:spcBef>
                <a:spcPct val="0"/>
              </a:spcBef>
              <a:spcAft>
                <a:spcPct val="0"/>
              </a:spcAft>
              <a:defRPr>
                <a:solidFill>
                  <a:schemeClr val="tx1"/>
                </a:solidFill>
                <a:latin typeface=".VnTime" pitchFamily="34" charset="0"/>
              </a:defRPr>
            </a:lvl7pPr>
            <a:lvl8pPr marL="3543300" indent="-342900" eaLnBrk="0" fontAlgn="base" hangingPunct="0">
              <a:spcBef>
                <a:spcPct val="0"/>
              </a:spcBef>
              <a:spcAft>
                <a:spcPct val="0"/>
              </a:spcAft>
              <a:defRPr>
                <a:solidFill>
                  <a:schemeClr val="tx1"/>
                </a:solidFill>
                <a:latin typeface=".VnTime" pitchFamily="34" charset="0"/>
              </a:defRPr>
            </a:lvl8pPr>
            <a:lvl9pPr marL="4000500" indent="-342900" eaLnBrk="0" fontAlgn="base" hangingPunct="0">
              <a:spcBef>
                <a:spcPct val="0"/>
              </a:spcBef>
              <a:spcAft>
                <a:spcPct val="0"/>
              </a:spcAft>
              <a:defRPr>
                <a:solidFill>
                  <a:schemeClr val="tx1"/>
                </a:solidFill>
                <a:latin typeface=".VnTime" pitchFamily="34" charset="0"/>
              </a:defRPr>
            </a:lvl9pPr>
          </a:lstStyle>
          <a:p>
            <a:pPr rtl="1">
              <a:spcBef>
                <a:spcPct val="50000"/>
              </a:spcBef>
            </a:pPr>
            <a:r>
              <a:rPr lang="en-US" altLang="en-US" sz="3200" b="1">
                <a:solidFill>
                  <a:srgbClr val="0000FF"/>
                </a:solidFill>
              </a:rPr>
              <a:t>*Questions</a:t>
            </a:r>
          </a:p>
          <a:p>
            <a:pPr rtl="1">
              <a:spcBef>
                <a:spcPct val="50000"/>
              </a:spcBef>
            </a:pPr>
            <a:r>
              <a:rPr lang="en-US" altLang="en-US" sz="3200" b="1">
                <a:solidFill>
                  <a:srgbClr val="0000FF"/>
                </a:solidFill>
              </a:rPr>
              <a:t>a. What is Nga</a:t>
            </a:r>
            <a:r>
              <a:rPr lang="en-US" altLang="en-US" sz="3200" b="1">
                <a:solidFill>
                  <a:srgbClr val="0000FF"/>
                </a:solidFill>
                <a:latin typeface="Arial" panose="020B0604020202020204" pitchFamily="34" charset="0"/>
              </a:rPr>
              <a:t>’</a:t>
            </a:r>
            <a:r>
              <a:rPr lang="en-US" altLang="en-US" sz="3200" b="1">
                <a:solidFill>
                  <a:srgbClr val="0000FF"/>
                </a:solidFill>
              </a:rPr>
              <a:t>s theater group doing?</a:t>
            </a:r>
          </a:p>
          <a:p>
            <a:pPr>
              <a:spcBef>
                <a:spcPct val="50000"/>
              </a:spcBef>
            </a:pPr>
            <a:r>
              <a:rPr lang="en-US" altLang="en-US" sz="3200" b="1">
                <a:solidFill>
                  <a:srgbClr val="0000FF"/>
                </a:solidFill>
              </a:rPr>
              <a:t>b. How does Ba get American stamps?</a:t>
            </a:r>
          </a:p>
          <a:p>
            <a:pPr eaLnBrk="1" hangingPunct="1"/>
            <a:r>
              <a:rPr lang="en-US" altLang="en-US" sz="3200" b="1">
                <a:solidFill>
                  <a:srgbClr val="0000FF"/>
                </a:solidFill>
              </a:rPr>
              <a:t>c. When does the stamp collector's club meet? </a:t>
            </a:r>
          </a:p>
          <a:p>
            <a:pPr>
              <a:spcBef>
                <a:spcPct val="50000"/>
              </a:spcBef>
            </a:pPr>
            <a:r>
              <a:rPr lang="en-US" altLang="en-US" sz="3200" b="1">
                <a:solidFill>
                  <a:srgbClr val="0000FF"/>
                </a:solidFill>
              </a:rPr>
              <a:t>d.  How often does Nam play games?</a:t>
            </a:r>
            <a:r>
              <a:rPr lang="en-US" altLang="en-US" sz="3200"/>
              <a:t> </a:t>
            </a:r>
          </a:p>
          <a:p>
            <a:pPr eaLnBrk="1" hangingPunct="1"/>
            <a:endParaRPr lang="en-US" altLang="en-US" sz="3200" b="1">
              <a:solidFill>
                <a:srgbClr val="0000FF"/>
              </a:solidFill>
            </a:endParaRPr>
          </a:p>
          <a:p>
            <a:pPr>
              <a:spcBef>
                <a:spcPct val="50000"/>
              </a:spcBef>
            </a:pPr>
            <a:endParaRPr lang="en-US" altLang="en-US" sz="3200" b="1">
              <a:solidFill>
                <a:srgbClr val="0000FF"/>
              </a:solidFill>
            </a:endParaRPr>
          </a:p>
          <a:p>
            <a:pPr rtl="1">
              <a:spcBef>
                <a:spcPct val="50000"/>
              </a:spcBef>
            </a:pPr>
            <a:endParaRPr lang="en-US" altLang="en-US" sz="3200" b="1">
              <a:solidFill>
                <a:srgbClr val="0000FF"/>
              </a:solidFill>
            </a:endParaRPr>
          </a:p>
        </p:txBody>
      </p:sp>
      <p:sp>
        <p:nvSpPr>
          <p:cNvPr id="39940" name="Rectangle 4">
            <a:extLst>
              <a:ext uri="{FF2B5EF4-FFF2-40B4-BE49-F238E27FC236}">
                <a16:creationId xmlns:a16="http://schemas.microsoft.com/office/drawing/2014/main" id="{E589D6AC-0F14-4F67-9E4D-6CDD8E7FD857}"/>
              </a:ext>
            </a:extLst>
          </p:cNvPr>
          <p:cNvSpPr>
            <a:spLocks noChangeArrowheads="1"/>
          </p:cNvSpPr>
          <p:nvPr/>
        </p:nvSpPr>
        <p:spPr bwMode="auto">
          <a:xfrm>
            <a:off x="2971800" y="3505200"/>
            <a:ext cx="285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66"/>
                </a:solidFill>
                <a:latin typeface=".VnTime" pitchFamily="34" charset="0"/>
              </a:rPr>
              <a:t> </a:t>
            </a:r>
            <a:endParaRPr lang="en-US" altLang="en-US" sz="2800">
              <a:latin typeface=".VnTime" pitchFamily="34" charset="0"/>
              <a:sym typeface="Wingdings" panose="05000000000000000000" pitchFamily="2" charset="2"/>
            </a:endParaRPr>
          </a:p>
        </p:txBody>
      </p:sp>
      <p:pic>
        <p:nvPicPr>
          <p:cNvPr id="11269" name="Picture 5">
            <a:extLst>
              <a:ext uri="{FF2B5EF4-FFF2-40B4-BE49-F238E27FC236}">
                <a16:creationId xmlns:a16="http://schemas.microsoft.com/office/drawing/2014/main" id="{8C496A4F-A273-4205-89E1-AD19DF6D44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a:extLst>
              <a:ext uri="{FF2B5EF4-FFF2-40B4-BE49-F238E27FC236}">
                <a16:creationId xmlns:a16="http://schemas.microsoft.com/office/drawing/2014/main" id="{E65CAB2F-E9EB-4647-8508-51C5C20DF3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a:extLst>
              <a:ext uri="{FF2B5EF4-FFF2-40B4-BE49-F238E27FC236}">
                <a16:creationId xmlns:a16="http://schemas.microsoft.com/office/drawing/2014/main" id="{03660010-34EE-4083-A443-789C63D2DA1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58376" y="1"/>
            <a:ext cx="8096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0"/>
                                        </p:tgtEl>
                                        <p:attrNameLst>
                                          <p:attrName>style.visibility</p:attrName>
                                        </p:attrNameLst>
                                      </p:cBhvr>
                                      <p:to>
                                        <p:strVal val="visible"/>
                                      </p:to>
                                    </p:set>
                                    <p:anim calcmode="discrete" valueType="clr">
                                      <p:cBhvr override="childStyle">
                                        <p:cTn id="7"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0"/>
                                        </p:tgtEl>
                                        <p:attrNameLst>
                                          <p:attrName>fillcolor</p:attrName>
                                        </p:attrNameLst>
                                      </p:cBhvr>
                                      <p:tavLst>
                                        <p:tav tm="0">
                                          <p:val>
                                            <p:clrVal>
                                              <a:schemeClr val="accent2"/>
                                            </p:clrVal>
                                          </p:val>
                                        </p:tav>
                                        <p:tav tm="50000">
                                          <p:val>
                                            <p:clrVal>
                                              <a:schemeClr val="hlink"/>
                                            </p:clrVal>
                                          </p:val>
                                        </p:tav>
                                      </p:tavLst>
                                    </p:anim>
                                    <p:set>
                                      <p:cBhvr>
                                        <p:cTn id="9" dur="80"/>
                                        <p:tgtEl>
                                          <p:spTgt spid="399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action="ppaction://hlinksldjump"/>
            <a:extLst>
              <a:ext uri="{FF2B5EF4-FFF2-40B4-BE49-F238E27FC236}">
                <a16:creationId xmlns:a16="http://schemas.microsoft.com/office/drawing/2014/main" id="{23066844-08FD-472C-AF7E-9C774F8AB49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749926"/>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CD29ED79-B656-4107-B385-3E132B3451E7}"/>
              </a:ext>
            </a:extLst>
          </p:cNvPr>
          <p:cNvSpPr>
            <a:spLocks noChangeArrowheads="1"/>
          </p:cNvSpPr>
          <p:nvPr/>
        </p:nvSpPr>
        <p:spPr bwMode="auto">
          <a:xfrm>
            <a:off x="2133600" y="2103439"/>
            <a:ext cx="7239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VnTime" pitchFamily="34" charset="0"/>
              </a:defRPr>
            </a:lvl1pPr>
            <a:lvl2pPr marL="800100" indent="-342900">
              <a:defRPr>
                <a:solidFill>
                  <a:schemeClr val="tx1"/>
                </a:solidFill>
                <a:latin typeface=".VnTime" pitchFamily="34" charset="0"/>
              </a:defRPr>
            </a:lvl2pPr>
            <a:lvl3pPr marL="1257300" indent="-342900">
              <a:defRPr>
                <a:solidFill>
                  <a:schemeClr val="tx1"/>
                </a:solidFill>
                <a:latin typeface=".VnTime" pitchFamily="34" charset="0"/>
              </a:defRPr>
            </a:lvl3pPr>
            <a:lvl4pPr marL="1714500" indent="-342900">
              <a:defRPr>
                <a:solidFill>
                  <a:schemeClr val="tx1"/>
                </a:solidFill>
                <a:latin typeface=".VnTime" pitchFamily="34" charset="0"/>
              </a:defRPr>
            </a:lvl4pPr>
            <a:lvl5pPr marL="2171700" indent="-342900">
              <a:defRPr>
                <a:solidFill>
                  <a:schemeClr val="tx1"/>
                </a:solidFill>
                <a:latin typeface=".VnTime" pitchFamily="34" charset="0"/>
              </a:defRPr>
            </a:lvl5pPr>
            <a:lvl6pPr marL="2628900" indent="-342900" eaLnBrk="0" fontAlgn="base" hangingPunct="0">
              <a:spcBef>
                <a:spcPct val="0"/>
              </a:spcBef>
              <a:spcAft>
                <a:spcPct val="0"/>
              </a:spcAft>
              <a:defRPr>
                <a:solidFill>
                  <a:schemeClr val="tx1"/>
                </a:solidFill>
                <a:latin typeface=".VnTime" pitchFamily="34" charset="0"/>
              </a:defRPr>
            </a:lvl6pPr>
            <a:lvl7pPr marL="3086100" indent="-342900" eaLnBrk="0" fontAlgn="base" hangingPunct="0">
              <a:spcBef>
                <a:spcPct val="0"/>
              </a:spcBef>
              <a:spcAft>
                <a:spcPct val="0"/>
              </a:spcAft>
              <a:defRPr>
                <a:solidFill>
                  <a:schemeClr val="tx1"/>
                </a:solidFill>
                <a:latin typeface=".VnTime" pitchFamily="34" charset="0"/>
              </a:defRPr>
            </a:lvl7pPr>
            <a:lvl8pPr marL="3543300" indent="-342900" eaLnBrk="0" fontAlgn="base" hangingPunct="0">
              <a:spcBef>
                <a:spcPct val="0"/>
              </a:spcBef>
              <a:spcAft>
                <a:spcPct val="0"/>
              </a:spcAft>
              <a:defRPr>
                <a:solidFill>
                  <a:schemeClr val="tx1"/>
                </a:solidFill>
                <a:latin typeface=".VnTime" pitchFamily="34" charset="0"/>
              </a:defRPr>
            </a:lvl8pPr>
            <a:lvl9pPr marL="4000500" indent="-342900" eaLnBrk="0" fontAlgn="base" hangingPunct="0">
              <a:spcBef>
                <a:spcPct val="0"/>
              </a:spcBef>
              <a:spcAft>
                <a:spcPct val="0"/>
              </a:spcAft>
              <a:defRPr>
                <a:solidFill>
                  <a:schemeClr val="tx1"/>
                </a:solidFill>
                <a:latin typeface=".VnTime" pitchFamily="34" charset="0"/>
              </a:defRPr>
            </a:lvl9pPr>
          </a:lstStyle>
          <a:p>
            <a:pPr algn="r" rtl="1">
              <a:spcBef>
                <a:spcPct val="50000"/>
              </a:spcBef>
            </a:pPr>
            <a:r>
              <a:rPr lang="en-US" altLang="en-US" sz="3200" b="1">
                <a:solidFill>
                  <a:srgbClr val="0000FF"/>
                </a:solidFill>
              </a:rPr>
              <a:t>a. What is Nga</a:t>
            </a:r>
            <a:r>
              <a:rPr lang="en-US" altLang="en-US" sz="3200" b="1">
                <a:solidFill>
                  <a:srgbClr val="0000FF"/>
                </a:solidFill>
                <a:latin typeface="Arial" panose="020B0604020202020204" pitchFamily="34" charset="0"/>
              </a:rPr>
              <a:t>’</a:t>
            </a:r>
            <a:r>
              <a:rPr lang="en-US" altLang="en-US" sz="3200" b="1">
                <a:solidFill>
                  <a:srgbClr val="0000FF"/>
                </a:solidFill>
              </a:rPr>
              <a:t>s theater group doing?</a:t>
            </a:r>
          </a:p>
        </p:txBody>
      </p:sp>
      <p:sp>
        <p:nvSpPr>
          <p:cNvPr id="14340" name="Rectangle 4">
            <a:extLst>
              <a:ext uri="{FF2B5EF4-FFF2-40B4-BE49-F238E27FC236}">
                <a16:creationId xmlns:a16="http://schemas.microsoft.com/office/drawing/2014/main" id="{A1A88463-7901-4A05-9316-D00E896E8F74}"/>
              </a:ext>
            </a:extLst>
          </p:cNvPr>
          <p:cNvSpPr>
            <a:spLocks noChangeArrowheads="1"/>
          </p:cNvSpPr>
          <p:nvPr/>
        </p:nvSpPr>
        <p:spPr bwMode="auto">
          <a:xfrm>
            <a:off x="2971800" y="3048000"/>
            <a:ext cx="62357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66"/>
                </a:solidFill>
                <a:latin typeface=".VnTime" pitchFamily="34" charset="0"/>
              </a:rPr>
              <a:t>Her group is rehearsing a play for </a:t>
            </a:r>
          </a:p>
          <a:p>
            <a:pPr eaLnBrk="1" hangingPunct="1">
              <a:spcBef>
                <a:spcPct val="0"/>
              </a:spcBef>
              <a:buFontTx/>
              <a:buNone/>
            </a:pPr>
            <a:r>
              <a:rPr lang="en-US" altLang="en-US" b="1">
                <a:solidFill>
                  <a:srgbClr val="FF0066"/>
                </a:solidFill>
                <a:latin typeface=".VnTime" pitchFamily="34" charset="0"/>
              </a:rPr>
              <a:t>the school anniversary celebration.</a:t>
            </a:r>
          </a:p>
          <a:p>
            <a:pPr eaLnBrk="1" hangingPunct="1">
              <a:spcBef>
                <a:spcPct val="0"/>
              </a:spcBef>
              <a:buFontTx/>
              <a:buNone/>
            </a:pPr>
            <a:endParaRPr lang="en-US" altLang="en-US" sz="2800">
              <a:latin typeface=".VnTime" pitchFamily="34" charset="0"/>
              <a:sym typeface="Wingdings" panose="05000000000000000000" pitchFamily="2" charset="2"/>
            </a:endParaRPr>
          </a:p>
        </p:txBody>
      </p:sp>
      <p:pic>
        <p:nvPicPr>
          <p:cNvPr id="12293" name="Picture 5">
            <a:extLst>
              <a:ext uri="{FF2B5EF4-FFF2-40B4-BE49-F238E27FC236}">
                <a16:creationId xmlns:a16="http://schemas.microsoft.com/office/drawing/2014/main" id="{B468D163-F326-42A9-8A81-E91D03490F3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81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1B4D098E-4A63-43C6-B597-6E8670597D6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a:extLst>
              <a:ext uri="{FF2B5EF4-FFF2-40B4-BE49-F238E27FC236}">
                <a16:creationId xmlns:a16="http://schemas.microsoft.com/office/drawing/2014/main" id="{9CFCCF77-F9C2-4129-8C50-4DF0D544FAA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58376" y="1"/>
            <a:ext cx="8096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CE9C05-709C-4E5D-AC1F-2B79F37C5B98}"/>
              </a:ext>
            </a:extLst>
          </p:cNvPr>
          <p:cNvSpPr>
            <a:spLocks noChangeArrowheads="1"/>
          </p:cNvSpPr>
          <p:nvPr/>
        </p:nvSpPr>
        <p:spPr bwMode="auto">
          <a:xfrm>
            <a:off x="2209800" y="1782764"/>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000FF"/>
                </a:solidFill>
                <a:latin typeface=".VnTime" pitchFamily="34" charset="0"/>
              </a:rPr>
              <a:t>b. How does Ba get American stamps?</a:t>
            </a:r>
          </a:p>
        </p:txBody>
      </p:sp>
      <p:sp>
        <p:nvSpPr>
          <p:cNvPr id="16387" name="Rectangle 3">
            <a:extLst>
              <a:ext uri="{FF2B5EF4-FFF2-40B4-BE49-F238E27FC236}">
                <a16:creationId xmlns:a16="http://schemas.microsoft.com/office/drawing/2014/main" id="{3FA39686-7EC7-4EC2-A609-839588549483}"/>
              </a:ext>
            </a:extLst>
          </p:cNvPr>
          <p:cNvSpPr>
            <a:spLocks noChangeArrowheads="1"/>
          </p:cNvSpPr>
          <p:nvPr/>
        </p:nvSpPr>
        <p:spPr bwMode="auto">
          <a:xfrm>
            <a:off x="2527300" y="2667000"/>
            <a:ext cx="75311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FF0066"/>
                </a:solidFill>
                <a:latin typeface=".VnTime" pitchFamily="34" charset="0"/>
              </a:rPr>
              <a:t>Ba gets American stamps from Liz, </a:t>
            </a:r>
          </a:p>
          <a:p>
            <a:pPr>
              <a:spcBef>
                <a:spcPct val="50000"/>
              </a:spcBef>
              <a:buFontTx/>
              <a:buNone/>
            </a:pPr>
            <a:r>
              <a:rPr lang="en-US" altLang="en-US" b="1">
                <a:solidFill>
                  <a:srgbClr val="FF0066"/>
                </a:solidFill>
                <a:latin typeface=".VnTime" pitchFamily="34" charset="0"/>
              </a:rPr>
              <a:t>          his American friend</a:t>
            </a:r>
            <a:r>
              <a:rPr lang="en-US" altLang="en-US">
                <a:solidFill>
                  <a:srgbClr val="FF0066"/>
                </a:solidFill>
                <a:latin typeface=".VnTime" pitchFamily="34" charset="0"/>
              </a:rPr>
              <a:t>.</a:t>
            </a:r>
          </a:p>
          <a:p>
            <a:pPr eaLnBrk="1" hangingPunct="1">
              <a:spcBef>
                <a:spcPct val="0"/>
              </a:spcBef>
              <a:buFontTx/>
              <a:buNone/>
            </a:pPr>
            <a:endParaRPr lang="en-US" altLang="en-US" sz="12900" b="1">
              <a:solidFill>
                <a:srgbClr val="0033CC"/>
              </a:solidFill>
            </a:endParaRPr>
          </a:p>
        </p:txBody>
      </p:sp>
      <p:pic>
        <p:nvPicPr>
          <p:cNvPr id="13316" name="Picture 4">
            <a:extLst>
              <a:ext uri="{FF2B5EF4-FFF2-40B4-BE49-F238E27FC236}">
                <a16:creationId xmlns:a16="http://schemas.microsoft.com/office/drawing/2014/main" id="{843BAB25-701A-4211-8354-EE31C5F367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989514"/>
            <a:ext cx="152241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EFF1441D-932B-4900-838C-1710E27197F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1000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77099D6E-7AD0-4379-97A0-E684EC40A6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39300" y="0"/>
            <a:ext cx="1028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a:extLst>
              <a:ext uri="{FF2B5EF4-FFF2-40B4-BE49-F238E27FC236}">
                <a16:creationId xmlns:a16="http://schemas.microsoft.com/office/drawing/2014/main" id="{B1B3F367-B91F-47BB-B28D-CAB03E0BF87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1" y="5829300"/>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a:extLst>
              <a:ext uri="{FF2B5EF4-FFF2-40B4-BE49-F238E27FC236}">
                <a16:creationId xmlns:a16="http://schemas.microsoft.com/office/drawing/2014/main" id="{DA69CD3E-0FA1-461A-A2E3-EB636685C6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81000"/>
            <a:ext cx="1000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a:hlinkClick r:id="rId6" action="ppaction://hlinksldjump"/>
            <a:extLst>
              <a:ext uri="{FF2B5EF4-FFF2-40B4-BE49-F238E27FC236}">
                <a16:creationId xmlns:a16="http://schemas.microsoft.com/office/drawing/2014/main" id="{0987B099-EBF0-4E15-A672-55DE10B9F51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5749926"/>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EFE79CE-AB5B-40FD-95EE-AD8C93D22837}"/>
              </a:ext>
            </a:extLst>
          </p:cNvPr>
          <p:cNvSpPr>
            <a:spLocks noChangeArrowheads="1"/>
          </p:cNvSpPr>
          <p:nvPr/>
        </p:nvSpPr>
        <p:spPr bwMode="auto">
          <a:xfrm>
            <a:off x="2184400" y="1190626"/>
            <a:ext cx="700405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VnTime" pitchFamily="34" charset="0"/>
              </a:rPr>
              <a:t>c. When does the stamp collector's </a:t>
            </a:r>
          </a:p>
          <a:p>
            <a:pPr algn="ctr" eaLnBrk="1" hangingPunct="1">
              <a:spcBef>
                <a:spcPct val="0"/>
              </a:spcBef>
              <a:buFontTx/>
              <a:buNone/>
            </a:pPr>
            <a:r>
              <a:rPr lang="en-US" altLang="en-US" sz="3600" b="1">
                <a:solidFill>
                  <a:srgbClr val="0000FF"/>
                </a:solidFill>
                <a:latin typeface=".VnTime" pitchFamily="34" charset="0"/>
              </a:rPr>
              <a:t>club meet? </a:t>
            </a:r>
          </a:p>
          <a:p>
            <a:pPr algn="ctr" eaLnBrk="1" hangingPunct="1">
              <a:spcBef>
                <a:spcPct val="0"/>
              </a:spcBef>
              <a:buFontTx/>
              <a:buNone/>
            </a:pPr>
            <a:endParaRPr lang="en-US" altLang="en-US" sz="8800">
              <a:solidFill>
                <a:srgbClr val="009900"/>
              </a:solidFill>
            </a:endParaRPr>
          </a:p>
        </p:txBody>
      </p:sp>
      <p:sp>
        <p:nvSpPr>
          <p:cNvPr id="19459" name="Rectangle 3">
            <a:extLst>
              <a:ext uri="{FF2B5EF4-FFF2-40B4-BE49-F238E27FC236}">
                <a16:creationId xmlns:a16="http://schemas.microsoft.com/office/drawing/2014/main" id="{7F23FBC9-8753-4277-9E28-36A3FDC35AD9}"/>
              </a:ext>
            </a:extLst>
          </p:cNvPr>
          <p:cNvSpPr>
            <a:spLocks noChangeArrowheads="1"/>
          </p:cNvSpPr>
          <p:nvPr/>
        </p:nvSpPr>
        <p:spPr bwMode="auto">
          <a:xfrm>
            <a:off x="2667001" y="2941638"/>
            <a:ext cx="6475413"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VnTime" pitchFamily="34" charset="0"/>
              </a:rPr>
              <a:t>The stamp collector</a:t>
            </a:r>
            <a:r>
              <a:rPr lang="en-US" altLang="en-US" sz="3600" b="1">
                <a:solidFill>
                  <a:srgbClr val="FF0066"/>
                </a:solidFill>
                <a:latin typeface=".VnTime" pitchFamily="34" charset="0"/>
              </a:rPr>
              <a:t>'</a:t>
            </a:r>
            <a:r>
              <a:rPr lang="en-US" altLang="en-US" b="1">
                <a:solidFill>
                  <a:srgbClr val="FF0000"/>
                </a:solidFill>
                <a:latin typeface=".VnTime" pitchFamily="34" charset="0"/>
              </a:rPr>
              <a:t>s club meets on </a:t>
            </a:r>
          </a:p>
          <a:p>
            <a:pPr>
              <a:spcBef>
                <a:spcPct val="0"/>
              </a:spcBef>
              <a:buFontTx/>
              <a:buNone/>
            </a:pPr>
            <a:r>
              <a:rPr lang="en-US" altLang="en-US" b="1">
                <a:solidFill>
                  <a:srgbClr val="FF0000"/>
                </a:solidFill>
                <a:latin typeface=".VnTime" pitchFamily="34" charset="0"/>
              </a:rPr>
              <a:t>Wednesday afternoon.</a:t>
            </a:r>
            <a:endParaRPr lang="en-US" altLang="en-US" sz="6000">
              <a:solidFill>
                <a:srgbClr val="0000FF"/>
              </a:solidFill>
              <a:latin typeface=".VnTime" pitchFamily="34" charset="0"/>
            </a:endParaRPr>
          </a:p>
          <a:p>
            <a:pPr eaLnBrk="1" hangingPunct="1">
              <a:spcBef>
                <a:spcPct val="0"/>
              </a:spcBef>
              <a:buFontTx/>
              <a:buNone/>
            </a:pPr>
            <a:endParaRPr lang="en-US" altLang="en-US" sz="6000">
              <a:solidFill>
                <a:srgbClr val="0033CC"/>
              </a:solidFill>
            </a:endParaRPr>
          </a:p>
        </p:txBody>
      </p:sp>
      <p:pic>
        <p:nvPicPr>
          <p:cNvPr id="14340" name="Picture 4">
            <a:extLst>
              <a:ext uri="{FF2B5EF4-FFF2-40B4-BE49-F238E27FC236}">
                <a16:creationId xmlns:a16="http://schemas.microsoft.com/office/drawing/2014/main" id="{C3482544-82E2-4270-B08E-BB017A663F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530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52ADE5C9-182F-41B7-B69C-A3C722EB847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5329CCEF-2321-4606-BEDA-81ADA882A04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4550" y="1"/>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a:hlinkClick r:id="rId5" action="ppaction://hlinksldjump"/>
            <a:extLst>
              <a:ext uri="{FF2B5EF4-FFF2-40B4-BE49-F238E27FC236}">
                <a16:creationId xmlns:a16="http://schemas.microsoft.com/office/drawing/2014/main" id="{8BAA7867-9FBD-4DB5-9166-009D30960E4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5749926"/>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710BA8-5177-4770-BADA-1B16295EDEEE}"/>
              </a:ext>
            </a:extLst>
          </p:cNvPr>
          <p:cNvSpPr>
            <a:spLocks noChangeArrowheads="1"/>
          </p:cNvSpPr>
          <p:nvPr/>
        </p:nvSpPr>
        <p:spPr bwMode="auto">
          <a:xfrm>
            <a:off x="2971801" y="1952625"/>
            <a:ext cx="6651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000FF"/>
                </a:solidFill>
                <a:latin typeface=".VnTime" pitchFamily="34" charset="0"/>
              </a:rPr>
              <a:t>d.  How often does Nam play games?</a:t>
            </a:r>
            <a:r>
              <a:rPr lang="en-US" altLang="en-US">
                <a:latin typeface=".VnTime" pitchFamily="34" charset="0"/>
              </a:rPr>
              <a:t> </a:t>
            </a:r>
          </a:p>
        </p:txBody>
      </p:sp>
      <p:sp>
        <p:nvSpPr>
          <p:cNvPr id="40963" name="Rectangle 3">
            <a:extLst>
              <a:ext uri="{FF2B5EF4-FFF2-40B4-BE49-F238E27FC236}">
                <a16:creationId xmlns:a16="http://schemas.microsoft.com/office/drawing/2014/main" id="{0C01E828-4D41-4912-AA7C-D254147E1CE4}"/>
              </a:ext>
            </a:extLst>
          </p:cNvPr>
          <p:cNvSpPr>
            <a:spLocks noChangeArrowheads="1"/>
          </p:cNvSpPr>
          <p:nvPr/>
        </p:nvSpPr>
        <p:spPr bwMode="auto">
          <a:xfrm>
            <a:off x="3598864" y="2819400"/>
            <a:ext cx="501173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a:solidFill>
                  <a:srgbClr val="FF0066"/>
                </a:solidFill>
                <a:latin typeface=".VnTime" pitchFamily="34" charset="0"/>
              </a:rPr>
              <a:t>He never plays games.</a:t>
            </a:r>
          </a:p>
          <a:p>
            <a:pPr eaLnBrk="1" hangingPunct="1">
              <a:spcBef>
                <a:spcPct val="0"/>
              </a:spcBef>
              <a:buFont typeface="Wingdings" panose="05000000000000000000" pitchFamily="2" charset="2"/>
              <a:buNone/>
            </a:pPr>
            <a:endParaRPr lang="en-US" altLang="en-US" sz="12900" b="1">
              <a:solidFill>
                <a:srgbClr val="0033CC"/>
              </a:solidFill>
            </a:endParaRPr>
          </a:p>
        </p:txBody>
      </p:sp>
      <p:pic>
        <p:nvPicPr>
          <p:cNvPr id="15364" name="Picture 4">
            <a:extLst>
              <a:ext uri="{FF2B5EF4-FFF2-40B4-BE49-F238E27FC236}">
                <a16:creationId xmlns:a16="http://schemas.microsoft.com/office/drawing/2014/main" id="{B97637BE-C15A-4E77-B2F3-CC187BAD212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B8BE7FB4-4CBD-4E19-BA44-A894D78FAF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0250" y="0"/>
            <a:ext cx="10477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59FFF192-A2DB-4C4C-9699-CD41705E52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a:hlinkClick r:id="rId5" action="ppaction://hlinksldjump"/>
            <a:extLst>
              <a:ext uri="{FF2B5EF4-FFF2-40B4-BE49-F238E27FC236}">
                <a16:creationId xmlns:a16="http://schemas.microsoft.com/office/drawing/2014/main" id="{7B7CD88D-175A-44C3-9BFA-7774A5B803F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5749926"/>
            <a:ext cx="1219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WordArt 2">
            <a:extLst>
              <a:ext uri="{FF2B5EF4-FFF2-40B4-BE49-F238E27FC236}">
                <a16:creationId xmlns:a16="http://schemas.microsoft.com/office/drawing/2014/main" id="{7CE53B3B-F503-480A-8ABF-8C9735596DFB}"/>
              </a:ext>
            </a:extLst>
          </p:cNvPr>
          <p:cNvSpPr>
            <a:spLocks noChangeArrowheads="1" noChangeShapeType="1" noTextEdit="1"/>
          </p:cNvSpPr>
          <p:nvPr/>
        </p:nvSpPr>
        <p:spPr bwMode="auto">
          <a:xfrm>
            <a:off x="3733800" y="304800"/>
            <a:ext cx="4419600" cy="1143000"/>
          </a:xfrm>
          <a:prstGeom prst="rect">
            <a:avLst/>
          </a:prstGeom>
        </p:spPr>
        <p:txBody>
          <a:bodyPr wrap="none" fromWordArt="1">
            <a:prstTxWarp prst="textTriangle">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HOMEWORK</a:t>
            </a:r>
          </a:p>
        </p:txBody>
      </p:sp>
      <p:sp>
        <p:nvSpPr>
          <p:cNvPr id="34819" name="Rectangle 3">
            <a:extLst>
              <a:ext uri="{FF2B5EF4-FFF2-40B4-BE49-F238E27FC236}">
                <a16:creationId xmlns:a16="http://schemas.microsoft.com/office/drawing/2014/main" id="{BF2C44A5-01FA-44D0-B717-AB63449E7806}"/>
              </a:ext>
            </a:extLst>
          </p:cNvPr>
          <p:cNvSpPr>
            <a:spLocks noChangeArrowheads="1"/>
          </p:cNvSpPr>
          <p:nvPr/>
        </p:nvSpPr>
        <p:spPr bwMode="auto">
          <a:xfrm>
            <a:off x="1828800" y="1752601"/>
            <a:ext cx="8610600" cy="206057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b="1">
                <a:solidFill>
                  <a:srgbClr val="0000CC"/>
                </a:solidFill>
                <a:latin typeface="Times New Roman" panose="02020603050405020304" pitchFamily="18" charset="0"/>
              </a:rPr>
              <a:t>Learn new words by heart.</a:t>
            </a:r>
            <a:endParaRPr lang="en-US" altLang="en-US" b="1">
              <a:solidFill>
                <a:srgbClr val="FF3300"/>
              </a:solidFill>
              <a:latin typeface="Times New Roman" panose="02020603050405020304" pitchFamily="18" charset="0"/>
            </a:endParaRPr>
          </a:p>
          <a:p>
            <a:pPr>
              <a:spcBef>
                <a:spcPct val="0"/>
              </a:spcBef>
              <a:buFontTx/>
              <a:buChar char="-"/>
            </a:pPr>
            <a:r>
              <a:rPr lang="en-US" altLang="en-US" b="1">
                <a:solidFill>
                  <a:srgbClr val="0000CC"/>
                </a:solidFill>
                <a:latin typeface="Times New Roman" panose="02020603050405020304" pitchFamily="18" charset="0"/>
              </a:rPr>
              <a:t>Redo EX A1, A2.</a:t>
            </a:r>
          </a:p>
          <a:p>
            <a:pPr>
              <a:spcBef>
                <a:spcPct val="0"/>
              </a:spcBef>
              <a:buFontTx/>
              <a:buNone/>
            </a:pPr>
            <a:r>
              <a:rPr lang="en-US" altLang="en-US" b="1">
                <a:solidFill>
                  <a:srgbClr val="0000CC"/>
                </a:solidFill>
                <a:latin typeface="Times New Roman" panose="02020603050405020304" pitchFamily="18" charset="0"/>
              </a:rPr>
              <a:t>-</a:t>
            </a:r>
            <a:r>
              <a:rPr lang="en-US" altLang="en-US" sz="2800" b="1">
                <a:solidFill>
                  <a:srgbClr val="0000CC"/>
                </a:solidFill>
                <a:latin typeface="Times New Roman" panose="02020603050405020304" pitchFamily="18" charset="0"/>
              </a:rPr>
              <a:t>Practice asking and answering,</a:t>
            </a:r>
            <a:r>
              <a:rPr lang="en-US" altLang="en-US" b="1">
                <a:solidFill>
                  <a:srgbClr val="0000CC"/>
                </a:solidFill>
                <a:latin typeface="Times New Roman" panose="02020603050405020304" pitchFamily="18" charset="0"/>
              </a:rPr>
              <a:t> </a:t>
            </a:r>
            <a:r>
              <a:rPr lang="en-US" altLang="en-US" sz="2800" b="1">
                <a:solidFill>
                  <a:srgbClr val="0000CC"/>
                </a:solidFill>
                <a:latin typeface="Times New Roman" panose="02020603050405020304" pitchFamily="18" charset="0"/>
              </a:rPr>
              <a:t>using structure</a:t>
            </a:r>
            <a:r>
              <a:rPr lang="en-US" altLang="en-US" b="1">
                <a:solidFill>
                  <a:srgbClr val="0000CC"/>
                </a:solidFill>
                <a:latin typeface="Times New Roman" panose="02020603050405020304" pitchFamily="18" charset="0"/>
              </a:rPr>
              <a:t> “How often...?”</a:t>
            </a:r>
          </a:p>
        </p:txBody>
      </p:sp>
      <p:pic>
        <p:nvPicPr>
          <p:cNvPr id="34820" name="Picture 4" descr="j0280530">
            <a:extLst>
              <a:ext uri="{FF2B5EF4-FFF2-40B4-BE49-F238E27FC236}">
                <a16:creationId xmlns:a16="http://schemas.microsoft.com/office/drawing/2014/main" id="{C902B0DF-2A8B-4074-AAEA-2D7B23413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87850"/>
            <a:ext cx="18224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j0396744">
            <a:extLst>
              <a:ext uri="{FF2B5EF4-FFF2-40B4-BE49-F238E27FC236}">
                <a16:creationId xmlns:a16="http://schemas.microsoft.com/office/drawing/2014/main" id="{2ABAC6E5-93CC-4537-87E0-2B6098F4E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76801"/>
            <a:ext cx="1487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6" descr="j0396742">
            <a:extLst>
              <a:ext uri="{FF2B5EF4-FFF2-40B4-BE49-F238E27FC236}">
                <a16:creationId xmlns:a16="http://schemas.microsoft.com/office/drawing/2014/main" id="{CBC0E6CA-94D6-4250-B57A-A815D4A42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1" y="4800600"/>
            <a:ext cx="1643063"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0" fill="hold"/>
                                        <p:tgtEl>
                                          <p:spTgt spid="119810"/>
                                        </p:tgtEl>
                                        <p:attrNameLst>
                                          <p:attrName>ppt_w</p:attrName>
                                        </p:attrNameLst>
                                      </p:cBhvr>
                                      <p:tavLst>
                                        <p:tav tm="0" fmla="#ppt_w*sin(2.5*pi*$)">
                                          <p:val>
                                            <p:fltVal val="0"/>
                                          </p:val>
                                        </p:tav>
                                        <p:tav tm="100000">
                                          <p:val>
                                            <p:fltVal val="1"/>
                                          </p:val>
                                        </p:tav>
                                      </p:tavLst>
                                    </p:anim>
                                    <p:anim calcmode="lin" valueType="num">
                                      <p:cBhvr>
                                        <p:cTn id="8" dur="5000" fill="hold"/>
                                        <p:tgtEl>
                                          <p:spTgt spid="119810"/>
                                        </p:tgtEl>
                                        <p:attrNameLst>
                                          <p:attrName>ppt_h</p:attrName>
                                        </p:attrNameLst>
                                      </p:cBhvr>
                                      <p:tavLst>
                                        <p:tav tm="0">
                                          <p:val>
                                            <p:strVal val="#ppt_h"/>
                                          </p:val>
                                        </p:tav>
                                        <p:tav tm="100000">
                                          <p:val>
                                            <p:strVal val="#ppt_h"/>
                                          </p:val>
                                        </p:tav>
                                      </p:tavLst>
                                    </p:anim>
                                  </p:childTnLst>
                                </p:cTn>
                              </p:par>
                              <p:par>
                                <p:cTn id="9" presetID="24" presetClass="entr" presetSubtype="0" fill="hold" nodeType="withEffect">
                                  <p:stCondLst>
                                    <p:cond delay="0"/>
                                  </p:stCondLst>
                                  <p:childTnLst>
                                    <p:set>
                                      <p:cBhvr>
                                        <p:cTn id="10" dur="1" fill="hold">
                                          <p:stCondLst>
                                            <p:cond delay="0"/>
                                          </p:stCondLst>
                                        </p:cTn>
                                        <p:tgtEl>
                                          <p:spTgt spid="119813"/>
                                        </p:tgtEl>
                                        <p:attrNameLst>
                                          <p:attrName>style.visibility</p:attrName>
                                        </p:attrNameLst>
                                      </p:cBhvr>
                                      <p:to>
                                        <p:strVal val="visible"/>
                                      </p:to>
                                    </p:set>
                                    <p:anim to="" calcmode="lin" valueType="num">
                                      <p:cBhvr>
                                        <p:cTn id="11" dur="1" fill="hold"/>
                                        <p:tgtEl>
                                          <p:spTgt spid="119813"/>
                                        </p:tgtEl>
                                        <p:attrNameLst>
                                          <p:attrName/>
                                        </p:attrNameLst>
                                      </p:cBhvr>
                                    </p:anim>
                                  </p:childTnLst>
                                </p:cTn>
                              </p:par>
                              <p:par>
                                <p:cTn id="12" presetID="24" presetClass="entr" presetSubtype="0" fill="hold" nodeType="withEffect">
                                  <p:stCondLst>
                                    <p:cond delay="0"/>
                                  </p:stCondLst>
                                  <p:childTnLst>
                                    <p:set>
                                      <p:cBhvr>
                                        <p:cTn id="13" dur="1" fill="hold">
                                          <p:stCondLst>
                                            <p:cond delay="0"/>
                                          </p:stCondLst>
                                        </p:cTn>
                                        <p:tgtEl>
                                          <p:spTgt spid="119814"/>
                                        </p:tgtEl>
                                        <p:attrNameLst>
                                          <p:attrName>style.visibility</p:attrName>
                                        </p:attrNameLst>
                                      </p:cBhvr>
                                      <p:to>
                                        <p:strVal val="visible"/>
                                      </p:to>
                                    </p:set>
                                    <p:anim to="" calcmode="lin" valueType="num">
                                      <p:cBhvr>
                                        <p:cTn id="14" dur="1" fill="hold"/>
                                        <p:tgtEl>
                                          <p:spTgt spid="1198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B7DACAEE-63F7-4544-B8A5-6E1E31398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200400" cy="2352675"/>
          </a:xfrm>
          <a:prstGeom prst="rect">
            <a:avLst/>
          </a:prstGeom>
          <a:solidFill>
            <a:srgbClr val="FFFF00"/>
          </a:solidFill>
          <a:ln w="38100">
            <a:solidFill>
              <a:schemeClr val="tx1"/>
            </a:solidFill>
            <a:miter lim="800000"/>
            <a:headEnd/>
            <a:tailEnd/>
          </a:ln>
        </p:spPr>
      </p:pic>
      <p:pic>
        <p:nvPicPr>
          <p:cNvPr id="67587" name="Picture 3">
            <a:extLst>
              <a:ext uri="{FF2B5EF4-FFF2-40B4-BE49-F238E27FC236}">
                <a16:creationId xmlns:a16="http://schemas.microsoft.com/office/drawing/2014/main" id="{F9DA1739-519A-4E1E-BC4E-8696B50B5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60325"/>
            <a:ext cx="3003550" cy="2413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a:extLst>
              <a:ext uri="{FF2B5EF4-FFF2-40B4-BE49-F238E27FC236}">
                <a16:creationId xmlns:a16="http://schemas.microsoft.com/office/drawing/2014/main" id="{1FD0BBEB-7A2F-41EC-9C62-635D2BE7C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1" y="-60325"/>
            <a:ext cx="2682875" cy="241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5">
            <a:extLst>
              <a:ext uri="{FF2B5EF4-FFF2-40B4-BE49-F238E27FC236}">
                <a16:creationId xmlns:a16="http://schemas.microsoft.com/office/drawing/2014/main" id="{91A9B4EE-EB7F-403A-BF19-23513DEEDC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3525" y="2352676"/>
            <a:ext cx="3181350" cy="206692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a:extLst>
              <a:ext uri="{FF2B5EF4-FFF2-40B4-BE49-F238E27FC236}">
                <a16:creationId xmlns:a16="http://schemas.microsoft.com/office/drawing/2014/main" id="{21D84EA5-8138-4686-8283-99C0C11C1C22}"/>
              </a:ext>
            </a:extLst>
          </p:cNvPr>
          <p:cNvPicPr>
            <a:picLocks noChangeAspect="1" noChangeArrowheads="1"/>
          </p:cNvPicPr>
          <p:nvPr/>
        </p:nvPicPr>
        <p:blipFill>
          <a:blip r:embed="rId7"/>
          <a:srcRect/>
          <a:stretch>
            <a:fillRect/>
          </a:stretch>
        </p:blipFill>
        <p:spPr bwMode="auto">
          <a:xfrm>
            <a:off x="4859338" y="2352675"/>
            <a:ext cx="2868612" cy="1919288"/>
          </a:xfrm>
          <a:prstGeom prst="rect">
            <a:avLst/>
          </a:prstGeom>
          <a:noFill/>
          <a:ln w="38100">
            <a:solidFill>
              <a:schemeClr val="tx1">
                <a:lumMod val="95000"/>
                <a:lumOff val="5000"/>
              </a:schemeClr>
            </a:solidFill>
            <a:miter lim="800000"/>
            <a:headEnd/>
            <a:tailEnd/>
          </a:ln>
          <a:effectLst/>
        </p:spPr>
      </p:pic>
      <p:pic>
        <p:nvPicPr>
          <p:cNvPr id="67591" name="Picture 7">
            <a:extLst>
              <a:ext uri="{FF2B5EF4-FFF2-40B4-BE49-F238E27FC236}">
                <a16:creationId xmlns:a16="http://schemas.microsoft.com/office/drawing/2014/main" id="{A3827446-E3CB-449A-B654-6B663886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233" t="7320" r="17200" b="19298"/>
          <a:stretch>
            <a:fillRect/>
          </a:stretch>
        </p:blipFill>
        <p:spPr bwMode="auto">
          <a:xfrm>
            <a:off x="4859338" y="4419601"/>
            <a:ext cx="2868612" cy="2460625"/>
          </a:xfrm>
          <a:prstGeom prst="rect">
            <a:avLst/>
          </a:prstGeom>
          <a:solidFill>
            <a:srgbClr val="0000CC"/>
          </a:solidFill>
          <a:ln w="57150">
            <a:solidFill>
              <a:schemeClr val="tx1"/>
            </a:solidFill>
            <a:miter lim="800000"/>
            <a:headEnd/>
            <a:tailEnd/>
          </a:ln>
        </p:spPr>
      </p:pic>
      <p:pic>
        <p:nvPicPr>
          <p:cNvPr id="67592" name="Picture 8">
            <a:extLst>
              <a:ext uri="{FF2B5EF4-FFF2-40B4-BE49-F238E27FC236}">
                <a16:creationId xmlns:a16="http://schemas.microsoft.com/office/drawing/2014/main" id="{1B144234-16A8-46C2-88C5-CE64E8AFE6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1108" t="18546" r="23790" b="5582"/>
          <a:stretch>
            <a:fillRect/>
          </a:stretch>
        </p:blipFill>
        <p:spPr bwMode="auto">
          <a:xfrm>
            <a:off x="1524001" y="4419600"/>
            <a:ext cx="3190875" cy="2495550"/>
          </a:xfrm>
          <a:prstGeom prst="rect">
            <a:avLst/>
          </a:prstGeom>
          <a:solidFill>
            <a:srgbClr val="FF0000"/>
          </a:solidFill>
          <a:ln w="38100">
            <a:solidFill>
              <a:schemeClr val="tx1"/>
            </a:solidFill>
            <a:miter lim="800000"/>
            <a:headEnd/>
            <a:tailEnd/>
          </a:ln>
        </p:spPr>
      </p:pic>
      <p:pic>
        <p:nvPicPr>
          <p:cNvPr id="67593" name="Picture 9">
            <a:extLst>
              <a:ext uri="{FF2B5EF4-FFF2-40B4-BE49-F238E27FC236}">
                <a16:creationId xmlns:a16="http://schemas.microsoft.com/office/drawing/2014/main" id="{67C01369-C38A-4F6E-BE3F-0F98B9C2C6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5913" t="6216" r="14432" b="22256"/>
          <a:stretch>
            <a:fillRect/>
          </a:stretch>
        </p:blipFill>
        <p:spPr bwMode="auto">
          <a:xfrm>
            <a:off x="7862889" y="2314575"/>
            <a:ext cx="2776537" cy="205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4" name="Picture 10">
            <a:extLst>
              <a:ext uri="{FF2B5EF4-FFF2-40B4-BE49-F238E27FC236}">
                <a16:creationId xmlns:a16="http://schemas.microsoft.com/office/drawing/2014/main" id="{70B6C633-7F19-4959-95CA-5071D7D352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479" t="1971" r="13034" b="8112"/>
          <a:stretch>
            <a:fillRect/>
          </a:stretch>
        </p:blipFill>
        <p:spPr bwMode="auto">
          <a:xfrm>
            <a:off x="7862889" y="4487863"/>
            <a:ext cx="2820987" cy="22653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FBBFECB-EE5E-4B97-BD59-2A75A4D73282}"/>
              </a:ext>
            </a:extLst>
          </p:cNvPr>
          <p:cNvSpPr/>
          <p:nvPr/>
        </p:nvSpPr>
        <p:spPr>
          <a:xfrm>
            <a:off x="1676400" y="1905001"/>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SKIP ROPE</a:t>
            </a:r>
            <a:endParaRPr lang="en-US" sz="2000" b="1" dirty="0">
              <a:solidFill>
                <a:srgbClr val="FF0000"/>
              </a:solidFill>
            </a:endParaRPr>
          </a:p>
        </p:txBody>
      </p:sp>
      <p:sp>
        <p:nvSpPr>
          <p:cNvPr id="12" name="Rectangle 11">
            <a:extLst>
              <a:ext uri="{FF2B5EF4-FFF2-40B4-BE49-F238E27FC236}">
                <a16:creationId xmlns:a16="http://schemas.microsoft.com/office/drawing/2014/main" id="{1C6D88F8-0BCB-4C45-AEF3-30E33C3AE39D}"/>
              </a:ext>
            </a:extLst>
          </p:cNvPr>
          <p:cNvSpPr/>
          <p:nvPr/>
        </p:nvSpPr>
        <p:spPr>
          <a:xfrm>
            <a:off x="5027613" y="1866901"/>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WATCH TV</a:t>
            </a:r>
            <a:endParaRPr lang="en-US" sz="2000" b="1" dirty="0">
              <a:solidFill>
                <a:srgbClr val="FF0000"/>
              </a:solidFill>
            </a:endParaRPr>
          </a:p>
        </p:txBody>
      </p:sp>
      <p:sp>
        <p:nvSpPr>
          <p:cNvPr id="13" name="Rectangle 12">
            <a:extLst>
              <a:ext uri="{FF2B5EF4-FFF2-40B4-BE49-F238E27FC236}">
                <a16:creationId xmlns:a16="http://schemas.microsoft.com/office/drawing/2014/main" id="{0C264666-575C-4717-913D-4272204122E9}"/>
              </a:ext>
            </a:extLst>
          </p:cNvPr>
          <p:cNvSpPr/>
          <p:nvPr/>
        </p:nvSpPr>
        <p:spPr>
          <a:xfrm>
            <a:off x="7986713" y="1897064"/>
            <a:ext cx="2667000" cy="446087"/>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READ BOOK</a:t>
            </a:r>
            <a:endParaRPr lang="en-US" sz="2000" b="1" dirty="0">
              <a:solidFill>
                <a:srgbClr val="FF0000"/>
              </a:solidFill>
            </a:endParaRPr>
          </a:p>
        </p:txBody>
      </p:sp>
      <p:sp>
        <p:nvSpPr>
          <p:cNvPr id="14" name="Rectangle 13">
            <a:extLst>
              <a:ext uri="{FF2B5EF4-FFF2-40B4-BE49-F238E27FC236}">
                <a16:creationId xmlns:a16="http://schemas.microsoft.com/office/drawing/2014/main" id="{CC31284E-59AE-4BE7-9532-E42CACC12C5E}"/>
              </a:ext>
            </a:extLst>
          </p:cNvPr>
          <p:cNvSpPr/>
          <p:nvPr/>
        </p:nvSpPr>
        <p:spPr>
          <a:xfrm>
            <a:off x="1676401" y="3957639"/>
            <a:ext cx="3038475"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600" b="1" dirty="0">
                <a:solidFill>
                  <a:srgbClr val="FF0000"/>
                </a:solidFill>
              </a:rPr>
              <a:t>PLAY BLINDMAN’S BLUFF</a:t>
            </a:r>
            <a:endParaRPr lang="en-US" sz="1600" b="1" dirty="0">
              <a:solidFill>
                <a:srgbClr val="FF0000"/>
              </a:solidFill>
            </a:endParaRPr>
          </a:p>
        </p:txBody>
      </p:sp>
      <p:sp>
        <p:nvSpPr>
          <p:cNvPr id="15" name="Rectangle 14">
            <a:extLst>
              <a:ext uri="{FF2B5EF4-FFF2-40B4-BE49-F238E27FC236}">
                <a16:creationId xmlns:a16="http://schemas.microsoft.com/office/drawing/2014/main" id="{C577DB59-A8EB-4CC4-84AD-BB6B62D36943}"/>
              </a:ext>
            </a:extLst>
          </p:cNvPr>
          <p:cNvSpPr/>
          <p:nvPr/>
        </p:nvSpPr>
        <p:spPr>
          <a:xfrm>
            <a:off x="5022850" y="3886201"/>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PLAY MARBLES</a:t>
            </a:r>
            <a:endParaRPr lang="en-US" sz="2000" b="1" dirty="0">
              <a:solidFill>
                <a:srgbClr val="FF0000"/>
              </a:solidFill>
            </a:endParaRPr>
          </a:p>
        </p:txBody>
      </p:sp>
      <p:sp>
        <p:nvSpPr>
          <p:cNvPr id="16" name="Rectangle 15">
            <a:extLst>
              <a:ext uri="{FF2B5EF4-FFF2-40B4-BE49-F238E27FC236}">
                <a16:creationId xmlns:a16="http://schemas.microsoft.com/office/drawing/2014/main" id="{8E5514D8-0047-43E9-B89D-F716C45CAFEB}"/>
              </a:ext>
            </a:extLst>
          </p:cNvPr>
          <p:cNvSpPr/>
          <p:nvPr/>
        </p:nvSpPr>
        <p:spPr>
          <a:xfrm>
            <a:off x="7916863" y="3871914"/>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SWIM</a:t>
            </a:r>
            <a:endParaRPr lang="en-US" sz="2000" b="1" dirty="0">
              <a:solidFill>
                <a:srgbClr val="FF0000"/>
              </a:solidFill>
            </a:endParaRPr>
          </a:p>
        </p:txBody>
      </p:sp>
      <p:sp>
        <p:nvSpPr>
          <p:cNvPr id="17" name="Rectangle 16">
            <a:extLst>
              <a:ext uri="{FF2B5EF4-FFF2-40B4-BE49-F238E27FC236}">
                <a16:creationId xmlns:a16="http://schemas.microsoft.com/office/drawing/2014/main" id="{9760ADC3-504D-434A-86F0-79D5AA523D39}"/>
              </a:ext>
            </a:extLst>
          </p:cNvPr>
          <p:cNvSpPr/>
          <p:nvPr/>
        </p:nvSpPr>
        <p:spPr>
          <a:xfrm>
            <a:off x="1785938" y="6432551"/>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GO FISHING</a:t>
            </a:r>
            <a:endParaRPr lang="en-US" sz="2000" b="1" dirty="0">
              <a:solidFill>
                <a:srgbClr val="FF0000"/>
              </a:solidFill>
            </a:endParaRPr>
          </a:p>
        </p:txBody>
      </p:sp>
      <p:sp>
        <p:nvSpPr>
          <p:cNvPr id="18" name="Rectangle 17">
            <a:extLst>
              <a:ext uri="{FF2B5EF4-FFF2-40B4-BE49-F238E27FC236}">
                <a16:creationId xmlns:a16="http://schemas.microsoft.com/office/drawing/2014/main" id="{FF3ED7D2-0AB5-4AC0-A544-07C78267440F}"/>
              </a:ext>
            </a:extLst>
          </p:cNvPr>
          <p:cNvSpPr/>
          <p:nvPr/>
        </p:nvSpPr>
        <p:spPr>
          <a:xfrm>
            <a:off x="5060950" y="6410326"/>
            <a:ext cx="2667000" cy="447675"/>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CHAT</a:t>
            </a:r>
            <a:endParaRPr lang="en-US" sz="2000" b="1" dirty="0">
              <a:solidFill>
                <a:srgbClr val="FF0000"/>
              </a:solidFill>
            </a:endParaRPr>
          </a:p>
        </p:txBody>
      </p:sp>
      <p:sp>
        <p:nvSpPr>
          <p:cNvPr id="19" name="Rectangle 18">
            <a:extLst>
              <a:ext uri="{FF2B5EF4-FFF2-40B4-BE49-F238E27FC236}">
                <a16:creationId xmlns:a16="http://schemas.microsoft.com/office/drawing/2014/main" id="{F3F00C91-2A15-4EBB-88EA-0832A3D4E025}"/>
              </a:ext>
            </a:extLst>
          </p:cNvPr>
          <p:cNvSpPr/>
          <p:nvPr/>
        </p:nvSpPr>
        <p:spPr>
          <a:xfrm>
            <a:off x="7935913" y="6411914"/>
            <a:ext cx="2667000" cy="446087"/>
          </a:xfrm>
          <a:prstGeom prst="rect">
            <a:avLst/>
          </a:prstGeom>
          <a:solidFill>
            <a:srgbClr val="84FC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000" b="1" dirty="0">
                <a:solidFill>
                  <a:srgbClr val="FF0000"/>
                </a:solidFill>
              </a:rPr>
              <a:t>PLAY SOCCER</a:t>
            </a:r>
            <a:endParaRPr lang="en-US" sz="2000" b="1" dirty="0">
              <a:solidFill>
                <a:srgbClr val="FF0000"/>
              </a:solidFill>
            </a:endParaRPr>
          </a:p>
        </p:txBody>
      </p:sp>
    </p:spTree>
  </p:cSld>
  <p:clrMapOvr>
    <a:masterClrMapping/>
  </p:clrMapOvr>
  <p:transition spd="slow">
    <p:sndAc>
      <p:stSnd>
        <p:snd r:embed="rId2" name="dapa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heel(1)">
                                      <p:cBhvr>
                                        <p:cTn id="7" dur="20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circle(in)">
                                      <p:cBhvr>
                                        <p:cTn id="17" dur="2000"/>
                                        <p:tgtEl>
                                          <p:spTgt spid="67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67588"/>
                                        </p:tgtEl>
                                        <p:attrNameLst>
                                          <p:attrName>style.visibility</p:attrName>
                                        </p:attrNameLst>
                                      </p:cBhvr>
                                      <p:to>
                                        <p:strVal val="visible"/>
                                      </p:to>
                                    </p:set>
                                    <p:animEffect transition="in" filter="wheel(1)">
                                      <p:cBhvr>
                                        <p:cTn id="27" dur="2000"/>
                                        <p:tgtEl>
                                          <p:spTgt spid="675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67589"/>
                                        </p:tgtEl>
                                        <p:attrNameLst>
                                          <p:attrName>style.visibility</p:attrName>
                                        </p:attrNameLst>
                                      </p:cBhvr>
                                      <p:to>
                                        <p:strVal val="visible"/>
                                      </p:to>
                                    </p:set>
                                    <p:animEffect transition="in" filter="fade">
                                      <p:cBhvr>
                                        <p:cTn id="37" dur="1000"/>
                                        <p:tgtEl>
                                          <p:spTgt spid="67589"/>
                                        </p:tgtEl>
                                      </p:cBhvr>
                                    </p:animEffect>
                                    <p:anim calcmode="lin" valueType="num">
                                      <p:cBhvr>
                                        <p:cTn id="38" dur="1000" fill="hold"/>
                                        <p:tgtEl>
                                          <p:spTgt spid="67589"/>
                                        </p:tgtEl>
                                        <p:attrNameLst>
                                          <p:attrName>ppt_x</p:attrName>
                                        </p:attrNameLst>
                                      </p:cBhvr>
                                      <p:tavLst>
                                        <p:tav tm="0">
                                          <p:val>
                                            <p:strVal val="#ppt_x"/>
                                          </p:val>
                                        </p:tav>
                                        <p:tav tm="100000">
                                          <p:val>
                                            <p:strVal val="#ppt_x"/>
                                          </p:val>
                                        </p:tav>
                                      </p:tavLst>
                                    </p:anim>
                                    <p:anim calcmode="lin" valueType="num">
                                      <p:cBhvr>
                                        <p:cTn id="39" dur="1000" fill="hold"/>
                                        <p:tgtEl>
                                          <p:spTgt spid="67589"/>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nodeType="clickEffect">
                                  <p:stCondLst>
                                    <p:cond delay="0"/>
                                  </p:stCondLst>
                                  <p:childTnLst>
                                    <p:set>
                                      <p:cBhvr>
                                        <p:cTn id="48" dur="1" fill="hold">
                                          <p:stCondLst>
                                            <p:cond delay="0"/>
                                          </p:stCondLst>
                                        </p:cTn>
                                        <p:tgtEl>
                                          <p:spTgt spid="67590"/>
                                        </p:tgtEl>
                                        <p:attrNameLst>
                                          <p:attrName>style.visibility</p:attrName>
                                        </p:attrNameLst>
                                      </p:cBhvr>
                                      <p:to>
                                        <p:strVal val="visible"/>
                                      </p:to>
                                    </p:set>
                                    <p:animEffect transition="in" filter="wheel(1)">
                                      <p:cBhvr>
                                        <p:cTn id="49" dur="2000"/>
                                        <p:tgtEl>
                                          <p:spTgt spid="6759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1" presetClass="entr" presetSubtype="1" fill="hold" nodeType="clickEffect">
                                  <p:stCondLst>
                                    <p:cond delay="0"/>
                                  </p:stCondLst>
                                  <p:childTnLst>
                                    <p:set>
                                      <p:cBhvr>
                                        <p:cTn id="58" dur="1" fill="hold">
                                          <p:stCondLst>
                                            <p:cond delay="0"/>
                                          </p:stCondLst>
                                        </p:cTn>
                                        <p:tgtEl>
                                          <p:spTgt spid="67593"/>
                                        </p:tgtEl>
                                        <p:attrNameLst>
                                          <p:attrName>style.visibility</p:attrName>
                                        </p:attrNameLst>
                                      </p:cBhvr>
                                      <p:to>
                                        <p:strVal val="visible"/>
                                      </p:to>
                                    </p:set>
                                    <p:animEffect transition="in" filter="wheel(1)">
                                      <p:cBhvr>
                                        <p:cTn id="59" dur="2000"/>
                                        <p:tgtEl>
                                          <p:spTgt spid="6759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2000"/>
                                        <p:tgtEl>
                                          <p:spTgt spid="1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1" fill="hold" nodeType="clickEffect">
                                  <p:stCondLst>
                                    <p:cond delay="0"/>
                                  </p:stCondLst>
                                  <p:childTnLst>
                                    <p:set>
                                      <p:cBhvr>
                                        <p:cTn id="68" dur="1" fill="hold">
                                          <p:stCondLst>
                                            <p:cond delay="0"/>
                                          </p:stCondLst>
                                        </p:cTn>
                                        <p:tgtEl>
                                          <p:spTgt spid="67592"/>
                                        </p:tgtEl>
                                        <p:attrNameLst>
                                          <p:attrName>style.visibility</p:attrName>
                                        </p:attrNameLst>
                                      </p:cBhvr>
                                      <p:to>
                                        <p:strVal val="visible"/>
                                      </p:to>
                                    </p:set>
                                    <p:animEffect transition="in" filter="wheel(1)">
                                      <p:cBhvr>
                                        <p:cTn id="69" dur="2000"/>
                                        <p:tgtEl>
                                          <p:spTgt spid="6759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67591"/>
                                        </p:tgtEl>
                                        <p:attrNameLst>
                                          <p:attrName>style.visibility</p:attrName>
                                        </p:attrNameLst>
                                      </p:cBhvr>
                                      <p:to>
                                        <p:strVal val="visible"/>
                                      </p:to>
                                    </p:set>
                                    <p:anim calcmode="lin" valueType="num">
                                      <p:cBhvr additive="base">
                                        <p:cTn id="79" dur="500" fill="hold"/>
                                        <p:tgtEl>
                                          <p:spTgt spid="67591"/>
                                        </p:tgtEl>
                                        <p:attrNameLst>
                                          <p:attrName>ppt_x</p:attrName>
                                        </p:attrNameLst>
                                      </p:cBhvr>
                                      <p:tavLst>
                                        <p:tav tm="0">
                                          <p:val>
                                            <p:strVal val="#ppt_x"/>
                                          </p:val>
                                        </p:tav>
                                        <p:tav tm="100000">
                                          <p:val>
                                            <p:strVal val="#ppt_x"/>
                                          </p:val>
                                        </p:tav>
                                      </p:tavLst>
                                    </p:anim>
                                    <p:anim calcmode="lin" valueType="num">
                                      <p:cBhvr additive="base">
                                        <p:cTn id="80"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580">
                                          <p:stCondLst>
                                            <p:cond delay="0"/>
                                          </p:stCondLst>
                                        </p:cTn>
                                        <p:tgtEl>
                                          <p:spTgt spid="18"/>
                                        </p:tgtEl>
                                      </p:cBhvr>
                                    </p:animEffect>
                                    <p:anim calcmode="lin" valueType="num">
                                      <p:cBhvr>
                                        <p:cTn id="8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1" dur="26">
                                          <p:stCondLst>
                                            <p:cond delay="650"/>
                                          </p:stCondLst>
                                        </p:cTn>
                                        <p:tgtEl>
                                          <p:spTgt spid="18"/>
                                        </p:tgtEl>
                                      </p:cBhvr>
                                      <p:to x="100000" y="60000"/>
                                    </p:animScale>
                                    <p:animScale>
                                      <p:cBhvr>
                                        <p:cTn id="92" dur="166" decel="50000">
                                          <p:stCondLst>
                                            <p:cond delay="676"/>
                                          </p:stCondLst>
                                        </p:cTn>
                                        <p:tgtEl>
                                          <p:spTgt spid="18"/>
                                        </p:tgtEl>
                                      </p:cBhvr>
                                      <p:to x="100000" y="100000"/>
                                    </p:animScale>
                                    <p:animScale>
                                      <p:cBhvr>
                                        <p:cTn id="93" dur="26">
                                          <p:stCondLst>
                                            <p:cond delay="1312"/>
                                          </p:stCondLst>
                                        </p:cTn>
                                        <p:tgtEl>
                                          <p:spTgt spid="18"/>
                                        </p:tgtEl>
                                      </p:cBhvr>
                                      <p:to x="100000" y="80000"/>
                                    </p:animScale>
                                    <p:animScale>
                                      <p:cBhvr>
                                        <p:cTn id="94" dur="166" decel="50000">
                                          <p:stCondLst>
                                            <p:cond delay="1338"/>
                                          </p:stCondLst>
                                        </p:cTn>
                                        <p:tgtEl>
                                          <p:spTgt spid="18"/>
                                        </p:tgtEl>
                                      </p:cBhvr>
                                      <p:to x="100000" y="100000"/>
                                    </p:animScale>
                                    <p:animScale>
                                      <p:cBhvr>
                                        <p:cTn id="95" dur="26">
                                          <p:stCondLst>
                                            <p:cond delay="1642"/>
                                          </p:stCondLst>
                                        </p:cTn>
                                        <p:tgtEl>
                                          <p:spTgt spid="18"/>
                                        </p:tgtEl>
                                      </p:cBhvr>
                                      <p:to x="100000" y="90000"/>
                                    </p:animScale>
                                    <p:animScale>
                                      <p:cBhvr>
                                        <p:cTn id="96" dur="166" decel="50000">
                                          <p:stCondLst>
                                            <p:cond delay="1668"/>
                                          </p:stCondLst>
                                        </p:cTn>
                                        <p:tgtEl>
                                          <p:spTgt spid="18"/>
                                        </p:tgtEl>
                                      </p:cBhvr>
                                      <p:to x="100000" y="100000"/>
                                    </p:animScale>
                                    <p:animScale>
                                      <p:cBhvr>
                                        <p:cTn id="97" dur="26">
                                          <p:stCondLst>
                                            <p:cond delay="1808"/>
                                          </p:stCondLst>
                                        </p:cTn>
                                        <p:tgtEl>
                                          <p:spTgt spid="18"/>
                                        </p:tgtEl>
                                      </p:cBhvr>
                                      <p:to x="100000" y="95000"/>
                                    </p:animScale>
                                    <p:animScale>
                                      <p:cBhvr>
                                        <p:cTn id="98" dur="166" decel="50000">
                                          <p:stCondLst>
                                            <p:cond delay="1834"/>
                                          </p:stCondLst>
                                        </p:cTn>
                                        <p:tgtEl>
                                          <p:spTgt spid="18"/>
                                        </p:tgtEl>
                                      </p:cBhvr>
                                      <p:to x="100000" y="100000"/>
                                    </p:animScale>
                                  </p:childTnLst>
                                </p:cTn>
                              </p:par>
                            </p:childTnLst>
                          </p:cTn>
                        </p:par>
                      </p:childTnLst>
                    </p:cTn>
                  </p:par>
                  <p:par>
                    <p:cTn id="99" fill="hold" nodeType="clickPar">
                      <p:stCondLst>
                        <p:cond delay="indefinite"/>
                      </p:stCondLst>
                      <p:childTnLst>
                        <p:par>
                          <p:cTn id="100" fill="hold" nodeType="withGroup">
                            <p:stCondLst>
                              <p:cond delay="0"/>
                            </p:stCondLst>
                            <p:childTnLst>
                              <p:par>
                                <p:cTn id="101" presetID="45" presetClass="entr" presetSubtype="0" fill="hold" nodeType="clickEffect">
                                  <p:stCondLst>
                                    <p:cond delay="0"/>
                                  </p:stCondLst>
                                  <p:childTnLst>
                                    <p:set>
                                      <p:cBhvr>
                                        <p:cTn id="102" dur="1" fill="hold">
                                          <p:stCondLst>
                                            <p:cond delay="0"/>
                                          </p:stCondLst>
                                        </p:cTn>
                                        <p:tgtEl>
                                          <p:spTgt spid="67594"/>
                                        </p:tgtEl>
                                        <p:attrNameLst>
                                          <p:attrName>style.visibility</p:attrName>
                                        </p:attrNameLst>
                                      </p:cBhvr>
                                      <p:to>
                                        <p:strVal val="visible"/>
                                      </p:to>
                                    </p:set>
                                    <p:animEffect transition="in" filter="fade">
                                      <p:cBhvr>
                                        <p:cTn id="103" dur="2000"/>
                                        <p:tgtEl>
                                          <p:spTgt spid="67594"/>
                                        </p:tgtEl>
                                      </p:cBhvr>
                                    </p:animEffect>
                                    <p:anim calcmode="lin" valueType="num">
                                      <p:cBhvr>
                                        <p:cTn id="104" dur="2000" fill="hold"/>
                                        <p:tgtEl>
                                          <p:spTgt spid="67594"/>
                                        </p:tgtEl>
                                        <p:attrNameLst>
                                          <p:attrName>ppt_w</p:attrName>
                                        </p:attrNameLst>
                                      </p:cBhvr>
                                      <p:tavLst>
                                        <p:tav tm="0" fmla="#ppt_w*sin(2.5*pi*$)">
                                          <p:val>
                                            <p:fltVal val="0"/>
                                          </p:val>
                                        </p:tav>
                                        <p:tav tm="100000">
                                          <p:val>
                                            <p:fltVal val="1"/>
                                          </p:val>
                                        </p:tav>
                                      </p:tavLst>
                                    </p:anim>
                                    <p:anim calcmode="lin" valueType="num">
                                      <p:cBhvr>
                                        <p:cTn id="105" dur="2000" fill="hold"/>
                                        <p:tgtEl>
                                          <p:spTgt spid="67594"/>
                                        </p:tgtEl>
                                        <p:attrNameLst>
                                          <p:attrName>ppt_h</p:attrName>
                                        </p:attrNameLst>
                                      </p:cBhvr>
                                      <p:tavLst>
                                        <p:tav tm="0">
                                          <p:val>
                                            <p:strVal val="#ppt_h"/>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fltVal val="0"/>
                                          </p:val>
                                        </p:tav>
                                        <p:tav tm="100000">
                                          <p:val>
                                            <p:strVal val="#ppt_h"/>
                                          </p:val>
                                        </p:tav>
                                      </p:tavLst>
                                    </p:anim>
                                    <p:animEffect transition="in" filter="fade">
                                      <p:cBhvr>
                                        <p:cTn id="1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3820A48-68D8-4D53-9AD4-65CEC723C98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b="17012"/>
          <a:stretch>
            <a:fillRect/>
          </a:stretch>
        </p:blipFill>
        <p:spPr bwMode="auto">
          <a:xfrm>
            <a:off x="1524000" y="0"/>
            <a:ext cx="9067800" cy="682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EABE2A60-77CF-4817-9C34-F14A05310124}"/>
              </a:ext>
            </a:extLst>
          </p:cNvPr>
          <p:cNvSpPr/>
          <p:nvPr/>
        </p:nvSpPr>
        <p:spPr>
          <a:xfrm>
            <a:off x="1298950" y="533400"/>
            <a:ext cx="9265678" cy="1938992"/>
          </a:xfrm>
          <a:prstGeom prst="rect">
            <a:avLst/>
          </a:prstGeom>
          <a:noFill/>
        </p:spPr>
        <p:txBody>
          <a:bodyPr wrap="none">
            <a:spAutoFit/>
          </a:bodyPr>
          <a:lstStyle/>
          <a:p>
            <a:pPr algn="ctr">
              <a:defRPr/>
            </a:pPr>
            <a:r>
              <a:rPr lang="vi-VN"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Unit 6. after school</a:t>
            </a:r>
          </a:p>
          <a:p>
            <a:pPr algn="ctr">
              <a:defRPr/>
            </a:pPr>
            <a:endParaRPr 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Pentagon 2">
            <a:extLst>
              <a:ext uri="{FF2B5EF4-FFF2-40B4-BE49-F238E27FC236}">
                <a16:creationId xmlns:a16="http://schemas.microsoft.com/office/drawing/2014/main" id="{B3FDBC31-C0BD-46C3-B4A9-91FEF43352D7}"/>
              </a:ext>
            </a:extLst>
          </p:cNvPr>
          <p:cNvSpPr/>
          <p:nvPr/>
        </p:nvSpPr>
        <p:spPr>
          <a:xfrm>
            <a:off x="1524000" y="2438400"/>
            <a:ext cx="2209800" cy="609600"/>
          </a:xfrm>
          <a:prstGeom prst="homePlate">
            <a:avLst/>
          </a:prstGeom>
          <a:solidFill>
            <a:srgbClr val="4DBF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200" b="1" dirty="0">
                <a:solidFill>
                  <a:srgbClr val="F8FE0E"/>
                </a:solidFill>
              </a:rPr>
              <a:t>A</a:t>
            </a:r>
            <a:endParaRPr lang="en-US" sz="3200" b="1" dirty="0">
              <a:solidFill>
                <a:srgbClr val="F8FE0E"/>
              </a:solidFill>
            </a:endParaRPr>
          </a:p>
        </p:txBody>
      </p:sp>
      <p:sp>
        <p:nvSpPr>
          <p:cNvPr id="4" name="TextBox 3">
            <a:extLst>
              <a:ext uri="{FF2B5EF4-FFF2-40B4-BE49-F238E27FC236}">
                <a16:creationId xmlns:a16="http://schemas.microsoft.com/office/drawing/2014/main" id="{811B221C-DB3A-46B0-9F9E-D970195C54AC}"/>
              </a:ext>
            </a:extLst>
          </p:cNvPr>
          <p:cNvSpPr txBox="1">
            <a:spLocks noChangeArrowheads="1"/>
          </p:cNvSpPr>
          <p:nvPr/>
        </p:nvSpPr>
        <p:spPr bwMode="auto">
          <a:xfrm>
            <a:off x="3962400" y="2327275"/>
            <a:ext cx="6019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800" b="1">
                <a:latin typeface="Garamond" panose="02020404030301010803" pitchFamily="18" charset="0"/>
              </a:rPr>
              <a:t>What do you do?</a:t>
            </a:r>
            <a:endParaRPr lang="en-US" altLang="en-US" sz="4800" b="1">
              <a:latin typeface="Garamond" panose="02020404030301010803" pitchFamily="18" charset="0"/>
            </a:endParaRPr>
          </a:p>
        </p:txBody>
      </p:sp>
      <p:pic>
        <p:nvPicPr>
          <p:cNvPr id="5" name="29371338.mp3">
            <a:hlinkClick r:id="" action="ppaction://media"/>
            <a:extLst>
              <a:ext uri="{FF2B5EF4-FFF2-40B4-BE49-F238E27FC236}">
                <a16:creationId xmlns:a16="http://schemas.microsoft.com/office/drawing/2014/main" id="{E80AE817-D653-4812-9AEB-E737852B79F7}"/>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534400" y="243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8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35D64D3-1B48-444C-A610-A39B3FF578EA}"/>
              </a:ext>
            </a:extLst>
          </p:cNvPr>
          <p:cNvSpPr>
            <a:spLocks noChangeArrowheads="1"/>
          </p:cNvSpPr>
          <p:nvPr/>
        </p:nvSpPr>
        <p:spPr bwMode="auto">
          <a:xfrm>
            <a:off x="1524000" y="0"/>
            <a:ext cx="9144000" cy="990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a:t>
            </a:r>
          </a:p>
        </p:txBody>
      </p:sp>
      <p:sp>
        <p:nvSpPr>
          <p:cNvPr id="9219" name="Rectangle 3">
            <a:extLst>
              <a:ext uri="{FF2B5EF4-FFF2-40B4-BE49-F238E27FC236}">
                <a16:creationId xmlns:a16="http://schemas.microsoft.com/office/drawing/2014/main" id="{FDBDDAAE-9991-4BA4-89C3-3799A6B0A595}"/>
              </a:ext>
            </a:extLst>
          </p:cNvPr>
          <p:cNvSpPr>
            <a:spLocks noChangeArrowheads="1"/>
          </p:cNvSpPr>
          <p:nvPr/>
        </p:nvSpPr>
        <p:spPr bwMode="auto">
          <a:xfrm>
            <a:off x="1524000" y="990600"/>
            <a:ext cx="3124200" cy="5867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pic>
        <p:nvPicPr>
          <p:cNvPr id="9220" name="Picture 5">
            <a:extLst>
              <a:ext uri="{FF2B5EF4-FFF2-40B4-BE49-F238E27FC236}">
                <a16:creationId xmlns:a16="http://schemas.microsoft.com/office/drawing/2014/main" id="{F0A7624D-6248-4158-BCA6-2D14C0DF4C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714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71208331-EBC2-4C66-87FB-0FACF38B61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771374">
            <a:off x="2576513" y="90488"/>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288AAD6C-CAA4-4E75-9A4C-6CB4BAD0893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37604">
            <a:off x="9701213" y="52388"/>
            <a:ext cx="71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8">
            <a:extLst>
              <a:ext uri="{FF2B5EF4-FFF2-40B4-BE49-F238E27FC236}">
                <a16:creationId xmlns:a16="http://schemas.microsoft.com/office/drawing/2014/main" id="{D2A0DAF1-7402-4A6B-AEC7-C3E411785DE1}"/>
              </a:ext>
            </a:extLst>
          </p:cNvPr>
          <p:cNvSpPr>
            <a:spLocks noChangeArrowheads="1"/>
          </p:cNvSpPr>
          <p:nvPr/>
        </p:nvSpPr>
        <p:spPr bwMode="auto">
          <a:xfrm>
            <a:off x="4648200" y="1524001"/>
            <a:ext cx="60198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Times New Roman" panose="02020603050405020304" pitchFamily="18" charset="0"/>
              </a:rPr>
              <a:t>Minh:</a:t>
            </a:r>
            <a:r>
              <a:rPr lang="en-US" altLang="en-US" sz="1800">
                <a:latin typeface="Times New Roman" panose="02020603050405020304" pitchFamily="18" charset="0"/>
              </a:rPr>
              <a:t> Hello, Hoa. What are you doing?</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Hi, Minh. I’m doing my math homework.</a:t>
            </a:r>
            <a:br>
              <a:rPr lang="en-US" altLang="en-US" sz="1800">
                <a:latin typeface="Times New Roman" panose="02020603050405020304" pitchFamily="18" charset="0"/>
              </a:rPr>
            </a:br>
            <a:r>
              <a:rPr lang="en-US" altLang="en-US" sz="1800" b="1">
                <a:latin typeface="Times New Roman" panose="02020603050405020304" pitchFamily="18" charset="0"/>
              </a:rPr>
              <a:t>Minh:</a:t>
            </a:r>
            <a:r>
              <a:rPr lang="en-US" altLang="en-US" sz="1800">
                <a:latin typeface="Times New Roman" panose="02020603050405020304" pitchFamily="18" charset="0"/>
              </a:rPr>
              <a:t> You work too much, Hoa. You should relax. </a:t>
            </a:r>
            <a:br>
              <a:rPr lang="en-US" altLang="en-US" sz="1800">
                <a:latin typeface="Times New Roman" panose="02020603050405020304" pitchFamily="18" charset="0"/>
              </a:rPr>
            </a:br>
            <a:r>
              <a:rPr lang="en-US" altLang="en-US" sz="1800">
                <a:latin typeface="Times New Roman" panose="02020603050405020304" pitchFamily="18" charset="0"/>
              </a:rPr>
              <a:t>           It’s half past four and tomorrow is Sunday.</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OK. What should we do?</a:t>
            </a:r>
            <a:br>
              <a:rPr lang="en-US" altLang="en-US" sz="1800">
                <a:latin typeface="Times New Roman" panose="02020603050405020304" pitchFamily="18" charset="0"/>
              </a:rPr>
            </a:br>
            <a:r>
              <a:rPr lang="en-US" altLang="en-US" sz="1800" b="1">
                <a:latin typeface="Times New Roman" panose="02020603050405020304" pitchFamily="18" charset="0"/>
              </a:rPr>
              <a:t>Minh:</a:t>
            </a:r>
            <a:r>
              <a:rPr lang="en-US" altLang="en-US" sz="1800">
                <a:latin typeface="Times New Roman" panose="02020603050405020304" pitchFamily="18" charset="0"/>
              </a:rPr>
              <a:t> Let’s go to the cafeteria and get a cold drink.</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Good idea! Where is Ba? Let’s   invite   him, too.</a:t>
            </a:r>
            <a:br>
              <a:rPr lang="en-US" altLang="en-US" sz="1800">
                <a:latin typeface="Times New Roman" panose="02020603050405020304" pitchFamily="18" charset="0"/>
              </a:rPr>
            </a:br>
            <a:r>
              <a:rPr lang="en-US" altLang="en-US" sz="1800" b="1">
                <a:latin typeface="Times New Roman" panose="02020603050405020304" pitchFamily="18" charset="0"/>
              </a:rPr>
              <a:t>Minh:</a:t>
            </a:r>
            <a:r>
              <a:rPr lang="en-US" altLang="en-US" sz="1800">
                <a:latin typeface="Times New Roman" panose="02020603050405020304" pitchFamily="18" charset="0"/>
              </a:rPr>
              <a:t> Oh, Ba is in the music room. He’s learning to play the </a:t>
            </a:r>
          </a:p>
          <a:p>
            <a:pPr eaLnBrk="1" hangingPunct="1">
              <a:spcBef>
                <a:spcPct val="0"/>
              </a:spcBef>
              <a:buFontTx/>
              <a:buNone/>
            </a:pPr>
            <a:r>
              <a:rPr lang="en-US" altLang="en-US" sz="1800">
                <a:latin typeface="Times New Roman" panose="02020603050405020304" pitchFamily="18" charset="0"/>
              </a:rPr>
              <a:t>          guitar.</a:t>
            </a:r>
            <a:br>
              <a:rPr lang="en-US" altLang="en-US" sz="1800">
                <a:latin typeface="Times New Roman" panose="02020603050405020304" pitchFamily="18" charset="0"/>
              </a:rPr>
            </a:br>
            <a:r>
              <a:rPr lang="en-US" altLang="en-US" sz="1800">
                <a:latin typeface="Times New Roman" panose="02020603050405020304" pitchFamily="18" charset="0"/>
              </a:rPr>
              <a:t>           He   practices    everyday after school.</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Minh, what do you usually do after school?</a:t>
            </a:r>
            <a:br>
              <a:rPr lang="en-US" altLang="en-US" sz="1800">
                <a:latin typeface="Times New Roman" panose="02020603050405020304" pitchFamily="18" charset="0"/>
              </a:rPr>
            </a:br>
            <a:r>
              <a:rPr lang="en-US" altLang="en-US" sz="1800" b="1">
                <a:latin typeface="Times New Roman" panose="02020603050405020304" pitchFamily="18" charset="0"/>
              </a:rPr>
              <a:t>Minh:</a:t>
            </a:r>
            <a:r>
              <a:rPr lang="en-US" altLang="en-US" sz="1800">
                <a:latin typeface="Times New Roman" panose="02020603050405020304" pitchFamily="18" charset="0"/>
              </a:rPr>
              <a:t> I usually meet my friends. We often do our homework </a:t>
            </a:r>
          </a:p>
          <a:p>
            <a:pPr eaLnBrk="1" hangingPunct="1">
              <a:spcBef>
                <a:spcPct val="0"/>
              </a:spcBef>
              <a:buFontTx/>
              <a:buNone/>
            </a:pPr>
            <a:r>
              <a:rPr lang="en-US" altLang="en-US" sz="1800">
                <a:latin typeface="Times New Roman" panose="02020603050405020304" pitchFamily="18" charset="0"/>
              </a:rPr>
              <a:t>          together    .</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Do you play sports? </a:t>
            </a:r>
            <a:br>
              <a:rPr lang="en-US" altLang="en-US" sz="1800">
                <a:latin typeface="Times New Roman" panose="02020603050405020304" pitchFamily="18" charset="0"/>
              </a:rPr>
            </a:br>
            <a:r>
              <a:rPr lang="en-US" altLang="en-US" sz="1800" b="1">
                <a:latin typeface="Times New Roman" panose="02020603050405020304" pitchFamily="18" charset="0"/>
              </a:rPr>
              <a:t>Minh:</a:t>
            </a:r>
            <a:r>
              <a:rPr lang="en-US" altLang="en-US" sz="1800">
                <a:latin typeface="Times New Roman" panose="02020603050405020304" pitchFamily="18" charset="0"/>
              </a:rPr>
              <a:t> Oh, yes. I play volleyball for the school   team    .We </a:t>
            </a:r>
            <a:br>
              <a:rPr lang="en-US" altLang="en-US" sz="1800">
                <a:latin typeface="Times New Roman" panose="02020603050405020304" pitchFamily="18" charset="0"/>
              </a:rPr>
            </a:br>
            <a:r>
              <a:rPr lang="en-US" altLang="en-US" sz="1800">
                <a:latin typeface="Times New Roman" panose="02020603050405020304" pitchFamily="18" charset="0"/>
              </a:rPr>
              <a:t>        always need more players. Why don’t you   come along   ?</a:t>
            </a:r>
            <a:br>
              <a:rPr lang="en-US" altLang="en-US" sz="1800">
                <a:latin typeface="Times New Roman" panose="02020603050405020304" pitchFamily="18" charset="0"/>
              </a:rPr>
            </a:br>
            <a:r>
              <a:rPr lang="en-US" altLang="en-US" sz="1800" b="1">
                <a:latin typeface="Times New Roman" panose="02020603050405020304" pitchFamily="18" charset="0"/>
              </a:rPr>
              <a:t>Hoa:</a:t>
            </a:r>
            <a:r>
              <a:rPr lang="en-US" altLang="en-US" sz="1800">
                <a:latin typeface="Times New Roman" panose="02020603050405020304" pitchFamily="18" charset="0"/>
              </a:rPr>
              <a:t> Yes,  maybe    I will. I enjoy playing volleyball.</a:t>
            </a:r>
          </a:p>
        </p:txBody>
      </p:sp>
      <p:sp>
        <p:nvSpPr>
          <p:cNvPr id="21513" name="Rectangle 9">
            <a:extLst>
              <a:ext uri="{FF2B5EF4-FFF2-40B4-BE49-F238E27FC236}">
                <a16:creationId xmlns:a16="http://schemas.microsoft.com/office/drawing/2014/main" id="{0173DE60-32CC-4412-8E11-4C551F9D0F37}"/>
              </a:ext>
            </a:extLst>
          </p:cNvPr>
          <p:cNvSpPr>
            <a:spLocks noChangeArrowheads="1"/>
          </p:cNvSpPr>
          <p:nvPr/>
        </p:nvSpPr>
        <p:spPr bwMode="auto">
          <a:xfrm>
            <a:off x="4724400" y="1143001"/>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i="1">
                <a:solidFill>
                  <a:srgbClr val="CC0000"/>
                </a:solidFill>
                <a:latin typeface="Times New Roman" panose="02020603050405020304" pitchFamily="18" charset="0"/>
              </a:rPr>
              <a:t>1. Listen. Then practice with a partner.</a:t>
            </a:r>
          </a:p>
        </p:txBody>
      </p:sp>
      <p:sp>
        <p:nvSpPr>
          <p:cNvPr id="21517" name="Text Box 13">
            <a:extLst>
              <a:ext uri="{FF2B5EF4-FFF2-40B4-BE49-F238E27FC236}">
                <a16:creationId xmlns:a16="http://schemas.microsoft.com/office/drawing/2014/main" id="{76B0FB20-61FA-4357-931D-1DA28071DB70}"/>
              </a:ext>
            </a:extLst>
          </p:cNvPr>
          <p:cNvSpPr txBox="1">
            <a:spLocks noChangeArrowheads="1"/>
          </p:cNvSpPr>
          <p:nvPr/>
        </p:nvSpPr>
        <p:spPr bwMode="auto">
          <a:xfrm>
            <a:off x="1524000" y="1066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u="sng">
                <a:latin typeface=".VnTimeH" pitchFamily="34" charset="0"/>
              </a:rPr>
              <a:t>I. New words:</a:t>
            </a:r>
            <a:r>
              <a:rPr lang="en-US" altLang="en-US" sz="2400">
                <a:solidFill>
                  <a:srgbClr val="006600"/>
                </a:solidFill>
                <a:latin typeface=".VnTifani Heavy" pitchFamily="34" charset="0"/>
              </a:rPr>
              <a:t> </a:t>
            </a:r>
          </a:p>
        </p:txBody>
      </p:sp>
      <p:sp>
        <p:nvSpPr>
          <p:cNvPr id="21519" name="Text Box 15">
            <a:extLst>
              <a:ext uri="{FF2B5EF4-FFF2-40B4-BE49-F238E27FC236}">
                <a16:creationId xmlns:a16="http://schemas.microsoft.com/office/drawing/2014/main" id="{4DF02C70-32A5-4313-A028-0B5B651D5E58}"/>
              </a:ext>
            </a:extLst>
          </p:cNvPr>
          <p:cNvSpPr txBox="1">
            <a:spLocks noChangeArrowheads="1"/>
          </p:cNvSpPr>
          <p:nvPr/>
        </p:nvSpPr>
        <p:spPr bwMode="auto">
          <a:xfrm>
            <a:off x="1824038" y="15240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(to) invite:</a:t>
            </a:r>
          </a:p>
        </p:txBody>
      </p:sp>
      <p:sp>
        <p:nvSpPr>
          <p:cNvPr id="21520" name="Text Box 16">
            <a:extLst>
              <a:ext uri="{FF2B5EF4-FFF2-40B4-BE49-F238E27FC236}">
                <a16:creationId xmlns:a16="http://schemas.microsoft.com/office/drawing/2014/main" id="{723AC5FB-DB9C-4713-A04A-E8A934F8CB81}"/>
              </a:ext>
            </a:extLst>
          </p:cNvPr>
          <p:cNvSpPr txBox="1">
            <a:spLocks noChangeArrowheads="1"/>
          </p:cNvSpPr>
          <p:nvPr/>
        </p:nvSpPr>
        <p:spPr bwMode="auto">
          <a:xfrm>
            <a:off x="1828800" y="18288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Times New Roman" panose="02020603050405020304" pitchFamily="18" charset="0"/>
              </a:rPr>
              <a:t>(to) practice:</a:t>
            </a:r>
            <a:endParaRPr lang="en-US" altLang="en-US" sz="1800" b="1">
              <a:solidFill>
                <a:srgbClr val="0000FF"/>
              </a:solidFill>
              <a:latin typeface="Times New Roman" panose="02020603050405020304" pitchFamily="18" charset="0"/>
            </a:endParaRPr>
          </a:p>
        </p:txBody>
      </p:sp>
      <p:sp>
        <p:nvSpPr>
          <p:cNvPr id="21521" name="Text Box 17">
            <a:extLst>
              <a:ext uri="{FF2B5EF4-FFF2-40B4-BE49-F238E27FC236}">
                <a16:creationId xmlns:a16="http://schemas.microsoft.com/office/drawing/2014/main" id="{7603E7AA-35D6-4AE2-8C74-FA24A8874356}"/>
              </a:ext>
            </a:extLst>
          </p:cNvPr>
          <p:cNvSpPr txBox="1">
            <a:spLocks noChangeArrowheads="1"/>
          </p:cNvSpPr>
          <p:nvPr/>
        </p:nvSpPr>
        <p:spPr bwMode="auto">
          <a:xfrm>
            <a:off x="1828800" y="22098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Together (adv) :</a:t>
            </a:r>
            <a:endParaRPr lang="en-US" altLang="en-US" sz="1800" b="1">
              <a:solidFill>
                <a:srgbClr val="0000FF"/>
              </a:solidFill>
              <a:latin typeface="Times New Roman" panose="02020603050405020304" pitchFamily="18" charset="0"/>
            </a:endParaRPr>
          </a:p>
        </p:txBody>
      </p:sp>
      <p:sp>
        <p:nvSpPr>
          <p:cNvPr id="21522" name="Text Box 18">
            <a:extLst>
              <a:ext uri="{FF2B5EF4-FFF2-40B4-BE49-F238E27FC236}">
                <a16:creationId xmlns:a16="http://schemas.microsoft.com/office/drawing/2014/main" id="{FD569B30-DE19-4FAB-ACF4-EB423CA1C617}"/>
              </a:ext>
            </a:extLst>
          </p:cNvPr>
          <p:cNvSpPr txBox="1">
            <a:spLocks noChangeArrowheads="1"/>
          </p:cNvSpPr>
          <p:nvPr/>
        </p:nvSpPr>
        <p:spPr bwMode="auto">
          <a:xfrm>
            <a:off x="1814514" y="2528888"/>
            <a:ext cx="1385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Team (n) :</a:t>
            </a:r>
          </a:p>
        </p:txBody>
      </p:sp>
      <p:sp>
        <p:nvSpPr>
          <p:cNvPr id="21523" name="Text Box 19">
            <a:extLst>
              <a:ext uri="{FF2B5EF4-FFF2-40B4-BE49-F238E27FC236}">
                <a16:creationId xmlns:a16="http://schemas.microsoft.com/office/drawing/2014/main" id="{B27F6E4A-577E-4449-B4F9-97128B12E65B}"/>
              </a:ext>
            </a:extLst>
          </p:cNvPr>
          <p:cNvSpPr txBox="1">
            <a:spLocks noChangeArrowheads="1"/>
          </p:cNvSpPr>
          <p:nvPr/>
        </p:nvSpPr>
        <p:spPr bwMode="auto">
          <a:xfrm>
            <a:off x="1852613" y="283845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(to) come along:</a:t>
            </a:r>
          </a:p>
        </p:txBody>
      </p:sp>
      <p:sp>
        <p:nvSpPr>
          <p:cNvPr id="21524" name="Text Box 20">
            <a:extLst>
              <a:ext uri="{FF2B5EF4-FFF2-40B4-BE49-F238E27FC236}">
                <a16:creationId xmlns:a16="http://schemas.microsoft.com/office/drawing/2014/main" id="{90AAEA82-5628-431D-A0B3-BA72C9B70DF1}"/>
              </a:ext>
            </a:extLst>
          </p:cNvPr>
          <p:cNvSpPr txBox="1">
            <a:spLocks noChangeArrowheads="1"/>
          </p:cNvSpPr>
          <p:nvPr/>
        </p:nvSpPr>
        <p:spPr bwMode="auto">
          <a:xfrm>
            <a:off x="1843088" y="31242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Maybe ( adv ) :</a:t>
            </a:r>
          </a:p>
        </p:txBody>
      </p:sp>
      <p:pic>
        <p:nvPicPr>
          <p:cNvPr id="21525" name="Picture 21">
            <a:extLst>
              <a:ext uri="{FF2B5EF4-FFF2-40B4-BE49-F238E27FC236}">
                <a16:creationId xmlns:a16="http://schemas.microsoft.com/office/drawing/2014/main" id="{64F371E7-C2A8-4123-B8E1-4581BC88CDB1}"/>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24000" y="1524000"/>
            <a:ext cx="312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Rectangle 22">
            <a:extLst>
              <a:ext uri="{FF2B5EF4-FFF2-40B4-BE49-F238E27FC236}">
                <a16:creationId xmlns:a16="http://schemas.microsoft.com/office/drawing/2014/main" id="{182E99D9-D1FC-4EAC-AF07-2DC9F81A434C}"/>
              </a:ext>
            </a:extLst>
          </p:cNvPr>
          <p:cNvSpPr>
            <a:spLocks noChangeArrowheads="1"/>
          </p:cNvSpPr>
          <p:nvPr/>
        </p:nvSpPr>
        <p:spPr bwMode="auto">
          <a:xfrm>
            <a:off x="2743200" y="6477000"/>
            <a:ext cx="5334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Minh</a:t>
            </a:r>
          </a:p>
        </p:txBody>
      </p:sp>
      <p:sp>
        <p:nvSpPr>
          <p:cNvPr id="21527" name="Rectangle 23">
            <a:extLst>
              <a:ext uri="{FF2B5EF4-FFF2-40B4-BE49-F238E27FC236}">
                <a16:creationId xmlns:a16="http://schemas.microsoft.com/office/drawing/2014/main" id="{B584A10F-215D-44FE-A85B-815C54A825B8}"/>
              </a:ext>
            </a:extLst>
          </p:cNvPr>
          <p:cNvSpPr>
            <a:spLocks noChangeArrowheads="1"/>
          </p:cNvSpPr>
          <p:nvPr/>
        </p:nvSpPr>
        <p:spPr bwMode="auto">
          <a:xfrm>
            <a:off x="4038600" y="4800600"/>
            <a:ext cx="533400" cy="3810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Hoa</a:t>
            </a:r>
          </a:p>
        </p:txBody>
      </p:sp>
      <p:sp>
        <p:nvSpPr>
          <p:cNvPr id="21534" name="Text Box 30">
            <a:extLst>
              <a:ext uri="{FF2B5EF4-FFF2-40B4-BE49-F238E27FC236}">
                <a16:creationId xmlns:a16="http://schemas.microsoft.com/office/drawing/2014/main" id="{611E1EDC-0CCD-4B92-9217-3647790A53F9}"/>
              </a:ext>
            </a:extLst>
          </p:cNvPr>
          <p:cNvSpPr txBox="1">
            <a:spLocks noChangeArrowheads="1"/>
          </p:cNvSpPr>
          <p:nvPr/>
        </p:nvSpPr>
        <p:spPr bwMode="auto">
          <a:xfrm>
            <a:off x="8153400" y="3171826"/>
            <a:ext cx="762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Times New Roman" panose="02020603050405020304" pitchFamily="18" charset="0"/>
              </a:rPr>
              <a:t>invite</a:t>
            </a:r>
          </a:p>
        </p:txBody>
      </p:sp>
      <p:sp>
        <p:nvSpPr>
          <p:cNvPr id="21536" name="Text Box 32">
            <a:extLst>
              <a:ext uri="{FF2B5EF4-FFF2-40B4-BE49-F238E27FC236}">
                <a16:creationId xmlns:a16="http://schemas.microsoft.com/office/drawing/2014/main" id="{1BE62EA8-46A9-4759-933A-01EFC10D1921}"/>
              </a:ext>
            </a:extLst>
          </p:cNvPr>
          <p:cNvSpPr txBox="1">
            <a:spLocks noChangeArrowheads="1"/>
          </p:cNvSpPr>
          <p:nvPr/>
        </p:nvSpPr>
        <p:spPr bwMode="auto">
          <a:xfrm>
            <a:off x="5715000" y="4005263"/>
            <a:ext cx="1066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practices</a:t>
            </a:r>
          </a:p>
        </p:txBody>
      </p:sp>
      <p:sp>
        <p:nvSpPr>
          <p:cNvPr id="21537" name="Text Box 33">
            <a:extLst>
              <a:ext uri="{FF2B5EF4-FFF2-40B4-BE49-F238E27FC236}">
                <a16:creationId xmlns:a16="http://schemas.microsoft.com/office/drawing/2014/main" id="{0AF480F9-8B23-41BC-9AAC-CA349C50BA3D}"/>
              </a:ext>
            </a:extLst>
          </p:cNvPr>
          <p:cNvSpPr txBox="1">
            <a:spLocks noChangeArrowheads="1"/>
          </p:cNvSpPr>
          <p:nvPr/>
        </p:nvSpPr>
        <p:spPr bwMode="auto">
          <a:xfrm>
            <a:off x="3200400" y="1533526"/>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mời</a:t>
            </a:r>
          </a:p>
        </p:txBody>
      </p:sp>
      <p:sp>
        <p:nvSpPr>
          <p:cNvPr id="21538" name="Text Box 34">
            <a:extLst>
              <a:ext uri="{FF2B5EF4-FFF2-40B4-BE49-F238E27FC236}">
                <a16:creationId xmlns:a16="http://schemas.microsoft.com/office/drawing/2014/main" id="{05F8EE91-7D18-4A70-8036-975E1EC586A4}"/>
              </a:ext>
            </a:extLst>
          </p:cNvPr>
          <p:cNvSpPr txBox="1">
            <a:spLocks noChangeArrowheads="1"/>
          </p:cNvSpPr>
          <p:nvPr/>
        </p:nvSpPr>
        <p:spPr bwMode="auto">
          <a:xfrm>
            <a:off x="3276600" y="1857376"/>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Times New Roman" panose="02020603050405020304" pitchFamily="18" charset="0"/>
              </a:rPr>
              <a:t>luyện tập</a:t>
            </a:r>
            <a:endParaRPr lang="en-US" altLang="en-US" sz="1800" b="1">
              <a:solidFill>
                <a:srgbClr val="0000FF"/>
              </a:solidFill>
              <a:latin typeface="Times New Roman" panose="02020603050405020304" pitchFamily="18" charset="0"/>
            </a:endParaRPr>
          </a:p>
        </p:txBody>
      </p:sp>
      <p:sp>
        <p:nvSpPr>
          <p:cNvPr id="21539" name="Text Box 35">
            <a:extLst>
              <a:ext uri="{FF2B5EF4-FFF2-40B4-BE49-F238E27FC236}">
                <a16:creationId xmlns:a16="http://schemas.microsoft.com/office/drawing/2014/main" id="{7BEEFA2F-307F-4973-8BB6-9183A92289A8}"/>
              </a:ext>
            </a:extLst>
          </p:cNvPr>
          <p:cNvSpPr txBox="1">
            <a:spLocks noChangeArrowheads="1"/>
          </p:cNvSpPr>
          <p:nvPr/>
        </p:nvSpPr>
        <p:spPr bwMode="auto">
          <a:xfrm>
            <a:off x="3429000" y="2200276"/>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cùng nhau</a:t>
            </a:r>
            <a:endParaRPr lang="en-US" altLang="en-US" sz="1800" b="1">
              <a:solidFill>
                <a:srgbClr val="0000FF"/>
              </a:solidFill>
              <a:latin typeface="Times New Roman" panose="02020603050405020304" pitchFamily="18" charset="0"/>
            </a:endParaRPr>
          </a:p>
        </p:txBody>
      </p:sp>
      <p:sp>
        <p:nvSpPr>
          <p:cNvPr id="21540" name="Text Box 36">
            <a:extLst>
              <a:ext uri="{FF2B5EF4-FFF2-40B4-BE49-F238E27FC236}">
                <a16:creationId xmlns:a16="http://schemas.microsoft.com/office/drawing/2014/main" id="{D7CCA85F-FFD3-4677-9C4E-ED6550DD7C50}"/>
              </a:ext>
            </a:extLst>
          </p:cNvPr>
          <p:cNvSpPr txBox="1">
            <a:spLocks noChangeArrowheads="1"/>
          </p:cNvSpPr>
          <p:nvPr/>
        </p:nvSpPr>
        <p:spPr bwMode="auto">
          <a:xfrm>
            <a:off x="5219700" y="4814888"/>
            <a:ext cx="9525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Times New Roman" panose="02020603050405020304" pitchFamily="18" charset="0"/>
              </a:rPr>
              <a:t>together</a:t>
            </a:r>
          </a:p>
        </p:txBody>
      </p:sp>
      <p:sp>
        <p:nvSpPr>
          <p:cNvPr id="21541" name="Text Box 37">
            <a:extLst>
              <a:ext uri="{FF2B5EF4-FFF2-40B4-BE49-F238E27FC236}">
                <a16:creationId xmlns:a16="http://schemas.microsoft.com/office/drawing/2014/main" id="{7CD842A5-4DFB-4F58-81C1-913D3463FEE1}"/>
              </a:ext>
            </a:extLst>
          </p:cNvPr>
          <p:cNvSpPr txBox="1">
            <a:spLocks noChangeArrowheads="1"/>
          </p:cNvSpPr>
          <p:nvPr/>
        </p:nvSpPr>
        <p:spPr bwMode="auto">
          <a:xfrm>
            <a:off x="3114676" y="2505076"/>
            <a:ext cx="542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đội</a:t>
            </a:r>
          </a:p>
        </p:txBody>
      </p:sp>
      <p:sp>
        <p:nvSpPr>
          <p:cNvPr id="21542" name="Text Box 38">
            <a:extLst>
              <a:ext uri="{FF2B5EF4-FFF2-40B4-BE49-F238E27FC236}">
                <a16:creationId xmlns:a16="http://schemas.microsoft.com/office/drawing/2014/main" id="{38D580BB-65B9-420A-AE23-65FA2D82F19E}"/>
              </a:ext>
            </a:extLst>
          </p:cNvPr>
          <p:cNvSpPr txBox="1">
            <a:spLocks noChangeArrowheads="1"/>
          </p:cNvSpPr>
          <p:nvPr/>
        </p:nvSpPr>
        <p:spPr bwMode="auto">
          <a:xfrm>
            <a:off x="9058275" y="5348288"/>
            <a:ext cx="762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Times New Roman" panose="02020603050405020304" pitchFamily="18" charset="0"/>
              </a:rPr>
              <a:t>team </a:t>
            </a:r>
            <a:r>
              <a:rPr lang="en-US" altLang="en-US" sz="1800" b="1">
                <a:latin typeface="Times New Roman" panose="02020603050405020304" pitchFamily="18" charset="0"/>
              </a:rPr>
              <a:t>     </a:t>
            </a:r>
          </a:p>
        </p:txBody>
      </p:sp>
      <p:sp>
        <p:nvSpPr>
          <p:cNvPr id="21543" name="Text Box 39">
            <a:extLst>
              <a:ext uri="{FF2B5EF4-FFF2-40B4-BE49-F238E27FC236}">
                <a16:creationId xmlns:a16="http://schemas.microsoft.com/office/drawing/2014/main" id="{F5715564-1436-4263-B196-CB7D54E18A48}"/>
              </a:ext>
            </a:extLst>
          </p:cNvPr>
          <p:cNvSpPr txBox="1">
            <a:spLocks noChangeArrowheads="1"/>
          </p:cNvSpPr>
          <p:nvPr/>
        </p:nvSpPr>
        <p:spPr bwMode="auto">
          <a:xfrm>
            <a:off x="3590926" y="2819401"/>
            <a:ext cx="113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đi cùng</a:t>
            </a:r>
          </a:p>
        </p:txBody>
      </p:sp>
      <p:sp>
        <p:nvSpPr>
          <p:cNvPr id="21544" name="Text Box 40">
            <a:extLst>
              <a:ext uri="{FF2B5EF4-FFF2-40B4-BE49-F238E27FC236}">
                <a16:creationId xmlns:a16="http://schemas.microsoft.com/office/drawing/2014/main" id="{479A69B6-AD4A-45E3-9C0A-D1D72455C9B2}"/>
              </a:ext>
            </a:extLst>
          </p:cNvPr>
          <p:cNvSpPr txBox="1">
            <a:spLocks noChangeArrowheads="1"/>
          </p:cNvSpPr>
          <p:nvPr/>
        </p:nvSpPr>
        <p:spPr bwMode="auto">
          <a:xfrm>
            <a:off x="9148764" y="5638801"/>
            <a:ext cx="1366837"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Times New Roman" panose="02020603050405020304" pitchFamily="18" charset="0"/>
              </a:rPr>
              <a:t>come  along</a:t>
            </a:r>
          </a:p>
        </p:txBody>
      </p:sp>
      <p:sp>
        <p:nvSpPr>
          <p:cNvPr id="21545" name="Text Box 41">
            <a:extLst>
              <a:ext uri="{FF2B5EF4-FFF2-40B4-BE49-F238E27FC236}">
                <a16:creationId xmlns:a16="http://schemas.microsoft.com/office/drawing/2014/main" id="{8105EBB2-682F-4CCC-BCF1-59657CF3761A}"/>
              </a:ext>
            </a:extLst>
          </p:cNvPr>
          <p:cNvSpPr txBox="1">
            <a:spLocks noChangeArrowheads="1"/>
          </p:cNvSpPr>
          <p:nvPr/>
        </p:nvSpPr>
        <p:spPr bwMode="auto">
          <a:xfrm>
            <a:off x="3609975" y="31575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latin typeface="Times New Roman" panose="02020603050405020304" pitchFamily="18" charset="0"/>
              </a:rPr>
              <a:t>có lẽ</a:t>
            </a:r>
          </a:p>
        </p:txBody>
      </p:sp>
      <p:sp>
        <p:nvSpPr>
          <p:cNvPr id="21546" name="Text Box 42">
            <a:extLst>
              <a:ext uri="{FF2B5EF4-FFF2-40B4-BE49-F238E27FC236}">
                <a16:creationId xmlns:a16="http://schemas.microsoft.com/office/drawing/2014/main" id="{836F38E5-083F-4138-A1C4-B57BCB97AD4E}"/>
              </a:ext>
            </a:extLst>
          </p:cNvPr>
          <p:cNvSpPr txBox="1">
            <a:spLocks noChangeArrowheads="1"/>
          </p:cNvSpPr>
          <p:nvPr/>
        </p:nvSpPr>
        <p:spPr bwMode="auto">
          <a:xfrm>
            <a:off x="5686425" y="5924551"/>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FF0000"/>
                </a:solidFill>
                <a:latin typeface="Times New Roman" panose="02020603050405020304" pitchFamily="18" charset="0"/>
              </a:rPr>
              <a:t>maybe</a:t>
            </a:r>
          </a:p>
        </p:txBody>
      </p:sp>
      <p:pic>
        <p:nvPicPr>
          <p:cNvPr id="21547" name="Picture 43">
            <a:extLst>
              <a:ext uri="{FF2B5EF4-FFF2-40B4-BE49-F238E27FC236}">
                <a16:creationId xmlns:a16="http://schemas.microsoft.com/office/drawing/2014/main" id="{B7AF0F70-BD5B-4DAA-8AF1-D34B3152F7AF}"/>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1524000" y="3581400"/>
            <a:ext cx="3124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44">
            <a:extLst>
              <a:ext uri="{FF2B5EF4-FFF2-40B4-BE49-F238E27FC236}">
                <a16:creationId xmlns:a16="http://schemas.microsoft.com/office/drawing/2014/main" id="{35A50F05-2224-4A1C-B7B3-3B6694135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581400"/>
            <a:ext cx="312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Rectangle 46">
            <a:extLst>
              <a:ext uri="{FF2B5EF4-FFF2-40B4-BE49-F238E27FC236}">
                <a16:creationId xmlns:a16="http://schemas.microsoft.com/office/drawing/2014/main" id="{9BD7BF41-F2D9-4952-9B7F-DA46CD7DCCAF}"/>
              </a:ext>
            </a:extLst>
          </p:cNvPr>
          <p:cNvSpPr>
            <a:spLocks noChangeArrowheads="1"/>
          </p:cNvSpPr>
          <p:nvPr/>
        </p:nvSpPr>
        <p:spPr bwMode="auto">
          <a:xfrm>
            <a:off x="1524000" y="1"/>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990000"/>
                </a:solidFill>
                <a:latin typeface="Arial" panose="020B0604020202020204" pitchFamily="34" charset="0"/>
              </a:rPr>
              <a:t>                                                                                                     </a:t>
            </a:r>
            <a:endParaRPr lang="en-US" altLang="en-US" sz="1600" b="1" i="1">
              <a:solidFill>
                <a:srgbClr val="DB13C3"/>
              </a:solidFill>
              <a:latin typeface="Times New Roman" panose="02020603050405020304" pitchFamily="18" charset="0"/>
            </a:endParaRPr>
          </a:p>
          <a:p>
            <a:pPr algn="ctr">
              <a:spcBef>
                <a:spcPct val="0"/>
              </a:spcBef>
              <a:buFontTx/>
              <a:buNone/>
            </a:pPr>
            <a:r>
              <a:rPr lang="en-US" altLang="en-US" sz="2400" b="1">
                <a:solidFill>
                  <a:srgbClr val="FF0000"/>
                </a:solidFill>
                <a:latin typeface=".Vn3DH" pitchFamily="34" charset="0"/>
              </a:rPr>
              <a:t>Unit 6</a:t>
            </a:r>
            <a:r>
              <a:rPr lang="en-US" altLang="en-US" sz="2400" b="1">
                <a:solidFill>
                  <a:srgbClr val="FF0000"/>
                </a:solidFill>
                <a:latin typeface="Arial" panose="020B0604020202020204" pitchFamily="34" charset="0"/>
              </a:rPr>
              <a:t> : AFTER SCHOOL</a:t>
            </a:r>
            <a:br>
              <a:rPr lang="en-US" altLang="en-US" sz="2400" b="1">
                <a:solidFill>
                  <a:srgbClr val="FF0000"/>
                </a:solidFill>
                <a:latin typeface="Arial" panose="020B0604020202020204" pitchFamily="34" charset="0"/>
              </a:rPr>
            </a:br>
            <a:r>
              <a:rPr lang="en-US" altLang="en-US" sz="2400" b="1">
                <a:solidFill>
                  <a:srgbClr val="FF0000"/>
                </a:solidFill>
                <a:latin typeface="Arial" panose="020B0604020202020204" pitchFamily="34" charset="0"/>
              </a:rPr>
              <a:t> Lesson 1 : A-  What do you do? A1 ( page 60 - 61)</a:t>
            </a:r>
          </a:p>
        </p:txBody>
      </p:sp>
      <p:sp>
        <p:nvSpPr>
          <p:cNvPr id="21551" name="Rectangle 47">
            <a:extLst>
              <a:ext uri="{FF2B5EF4-FFF2-40B4-BE49-F238E27FC236}">
                <a16:creationId xmlns:a16="http://schemas.microsoft.com/office/drawing/2014/main" id="{D7B47990-390A-432F-A951-3B26731E6229}"/>
              </a:ext>
            </a:extLst>
          </p:cNvPr>
          <p:cNvSpPr>
            <a:spLocks noChangeArrowheads="1"/>
          </p:cNvSpPr>
          <p:nvPr/>
        </p:nvSpPr>
        <p:spPr bwMode="auto">
          <a:xfrm>
            <a:off x="2590800" y="15240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1552" name="Rectangle 48">
            <a:extLst>
              <a:ext uri="{FF2B5EF4-FFF2-40B4-BE49-F238E27FC236}">
                <a16:creationId xmlns:a16="http://schemas.microsoft.com/office/drawing/2014/main" id="{EF779E1A-1525-45B7-8B30-113939047D54}"/>
              </a:ext>
            </a:extLst>
          </p:cNvPr>
          <p:cNvSpPr>
            <a:spLocks noChangeArrowheads="1"/>
          </p:cNvSpPr>
          <p:nvPr/>
        </p:nvSpPr>
        <p:spPr bwMode="auto">
          <a:xfrm>
            <a:off x="2514600" y="18288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1553" name="Rectangle 49">
            <a:extLst>
              <a:ext uri="{FF2B5EF4-FFF2-40B4-BE49-F238E27FC236}">
                <a16:creationId xmlns:a16="http://schemas.microsoft.com/office/drawing/2014/main" id="{61332297-AFAE-4FC7-BC18-286581267AA3}"/>
              </a:ext>
            </a:extLst>
          </p:cNvPr>
          <p:cNvSpPr>
            <a:spLocks noChangeArrowheads="1"/>
          </p:cNvSpPr>
          <p:nvPr/>
        </p:nvSpPr>
        <p:spPr bwMode="auto">
          <a:xfrm>
            <a:off x="2286000" y="22098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525"/>
                                        </p:tgtEl>
                                        <p:attrNameLst>
                                          <p:attrName>style.visibility</p:attrName>
                                        </p:attrNameLst>
                                      </p:cBhvr>
                                      <p:to>
                                        <p:strVal val="visible"/>
                                      </p:to>
                                    </p:set>
                                    <p:animEffect transition="in" filter="randombar(horizontal)">
                                      <p:cBhvr>
                                        <p:cTn id="7" dur="2000"/>
                                        <p:tgtEl>
                                          <p:spTgt spid="215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26"/>
                                        </p:tgtEl>
                                        <p:attrNameLst>
                                          <p:attrName>style.visibility</p:attrName>
                                        </p:attrNameLst>
                                      </p:cBhvr>
                                      <p:to>
                                        <p:strVal val="visible"/>
                                      </p:to>
                                    </p:set>
                                    <p:animEffect transition="in" filter="blinds(horizontal)">
                                      <p:cBhvr>
                                        <p:cTn id="10" dur="500"/>
                                        <p:tgtEl>
                                          <p:spTgt spid="215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27"/>
                                        </p:tgtEl>
                                        <p:attrNameLst>
                                          <p:attrName>style.visibility</p:attrName>
                                        </p:attrNameLst>
                                      </p:cBhvr>
                                      <p:to>
                                        <p:strVal val="visible"/>
                                      </p:to>
                                    </p:set>
                                    <p:animEffect transition="in" filter="blinds(horizontal)">
                                      <p:cBhvr>
                                        <p:cTn id="13" dur="500"/>
                                        <p:tgtEl>
                                          <p:spTgt spid="215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8" presetClass="entr" presetSubtype="0" accel="50000" fill="hold" grpId="0" nodeType="clickEffect">
                                  <p:stCondLst>
                                    <p:cond delay="0"/>
                                  </p:stCondLst>
                                  <p:childTnLst>
                                    <p:set>
                                      <p:cBhvr>
                                        <p:cTn id="17" dur="1" fill="hold">
                                          <p:stCondLst>
                                            <p:cond delay="0"/>
                                          </p:stCondLst>
                                        </p:cTn>
                                        <p:tgtEl>
                                          <p:spTgt spid="21513"/>
                                        </p:tgtEl>
                                        <p:attrNameLst>
                                          <p:attrName>style.visibility</p:attrName>
                                        </p:attrNameLst>
                                      </p:cBhvr>
                                      <p:to>
                                        <p:strVal val="visible"/>
                                      </p:to>
                                    </p:set>
                                    <p:set>
                                      <p:cBhvr>
                                        <p:cTn id="18" dur="228" fill="hold">
                                          <p:stCondLst>
                                            <p:cond delay="0"/>
                                          </p:stCondLst>
                                        </p:cTn>
                                        <p:tgtEl>
                                          <p:spTgt spid="21513"/>
                                        </p:tgtEl>
                                        <p:attrNameLst>
                                          <p:attrName>style.rotation</p:attrName>
                                        </p:attrNameLst>
                                      </p:cBhvr>
                                      <p:to>
                                        <p:strVal val="-45.0"/>
                                      </p:to>
                                    </p:set>
                                    <p:anim calcmode="lin" valueType="num">
                                      <p:cBhvr>
                                        <p:cTn id="19" dur="228" fill="hold">
                                          <p:stCondLst>
                                            <p:cond delay="228"/>
                                          </p:stCondLst>
                                        </p:cTn>
                                        <p:tgtEl>
                                          <p:spTgt spid="21513"/>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21513"/>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21513"/>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21513"/>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edge">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17"/>
                                        </p:tgtEl>
                                        <p:attrNameLst>
                                          <p:attrName>style.visibility</p:attrName>
                                        </p:attrNameLst>
                                      </p:cBhvr>
                                      <p:to>
                                        <p:strVal val="visible"/>
                                      </p:to>
                                    </p:set>
                                    <p:animEffect transition="in" filter="fade">
                                      <p:cBhvr>
                                        <p:cTn id="32" dur="2000"/>
                                        <p:tgtEl>
                                          <p:spTgt spid="21517"/>
                                        </p:tgtEl>
                                      </p:cBhvr>
                                    </p:animEffect>
                                  </p:childTnLst>
                                </p:cTn>
                              </p:par>
                              <p:par>
                                <p:cTn id="33" presetID="2" presetClass="exit" presetSubtype="4" fill="hold" nodeType="withEffect">
                                  <p:stCondLst>
                                    <p:cond delay="0"/>
                                  </p:stCondLst>
                                  <p:childTnLst>
                                    <p:anim calcmode="lin" valueType="num">
                                      <p:cBhvr additive="base">
                                        <p:cTn id="34" dur="500"/>
                                        <p:tgtEl>
                                          <p:spTgt spid="21525"/>
                                        </p:tgtEl>
                                        <p:attrNameLst>
                                          <p:attrName>ppt_x</p:attrName>
                                        </p:attrNameLst>
                                      </p:cBhvr>
                                      <p:tavLst>
                                        <p:tav tm="0">
                                          <p:val>
                                            <p:strVal val="ppt_x"/>
                                          </p:val>
                                        </p:tav>
                                        <p:tav tm="100000">
                                          <p:val>
                                            <p:strVal val="ppt_x"/>
                                          </p:val>
                                        </p:tav>
                                      </p:tavLst>
                                    </p:anim>
                                    <p:anim calcmode="lin" valueType="num">
                                      <p:cBhvr additive="base">
                                        <p:cTn id="35" dur="500"/>
                                        <p:tgtEl>
                                          <p:spTgt spid="21525"/>
                                        </p:tgtEl>
                                        <p:attrNameLst>
                                          <p:attrName>ppt_y</p:attrName>
                                        </p:attrNameLst>
                                      </p:cBhvr>
                                      <p:tavLst>
                                        <p:tav tm="0">
                                          <p:val>
                                            <p:strVal val="ppt_y"/>
                                          </p:val>
                                        </p:tav>
                                        <p:tav tm="100000">
                                          <p:val>
                                            <p:strVal val="1+ppt_h/2"/>
                                          </p:val>
                                        </p:tav>
                                      </p:tavLst>
                                    </p:anim>
                                    <p:set>
                                      <p:cBhvr>
                                        <p:cTn id="36" dur="1" fill="hold">
                                          <p:stCondLst>
                                            <p:cond delay="499"/>
                                          </p:stCondLst>
                                        </p:cTn>
                                        <p:tgtEl>
                                          <p:spTgt spid="21525"/>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21527"/>
                                        </p:tgtEl>
                                        <p:attrNameLst>
                                          <p:attrName>ppt_x</p:attrName>
                                        </p:attrNameLst>
                                      </p:cBhvr>
                                      <p:tavLst>
                                        <p:tav tm="0">
                                          <p:val>
                                            <p:strVal val="ppt_x"/>
                                          </p:val>
                                        </p:tav>
                                        <p:tav tm="100000">
                                          <p:val>
                                            <p:strVal val="ppt_x"/>
                                          </p:val>
                                        </p:tav>
                                      </p:tavLst>
                                    </p:anim>
                                    <p:anim calcmode="lin" valueType="num">
                                      <p:cBhvr additive="base">
                                        <p:cTn id="39" dur="500"/>
                                        <p:tgtEl>
                                          <p:spTgt spid="21527"/>
                                        </p:tgtEl>
                                        <p:attrNameLst>
                                          <p:attrName>ppt_y</p:attrName>
                                        </p:attrNameLst>
                                      </p:cBhvr>
                                      <p:tavLst>
                                        <p:tav tm="0">
                                          <p:val>
                                            <p:strVal val="ppt_y"/>
                                          </p:val>
                                        </p:tav>
                                        <p:tav tm="100000">
                                          <p:val>
                                            <p:strVal val="1+ppt_h/2"/>
                                          </p:val>
                                        </p:tav>
                                      </p:tavLst>
                                    </p:anim>
                                    <p:set>
                                      <p:cBhvr>
                                        <p:cTn id="40" dur="1" fill="hold">
                                          <p:stCondLst>
                                            <p:cond delay="499"/>
                                          </p:stCondLst>
                                        </p:cTn>
                                        <p:tgtEl>
                                          <p:spTgt spid="21527"/>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1526"/>
                                        </p:tgtEl>
                                        <p:attrNameLst>
                                          <p:attrName>ppt_x</p:attrName>
                                        </p:attrNameLst>
                                      </p:cBhvr>
                                      <p:tavLst>
                                        <p:tav tm="0">
                                          <p:val>
                                            <p:strVal val="ppt_x"/>
                                          </p:val>
                                        </p:tav>
                                        <p:tav tm="100000">
                                          <p:val>
                                            <p:strVal val="ppt_x"/>
                                          </p:val>
                                        </p:tav>
                                      </p:tavLst>
                                    </p:anim>
                                    <p:anim calcmode="lin" valueType="num">
                                      <p:cBhvr additive="base">
                                        <p:cTn id="43" dur="500"/>
                                        <p:tgtEl>
                                          <p:spTgt spid="21526"/>
                                        </p:tgtEl>
                                        <p:attrNameLst>
                                          <p:attrName>ppt_y</p:attrName>
                                        </p:attrNameLst>
                                      </p:cBhvr>
                                      <p:tavLst>
                                        <p:tav tm="0">
                                          <p:val>
                                            <p:strVal val="ppt_y"/>
                                          </p:val>
                                        </p:tav>
                                        <p:tav tm="100000">
                                          <p:val>
                                            <p:strVal val="1+ppt_h/2"/>
                                          </p:val>
                                        </p:tav>
                                      </p:tavLst>
                                    </p:anim>
                                    <p:set>
                                      <p:cBhvr>
                                        <p:cTn id="44" dur="1" fill="hold">
                                          <p:stCondLst>
                                            <p:cond delay="499"/>
                                          </p:stCondLst>
                                        </p:cTn>
                                        <p:tgtEl>
                                          <p:spTgt spid="2152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519"/>
                                        </p:tgtEl>
                                        <p:attrNameLst>
                                          <p:attrName>style.visibility</p:attrName>
                                        </p:attrNameLst>
                                      </p:cBhvr>
                                      <p:to>
                                        <p:strVal val="visible"/>
                                      </p:to>
                                    </p:set>
                                  </p:childTnLst>
                                </p:cTn>
                              </p:par>
                              <p:par>
                                <p:cTn id="49" presetID="3" presetClass="entr" presetSubtype="10" fill="hold" grpId="0" nodeType="withEffect">
                                  <p:stCondLst>
                                    <p:cond delay="0"/>
                                  </p:stCondLst>
                                  <p:childTnLst>
                                    <p:set>
                                      <p:cBhvr>
                                        <p:cTn id="50" dur="1" fill="hold">
                                          <p:stCondLst>
                                            <p:cond delay="0"/>
                                          </p:stCondLst>
                                        </p:cTn>
                                        <p:tgtEl>
                                          <p:spTgt spid="21551"/>
                                        </p:tgtEl>
                                        <p:attrNameLst>
                                          <p:attrName>style.visibility</p:attrName>
                                        </p:attrNameLst>
                                      </p:cBhvr>
                                      <p:to>
                                        <p:strVal val="visible"/>
                                      </p:to>
                                    </p:set>
                                    <p:animEffect transition="in" filter="blinds(horizontal)">
                                      <p:cBhvr>
                                        <p:cTn id="51" dur="500"/>
                                        <p:tgtEl>
                                          <p:spTgt spid="2155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1534"/>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153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fade">
                                      <p:cBhvr>
                                        <p:cTn id="62" dur="500"/>
                                        <p:tgtEl>
                                          <p:spTgt spid="2152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1552"/>
                                        </p:tgtEl>
                                        <p:attrNameLst>
                                          <p:attrName>style.visibility</p:attrName>
                                        </p:attrNameLst>
                                      </p:cBhvr>
                                      <p:to>
                                        <p:strVal val="visible"/>
                                      </p:to>
                                    </p:set>
                                    <p:animEffect transition="in" filter="blinds(horizontal)">
                                      <p:cBhvr>
                                        <p:cTn id="65" dur="500"/>
                                        <p:tgtEl>
                                          <p:spTgt spid="215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536"/>
                                        </p:tgtEl>
                                        <p:attrNameLst>
                                          <p:attrName>style.visibility</p:attrName>
                                        </p:attrNameLst>
                                      </p:cBhvr>
                                      <p:to>
                                        <p:strVal val="visible"/>
                                      </p:to>
                                    </p:set>
                                    <p:animEffect transition="in" filter="fade">
                                      <p:cBhvr>
                                        <p:cTn id="68" dur="2000"/>
                                        <p:tgtEl>
                                          <p:spTgt spid="2153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538"/>
                                        </p:tgtEl>
                                        <p:attrNameLst>
                                          <p:attrName>style.visibility</p:attrName>
                                        </p:attrNameLst>
                                      </p:cBhvr>
                                      <p:to>
                                        <p:strVal val="visible"/>
                                      </p:to>
                                    </p:set>
                                    <p:animEffect transition="in" filter="fade">
                                      <p:cBhvr>
                                        <p:cTn id="73" dur="500"/>
                                        <p:tgtEl>
                                          <p:spTgt spid="215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521"/>
                                        </p:tgtEl>
                                        <p:attrNameLst>
                                          <p:attrName>style.visibility</p:attrName>
                                        </p:attrNameLst>
                                      </p:cBhvr>
                                      <p:to>
                                        <p:strVal val="visible"/>
                                      </p:to>
                                    </p:set>
                                    <p:animEffect transition="in" filter="fade">
                                      <p:cBhvr>
                                        <p:cTn id="78" dur="500"/>
                                        <p:tgtEl>
                                          <p:spTgt spid="2152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1553"/>
                                        </p:tgtEl>
                                        <p:attrNameLst>
                                          <p:attrName>style.visibility</p:attrName>
                                        </p:attrNameLst>
                                      </p:cBhvr>
                                      <p:to>
                                        <p:strVal val="visible"/>
                                      </p:to>
                                    </p:set>
                                    <p:animEffect transition="in" filter="blinds(horizontal)">
                                      <p:cBhvr>
                                        <p:cTn id="81" dur="500"/>
                                        <p:tgtEl>
                                          <p:spTgt spid="21553"/>
                                        </p:tgtEl>
                                      </p:cBhvr>
                                    </p:animEffect>
                                  </p:childTnLst>
                                </p:cTn>
                              </p:par>
                              <p:par>
                                <p:cTn id="82" presetID="3" presetClass="entr" presetSubtype="10" fill="hold" nodeType="withEffect">
                                  <p:stCondLst>
                                    <p:cond delay="0"/>
                                  </p:stCondLst>
                                  <p:childTnLst>
                                    <p:set>
                                      <p:cBhvr>
                                        <p:cTn id="83" dur="1" fill="hold">
                                          <p:stCondLst>
                                            <p:cond delay="0"/>
                                          </p:stCondLst>
                                        </p:cTn>
                                        <p:tgtEl>
                                          <p:spTgt spid="21547"/>
                                        </p:tgtEl>
                                        <p:attrNameLst>
                                          <p:attrName>style.visibility</p:attrName>
                                        </p:attrNameLst>
                                      </p:cBhvr>
                                      <p:to>
                                        <p:strVal val="visible"/>
                                      </p:to>
                                    </p:set>
                                    <p:animEffect transition="in" filter="blinds(horizontal)">
                                      <p:cBhvr>
                                        <p:cTn id="84" dur="500"/>
                                        <p:tgtEl>
                                          <p:spTgt spid="21547"/>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1540"/>
                                        </p:tgtEl>
                                        <p:attrNameLst>
                                          <p:attrName>style.visibility</p:attrName>
                                        </p:attrNameLst>
                                      </p:cBhvr>
                                      <p:to>
                                        <p:strVal val="visible"/>
                                      </p:to>
                                    </p:set>
                                    <p:animEffect transition="in" filter="checkerboard(across)">
                                      <p:cBhvr>
                                        <p:cTn id="87" dur="500"/>
                                        <p:tgtEl>
                                          <p:spTgt spid="2154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539"/>
                                        </p:tgtEl>
                                        <p:attrNameLst>
                                          <p:attrName>style.visibility</p:attrName>
                                        </p:attrNameLst>
                                      </p:cBhvr>
                                      <p:to>
                                        <p:strVal val="visible"/>
                                      </p:to>
                                    </p:set>
                                    <p:animEffect transition="in" filter="fade">
                                      <p:cBhvr>
                                        <p:cTn id="92" dur="500"/>
                                        <p:tgtEl>
                                          <p:spTgt spid="21539"/>
                                        </p:tgtEl>
                                      </p:cBhvr>
                                    </p:animEffect>
                                  </p:childTnLst>
                                </p:cTn>
                              </p:par>
                              <p:par>
                                <p:cTn id="93" presetID="9" presetClass="exit" presetSubtype="0" fill="hold" nodeType="withEffect">
                                  <p:stCondLst>
                                    <p:cond delay="0"/>
                                  </p:stCondLst>
                                  <p:childTnLst>
                                    <p:animEffect transition="out" filter="dissolve">
                                      <p:cBhvr>
                                        <p:cTn id="94" dur="500"/>
                                        <p:tgtEl>
                                          <p:spTgt spid="21547"/>
                                        </p:tgtEl>
                                      </p:cBhvr>
                                    </p:animEffect>
                                    <p:set>
                                      <p:cBhvr>
                                        <p:cTn id="95" dur="1" fill="hold">
                                          <p:stCondLst>
                                            <p:cond delay="499"/>
                                          </p:stCondLst>
                                        </p:cTn>
                                        <p:tgtEl>
                                          <p:spTgt spid="2154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522"/>
                                        </p:tgtEl>
                                        <p:attrNameLst>
                                          <p:attrName>style.visibility</p:attrName>
                                        </p:attrNameLst>
                                      </p:cBhvr>
                                      <p:to>
                                        <p:strVal val="visible"/>
                                      </p:to>
                                    </p:set>
                                    <p:animEffect transition="in" filter="fade">
                                      <p:cBhvr>
                                        <p:cTn id="100" dur="500"/>
                                        <p:tgtEl>
                                          <p:spTgt spid="2152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1542"/>
                                        </p:tgtEl>
                                        <p:attrNameLst>
                                          <p:attrName>style.visibility</p:attrName>
                                        </p:attrNameLst>
                                      </p:cBhvr>
                                      <p:to>
                                        <p:strVal val="visible"/>
                                      </p:to>
                                    </p:set>
                                    <p:animEffect transition="in" filter="fade">
                                      <p:cBhvr>
                                        <p:cTn id="103" dur="2000"/>
                                        <p:tgtEl>
                                          <p:spTgt spid="21542"/>
                                        </p:tgtEl>
                                      </p:cBhvr>
                                    </p:animEffect>
                                  </p:childTnLst>
                                </p:cTn>
                              </p:par>
                              <p:par>
                                <p:cTn id="104" presetID="2" presetClass="entr" presetSubtype="4" fill="hold" nodeType="withEffect">
                                  <p:stCondLst>
                                    <p:cond delay="0"/>
                                  </p:stCondLst>
                                  <p:childTnLst>
                                    <p:set>
                                      <p:cBhvr>
                                        <p:cTn id="105" dur="1" fill="hold">
                                          <p:stCondLst>
                                            <p:cond delay="0"/>
                                          </p:stCondLst>
                                        </p:cTn>
                                        <p:tgtEl>
                                          <p:spTgt spid="21548"/>
                                        </p:tgtEl>
                                        <p:attrNameLst>
                                          <p:attrName>style.visibility</p:attrName>
                                        </p:attrNameLst>
                                      </p:cBhvr>
                                      <p:to>
                                        <p:strVal val="visible"/>
                                      </p:to>
                                    </p:set>
                                    <p:anim calcmode="lin" valueType="num">
                                      <p:cBhvr additive="base">
                                        <p:cTn id="106" dur="500" fill="hold"/>
                                        <p:tgtEl>
                                          <p:spTgt spid="21548"/>
                                        </p:tgtEl>
                                        <p:attrNameLst>
                                          <p:attrName>ppt_x</p:attrName>
                                        </p:attrNameLst>
                                      </p:cBhvr>
                                      <p:tavLst>
                                        <p:tav tm="0">
                                          <p:val>
                                            <p:strVal val="#ppt_x"/>
                                          </p:val>
                                        </p:tav>
                                        <p:tav tm="100000">
                                          <p:val>
                                            <p:strVal val="#ppt_x"/>
                                          </p:val>
                                        </p:tav>
                                      </p:tavLst>
                                    </p:anim>
                                    <p:anim calcmode="lin" valueType="num">
                                      <p:cBhvr additive="base">
                                        <p:cTn id="107" dur="500" fill="hold"/>
                                        <p:tgtEl>
                                          <p:spTgt spid="21548"/>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1541"/>
                                        </p:tgtEl>
                                        <p:attrNameLst>
                                          <p:attrName>style.visibility</p:attrName>
                                        </p:attrNameLst>
                                      </p:cBhvr>
                                      <p:to>
                                        <p:strVal val="visible"/>
                                      </p:to>
                                    </p:set>
                                    <p:animEffect transition="in" filter="fade">
                                      <p:cBhvr>
                                        <p:cTn id="112" dur="500"/>
                                        <p:tgtEl>
                                          <p:spTgt spid="21541"/>
                                        </p:tgtEl>
                                      </p:cBhvr>
                                    </p:animEffect>
                                  </p:childTnLst>
                                </p:cTn>
                              </p:par>
                              <p:par>
                                <p:cTn id="113" presetID="9" presetClass="exit" presetSubtype="0" fill="hold" nodeType="withEffect">
                                  <p:stCondLst>
                                    <p:cond delay="0"/>
                                  </p:stCondLst>
                                  <p:childTnLst>
                                    <p:animEffect transition="out" filter="dissolve">
                                      <p:cBhvr>
                                        <p:cTn id="114" dur="500"/>
                                        <p:tgtEl>
                                          <p:spTgt spid="21548"/>
                                        </p:tgtEl>
                                      </p:cBhvr>
                                    </p:animEffect>
                                    <p:set>
                                      <p:cBhvr>
                                        <p:cTn id="115" dur="1" fill="hold">
                                          <p:stCondLst>
                                            <p:cond delay="499"/>
                                          </p:stCondLst>
                                        </p:cTn>
                                        <p:tgtEl>
                                          <p:spTgt spid="21548"/>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21523"/>
                                        </p:tgtEl>
                                        <p:attrNameLst>
                                          <p:attrName>style.visibility</p:attrName>
                                        </p:attrNameLst>
                                      </p:cBhvr>
                                      <p:to>
                                        <p:strVal val="visible"/>
                                      </p:to>
                                    </p:set>
                                    <p:animEffect transition="in" filter="box(in)">
                                      <p:cBhvr>
                                        <p:cTn id="120" dur="500"/>
                                        <p:tgtEl>
                                          <p:spTgt spid="21523"/>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21544"/>
                                        </p:tgtEl>
                                        <p:attrNameLst>
                                          <p:attrName>style.visibility</p:attrName>
                                        </p:attrNameLst>
                                      </p:cBhvr>
                                      <p:to>
                                        <p:strVal val="visible"/>
                                      </p:to>
                                    </p:set>
                                    <p:animEffect transition="in" filter="box(in)">
                                      <p:cBhvr>
                                        <p:cTn id="123" dur="500"/>
                                        <p:tgtEl>
                                          <p:spTgt spid="2154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grpId="0" nodeType="clickEffect">
                                  <p:stCondLst>
                                    <p:cond delay="0"/>
                                  </p:stCondLst>
                                  <p:childTnLst>
                                    <p:set>
                                      <p:cBhvr>
                                        <p:cTn id="127" dur="1" fill="hold">
                                          <p:stCondLst>
                                            <p:cond delay="0"/>
                                          </p:stCondLst>
                                        </p:cTn>
                                        <p:tgtEl>
                                          <p:spTgt spid="21543"/>
                                        </p:tgtEl>
                                        <p:attrNameLst>
                                          <p:attrName>style.visibility</p:attrName>
                                        </p:attrNameLst>
                                      </p:cBhvr>
                                      <p:to>
                                        <p:strVal val="visible"/>
                                      </p:to>
                                    </p:set>
                                    <p:animEffect transition="in" filter="box(in)">
                                      <p:cBhvr>
                                        <p:cTn id="128" dur="500"/>
                                        <p:tgtEl>
                                          <p:spTgt spid="21543"/>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1524"/>
                                        </p:tgtEl>
                                        <p:attrNameLst>
                                          <p:attrName>style.visibility</p:attrName>
                                        </p:attrNameLst>
                                      </p:cBhvr>
                                      <p:to>
                                        <p:strVal val="visible"/>
                                      </p:to>
                                    </p:set>
                                    <p:animEffect transition="in" filter="fade">
                                      <p:cBhvr>
                                        <p:cTn id="133" dur="500"/>
                                        <p:tgtEl>
                                          <p:spTgt spid="215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1546"/>
                                        </p:tgtEl>
                                        <p:attrNameLst>
                                          <p:attrName>style.visibility</p:attrName>
                                        </p:attrNameLst>
                                      </p:cBhvr>
                                      <p:to>
                                        <p:strVal val="visible"/>
                                      </p:to>
                                    </p:set>
                                    <p:animEffect transition="in" filter="fade">
                                      <p:cBhvr>
                                        <p:cTn id="136" dur="2000"/>
                                        <p:tgtEl>
                                          <p:spTgt spid="2154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1545"/>
                                        </p:tgtEl>
                                        <p:attrNameLst>
                                          <p:attrName>style.visibility</p:attrName>
                                        </p:attrNameLst>
                                      </p:cBhvr>
                                      <p:to>
                                        <p:strVal val="visible"/>
                                      </p:to>
                                    </p:set>
                                    <p:animEffect transition="in" filter="fade">
                                      <p:cBhvr>
                                        <p:cTn id="141" dur="500"/>
                                        <p:tgtEl>
                                          <p:spTgt spid="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7" grpId="0"/>
      <p:bldP spid="21519" grpId="0"/>
      <p:bldP spid="21520" grpId="0"/>
      <p:bldP spid="21521" grpId="0"/>
      <p:bldP spid="21522" grpId="0"/>
      <p:bldP spid="21523" grpId="0"/>
      <p:bldP spid="21524" grpId="0"/>
      <p:bldP spid="21526" grpId="0" animBg="1"/>
      <p:bldP spid="21526" grpId="1" animBg="1"/>
      <p:bldP spid="21527" grpId="0" animBg="1"/>
      <p:bldP spid="21527" grpId="1" animBg="1"/>
      <p:bldP spid="21534" grpId="0" animBg="1"/>
      <p:bldP spid="21536" grpId="0" animBg="1"/>
      <p:bldP spid="21537" grpId="0"/>
      <p:bldP spid="21538" grpId="0"/>
      <p:bldP spid="21539" grpId="0"/>
      <p:bldP spid="21540" grpId="0" animBg="1"/>
      <p:bldP spid="21541" grpId="0"/>
      <p:bldP spid="21542" grpId="0" animBg="1"/>
      <p:bldP spid="21543" grpId="0"/>
      <p:bldP spid="21544" grpId="0" animBg="1"/>
      <p:bldP spid="21545" grpId="0"/>
      <p:bldP spid="21546" grpId="0" animBg="1"/>
      <p:bldP spid="21551" grpId="0" animBg="1"/>
      <p:bldP spid="21552" grpId="0" animBg="1"/>
      <p:bldP spid="215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8012C0AD-1393-4174-A778-DA30D5C32E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714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a:extLst>
              <a:ext uri="{FF2B5EF4-FFF2-40B4-BE49-F238E27FC236}">
                <a16:creationId xmlns:a16="http://schemas.microsoft.com/office/drawing/2014/main" id="{FC2E66B0-2CD0-44A5-A144-AF1E4F29E4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771374">
            <a:off x="2576513" y="90488"/>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a:extLst>
              <a:ext uri="{FF2B5EF4-FFF2-40B4-BE49-F238E27FC236}">
                <a16:creationId xmlns:a16="http://schemas.microsoft.com/office/drawing/2014/main" id="{7A32028B-C3BC-4F4E-AE0C-31BE0D0D90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037604">
            <a:off x="9701213" y="52388"/>
            <a:ext cx="71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0A425483-6094-464C-9AC2-6AB2B66A5533}"/>
              </a:ext>
            </a:extLst>
          </p:cNvPr>
          <p:cNvSpPr txBox="1">
            <a:spLocks noChangeArrowheads="1"/>
          </p:cNvSpPr>
          <p:nvPr/>
        </p:nvSpPr>
        <p:spPr bwMode="auto">
          <a:xfrm>
            <a:off x="1524000" y="990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u="sng">
                <a:latin typeface=".VnTimeH" pitchFamily="34" charset="0"/>
              </a:rPr>
              <a:t>I. New words:</a:t>
            </a:r>
            <a:r>
              <a:rPr lang="en-US" altLang="en-US" sz="2400">
                <a:solidFill>
                  <a:srgbClr val="006600"/>
                </a:solidFill>
                <a:latin typeface=".VnTifani Heavy" pitchFamily="34" charset="0"/>
              </a:rPr>
              <a:t> </a:t>
            </a:r>
          </a:p>
        </p:txBody>
      </p:sp>
      <p:pic>
        <p:nvPicPr>
          <p:cNvPr id="10246" name="Picture 8">
            <a:extLst>
              <a:ext uri="{FF2B5EF4-FFF2-40B4-BE49-F238E27FC236}">
                <a16:creationId xmlns:a16="http://schemas.microsoft.com/office/drawing/2014/main" id="{1F05CBDD-7A4F-42EF-960D-3787F5557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915400" y="56388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a:extLst>
              <a:ext uri="{FF2B5EF4-FFF2-40B4-BE49-F238E27FC236}">
                <a16:creationId xmlns:a16="http://schemas.microsoft.com/office/drawing/2014/main" id="{30E8FEFD-7C39-47ED-AB4C-9F2DA915528B}"/>
              </a:ext>
            </a:extLst>
          </p:cNvPr>
          <p:cNvSpPr txBox="1">
            <a:spLocks noChangeArrowheads="1"/>
          </p:cNvSpPr>
          <p:nvPr/>
        </p:nvSpPr>
        <p:spPr bwMode="auto">
          <a:xfrm>
            <a:off x="4438650" y="1533525"/>
            <a:ext cx="373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FF00FF"/>
                </a:solidFill>
                <a:latin typeface=".VnMysticalH" pitchFamily="34" charset="0"/>
              </a:rPr>
              <a:t>Matching :</a:t>
            </a:r>
          </a:p>
        </p:txBody>
      </p:sp>
      <p:sp>
        <p:nvSpPr>
          <p:cNvPr id="22539" name="Rectangle 11">
            <a:extLst>
              <a:ext uri="{FF2B5EF4-FFF2-40B4-BE49-F238E27FC236}">
                <a16:creationId xmlns:a16="http://schemas.microsoft.com/office/drawing/2014/main" id="{FCCAB48A-F1AB-495B-B503-A54CC6A55157}"/>
              </a:ext>
            </a:extLst>
          </p:cNvPr>
          <p:cNvSpPr>
            <a:spLocks noChangeArrowheads="1"/>
          </p:cNvSpPr>
          <p:nvPr/>
        </p:nvSpPr>
        <p:spPr bwMode="auto">
          <a:xfrm>
            <a:off x="2667000" y="2438400"/>
            <a:ext cx="3505200" cy="3352800"/>
          </a:xfrm>
          <a:prstGeom prst="rect">
            <a:avLst/>
          </a:prstGeom>
          <a:solidFill>
            <a:schemeClr val="bg1"/>
          </a:solidFill>
          <a:ln w="57150" cmpd="thinThick">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Times New Roman" panose="02020603050405020304" pitchFamily="18" charset="0"/>
              </a:rPr>
              <a:t>  (to) invite:</a:t>
            </a:r>
          </a:p>
          <a:p>
            <a:pPr eaLnBrk="1" hangingPunct="1">
              <a:spcBef>
                <a:spcPct val="0"/>
              </a:spcBef>
              <a:buFontTx/>
              <a:buNone/>
            </a:pPr>
            <a:r>
              <a:rPr lang="en-US" altLang="en-US" sz="2400" b="1">
                <a:latin typeface="Times New Roman" panose="02020603050405020304" pitchFamily="18" charset="0"/>
              </a:rPr>
              <a:t>  (to) practice:</a:t>
            </a:r>
          </a:p>
          <a:p>
            <a:pPr eaLnBrk="1" hangingPunct="1">
              <a:spcBef>
                <a:spcPct val="0"/>
              </a:spcBef>
              <a:buFontTx/>
              <a:buNone/>
            </a:pPr>
            <a:r>
              <a:rPr lang="en-US" altLang="en-US" sz="2400" b="1">
                <a:latin typeface="Times New Roman" panose="02020603050405020304" pitchFamily="18" charset="0"/>
              </a:rPr>
              <a:t>  Together (adv):</a:t>
            </a:r>
          </a:p>
          <a:p>
            <a:pPr eaLnBrk="1" hangingPunct="1">
              <a:spcBef>
                <a:spcPct val="0"/>
              </a:spcBef>
              <a:buFontTx/>
              <a:buNone/>
            </a:pPr>
            <a:r>
              <a:rPr lang="en-US" altLang="en-US" sz="2400" b="1">
                <a:latin typeface="Times New Roman" panose="02020603050405020304" pitchFamily="18" charset="0"/>
              </a:rPr>
              <a:t>  Team (n) :</a:t>
            </a:r>
          </a:p>
          <a:p>
            <a:pPr eaLnBrk="1" hangingPunct="1">
              <a:spcBef>
                <a:spcPct val="0"/>
              </a:spcBef>
              <a:buFontTx/>
              <a:buNone/>
            </a:pPr>
            <a:r>
              <a:rPr lang="en-US" altLang="en-US" sz="2400" b="1">
                <a:latin typeface="Times New Roman" panose="02020603050405020304" pitchFamily="18" charset="0"/>
              </a:rPr>
              <a:t>  (to) come along:</a:t>
            </a:r>
          </a:p>
          <a:p>
            <a:pPr eaLnBrk="1" hangingPunct="1">
              <a:spcBef>
                <a:spcPct val="0"/>
              </a:spcBef>
              <a:buFontTx/>
              <a:buNone/>
            </a:pPr>
            <a:r>
              <a:rPr lang="en-US" altLang="en-US" sz="2400" b="1">
                <a:latin typeface="Times New Roman" panose="02020603050405020304" pitchFamily="18" charset="0"/>
              </a:rPr>
              <a:t>  Maybe ( adv ) :</a:t>
            </a:r>
            <a:endParaRPr lang="en-US" altLang="en-US" sz="2400" b="1">
              <a:solidFill>
                <a:srgbClr val="CC0000"/>
              </a:solidFill>
              <a:latin typeface="Times New Roman" panose="02020603050405020304" pitchFamily="18" charset="0"/>
            </a:endParaRPr>
          </a:p>
          <a:p>
            <a:pPr eaLnBrk="1" hangingPunct="1">
              <a:spcBef>
                <a:spcPct val="0"/>
              </a:spcBef>
              <a:buFontTx/>
              <a:buNone/>
            </a:pPr>
            <a:endParaRPr lang="en-US" altLang="en-US" sz="2400">
              <a:latin typeface="Times New Roman" panose="02020603050405020304" pitchFamily="18" charset="0"/>
            </a:endParaRPr>
          </a:p>
        </p:txBody>
      </p:sp>
      <p:sp>
        <p:nvSpPr>
          <p:cNvPr id="22540" name="Rectangle 12">
            <a:extLst>
              <a:ext uri="{FF2B5EF4-FFF2-40B4-BE49-F238E27FC236}">
                <a16:creationId xmlns:a16="http://schemas.microsoft.com/office/drawing/2014/main" id="{5545A78C-51E3-400F-9815-D5310CC4D7FA}"/>
              </a:ext>
            </a:extLst>
          </p:cNvPr>
          <p:cNvSpPr>
            <a:spLocks noChangeArrowheads="1"/>
          </p:cNvSpPr>
          <p:nvPr/>
        </p:nvSpPr>
        <p:spPr bwMode="auto">
          <a:xfrm>
            <a:off x="6172200" y="2438400"/>
            <a:ext cx="3657600" cy="3352800"/>
          </a:xfrm>
          <a:prstGeom prst="rect">
            <a:avLst/>
          </a:prstGeom>
          <a:solidFill>
            <a:schemeClr val="bg1"/>
          </a:solidFill>
          <a:ln w="57150" cmpd="thinThick">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b="1">
              <a:solidFill>
                <a:srgbClr val="CC0000"/>
              </a:solidFill>
              <a:latin typeface="Arial" panose="020B0604020202020204" pitchFamily="34" charset="0"/>
            </a:endParaRPr>
          </a:p>
          <a:p>
            <a:pPr eaLnBrk="1" hangingPunct="1">
              <a:spcBef>
                <a:spcPct val="0"/>
              </a:spcBef>
              <a:buFontTx/>
              <a:buNone/>
            </a:pPr>
            <a:r>
              <a:rPr lang="en-US" altLang="en-US" sz="2400" b="1">
                <a:solidFill>
                  <a:srgbClr val="CC0000"/>
                </a:solidFill>
                <a:latin typeface="Times New Roman" panose="02020603050405020304" pitchFamily="18" charset="0"/>
              </a:rPr>
              <a:t>có lẽ</a:t>
            </a:r>
          </a:p>
          <a:p>
            <a:pPr eaLnBrk="1" hangingPunct="1">
              <a:spcBef>
                <a:spcPct val="0"/>
              </a:spcBef>
              <a:buFontTx/>
              <a:buNone/>
            </a:pPr>
            <a:r>
              <a:rPr lang="en-US" altLang="en-US" sz="2400" b="1">
                <a:solidFill>
                  <a:srgbClr val="CC0000"/>
                </a:solidFill>
                <a:latin typeface="Times New Roman" panose="02020603050405020304" pitchFamily="18" charset="0"/>
              </a:rPr>
              <a:t>mời</a:t>
            </a:r>
          </a:p>
          <a:p>
            <a:pPr eaLnBrk="1" hangingPunct="1">
              <a:spcBef>
                <a:spcPct val="0"/>
              </a:spcBef>
              <a:buFontTx/>
              <a:buNone/>
            </a:pPr>
            <a:r>
              <a:rPr lang="en-US" altLang="en-US" sz="2400" b="1">
                <a:solidFill>
                  <a:srgbClr val="CC0000"/>
                </a:solidFill>
                <a:latin typeface="Times New Roman" panose="02020603050405020304" pitchFamily="18" charset="0"/>
              </a:rPr>
              <a:t>đi cùng </a:t>
            </a:r>
          </a:p>
          <a:p>
            <a:pPr eaLnBrk="1" hangingPunct="1">
              <a:spcBef>
                <a:spcPct val="0"/>
              </a:spcBef>
              <a:buFontTx/>
              <a:buNone/>
            </a:pPr>
            <a:r>
              <a:rPr lang="en-US" altLang="en-US" sz="2400" b="1">
                <a:solidFill>
                  <a:srgbClr val="CC0000"/>
                </a:solidFill>
                <a:latin typeface="Times New Roman" panose="02020603050405020304" pitchFamily="18" charset="0"/>
              </a:rPr>
              <a:t>đội</a:t>
            </a:r>
          </a:p>
          <a:p>
            <a:pPr eaLnBrk="1" hangingPunct="1">
              <a:spcBef>
                <a:spcPct val="0"/>
              </a:spcBef>
              <a:buFontTx/>
              <a:buNone/>
            </a:pPr>
            <a:r>
              <a:rPr lang="en-US" altLang="en-US" sz="2400" b="1">
                <a:solidFill>
                  <a:srgbClr val="CC0000"/>
                </a:solidFill>
                <a:latin typeface="Times New Roman" panose="02020603050405020304" pitchFamily="18" charset="0"/>
              </a:rPr>
              <a:t>cùng nhau</a:t>
            </a:r>
          </a:p>
          <a:p>
            <a:pPr eaLnBrk="1" hangingPunct="1">
              <a:spcBef>
                <a:spcPct val="0"/>
              </a:spcBef>
              <a:buFontTx/>
              <a:buNone/>
            </a:pPr>
            <a:r>
              <a:rPr lang="en-US" altLang="en-US" sz="2400" b="1">
                <a:solidFill>
                  <a:srgbClr val="CC0000"/>
                </a:solidFill>
                <a:latin typeface="Times New Roman" panose="02020603050405020304" pitchFamily="18" charset="0"/>
              </a:rPr>
              <a:t>luyện tập</a:t>
            </a:r>
          </a:p>
          <a:p>
            <a:pPr eaLnBrk="1" hangingPunct="1">
              <a:spcBef>
                <a:spcPct val="0"/>
              </a:spcBef>
              <a:buFontTx/>
              <a:buNone/>
            </a:pPr>
            <a:endParaRPr lang="en-US" altLang="en-US" sz="2400" b="1">
              <a:solidFill>
                <a:srgbClr val="CC0000"/>
              </a:solidFill>
              <a:latin typeface="Times New Roman" panose="02020603050405020304" pitchFamily="18" charset="0"/>
            </a:endParaRPr>
          </a:p>
          <a:p>
            <a:pPr eaLnBrk="1" hangingPunct="1">
              <a:spcBef>
                <a:spcPct val="0"/>
              </a:spcBef>
              <a:buFontTx/>
              <a:buNone/>
            </a:pPr>
            <a:endParaRPr lang="en-US" altLang="en-US" sz="1800">
              <a:latin typeface="Arial" panose="020B0604020202020204" pitchFamily="34" charset="0"/>
            </a:endParaRPr>
          </a:p>
        </p:txBody>
      </p:sp>
      <p:sp>
        <p:nvSpPr>
          <p:cNvPr id="22542" name="Line 14">
            <a:extLst>
              <a:ext uri="{FF2B5EF4-FFF2-40B4-BE49-F238E27FC236}">
                <a16:creationId xmlns:a16="http://schemas.microsoft.com/office/drawing/2014/main" id="{50B75400-BFC6-4231-96F3-9D5F40EAB3A8}"/>
              </a:ext>
            </a:extLst>
          </p:cNvPr>
          <p:cNvSpPr>
            <a:spLocks noChangeShapeType="1"/>
          </p:cNvSpPr>
          <p:nvPr/>
        </p:nvSpPr>
        <p:spPr bwMode="auto">
          <a:xfrm>
            <a:off x="4343400" y="3048000"/>
            <a:ext cx="19050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5">
            <a:extLst>
              <a:ext uri="{FF2B5EF4-FFF2-40B4-BE49-F238E27FC236}">
                <a16:creationId xmlns:a16="http://schemas.microsoft.com/office/drawing/2014/main" id="{4C0C2DB4-0488-4A07-9B14-9B57549EA823}"/>
              </a:ext>
            </a:extLst>
          </p:cNvPr>
          <p:cNvSpPr>
            <a:spLocks noChangeShapeType="1"/>
          </p:cNvSpPr>
          <p:nvPr/>
        </p:nvSpPr>
        <p:spPr bwMode="auto">
          <a:xfrm>
            <a:off x="4724400" y="3429000"/>
            <a:ext cx="1600200" cy="1447800"/>
          </a:xfrm>
          <a:prstGeom prst="line">
            <a:avLst/>
          </a:prstGeom>
          <a:noFill/>
          <a:ln w="285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6">
            <a:extLst>
              <a:ext uri="{FF2B5EF4-FFF2-40B4-BE49-F238E27FC236}">
                <a16:creationId xmlns:a16="http://schemas.microsoft.com/office/drawing/2014/main" id="{962B9FBA-4D01-472F-801F-841C0E305C1E}"/>
              </a:ext>
            </a:extLst>
          </p:cNvPr>
          <p:cNvSpPr>
            <a:spLocks noChangeShapeType="1"/>
          </p:cNvSpPr>
          <p:nvPr/>
        </p:nvSpPr>
        <p:spPr bwMode="auto">
          <a:xfrm>
            <a:off x="4876800" y="3810000"/>
            <a:ext cx="1447800" cy="685800"/>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7">
            <a:extLst>
              <a:ext uri="{FF2B5EF4-FFF2-40B4-BE49-F238E27FC236}">
                <a16:creationId xmlns:a16="http://schemas.microsoft.com/office/drawing/2014/main" id="{F5034BC7-C8F3-4212-A642-D35AC7C06A5D}"/>
              </a:ext>
            </a:extLst>
          </p:cNvPr>
          <p:cNvSpPr>
            <a:spLocks noChangeShapeType="1"/>
          </p:cNvSpPr>
          <p:nvPr/>
        </p:nvSpPr>
        <p:spPr bwMode="auto">
          <a:xfrm flipV="1">
            <a:off x="4800600" y="3124200"/>
            <a:ext cx="1447800" cy="17526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38FD8536-7AF2-4F7B-84B4-719D53B77206}"/>
              </a:ext>
            </a:extLst>
          </p:cNvPr>
          <p:cNvSpPr>
            <a:spLocks noChangeShapeType="1"/>
          </p:cNvSpPr>
          <p:nvPr/>
        </p:nvSpPr>
        <p:spPr bwMode="auto">
          <a:xfrm flipV="1">
            <a:off x="4800600" y="3810000"/>
            <a:ext cx="1524000" cy="685800"/>
          </a:xfrm>
          <a:prstGeom prst="line">
            <a:avLst/>
          </a:prstGeom>
          <a:noFill/>
          <a:ln w="28575">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19">
            <a:extLst>
              <a:ext uri="{FF2B5EF4-FFF2-40B4-BE49-F238E27FC236}">
                <a16:creationId xmlns:a16="http://schemas.microsoft.com/office/drawing/2014/main" id="{0F11B9E5-2BCD-40AA-92A9-0A15F677FB5F}"/>
              </a:ext>
            </a:extLst>
          </p:cNvPr>
          <p:cNvSpPr>
            <a:spLocks noChangeShapeType="1"/>
          </p:cNvSpPr>
          <p:nvPr/>
        </p:nvSpPr>
        <p:spPr bwMode="auto">
          <a:xfrm flipV="1">
            <a:off x="4191000" y="4114800"/>
            <a:ext cx="2133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56" name="Picture 42">
            <a:extLst>
              <a:ext uri="{FF2B5EF4-FFF2-40B4-BE49-F238E27FC236}">
                <a16:creationId xmlns:a16="http://schemas.microsoft.com/office/drawing/2014/main" id="{EDE1A419-19FB-401C-9378-E67572B2A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258300" y="647700"/>
            <a:ext cx="106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3">
            <a:extLst>
              <a:ext uri="{FF2B5EF4-FFF2-40B4-BE49-F238E27FC236}">
                <a16:creationId xmlns:a16="http://schemas.microsoft.com/office/drawing/2014/main" id="{0365A5D7-53F7-45A1-B1CB-9C620A79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6900" y="5448300"/>
            <a:ext cx="106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Rectangle 44">
            <a:extLst>
              <a:ext uri="{FF2B5EF4-FFF2-40B4-BE49-F238E27FC236}">
                <a16:creationId xmlns:a16="http://schemas.microsoft.com/office/drawing/2014/main" id="{AD5D4608-A26A-498E-8837-B2DBFD2CBFF5}"/>
              </a:ext>
            </a:extLst>
          </p:cNvPr>
          <p:cNvSpPr>
            <a:spLocks noChangeArrowheads="1"/>
          </p:cNvSpPr>
          <p:nvPr/>
        </p:nvSpPr>
        <p:spPr bwMode="auto">
          <a:xfrm>
            <a:off x="1524000" y="1"/>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990000"/>
                </a:solidFill>
                <a:latin typeface="Arial" panose="020B0604020202020204" pitchFamily="34" charset="0"/>
              </a:rPr>
              <a:t>                                                                                                     </a:t>
            </a:r>
            <a:endParaRPr lang="en-US" altLang="en-US" sz="1600" b="1" i="1">
              <a:solidFill>
                <a:srgbClr val="DB13C3"/>
              </a:solidFill>
              <a:latin typeface="Times New Roman" panose="02020603050405020304" pitchFamily="18" charset="0"/>
            </a:endParaRPr>
          </a:p>
          <a:p>
            <a:pPr algn="ctr">
              <a:spcBef>
                <a:spcPct val="0"/>
              </a:spcBef>
              <a:buFontTx/>
              <a:buNone/>
            </a:pPr>
            <a:r>
              <a:rPr lang="en-US" altLang="en-US" sz="2400" b="1">
                <a:solidFill>
                  <a:srgbClr val="FF0000"/>
                </a:solidFill>
                <a:latin typeface=".Vn3DH" pitchFamily="34" charset="0"/>
              </a:rPr>
              <a:t>Unit 6</a:t>
            </a:r>
            <a:r>
              <a:rPr lang="en-US" altLang="en-US" sz="2400" b="1">
                <a:solidFill>
                  <a:srgbClr val="FF0000"/>
                </a:solidFill>
                <a:latin typeface="Arial" panose="020B0604020202020204" pitchFamily="34" charset="0"/>
              </a:rPr>
              <a:t> : AFTER SCHOOL</a:t>
            </a:r>
            <a:br>
              <a:rPr lang="en-US" altLang="en-US" sz="2400" b="1">
                <a:solidFill>
                  <a:srgbClr val="FF0000"/>
                </a:solidFill>
                <a:latin typeface="Arial" panose="020B0604020202020204" pitchFamily="34" charset="0"/>
              </a:rPr>
            </a:br>
            <a:r>
              <a:rPr lang="en-US" altLang="en-US" sz="2400" b="1">
                <a:solidFill>
                  <a:srgbClr val="FF0000"/>
                </a:solidFill>
                <a:latin typeface="Arial" panose="020B0604020202020204" pitchFamily="34" charset="0"/>
              </a:rPr>
              <a:t> Lesson 1 : A-  What do you do? A1 ( page 60 - 61)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2539"/>
                                        </p:tgtEl>
                                        <p:attrNameLst>
                                          <p:attrName>style.visibility</p:attrName>
                                        </p:attrNameLst>
                                      </p:cBhvr>
                                      <p:to>
                                        <p:strVal val="visible"/>
                                      </p:to>
                                    </p:set>
                                    <p:animEffect transition="in" filter="slide(fromBottom)">
                                      <p:cBhvr>
                                        <p:cTn id="11" dur="500"/>
                                        <p:tgtEl>
                                          <p:spTgt spid="2253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22540"/>
                                        </p:tgtEl>
                                        <p:attrNameLst>
                                          <p:attrName>style.visibility</p:attrName>
                                        </p:attrNameLst>
                                      </p:cBhvr>
                                      <p:to>
                                        <p:strVal val="visible"/>
                                      </p:to>
                                    </p:set>
                                    <p:animEffect transition="in" filter="slide(fromBottom)">
                                      <p:cBhvr>
                                        <p:cTn id="14" dur="500"/>
                                        <p:tgtEl>
                                          <p:spTgt spid="225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42"/>
                                        </p:tgtEl>
                                        <p:attrNameLst>
                                          <p:attrName>style.visibility</p:attrName>
                                        </p:attrNameLst>
                                      </p:cBhvr>
                                      <p:to>
                                        <p:strVal val="visible"/>
                                      </p:to>
                                    </p:set>
                                    <p:anim calcmode="lin" valueType="num">
                                      <p:cBhvr additive="base">
                                        <p:cTn id="19" dur="500" fill="hold"/>
                                        <p:tgtEl>
                                          <p:spTgt spid="22542"/>
                                        </p:tgtEl>
                                        <p:attrNameLst>
                                          <p:attrName>ppt_x</p:attrName>
                                        </p:attrNameLst>
                                      </p:cBhvr>
                                      <p:tavLst>
                                        <p:tav tm="0">
                                          <p:val>
                                            <p:strVal val="0-#ppt_w/2"/>
                                          </p:val>
                                        </p:tav>
                                        <p:tav tm="100000">
                                          <p:val>
                                            <p:strVal val="#ppt_x"/>
                                          </p:val>
                                        </p:tav>
                                      </p:tavLst>
                                    </p:anim>
                                    <p:anim calcmode="lin" valueType="num">
                                      <p:cBhvr additive="base">
                                        <p:cTn id="20"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22543"/>
                                        </p:tgtEl>
                                        <p:attrNameLst>
                                          <p:attrName>style.visibility</p:attrName>
                                        </p:attrNameLst>
                                      </p:cBhvr>
                                      <p:to>
                                        <p:strVal val="visible"/>
                                      </p:to>
                                    </p:set>
                                    <p:anim calcmode="lin" valueType="num">
                                      <p:cBhvr additive="base">
                                        <p:cTn id="25" dur="500" fill="hold"/>
                                        <p:tgtEl>
                                          <p:spTgt spid="22543"/>
                                        </p:tgtEl>
                                        <p:attrNameLst>
                                          <p:attrName>ppt_x</p:attrName>
                                        </p:attrNameLst>
                                      </p:cBhvr>
                                      <p:tavLst>
                                        <p:tav tm="0">
                                          <p:val>
                                            <p:strVal val="0-#ppt_w/2"/>
                                          </p:val>
                                        </p:tav>
                                        <p:tav tm="100000">
                                          <p:val>
                                            <p:strVal val="#ppt_x"/>
                                          </p:val>
                                        </p:tav>
                                      </p:tavLst>
                                    </p:anim>
                                    <p:anim calcmode="lin" valueType="num">
                                      <p:cBhvr additive="base">
                                        <p:cTn id="26" dur="500" fill="hold"/>
                                        <p:tgtEl>
                                          <p:spTgt spid="22543"/>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nodeType="clickEffect">
                                  <p:stCondLst>
                                    <p:cond delay="0"/>
                                  </p:stCondLst>
                                  <p:childTnLst>
                                    <p:set>
                                      <p:cBhvr>
                                        <p:cTn id="30" dur="1" fill="hold">
                                          <p:stCondLst>
                                            <p:cond delay="0"/>
                                          </p:stCondLst>
                                        </p:cTn>
                                        <p:tgtEl>
                                          <p:spTgt spid="22544"/>
                                        </p:tgtEl>
                                        <p:attrNameLst>
                                          <p:attrName>style.visibility</p:attrName>
                                        </p:attrNameLst>
                                      </p:cBhvr>
                                      <p:to>
                                        <p:strVal val="visible"/>
                                      </p:to>
                                    </p:set>
                                    <p:anim calcmode="lin" valueType="num">
                                      <p:cBhvr additive="base">
                                        <p:cTn id="31" dur="500" fill="hold"/>
                                        <p:tgtEl>
                                          <p:spTgt spid="22544"/>
                                        </p:tgtEl>
                                        <p:attrNameLst>
                                          <p:attrName>ppt_x</p:attrName>
                                        </p:attrNameLst>
                                      </p:cBhvr>
                                      <p:tavLst>
                                        <p:tav tm="0">
                                          <p:val>
                                            <p:strVal val="0-#ppt_w/2"/>
                                          </p:val>
                                        </p:tav>
                                        <p:tav tm="100000">
                                          <p:val>
                                            <p:strVal val="#ppt_x"/>
                                          </p:val>
                                        </p:tav>
                                      </p:tavLst>
                                    </p:anim>
                                    <p:anim calcmode="lin" valueType="num">
                                      <p:cBhvr additive="base">
                                        <p:cTn id="32" dur="500" fill="hold"/>
                                        <p:tgtEl>
                                          <p:spTgt spid="2254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22547"/>
                                        </p:tgtEl>
                                        <p:attrNameLst>
                                          <p:attrName>style.visibility</p:attrName>
                                        </p:attrNameLst>
                                      </p:cBhvr>
                                      <p:to>
                                        <p:strVal val="visible"/>
                                      </p:to>
                                    </p:set>
                                    <p:anim calcmode="lin" valueType="num">
                                      <p:cBhvr additive="base">
                                        <p:cTn id="37" dur="500" fill="hold"/>
                                        <p:tgtEl>
                                          <p:spTgt spid="22547"/>
                                        </p:tgtEl>
                                        <p:attrNameLst>
                                          <p:attrName>ppt_x</p:attrName>
                                        </p:attrNameLst>
                                      </p:cBhvr>
                                      <p:tavLst>
                                        <p:tav tm="0">
                                          <p:val>
                                            <p:strVal val="0-#ppt_w/2"/>
                                          </p:val>
                                        </p:tav>
                                        <p:tav tm="100000">
                                          <p:val>
                                            <p:strVal val="#ppt_x"/>
                                          </p:val>
                                        </p:tav>
                                      </p:tavLst>
                                    </p:anim>
                                    <p:anim calcmode="lin" valueType="num">
                                      <p:cBhvr additive="base">
                                        <p:cTn id="38" dur="500" fill="hold"/>
                                        <p:tgtEl>
                                          <p:spTgt spid="2254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22546"/>
                                        </p:tgtEl>
                                        <p:attrNameLst>
                                          <p:attrName>style.visibility</p:attrName>
                                        </p:attrNameLst>
                                      </p:cBhvr>
                                      <p:to>
                                        <p:strVal val="visible"/>
                                      </p:to>
                                    </p:set>
                                    <p:anim calcmode="lin" valueType="num">
                                      <p:cBhvr additive="base">
                                        <p:cTn id="43" dur="500" fill="hold"/>
                                        <p:tgtEl>
                                          <p:spTgt spid="22546"/>
                                        </p:tgtEl>
                                        <p:attrNameLst>
                                          <p:attrName>ppt_x</p:attrName>
                                        </p:attrNameLst>
                                      </p:cBhvr>
                                      <p:tavLst>
                                        <p:tav tm="0">
                                          <p:val>
                                            <p:strVal val="0-#ppt_w/2"/>
                                          </p:val>
                                        </p:tav>
                                        <p:tav tm="100000">
                                          <p:val>
                                            <p:strVal val="#ppt_x"/>
                                          </p:val>
                                        </p:tav>
                                      </p:tavLst>
                                    </p:anim>
                                    <p:anim calcmode="lin" valueType="num">
                                      <p:cBhvr additive="base">
                                        <p:cTn id="44" dur="500" fill="hold"/>
                                        <p:tgtEl>
                                          <p:spTgt spid="2254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nodeType="clickEffect">
                                  <p:stCondLst>
                                    <p:cond delay="0"/>
                                  </p:stCondLst>
                                  <p:childTnLst>
                                    <p:set>
                                      <p:cBhvr>
                                        <p:cTn id="48" dur="1" fill="hold">
                                          <p:stCondLst>
                                            <p:cond delay="0"/>
                                          </p:stCondLst>
                                        </p:cTn>
                                        <p:tgtEl>
                                          <p:spTgt spid="22545"/>
                                        </p:tgtEl>
                                        <p:attrNameLst>
                                          <p:attrName>style.visibility</p:attrName>
                                        </p:attrNameLst>
                                      </p:cBhvr>
                                      <p:to>
                                        <p:strVal val="visible"/>
                                      </p:to>
                                    </p:set>
                                    <p:anim calcmode="lin" valueType="num">
                                      <p:cBhvr additive="base">
                                        <p:cTn id="49" dur="500" fill="hold"/>
                                        <p:tgtEl>
                                          <p:spTgt spid="22545"/>
                                        </p:tgtEl>
                                        <p:attrNameLst>
                                          <p:attrName>ppt_x</p:attrName>
                                        </p:attrNameLst>
                                      </p:cBhvr>
                                      <p:tavLst>
                                        <p:tav tm="0">
                                          <p:val>
                                            <p:strVal val="0-#ppt_w/2"/>
                                          </p:val>
                                        </p:tav>
                                        <p:tav tm="100000">
                                          <p:val>
                                            <p:strVal val="#ppt_x"/>
                                          </p:val>
                                        </p:tav>
                                      </p:tavLst>
                                    </p:anim>
                                    <p:anim calcmode="lin" valueType="num">
                                      <p:cBhvr additive="base">
                                        <p:cTn id="50"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xit" presetSubtype="16" fill="hold" grpId="1" nodeType="clickEffect">
                                  <p:stCondLst>
                                    <p:cond delay="0"/>
                                  </p:stCondLst>
                                  <p:childTnLst>
                                    <p:animEffect transition="out" filter="diamond(in)">
                                      <p:cBhvr>
                                        <p:cTn id="54" dur="500"/>
                                        <p:tgtEl>
                                          <p:spTgt spid="22538"/>
                                        </p:tgtEl>
                                      </p:cBhvr>
                                    </p:animEffect>
                                    <p:set>
                                      <p:cBhvr>
                                        <p:cTn id="55" dur="1" fill="hold">
                                          <p:stCondLst>
                                            <p:cond delay="499"/>
                                          </p:stCondLst>
                                        </p:cTn>
                                        <p:tgtEl>
                                          <p:spTgt spid="22538"/>
                                        </p:tgtEl>
                                        <p:attrNameLst>
                                          <p:attrName>style.visibility</p:attrName>
                                        </p:attrNameLst>
                                      </p:cBhvr>
                                      <p:to>
                                        <p:strVal val="hidden"/>
                                      </p:to>
                                    </p:set>
                                  </p:childTnLst>
                                </p:cTn>
                              </p:par>
                              <p:par>
                                <p:cTn id="56" presetID="8" presetClass="exit" presetSubtype="16" fill="hold" grpId="1" nodeType="withEffect">
                                  <p:stCondLst>
                                    <p:cond delay="0"/>
                                  </p:stCondLst>
                                  <p:childTnLst>
                                    <p:animEffect transition="out" filter="diamond(in)">
                                      <p:cBhvr>
                                        <p:cTn id="57" dur="500"/>
                                        <p:tgtEl>
                                          <p:spTgt spid="22540"/>
                                        </p:tgtEl>
                                      </p:cBhvr>
                                    </p:animEffect>
                                    <p:set>
                                      <p:cBhvr>
                                        <p:cTn id="58" dur="1" fill="hold">
                                          <p:stCondLst>
                                            <p:cond delay="499"/>
                                          </p:stCondLst>
                                        </p:cTn>
                                        <p:tgtEl>
                                          <p:spTgt spid="22540"/>
                                        </p:tgtEl>
                                        <p:attrNameLst>
                                          <p:attrName>style.visibility</p:attrName>
                                        </p:attrNameLst>
                                      </p:cBhvr>
                                      <p:to>
                                        <p:strVal val="hidden"/>
                                      </p:to>
                                    </p:set>
                                  </p:childTnLst>
                                </p:cTn>
                              </p:par>
                              <p:par>
                                <p:cTn id="59" presetID="8" presetClass="exit" presetSubtype="16" fill="hold" grpId="1" nodeType="withEffect">
                                  <p:stCondLst>
                                    <p:cond delay="0"/>
                                  </p:stCondLst>
                                  <p:childTnLst>
                                    <p:animEffect transition="out" filter="diamond(in)">
                                      <p:cBhvr>
                                        <p:cTn id="60" dur="500"/>
                                        <p:tgtEl>
                                          <p:spTgt spid="22539"/>
                                        </p:tgtEl>
                                      </p:cBhvr>
                                    </p:animEffect>
                                    <p:set>
                                      <p:cBhvr>
                                        <p:cTn id="61" dur="1" fill="hold">
                                          <p:stCondLst>
                                            <p:cond delay="499"/>
                                          </p:stCondLst>
                                        </p:cTn>
                                        <p:tgtEl>
                                          <p:spTgt spid="22539"/>
                                        </p:tgtEl>
                                        <p:attrNameLst>
                                          <p:attrName>style.visibility</p:attrName>
                                        </p:attrNameLst>
                                      </p:cBhvr>
                                      <p:to>
                                        <p:strVal val="hidden"/>
                                      </p:to>
                                    </p:set>
                                  </p:childTnLst>
                                </p:cTn>
                              </p:par>
                              <p:par>
                                <p:cTn id="62" presetID="8" presetClass="exit" presetSubtype="16" fill="hold" nodeType="withEffect">
                                  <p:stCondLst>
                                    <p:cond delay="0"/>
                                  </p:stCondLst>
                                  <p:childTnLst>
                                    <p:animEffect transition="out" filter="diamond(in)">
                                      <p:cBhvr>
                                        <p:cTn id="63" dur="500"/>
                                        <p:tgtEl>
                                          <p:spTgt spid="22542"/>
                                        </p:tgtEl>
                                      </p:cBhvr>
                                    </p:animEffect>
                                    <p:set>
                                      <p:cBhvr>
                                        <p:cTn id="64" dur="1" fill="hold">
                                          <p:stCondLst>
                                            <p:cond delay="499"/>
                                          </p:stCondLst>
                                        </p:cTn>
                                        <p:tgtEl>
                                          <p:spTgt spid="22542"/>
                                        </p:tgtEl>
                                        <p:attrNameLst>
                                          <p:attrName>style.visibility</p:attrName>
                                        </p:attrNameLst>
                                      </p:cBhvr>
                                      <p:to>
                                        <p:strVal val="hidden"/>
                                      </p:to>
                                    </p:set>
                                  </p:childTnLst>
                                </p:cTn>
                              </p:par>
                              <p:par>
                                <p:cTn id="65" presetID="8" presetClass="exit" presetSubtype="16" fill="hold" nodeType="withEffect">
                                  <p:stCondLst>
                                    <p:cond delay="0"/>
                                  </p:stCondLst>
                                  <p:childTnLst>
                                    <p:animEffect transition="out" filter="diamond(in)">
                                      <p:cBhvr>
                                        <p:cTn id="66" dur="500"/>
                                        <p:tgtEl>
                                          <p:spTgt spid="22547"/>
                                        </p:tgtEl>
                                      </p:cBhvr>
                                    </p:animEffect>
                                    <p:set>
                                      <p:cBhvr>
                                        <p:cTn id="67" dur="1" fill="hold">
                                          <p:stCondLst>
                                            <p:cond delay="499"/>
                                          </p:stCondLst>
                                        </p:cTn>
                                        <p:tgtEl>
                                          <p:spTgt spid="22547"/>
                                        </p:tgtEl>
                                        <p:attrNameLst>
                                          <p:attrName>style.visibility</p:attrName>
                                        </p:attrNameLst>
                                      </p:cBhvr>
                                      <p:to>
                                        <p:strVal val="hidden"/>
                                      </p:to>
                                    </p:set>
                                  </p:childTnLst>
                                </p:cTn>
                              </p:par>
                              <p:par>
                                <p:cTn id="68" presetID="8" presetClass="exit" presetSubtype="16" fill="hold" nodeType="withEffect">
                                  <p:stCondLst>
                                    <p:cond delay="0"/>
                                  </p:stCondLst>
                                  <p:childTnLst>
                                    <p:animEffect transition="out" filter="diamond(in)">
                                      <p:cBhvr>
                                        <p:cTn id="69" dur="500"/>
                                        <p:tgtEl>
                                          <p:spTgt spid="22546"/>
                                        </p:tgtEl>
                                      </p:cBhvr>
                                    </p:animEffect>
                                    <p:set>
                                      <p:cBhvr>
                                        <p:cTn id="70" dur="1" fill="hold">
                                          <p:stCondLst>
                                            <p:cond delay="499"/>
                                          </p:stCondLst>
                                        </p:cTn>
                                        <p:tgtEl>
                                          <p:spTgt spid="22546"/>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500"/>
                                        <p:tgtEl>
                                          <p:spTgt spid="22545"/>
                                        </p:tgtEl>
                                      </p:cBhvr>
                                    </p:animEffect>
                                    <p:set>
                                      <p:cBhvr>
                                        <p:cTn id="73" dur="1" fill="hold">
                                          <p:stCondLst>
                                            <p:cond delay="499"/>
                                          </p:stCondLst>
                                        </p:cTn>
                                        <p:tgtEl>
                                          <p:spTgt spid="22545"/>
                                        </p:tgtEl>
                                        <p:attrNameLst>
                                          <p:attrName>style.visibility</p:attrName>
                                        </p:attrNameLst>
                                      </p:cBhvr>
                                      <p:to>
                                        <p:strVal val="hidden"/>
                                      </p:to>
                                    </p:set>
                                  </p:childTnLst>
                                </p:cTn>
                              </p:par>
                              <p:par>
                                <p:cTn id="74" presetID="8" presetClass="exit" presetSubtype="16" fill="hold" nodeType="withEffect">
                                  <p:stCondLst>
                                    <p:cond delay="0"/>
                                  </p:stCondLst>
                                  <p:childTnLst>
                                    <p:animEffect transition="out" filter="diamond(in)">
                                      <p:cBhvr>
                                        <p:cTn id="75" dur="2000"/>
                                        <p:tgtEl>
                                          <p:spTgt spid="22543"/>
                                        </p:tgtEl>
                                      </p:cBhvr>
                                    </p:animEffect>
                                    <p:set>
                                      <p:cBhvr>
                                        <p:cTn id="76" dur="1" fill="hold">
                                          <p:stCondLst>
                                            <p:cond delay="1999"/>
                                          </p:stCondLst>
                                        </p:cTn>
                                        <p:tgtEl>
                                          <p:spTgt spid="22543"/>
                                        </p:tgtEl>
                                        <p:attrNameLst>
                                          <p:attrName>style.visibility</p:attrName>
                                        </p:attrNameLst>
                                      </p:cBhvr>
                                      <p:to>
                                        <p:strVal val="hidden"/>
                                      </p:to>
                                    </p:set>
                                  </p:childTnLst>
                                </p:cTn>
                              </p:par>
                              <p:par>
                                <p:cTn id="77" presetID="8" presetClass="exit" presetSubtype="16" fill="hold" nodeType="withEffect">
                                  <p:stCondLst>
                                    <p:cond delay="0"/>
                                  </p:stCondLst>
                                  <p:childTnLst>
                                    <p:animEffect transition="out" filter="diamond(in)">
                                      <p:cBhvr>
                                        <p:cTn id="78" dur="500"/>
                                        <p:tgtEl>
                                          <p:spTgt spid="22544"/>
                                        </p:tgtEl>
                                      </p:cBhvr>
                                    </p:animEffect>
                                    <p:set>
                                      <p:cBhvr>
                                        <p:cTn id="79" dur="1" fill="hold">
                                          <p:stCondLst>
                                            <p:cond delay="499"/>
                                          </p:stCondLst>
                                        </p:cTn>
                                        <p:tgtEl>
                                          <p:spTgt spid="22544"/>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22571"/>
                                        </p:tgtEl>
                                      </p:cBhvr>
                                    </p:animEffect>
                                    <p:set>
                                      <p:cBhvr>
                                        <p:cTn id="82" dur="1" fill="hold">
                                          <p:stCondLst>
                                            <p:cond delay="499"/>
                                          </p:stCondLst>
                                        </p:cTn>
                                        <p:tgtEl>
                                          <p:spTgt spid="22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8" grpId="1"/>
      <p:bldP spid="22539" grpId="0" animBg="1"/>
      <p:bldP spid="22539" grpId="1" animBg="1"/>
      <p:bldP spid="22540" grpId="0" animBg="1"/>
      <p:bldP spid="2254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033624D9-5CFC-49CD-8CA0-FF72D3B85C43}"/>
              </a:ext>
            </a:extLst>
          </p:cNvPr>
          <p:cNvSpPr txBox="1">
            <a:spLocks noChangeArrowheads="1"/>
          </p:cNvSpPr>
          <p:nvPr/>
        </p:nvSpPr>
        <p:spPr bwMode="auto">
          <a:xfrm>
            <a:off x="1524000" y="0"/>
            <a:ext cx="8686800" cy="5232400"/>
          </a:xfrm>
          <a:prstGeom prst="rect">
            <a:avLst/>
          </a:prstGeom>
          <a:noFill/>
          <a:ln w="9525">
            <a:solidFill>
              <a:schemeClr val="bg1"/>
            </a:solidFill>
            <a:miter lim="800000"/>
            <a:headEnd/>
            <a:tailEnd/>
          </a:ln>
          <a:effectLst/>
        </p:spPr>
        <p:txBody>
          <a:bodyPr>
            <a:spAutoFit/>
          </a:bodyPr>
          <a:lstStyle/>
          <a:p>
            <a:pPr>
              <a:spcBef>
                <a:spcPct val="50000"/>
              </a:spcBef>
              <a:defRPr/>
            </a:pPr>
            <a:r>
              <a:rPr lang="vi-VN" sz="2800" b="1" u="sng" dirty="0">
                <a:solidFill>
                  <a:srgbClr val="FF0000"/>
                </a:solidFill>
                <a:latin typeface="Times New Roman" pitchFamily="18" charset="0"/>
                <a:cs typeface="Times New Roman" pitchFamily="18" charset="0"/>
              </a:rPr>
              <a:t>II</a:t>
            </a:r>
            <a:r>
              <a:rPr lang="en-US" sz="2800" b="1" u="sng" dirty="0">
                <a:solidFill>
                  <a:srgbClr val="FF0000"/>
                </a:solidFill>
                <a:latin typeface="Times New Roman" pitchFamily="18" charset="0"/>
                <a:cs typeface="Times New Roman" pitchFamily="18" charset="0"/>
              </a:rPr>
              <a:t>.Model sentences</a:t>
            </a:r>
            <a:endParaRPr lang="vi-VN" sz="2800" b="1" u="sng" dirty="0">
              <a:solidFill>
                <a:srgbClr val="FF0000"/>
              </a:solidFill>
              <a:latin typeface="Times New Roman" pitchFamily="18" charset="0"/>
              <a:cs typeface="Times New Roman" pitchFamily="18" charset="0"/>
            </a:endParaRPr>
          </a:p>
          <a:p>
            <a:pPr marL="514350" indent="-514350">
              <a:spcBef>
                <a:spcPct val="50000"/>
              </a:spcBef>
              <a:buFontTx/>
              <a:buAutoNum type="arabicPeriod"/>
              <a:defRPr/>
            </a:pPr>
            <a:r>
              <a:rPr lang="vi-VN" sz="2800" b="1" i="1" u="sng" dirty="0">
                <a:solidFill>
                  <a:srgbClr val="0070C0"/>
                </a:solidFill>
                <a:latin typeface="Times New Roman" pitchFamily="18" charset="0"/>
                <a:cs typeface="Times New Roman" pitchFamily="18" charset="0"/>
              </a:rPr>
              <a:t>Advice (lời khuyên):</a:t>
            </a:r>
          </a:p>
          <a:p>
            <a:pPr>
              <a:spcBef>
                <a:spcPct val="50000"/>
              </a:spcBef>
              <a:defRPr/>
            </a:pPr>
            <a:r>
              <a:rPr lang="vi-VN" sz="2800" b="1" dirty="0">
                <a:solidFill>
                  <a:srgbClr val="0000CC"/>
                </a:solidFill>
                <a:latin typeface="Times New Roman" pitchFamily="18" charset="0"/>
                <a:cs typeface="Times New Roman" pitchFamily="18" charset="0"/>
              </a:rPr>
              <a:t>Ex: </a:t>
            </a:r>
            <a:r>
              <a:rPr lang="vi-VN" sz="2800" b="1" dirty="0">
                <a:latin typeface="Times New Roman" pitchFamily="18" charset="0"/>
                <a:cs typeface="Times New Roman" pitchFamily="18" charset="0"/>
              </a:rPr>
              <a:t>You </a:t>
            </a:r>
            <a:r>
              <a:rPr lang="vi-VN" sz="2800" b="1" u="sng" dirty="0">
                <a:latin typeface="Times New Roman" pitchFamily="18" charset="0"/>
                <a:cs typeface="Times New Roman" pitchFamily="18" charset="0"/>
              </a:rPr>
              <a:t>should</a:t>
            </a:r>
            <a:r>
              <a:rPr lang="vi-VN" sz="2800" b="1" dirty="0">
                <a:latin typeface="Times New Roman" pitchFamily="18" charset="0"/>
                <a:cs typeface="Times New Roman" pitchFamily="18" charset="0"/>
              </a:rPr>
              <a:t> relax.</a:t>
            </a:r>
          </a:p>
          <a:p>
            <a:pPr>
              <a:spcBef>
                <a:spcPct val="50000"/>
              </a:spcBef>
              <a:defRPr/>
            </a:pPr>
            <a:r>
              <a:rPr lang="vi-VN" sz="2800" b="1" dirty="0">
                <a:latin typeface="Times New Roman" pitchFamily="18" charset="0"/>
                <a:cs typeface="Times New Roman" pitchFamily="18" charset="0"/>
              </a:rPr>
              <a:t>      You </a:t>
            </a:r>
            <a:r>
              <a:rPr lang="vi-VN" sz="2800" b="1" u="sng" dirty="0">
                <a:latin typeface="Times New Roman" pitchFamily="18" charset="0"/>
                <a:cs typeface="Times New Roman" pitchFamily="18" charset="0"/>
              </a:rPr>
              <a:t>should</a:t>
            </a:r>
            <a:r>
              <a:rPr lang="vi-VN" sz="2800" b="1" dirty="0">
                <a:latin typeface="Times New Roman" pitchFamily="18" charset="0"/>
                <a:cs typeface="Times New Roman" pitchFamily="18" charset="0"/>
              </a:rPr>
              <a:t> sleep before 10 p.m.</a:t>
            </a:r>
          </a:p>
          <a:p>
            <a:pPr>
              <a:spcBef>
                <a:spcPct val="50000"/>
              </a:spcBef>
              <a:defRPr/>
            </a:pPr>
            <a:r>
              <a:rPr lang="vi-VN" sz="2800" b="1" dirty="0">
                <a:latin typeface="Times New Roman" pitchFamily="18" charset="0"/>
                <a:cs typeface="Times New Roman" pitchFamily="18" charset="0"/>
              </a:rPr>
              <a:t>      You </a:t>
            </a:r>
            <a:r>
              <a:rPr lang="vi-VN" sz="2800" b="1" u="sng" dirty="0">
                <a:latin typeface="Times New Roman" pitchFamily="18" charset="0"/>
                <a:cs typeface="Times New Roman" pitchFamily="18" charset="0"/>
              </a:rPr>
              <a:t>should</a:t>
            </a:r>
            <a:r>
              <a:rPr lang="vi-VN" sz="2800" b="1" dirty="0">
                <a:latin typeface="Times New Roman" pitchFamily="18" charset="0"/>
                <a:cs typeface="Times New Roman" pitchFamily="18" charset="0"/>
              </a:rPr>
              <a:t> get up early.</a:t>
            </a:r>
          </a:p>
          <a:p>
            <a:pPr>
              <a:spcBef>
                <a:spcPct val="50000"/>
              </a:spcBef>
              <a:defRPr/>
            </a:pPr>
            <a:r>
              <a:rPr lang="vi-VN" sz="2800" b="1" dirty="0">
                <a:latin typeface="Times New Roman" pitchFamily="18" charset="0"/>
                <a:cs typeface="Times New Roman" pitchFamily="18" charset="0"/>
              </a:rPr>
              <a:t>      You </a:t>
            </a:r>
            <a:r>
              <a:rPr lang="vi-VN" sz="2800" b="1" u="sng" dirty="0">
                <a:latin typeface="Times New Roman" pitchFamily="18" charset="0"/>
                <a:cs typeface="Times New Roman" pitchFamily="18" charset="0"/>
              </a:rPr>
              <a:t>shouldn’t</a:t>
            </a:r>
            <a:r>
              <a:rPr lang="vi-VN" sz="2800" b="1" dirty="0">
                <a:latin typeface="Times New Roman" pitchFamily="18" charset="0"/>
                <a:cs typeface="Times New Roman" pitchFamily="18" charset="0"/>
              </a:rPr>
              <a:t> smoke.</a:t>
            </a:r>
          </a:p>
          <a:p>
            <a:pPr>
              <a:spcBef>
                <a:spcPct val="50000"/>
              </a:spcBef>
              <a:defRPr/>
            </a:pPr>
            <a:r>
              <a:rPr lang="vi-VN" sz="2800" b="1" dirty="0">
                <a:solidFill>
                  <a:srgbClr val="FF0000"/>
                </a:solidFill>
                <a:latin typeface="Times New Roman" pitchFamily="18" charset="0"/>
                <a:cs typeface="Times New Roman" pitchFamily="18" charset="0"/>
              </a:rPr>
              <a:t>      </a:t>
            </a:r>
            <a:endParaRPr lang="vi-VN" sz="3600" dirty="0">
              <a:latin typeface="Times New Roman" pitchFamily="18" charset="0"/>
              <a:cs typeface="Times New Roman" pitchFamily="18" charset="0"/>
            </a:endParaRPr>
          </a:p>
          <a:p>
            <a:pPr>
              <a:spcBef>
                <a:spcPct val="50000"/>
              </a:spcBef>
              <a:defRPr/>
            </a:pPr>
            <a:r>
              <a:rPr lang="vi-VN" sz="2800" b="1" dirty="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pic>
        <p:nvPicPr>
          <p:cNvPr id="34824" name="Picture 8" descr="Tay viÕt ">
            <a:extLst>
              <a:ext uri="{FF2B5EF4-FFF2-40B4-BE49-F238E27FC236}">
                <a16:creationId xmlns:a16="http://schemas.microsoft.com/office/drawing/2014/main" id="{26E2256B-6E27-4017-ADF2-C997F8AA2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105400"/>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a:extLst>
              <a:ext uri="{FF2B5EF4-FFF2-40B4-BE49-F238E27FC236}">
                <a16:creationId xmlns:a16="http://schemas.microsoft.com/office/drawing/2014/main" id="{A6E7A75E-A8D5-410D-AB15-F52C74F5A486}"/>
              </a:ext>
            </a:extLst>
          </p:cNvPr>
          <p:cNvSpPr/>
          <p:nvPr/>
        </p:nvSpPr>
        <p:spPr>
          <a:xfrm>
            <a:off x="1565276" y="4549775"/>
            <a:ext cx="646113" cy="4397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hevron 2">
            <a:extLst>
              <a:ext uri="{FF2B5EF4-FFF2-40B4-BE49-F238E27FC236}">
                <a16:creationId xmlns:a16="http://schemas.microsoft.com/office/drawing/2014/main" id="{6B68FB09-4D9C-4246-8F8B-B82A271B9D9B}"/>
              </a:ext>
            </a:extLst>
          </p:cNvPr>
          <p:cNvSpPr/>
          <p:nvPr/>
        </p:nvSpPr>
        <p:spPr>
          <a:xfrm>
            <a:off x="2160589" y="4549775"/>
            <a:ext cx="484187" cy="4841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a:extLst>
              <a:ext uri="{FF2B5EF4-FFF2-40B4-BE49-F238E27FC236}">
                <a16:creationId xmlns:a16="http://schemas.microsoft.com/office/drawing/2014/main" id="{3063B76E-1018-47BF-ADF0-B8530D746B08}"/>
              </a:ext>
            </a:extLst>
          </p:cNvPr>
          <p:cNvSpPr txBox="1">
            <a:spLocks noChangeArrowheads="1"/>
          </p:cNvSpPr>
          <p:nvPr/>
        </p:nvSpPr>
        <p:spPr bwMode="auto">
          <a:xfrm>
            <a:off x="2673350" y="4371975"/>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Should/ Shouldn’t + V   (nên/không nên...)</a:t>
            </a:r>
            <a:endParaRPr lang="en-US" altLang="en-US" sz="36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60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blinds(horizontal)">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32495187-E47A-4D0F-858D-99D3AE51FF15}"/>
              </a:ext>
            </a:extLst>
          </p:cNvPr>
          <p:cNvSpPr txBox="1">
            <a:spLocks noChangeArrowheads="1"/>
          </p:cNvSpPr>
          <p:nvPr/>
        </p:nvSpPr>
        <p:spPr bwMode="auto">
          <a:xfrm>
            <a:off x="1524000" y="1"/>
            <a:ext cx="86868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vi-VN" altLang="en-US" b="1" i="1" u="sng">
                <a:solidFill>
                  <a:srgbClr val="0000CC"/>
                </a:solidFill>
                <a:latin typeface="Times New Roman" panose="02020603050405020304" pitchFamily="18" charset="0"/>
                <a:cs typeface="Times New Roman" panose="02020603050405020304" pitchFamily="18" charset="0"/>
              </a:rPr>
              <a:t>2. Suggestion (lời đề nghị)</a:t>
            </a:r>
          </a:p>
          <a:p>
            <a:pPr>
              <a:spcBef>
                <a:spcPct val="50000"/>
              </a:spcBef>
              <a:buFontTx/>
              <a:buNone/>
            </a:pPr>
            <a:r>
              <a:rPr lang="vi-VN" altLang="en-US" b="1" u="sng">
                <a:solidFill>
                  <a:srgbClr val="FF0000"/>
                </a:solidFill>
                <a:latin typeface="Times New Roman" panose="02020603050405020304" pitchFamily="18" charset="0"/>
                <a:cs typeface="Times New Roman" panose="02020603050405020304" pitchFamily="18" charset="0"/>
              </a:rPr>
              <a:t>Ex:</a:t>
            </a:r>
            <a:r>
              <a:rPr lang="vi-VN" altLang="en-US" b="1">
                <a:solidFill>
                  <a:srgbClr val="FF0000"/>
                </a:solidFill>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Let’s go fishing</a:t>
            </a:r>
          </a:p>
          <a:p>
            <a:pPr>
              <a:spcBef>
                <a:spcPct val="50000"/>
              </a:spcBef>
              <a:buFontTx/>
              <a:buNone/>
            </a:pPr>
            <a:r>
              <a:rPr lang="vi-VN" altLang="en-US">
                <a:latin typeface="Times New Roman" panose="02020603050405020304" pitchFamily="18" charset="0"/>
                <a:cs typeface="Times New Roman" panose="02020603050405020304" pitchFamily="18" charset="0"/>
              </a:rPr>
              <a:t>	Let’s listen to music</a:t>
            </a:r>
            <a:endParaRPr lang="vi-VN" altLang="en-US">
              <a:latin typeface="Arial" panose="020B0604020202020204" pitchFamily="34" charset="0"/>
            </a:endParaRPr>
          </a:p>
          <a:p>
            <a:pPr>
              <a:spcBef>
                <a:spcPct val="50000"/>
              </a:spcBef>
              <a:buFontTx/>
              <a:buNone/>
            </a:pPr>
            <a:r>
              <a:rPr lang="en-US" altLang="en-US" sz="4400">
                <a:solidFill>
                  <a:srgbClr val="FF0000"/>
                </a:solidFill>
                <a:latin typeface="Garamond" panose="02020404030301010803" pitchFamily="18" charset="0"/>
              </a:rPr>
              <a:t>  </a:t>
            </a:r>
            <a:endParaRPr lang="en-US" altLang="en-US">
              <a:latin typeface="Arial" panose="020B0604020202020204" pitchFamily="34" charset="0"/>
            </a:endParaRPr>
          </a:p>
        </p:txBody>
      </p:sp>
      <p:pic>
        <p:nvPicPr>
          <p:cNvPr id="35845" name="Picture 5" descr="Tay viÕt ">
            <a:extLst>
              <a:ext uri="{FF2B5EF4-FFF2-40B4-BE49-F238E27FC236}">
                <a16:creationId xmlns:a16="http://schemas.microsoft.com/office/drawing/2014/main" id="{6BD06C6F-EF83-4F8D-9404-D97713B1E20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228600"/>
            <a:ext cx="129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extLst>
              <a:ext uri="{FF2B5EF4-FFF2-40B4-BE49-F238E27FC236}">
                <a16:creationId xmlns:a16="http://schemas.microsoft.com/office/drawing/2014/main" id="{9049A8FE-92A5-49D8-B113-AFF8A0423B66}"/>
              </a:ext>
            </a:extLst>
          </p:cNvPr>
          <p:cNvSpPr/>
          <p:nvPr/>
        </p:nvSpPr>
        <p:spPr>
          <a:xfrm>
            <a:off x="1655763" y="2438400"/>
            <a:ext cx="990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96A4EA4-B22D-4FCE-B0A9-A4D32567F485}"/>
              </a:ext>
            </a:extLst>
          </p:cNvPr>
          <p:cNvSpPr>
            <a:spLocks noChangeArrowheads="1"/>
          </p:cNvSpPr>
          <p:nvPr/>
        </p:nvSpPr>
        <p:spPr bwMode="auto">
          <a:xfrm>
            <a:off x="2836863" y="2255838"/>
            <a:ext cx="723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800" b="1">
                <a:solidFill>
                  <a:srgbClr val="FF0000"/>
                </a:solidFill>
                <a:latin typeface="Garamond" panose="02020404030301010803" pitchFamily="18" charset="0"/>
              </a:rPr>
              <a:t>Let’s + V...(chúng ta hãy...)</a:t>
            </a:r>
            <a:endParaRPr lang="en-US" altLang="en-US" sz="4800" b="1">
              <a:solidFill>
                <a:srgbClr val="FF0000"/>
              </a:solidFill>
              <a:latin typeface="Garamond" panose="02020404030301010803" pitchFamily="18" charset="0"/>
            </a:endParaRPr>
          </a:p>
        </p:txBody>
      </p:sp>
      <p:sp>
        <p:nvSpPr>
          <p:cNvPr id="5" name="TextBox 4">
            <a:extLst>
              <a:ext uri="{FF2B5EF4-FFF2-40B4-BE49-F238E27FC236}">
                <a16:creationId xmlns:a16="http://schemas.microsoft.com/office/drawing/2014/main" id="{A4DF1913-2020-4B55-9E53-3F2104DDE723}"/>
              </a:ext>
            </a:extLst>
          </p:cNvPr>
          <p:cNvSpPr txBox="1">
            <a:spLocks noChangeArrowheads="1"/>
          </p:cNvSpPr>
          <p:nvPr/>
        </p:nvSpPr>
        <p:spPr bwMode="auto">
          <a:xfrm>
            <a:off x="1655763" y="3276600"/>
            <a:ext cx="716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b="1" u="sng">
                <a:solidFill>
                  <a:srgbClr val="FF0000"/>
                </a:solidFill>
                <a:latin typeface="Times New Roman" panose="02020603050405020304" pitchFamily="18" charset="0"/>
                <a:cs typeface="Times New Roman" panose="02020603050405020304" pitchFamily="18" charset="0"/>
              </a:rPr>
              <a:t>Ex</a:t>
            </a:r>
            <a:r>
              <a:rPr lang="vi-VN" altLang="en-US">
                <a:latin typeface="Times New Roman" panose="02020603050405020304" pitchFamily="18" charset="0"/>
                <a:cs typeface="Times New Roman" panose="02020603050405020304" pitchFamily="18" charset="0"/>
              </a:rPr>
              <a:t>: Why don’t you come along?</a:t>
            </a:r>
          </a:p>
          <a:p>
            <a:pPr>
              <a:spcBef>
                <a:spcPct val="0"/>
              </a:spcBef>
              <a:buFontTx/>
              <a:buNone/>
            </a:pPr>
            <a:endParaRPr lang="vi-VN" altLang="en-US">
              <a:latin typeface="Times New Roman" panose="02020603050405020304" pitchFamily="18" charset="0"/>
              <a:cs typeface="Times New Roman" panose="02020603050405020304" pitchFamily="18" charset="0"/>
            </a:endParaRPr>
          </a:p>
          <a:p>
            <a:pPr>
              <a:spcBef>
                <a:spcPct val="0"/>
              </a:spcBef>
              <a:buFontTx/>
              <a:buNone/>
            </a:pPr>
            <a:r>
              <a:rPr lang="vi-VN" altLang="en-US">
                <a:latin typeface="Times New Roman" panose="02020603050405020304" pitchFamily="18" charset="0"/>
                <a:cs typeface="Times New Roman" panose="02020603050405020304" pitchFamily="18" charset="0"/>
              </a:rPr>
              <a:t>       Why don’t you do your homework?</a:t>
            </a:r>
            <a:endParaRPr lang="en-US" altLang="en-US">
              <a:latin typeface="Times New Roman" panose="02020603050405020304" pitchFamily="18" charset="0"/>
              <a:cs typeface="Times New Roman" panose="02020603050405020304" pitchFamily="18" charset="0"/>
            </a:endParaRPr>
          </a:p>
        </p:txBody>
      </p:sp>
      <p:sp>
        <p:nvSpPr>
          <p:cNvPr id="10" name="Right Arrow 9">
            <a:extLst>
              <a:ext uri="{FF2B5EF4-FFF2-40B4-BE49-F238E27FC236}">
                <a16:creationId xmlns:a16="http://schemas.microsoft.com/office/drawing/2014/main" id="{6086D4FE-15E0-452D-924A-C180A95939C5}"/>
              </a:ext>
            </a:extLst>
          </p:cNvPr>
          <p:cNvSpPr/>
          <p:nvPr/>
        </p:nvSpPr>
        <p:spPr>
          <a:xfrm>
            <a:off x="1655763" y="5334000"/>
            <a:ext cx="990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1C439673-9057-47CF-80DD-108B26016135}"/>
              </a:ext>
            </a:extLst>
          </p:cNvPr>
          <p:cNvSpPr>
            <a:spLocks noChangeArrowheads="1"/>
          </p:cNvSpPr>
          <p:nvPr/>
        </p:nvSpPr>
        <p:spPr bwMode="auto">
          <a:xfrm>
            <a:off x="2836863" y="53340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800" b="1">
                <a:solidFill>
                  <a:srgbClr val="FF0000"/>
                </a:solidFill>
                <a:latin typeface="Garamond" panose="02020404030301010803" pitchFamily="18" charset="0"/>
              </a:rPr>
              <a:t>Why don’t you + V...?</a:t>
            </a:r>
          </a:p>
          <a:p>
            <a:pPr>
              <a:spcBef>
                <a:spcPct val="0"/>
              </a:spcBef>
              <a:buFontTx/>
              <a:buNone/>
            </a:pPr>
            <a:r>
              <a:rPr lang="vi-VN" altLang="en-US" sz="4800" b="1">
                <a:solidFill>
                  <a:srgbClr val="FF0000"/>
                </a:solidFill>
                <a:latin typeface="Garamond" panose="02020404030301010803" pitchFamily="18" charset="0"/>
              </a:rPr>
              <a:t>(tại sao bạn không....?)</a:t>
            </a:r>
            <a:endParaRPr lang="en-US" altLang="en-US" sz="4800" b="1">
              <a:solidFill>
                <a:srgbClr val="FF0000"/>
              </a:solidFill>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heel(1)">
                                      <p:cBhvr>
                                        <p:cTn id="12" dur="20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2" grpId="0" animBg="1"/>
      <p:bldP spid="4" grpId="0"/>
      <p:bldP spid="5" grpId="0"/>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2397</Words>
  <Application>Microsoft Office PowerPoint</Application>
  <PresentationFormat>Widescreen</PresentationFormat>
  <Paragraphs>445</Paragraphs>
  <Slides>35</Slides>
  <Notes>6</Notes>
  <HiddenSlides>0</HiddenSlides>
  <MMClips>2</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35</vt:i4>
      </vt:variant>
    </vt:vector>
  </HeadingPairs>
  <TitlesOfParts>
    <vt:vector size="58" baseType="lpstr">
      <vt:lpstr>.Vn3DH</vt:lpstr>
      <vt:lpstr>.VnGothicH</vt:lpstr>
      <vt:lpstr>.VnMysticalH</vt:lpstr>
      <vt:lpstr>.VnTifani Heavy</vt:lpstr>
      <vt:lpstr>.VnTime</vt:lpstr>
      <vt:lpstr>.VnTimeH</vt:lpstr>
      <vt:lpstr>Algerian</vt:lpstr>
      <vt:lpstr>Arial</vt:lpstr>
      <vt:lpstr>Arial Black</vt:lpstr>
      <vt:lpstr>Arial Narrow</vt:lpstr>
      <vt:lpstr>Calibri</vt:lpstr>
      <vt:lpstr>Calibri Light</vt:lpstr>
      <vt:lpstr>Chiller</vt:lpstr>
      <vt:lpstr>Comic Sans MS</vt:lpstr>
      <vt:lpstr>DigifaceWide</vt:lpstr>
      <vt:lpstr>Garamond</vt:lpstr>
      <vt:lpstr>Impact</vt:lpstr>
      <vt:lpstr>Lucida Handwriting</vt:lpstr>
      <vt:lpstr>Times New Roman</vt:lpstr>
      <vt:lpstr>Verdana</vt:lpstr>
      <vt:lpstr>VnTimes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Complete the summary</vt:lpstr>
      <vt:lpstr>* Choose the best answer.</vt:lpstr>
      <vt:lpstr>PowerPoint Presentation</vt:lpstr>
      <vt:lpstr>PowerPoint Presentation</vt:lpstr>
      <vt:lpstr>PowerPoint Presentation</vt:lpstr>
      <vt:lpstr>Unit 6: AFTER SCHOOL  Lesson 2 : A3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2021-11-06T07:42:39Z</dcterms:created>
  <dcterms:modified xsi:type="dcterms:W3CDTF">2021-11-06T07:52:49Z</dcterms:modified>
</cp:coreProperties>
</file>