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Default Extension="WAV" ContentType="audio/x-wav"/>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21"/>
  </p:notesMasterIdLst>
  <p:sldIdLst>
    <p:sldId id="271" r:id="rId2"/>
    <p:sldId id="257" r:id="rId3"/>
    <p:sldId id="258" r:id="rId4"/>
    <p:sldId id="273" r:id="rId5"/>
    <p:sldId id="272" r:id="rId6"/>
    <p:sldId id="274" r:id="rId7"/>
    <p:sldId id="275" r:id="rId8"/>
    <p:sldId id="276" r:id="rId9"/>
    <p:sldId id="277" r:id="rId10"/>
    <p:sldId id="259" r:id="rId11"/>
    <p:sldId id="262" r:id="rId12"/>
    <p:sldId id="261" r:id="rId13"/>
    <p:sldId id="263" r:id="rId14"/>
    <p:sldId id="260" r:id="rId15"/>
    <p:sldId id="265" r:id="rId16"/>
    <p:sldId id="267" r:id="rId17"/>
    <p:sldId id="270" r:id="rId18"/>
    <p:sldId id="266" r:id="rId19"/>
    <p:sldId id="264"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5447B5-29B1-4E18-92EC-8DD661579D4A}" type="datetimeFigureOut">
              <a:rPr lang="en-US" smtClean="0"/>
              <a:pPr/>
              <a:t>11/6/2021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742C70-4B83-4107-9311-6DB295492291}" type="slidenum">
              <a:rPr lang="en-US" smtClean="0"/>
              <a:pPr/>
              <a:t>‹#›</a:t>
            </a:fld>
            <a:endParaRPr lang="en-US"/>
          </a:p>
        </p:txBody>
      </p:sp>
    </p:spTree>
    <p:extLst>
      <p:ext uri="{BB962C8B-B14F-4D97-AF65-F5344CB8AC3E}">
        <p14:creationId xmlns="" xmlns:p14="http://schemas.microsoft.com/office/powerpoint/2010/main" val="2385572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 xmlns:a16="http://schemas.microsoft.com/office/drawing/2014/main" id="{FB9B7B87-5817-4C16-8EFF-A8FF53180A75}"/>
              </a:ext>
            </a:extLst>
          </p:cNvPr>
          <p:cNvSpPr>
            <a:spLocks noGrp="1" noChangeArrowheads="1"/>
          </p:cNvSpPr>
          <p:nvPr>
            <p:ph type="sldNum" sz="quarter" idx="5"/>
          </p:nvPr>
        </p:nvSpPr>
        <p:spPr/>
        <p:txBody>
          <a:bodyPr/>
          <a:lstStyle>
            <a:lvl1pPr eaLnBrk="0" hangingPunct="0">
              <a:defRPr>
                <a:solidFill>
                  <a:schemeClr val="tx1"/>
                </a:solidFill>
                <a:latin typeface="VNI-Times" pitchFamily="2" charset="0"/>
                <a:cs typeface="Arial" panose="020B0604020202020204" pitchFamily="34" charset="0"/>
              </a:defRPr>
            </a:lvl1pPr>
            <a:lvl2pPr marL="742950" indent="-285750" eaLnBrk="0" hangingPunct="0">
              <a:defRPr>
                <a:solidFill>
                  <a:schemeClr val="tx1"/>
                </a:solidFill>
                <a:latin typeface="VNI-Times" pitchFamily="2" charset="0"/>
                <a:cs typeface="Arial" panose="020B0604020202020204" pitchFamily="34" charset="0"/>
              </a:defRPr>
            </a:lvl2pPr>
            <a:lvl3pPr marL="1143000" indent="-228600" eaLnBrk="0" hangingPunct="0">
              <a:defRPr>
                <a:solidFill>
                  <a:schemeClr val="tx1"/>
                </a:solidFill>
                <a:latin typeface="VNI-Times" pitchFamily="2" charset="0"/>
                <a:cs typeface="Arial" panose="020B0604020202020204" pitchFamily="34" charset="0"/>
              </a:defRPr>
            </a:lvl3pPr>
            <a:lvl4pPr marL="1600200" indent="-228600" eaLnBrk="0" hangingPunct="0">
              <a:defRPr>
                <a:solidFill>
                  <a:schemeClr val="tx1"/>
                </a:solidFill>
                <a:latin typeface="VNI-Times" pitchFamily="2" charset="0"/>
                <a:cs typeface="Arial" panose="020B0604020202020204" pitchFamily="34" charset="0"/>
              </a:defRPr>
            </a:lvl4pPr>
            <a:lvl5pPr marL="2057400" indent="-228600" eaLnBrk="0" hangingPunct="0">
              <a:defRPr>
                <a:solidFill>
                  <a:schemeClr val="tx1"/>
                </a:solidFill>
                <a:latin typeface="VNI-Times" pitchFamily="2"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NI-Times" pitchFamily="2"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NI-Times" pitchFamily="2"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NI-Times" pitchFamily="2"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NI-Times" pitchFamily="2" charset="0"/>
                <a:cs typeface="Arial" panose="020B0604020202020204" pitchFamily="34" charset="0"/>
              </a:defRPr>
            </a:lvl9pPr>
          </a:lstStyle>
          <a:p>
            <a:fld id="{3FAC1674-D445-4A69-AA09-23BFF97181E2}" type="slidenum">
              <a:rPr lang="en-US" altLang="en-US">
                <a:latin typeface="Times New Roman" panose="02020603050405020304" pitchFamily="18" charset="0"/>
              </a:rPr>
              <a:pPr/>
              <a:t>1</a:t>
            </a:fld>
            <a:endParaRPr lang="en-US" altLang="en-US">
              <a:latin typeface="Times New Roman" panose="02020603050405020304" pitchFamily="18" charset="0"/>
            </a:endParaRPr>
          </a:p>
        </p:txBody>
      </p:sp>
      <p:sp>
        <p:nvSpPr>
          <p:cNvPr id="52227" name="Rectangle 2">
            <a:extLst>
              <a:ext uri="{FF2B5EF4-FFF2-40B4-BE49-F238E27FC236}">
                <a16:creationId xmlns="" xmlns:a16="http://schemas.microsoft.com/office/drawing/2014/main" id="{219C5E2E-D175-4CAA-AF44-3A907BD10CE1}"/>
              </a:ext>
            </a:extLst>
          </p:cNvPr>
          <p:cNvSpPr>
            <a:spLocks noGrp="1" noRot="1" noChangeAspect="1" noChangeArrowheads="1" noTextEdit="1"/>
          </p:cNvSpPr>
          <p:nvPr>
            <p:ph type="sldImg"/>
          </p:nvPr>
        </p:nvSpPr>
        <p:spPr>
          <a:ln/>
        </p:spPr>
      </p:sp>
      <p:sp>
        <p:nvSpPr>
          <p:cNvPr id="52228" name="Rectangle 3">
            <a:extLst>
              <a:ext uri="{FF2B5EF4-FFF2-40B4-BE49-F238E27FC236}">
                <a16:creationId xmlns="" xmlns:a16="http://schemas.microsoft.com/office/drawing/2014/main" id="{7E119E61-F5FF-4CB5-8B9C-B6F568A3CF10}"/>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D6565-445A-4EB4-A835-E0C686A67BE6}"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451B659-25EA-4BD8-8EE5-B71EE76E10E5}"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D3ADB060-CA3D-41CA-8846-7D3C2E6720F7}" type="slidenum">
              <a:rPr lang="en-US" altLang="en-US" smtClean="0"/>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0D6A41-808A-4823-8616-98EB63722B13}"/>
              </a:ext>
            </a:extLst>
          </p:cNvPr>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a:extLst>
              <a:ext uri="{FF2B5EF4-FFF2-40B4-BE49-F238E27FC236}">
                <a16:creationId xmlns="" xmlns:a16="http://schemas.microsoft.com/office/drawing/2014/main" id="{9C2E05DE-588C-40EE-A70B-715109793645}"/>
              </a:ext>
            </a:extLst>
          </p:cNvPr>
          <p:cNvSpPr>
            <a:spLocks noGrp="1"/>
          </p:cNvSpPr>
          <p:nvPr>
            <p:ph type="tbl" idx="1"/>
          </p:nvPr>
        </p:nvSpPr>
        <p:spPr>
          <a:xfrm>
            <a:off x="457200" y="1600200"/>
            <a:ext cx="8229600" cy="4530725"/>
          </a:xfrm>
        </p:spPr>
        <p:txBody>
          <a:bodyPr/>
          <a:lstStyle/>
          <a:p>
            <a:endParaRPr lang="en-US"/>
          </a:p>
        </p:txBody>
      </p:sp>
      <p:sp>
        <p:nvSpPr>
          <p:cNvPr id="4" name="Date Placeholder 3">
            <a:extLst>
              <a:ext uri="{FF2B5EF4-FFF2-40B4-BE49-F238E27FC236}">
                <a16:creationId xmlns="" xmlns:a16="http://schemas.microsoft.com/office/drawing/2014/main" id="{17E8DFF0-FCF1-4023-B58D-0F908E58D3B6}"/>
              </a:ext>
            </a:extLst>
          </p:cNvPr>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5" name="Footer Placeholder 4">
            <a:extLst>
              <a:ext uri="{FF2B5EF4-FFF2-40B4-BE49-F238E27FC236}">
                <a16:creationId xmlns="" xmlns:a16="http://schemas.microsoft.com/office/drawing/2014/main" id="{2ED6839D-4512-43D5-9CA6-DEB8A5B5FDA8}"/>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a:extLst>
              <a:ext uri="{FF2B5EF4-FFF2-40B4-BE49-F238E27FC236}">
                <a16:creationId xmlns="" xmlns:a16="http://schemas.microsoft.com/office/drawing/2014/main" id="{BC93A9CC-77FB-4BFE-BCF0-267F37CD0F58}"/>
              </a:ext>
            </a:extLst>
          </p:cNvPr>
          <p:cNvSpPr>
            <a:spLocks noGrp="1"/>
          </p:cNvSpPr>
          <p:nvPr>
            <p:ph type="sldNum" sz="quarter" idx="12"/>
          </p:nvPr>
        </p:nvSpPr>
        <p:spPr>
          <a:xfrm>
            <a:off x="6553200" y="6248400"/>
            <a:ext cx="2133600" cy="457200"/>
          </a:xfrm>
        </p:spPr>
        <p:txBody>
          <a:bodyPr/>
          <a:lstStyle>
            <a:lvl1pPr>
              <a:defRPr/>
            </a:lvl1pPr>
          </a:lstStyle>
          <a:p>
            <a:fld id="{53CA8C91-9E88-428A-9A13-F7F4AB0DC1A6}" type="slidenum">
              <a:rPr lang="en-US" altLang="en-US"/>
              <a:pPr/>
              <a:t>‹#›</a:t>
            </a:fld>
            <a:endParaRPr lang="en-US" altLang="en-US"/>
          </a:p>
        </p:txBody>
      </p:sp>
    </p:spTree>
    <p:extLst>
      <p:ext uri="{BB962C8B-B14F-4D97-AF65-F5344CB8AC3E}">
        <p14:creationId xmlns="" xmlns:p14="http://schemas.microsoft.com/office/powerpoint/2010/main" val="3594280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029729B-6703-4AE7-9EB4-B355D6BCA0FC}"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DFE80E2-1A3F-47CB-B92F-95F1D7C85AA4}" type="slidenum">
              <a:rPr lang="en-US" altLang="en-US" smtClean="0"/>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A5D0906-8C75-44F1-A6A2-AD7EFA780FB5}"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B880B926-91DA-448E-930B-3704FA0DFF5B}"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CCD40BE9-4249-4119-91BC-2150D3E2BEC1}"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ABC9C46-FFDA-4502-BE50-2AA4C886CEB7}"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7D192A03-3DC3-478F-9A94-490865CAADA3}"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FFBC75B-331D-4A40-839A-E85A69541BF2}"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67AC3-04CA-4102-9684-9A4D9ABBCEA2}" type="slidenum">
              <a:rPr lang="en-US" altLang="en-US" smtClean="0"/>
              <a:pPr/>
              <a:t>‹#›</a:t>
            </a:fld>
            <a:endParaRPr lang="en-US" alt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3" Type="http://schemas.microsoft.com/office/2007/relationships/media" Target="../media/media7.WAV"/><Relationship Id="rId3" Type="http://schemas.microsoft.com/office/2007/relationships/media" Target="../media/media1.WAV"/><Relationship Id="rId7" Type="http://schemas.microsoft.com/office/2007/relationships/media" Target="../media/media4.WAV"/><Relationship Id="rId2" Type="http://schemas.openxmlformats.org/officeDocument/2006/relationships/slideLayout" Target="../slideLayouts/slideLayout2.xml"/><Relationship Id="rId1" Type="http://schemas.openxmlformats.org/officeDocument/2006/relationships/video" Target="NULL" TargetMode="External"/><Relationship Id="rId6" Type="http://schemas.microsoft.com/office/2007/relationships/media" Target="../media/media3.WAV"/><Relationship Id="rId11" Type="http://schemas.microsoft.com/office/2007/relationships/media" Target="../media/media6.WAV"/><Relationship Id="rId5" Type="http://schemas.microsoft.com/office/2007/relationships/media" Target="../media/media2.WAV"/><Relationship Id="rId4" Type="http://schemas.openxmlformats.org/officeDocument/2006/relationships/image" Target="../media/image2.png"/><Relationship Id="rId9" Type="http://schemas.microsoft.com/office/2007/relationships/media" Target="../media/media5.WAV"/></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chalkboard">
            <a:extLst>
              <a:ext uri="{FF2B5EF4-FFF2-40B4-BE49-F238E27FC236}">
                <a16:creationId xmlns="" xmlns:a16="http://schemas.microsoft.com/office/drawing/2014/main" id="{53CE3C64-1976-4FCB-AF1A-DBAC0EA6B256}"/>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0"/>
            <a:ext cx="2457450"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3557" name="Rectangle 5">
            <a:extLst>
              <a:ext uri="{FF2B5EF4-FFF2-40B4-BE49-F238E27FC236}">
                <a16:creationId xmlns="" xmlns:a16="http://schemas.microsoft.com/office/drawing/2014/main" id="{417312AA-E4D9-40EB-8E69-1EC7F82D7C60}"/>
              </a:ext>
            </a:extLst>
          </p:cNvPr>
          <p:cNvSpPr>
            <a:spLocks noChangeArrowheads="1"/>
          </p:cNvSpPr>
          <p:nvPr/>
        </p:nvSpPr>
        <p:spPr bwMode="auto">
          <a:xfrm>
            <a:off x="609600" y="914400"/>
            <a:ext cx="8229600" cy="3828740"/>
          </a:xfrm>
          <a:prstGeom prst="rect">
            <a:avLst/>
          </a:prstGeom>
          <a:noFill/>
          <a:ln w="38100" algn="ctr">
            <a:noFill/>
            <a:miter lim="800000"/>
            <a:headEnd/>
            <a:tailEnd/>
          </a:ln>
          <a:effectLst/>
        </p:spPr>
        <p:txBody>
          <a:bodyPr>
            <a:spAutoFit/>
          </a:bodyPr>
          <a:lstStyle/>
          <a:p>
            <a:pPr>
              <a:lnSpc>
                <a:spcPct val="90000"/>
              </a:lnSpc>
              <a:spcBef>
                <a:spcPct val="50000"/>
              </a:spcBef>
              <a:buSzPct val="250000"/>
              <a:defRPr/>
            </a:pPr>
            <a:r>
              <a:rPr lang="en-US" sz="3600" b="1" dirty="0">
                <a:solidFill>
                  <a:srgbClr val="CC00FF"/>
                </a:solidFill>
                <a:effectLst>
                  <a:outerShdw blurRad="38100" dist="38100" dir="2700000" algn="tl">
                    <a:srgbClr val="000000"/>
                  </a:outerShdw>
                </a:effectLst>
                <a:latin typeface="Elephant" pitchFamily="18" charset="0"/>
                <a:cs typeface="+mn-cs"/>
              </a:rPr>
              <a:t>			</a:t>
            </a:r>
            <a:r>
              <a:rPr lang="en-US" sz="6600" b="1" dirty="0">
                <a:solidFill>
                  <a:schemeClr val="tx1">
                    <a:lumMod val="10000"/>
                  </a:schemeClr>
                </a:solidFill>
                <a:effectLst>
                  <a:outerShdw blurRad="38100" dist="38100" dir="2700000" algn="tl">
                    <a:srgbClr val="000000"/>
                  </a:outerShdw>
                </a:effectLst>
                <a:latin typeface="Times New Roman" pitchFamily="18" charset="0"/>
                <a:cs typeface="Times New Roman" pitchFamily="18" charset="0"/>
              </a:rPr>
              <a:t>ENGLISH 9</a:t>
            </a:r>
            <a:endParaRPr lang="en-US" sz="3600" b="1" dirty="0">
              <a:solidFill>
                <a:schemeClr val="tx1">
                  <a:lumMod val="10000"/>
                </a:schemeClr>
              </a:solidFill>
              <a:effectLst>
                <a:outerShdw blurRad="38100" dist="38100" dir="2700000" algn="tl">
                  <a:srgbClr val="000000"/>
                </a:outerShdw>
              </a:effectLst>
              <a:latin typeface="Times New Roman" pitchFamily="18" charset="0"/>
              <a:cs typeface="Times New Roman" pitchFamily="18" charset="0"/>
            </a:endParaRPr>
          </a:p>
          <a:p>
            <a:pPr>
              <a:lnSpc>
                <a:spcPct val="90000"/>
              </a:lnSpc>
              <a:spcBef>
                <a:spcPct val="50000"/>
              </a:spcBef>
              <a:buSzPct val="250000"/>
              <a:defRPr/>
            </a:pPr>
            <a:r>
              <a:rPr lang="en-US" sz="3200" dirty="0">
                <a:solidFill>
                  <a:srgbClr val="0066FF"/>
                </a:solidFill>
                <a:effectLst>
                  <a:outerShdw blurRad="38100" dist="38100" dir="2700000" algn="tl">
                    <a:srgbClr val="000000"/>
                  </a:outerShdw>
                </a:effectLst>
                <a:latin typeface="Arial" charset="0"/>
                <a:cs typeface="+mn-cs"/>
              </a:rPr>
              <a:t>   </a:t>
            </a:r>
            <a:r>
              <a:rPr lang="en-US" sz="3600" u="sng" dirty="0">
                <a:solidFill>
                  <a:srgbClr val="0066FF"/>
                </a:solidFill>
                <a:effectLst>
                  <a:outerShdw blurRad="38100" dist="38100" dir="2700000" algn="tl">
                    <a:srgbClr val="000000"/>
                  </a:outerShdw>
                </a:effectLst>
                <a:latin typeface="Arial" charset="0"/>
                <a:cs typeface="+mn-cs"/>
              </a:rPr>
              <a:t>Unit 4</a:t>
            </a:r>
            <a:r>
              <a:rPr lang="en-US" sz="3200" dirty="0">
                <a:solidFill>
                  <a:srgbClr val="FF3300"/>
                </a:solidFill>
                <a:effectLst>
                  <a:outerShdw blurRad="38100" dist="38100" dir="2700000" algn="tl">
                    <a:srgbClr val="000000"/>
                  </a:outerShdw>
                </a:effectLst>
                <a:latin typeface="Arial" charset="0"/>
                <a:cs typeface="+mn-cs"/>
              </a:rPr>
              <a:t>:  </a:t>
            </a:r>
            <a:endParaRPr lang="vi-VN" sz="3200" dirty="0">
              <a:solidFill>
                <a:srgbClr val="FF3300"/>
              </a:solidFill>
              <a:effectLst>
                <a:outerShdw blurRad="38100" dist="38100" dir="2700000" algn="tl">
                  <a:srgbClr val="000000"/>
                </a:outerShdw>
              </a:effectLst>
              <a:latin typeface="Arial" charset="0"/>
              <a:cs typeface="+mn-cs"/>
            </a:endParaRPr>
          </a:p>
          <a:p>
            <a:pPr algn="ctr">
              <a:lnSpc>
                <a:spcPct val="90000"/>
              </a:lnSpc>
              <a:spcBef>
                <a:spcPct val="50000"/>
              </a:spcBef>
              <a:buSzPct val="250000"/>
              <a:defRPr/>
            </a:pPr>
            <a:r>
              <a:rPr lang="en-US" sz="4400" b="1" dirty="0">
                <a:solidFill>
                  <a:srgbClr val="7030A0"/>
                </a:solidFill>
                <a:effectLst>
                  <a:outerShdw blurRad="38100" dist="38100" dir="2700000" algn="tl">
                    <a:srgbClr val="000000"/>
                  </a:outerShdw>
                </a:effectLst>
                <a:latin typeface="Arial" charset="0"/>
                <a:cs typeface="+mn-cs"/>
              </a:rPr>
              <a:t>Learning a foreign language</a:t>
            </a:r>
          </a:p>
          <a:p>
            <a:pPr>
              <a:lnSpc>
                <a:spcPct val="90000"/>
              </a:lnSpc>
              <a:spcBef>
                <a:spcPct val="50000"/>
              </a:spcBef>
              <a:buSzPct val="250000"/>
              <a:defRPr/>
            </a:pPr>
            <a:endParaRPr lang="en-US" sz="800" b="1" dirty="0">
              <a:solidFill>
                <a:srgbClr val="FF3300"/>
              </a:solidFill>
              <a:effectLst>
                <a:outerShdw blurRad="38100" dist="38100" dir="2700000" algn="tl">
                  <a:srgbClr val="000000"/>
                </a:outerShdw>
              </a:effectLst>
              <a:latin typeface="Arial" charset="0"/>
              <a:cs typeface="+mn-cs"/>
            </a:endParaRPr>
          </a:p>
          <a:p>
            <a:pPr>
              <a:lnSpc>
                <a:spcPct val="90000"/>
              </a:lnSpc>
              <a:spcBef>
                <a:spcPct val="50000"/>
              </a:spcBef>
              <a:buSzPct val="250000"/>
              <a:defRPr/>
            </a:pPr>
            <a:r>
              <a:rPr lang="en-US" sz="3200" b="1" dirty="0">
                <a:solidFill>
                  <a:srgbClr val="0066FF"/>
                </a:solidFill>
                <a:effectLst>
                  <a:outerShdw blurRad="38100" dist="38100" dir="2700000" algn="tl">
                    <a:srgbClr val="000000"/>
                  </a:outerShdw>
                </a:effectLst>
                <a:latin typeface="Arial" charset="0"/>
                <a:cs typeface="+mn-cs"/>
              </a:rPr>
              <a:t>           </a:t>
            </a:r>
            <a:r>
              <a:rPr lang="en-US" sz="3200" b="1" u="sng" dirty="0">
                <a:solidFill>
                  <a:srgbClr val="0066FF"/>
                </a:solidFill>
                <a:effectLst>
                  <a:outerShdw blurRad="38100" dist="38100" dir="2700000" algn="tl">
                    <a:srgbClr val="000000"/>
                  </a:outerShdw>
                </a:effectLst>
                <a:latin typeface="Arial" charset="0"/>
                <a:cs typeface="+mn-cs"/>
              </a:rPr>
              <a:t>Lesson</a:t>
            </a:r>
            <a:r>
              <a:rPr lang="en-US" sz="3200" dirty="0">
                <a:solidFill>
                  <a:srgbClr val="0070C0"/>
                </a:solidFill>
                <a:effectLst>
                  <a:outerShdw blurRad="38100" dist="38100" dir="2700000" algn="tl">
                    <a:srgbClr val="000000"/>
                  </a:outerShdw>
                </a:effectLst>
                <a:latin typeface="Arial" charset="0"/>
                <a:cs typeface="+mn-cs"/>
              </a:rPr>
              <a:t>:</a:t>
            </a:r>
            <a:r>
              <a:rPr lang="en-US" sz="3200" dirty="0">
                <a:solidFill>
                  <a:srgbClr val="FF3300"/>
                </a:solidFill>
                <a:effectLst>
                  <a:outerShdw blurRad="38100" dist="38100" dir="2700000" algn="tl">
                    <a:srgbClr val="000000"/>
                  </a:outerShdw>
                </a:effectLst>
                <a:latin typeface="Arial" charset="0"/>
                <a:cs typeface="+mn-cs"/>
              </a:rPr>
              <a:t>   </a:t>
            </a:r>
            <a:r>
              <a:rPr lang="en-US" sz="3200" b="1" dirty="0">
                <a:solidFill>
                  <a:srgbClr val="FF3300"/>
                </a:solidFill>
                <a:effectLst>
                  <a:outerShdw blurRad="38100" dist="38100" dir="2700000" algn="tl">
                    <a:srgbClr val="000000"/>
                  </a:outerShdw>
                </a:effectLst>
                <a:latin typeface="Arial" charset="0"/>
                <a:cs typeface="+mn-cs"/>
              </a:rPr>
              <a:t> </a:t>
            </a:r>
            <a:r>
              <a:rPr lang="en-US" sz="3200" b="1" dirty="0">
                <a:solidFill>
                  <a:srgbClr val="FF6600"/>
                </a:solidFill>
                <a:effectLst>
                  <a:outerShdw blurRad="38100" dist="38100" dir="2700000" algn="tl">
                    <a:srgbClr val="000000"/>
                  </a:outerShdw>
                </a:effectLst>
                <a:latin typeface="Arial" charset="0"/>
              </a:rPr>
              <a:t>Listening</a:t>
            </a:r>
            <a:endParaRPr lang="en-US" sz="3200" b="1" dirty="0">
              <a:solidFill>
                <a:srgbClr val="C00000"/>
              </a:solidFill>
              <a:effectLst>
                <a:outerShdw blurRad="38100" dist="38100" dir="2700000" algn="tl">
                  <a:srgbClr val="000000"/>
                </a:outerShdw>
              </a:effectLst>
              <a:latin typeface="Arial" charset="0"/>
              <a:cs typeface="+mn-cs"/>
            </a:endParaRPr>
          </a:p>
          <a:p>
            <a:pPr>
              <a:lnSpc>
                <a:spcPct val="90000"/>
              </a:lnSpc>
              <a:spcBef>
                <a:spcPct val="50000"/>
              </a:spcBef>
              <a:buSzPct val="250000"/>
              <a:defRPr/>
            </a:pPr>
            <a:endParaRPr lang="vi-VN" sz="1100" b="1" i="1" dirty="0">
              <a:solidFill>
                <a:srgbClr val="0070C0"/>
              </a:solidFill>
              <a:effectLst>
                <a:outerShdw blurRad="38100" dist="38100" dir="2700000" algn="tl">
                  <a:srgbClr val="000000"/>
                </a:outerShdw>
              </a:effectLst>
              <a:latin typeface="Arial" charset="0"/>
              <a:cs typeface="+mn-cs"/>
            </a:endParaRPr>
          </a:p>
        </p:txBody>
      </p:sp>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Oval 4">
            <a:extLst>
              <a:ext uri="{FF2B5EF4-FFF2-40B4-BE49-F238E27FC236}">
                <a16:creationId xmlns="" xmlns:a16="http://schemas.microsoft.com/office/drawing/2014/main" id="{D8983B6C-1F70-4E7C-8C4E-65ADFE7AB9FE}"/>
              </a:ext>
            </a:extLst>
          </p:cNvPr>
          <p:cNvSpPr>
            <a:spLocks noChangeArrowheads="1"/>
          </p:cNvSpPr>
          <p:nvPr/>
        </p:nvSpPr>
        <p:spPr bwMode="auto">
          <a:xfrm>
            <a:off x="1143000" y="27432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Good at</a:t>
            </a:r>
          </a:p>
        </p:txBody>
      </p:sp>
      <p:sp>
        <p:nvSpPr>
          <p:cNvPr id="11269" name="Oval 5">
            <a:extLst>
              <a:ext uri="{FF2B5EF4-FFF2-40B4-BE49-F238E27FC236}">
                <a16:creationId xmlns="" xmlns:a16="http://schemas.microsoft.com/office/drawing/2014/main" id="{D4E4E95B-F765-4A5E-A97B-90BDD014CA2B}"/>
              </a:ext>
            </a:extLst>
          </p:cNvPr>
          <p:cNvSpPr>
            <a:spLocks noChangeArrowheads="1"/>
          </p:cNvSpPr>
          <p:nvPr/>
        </p:nvSpPr>
        <p:spPr bwMode="auto">
          <a:xfrm>
            <a:off x="4191000" y="25146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improve</a:t>
            </a:r>
          </a:p>
        </p:txBody>
      </p:sp>
      <p:sp>
        <p:nvSpPr>
          <p:cNvPr id="11270" name="Oval 6">
            <a:extLst>
              <a:ext uri="{FF2B5EF4-FFF2-40B4-BE49-F238E27FC236}">
                <a16:creationId xmlns="" xmlns:a16="http://schemas.microsoft.com/office/drawing/2014/main" id="{A57862DF-01D5-4527-841D-C5D6828D134E}"/>
              </a:ext>
            </a:extLst>
          </p:cNvPr>
          <p:cNvSpPr>
            <a:spLocks noChangeArrowheads="1"/>
          </p:cNvSpPr>
          <p:nvPr/>
        </p:nvSpPr>
        <p:spPr bwMode="auto">
          <a:xfrm>
            <a:off x="3657600" y="3733800"/>
            <a:ext cx="25146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National bank</a:t>
            </a:r>
          </a:p>
        </p:txBody>
      </p:sp>
      <p:sp>
        <p:nvSpPr>
          <p:cNvPr id="11271" name="Oval 7">
            <a:extLst>
              <a:ext uri="{FF2B5EF4-FFF2-40B4-BE49-F238E27FC236}">
                <a16:creationId xmlns="" xmlns:a16="http://schemas.microsoft.com/office/drawing/2014/main" id="{DEE98E11-A25C-44E3-AED5-4673807A8B5A}"/>
              </a:ext>
            </a:extLst>
          </p:cNvPr>
          <p:cNvSpPr>
            <a:spLocks noChangeArrowheads="1"/>
          </p:cNvSpPr>
          <p:nvPr/>
        </p:nvSpPr>
        <p:spPr bwMode="auto">
          <a:xfrm>
            <a:off x="1295400" y="43434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Work for</a:t>
            </a:r>
          </a:p>
        </p:txBody>
      </p:sp>
      <p:sp>
        <p:nvSpPr>
          <p:cNvPr id="11272" name="Oval 8">
            <a:extLst>
              <a:ext uri="{FF2B5EF4-FFF2-40B4-BE49-F238E27FC236}">
                <a16:creationId xmlns="" xmlns:a16="http://schemas.microsoft.com/office/drawing/2014/main" id="{AD11A4B6-927A-43D6-AB00-DE5C23A73933}"/>
              </a:ext>
            </a:extLst>
          </p:cNvPr>
          <p:cNvSpPr>
            <a:spLocks noChangeArrowheads="1"/>
          </p:cNvSpPr>
          <p:nvPr/>
        </p:nvSpPr>
        <p:spPr bwMode="auto">
          <a:xfrm>
            <a:off x="3657600" y="54102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aspect</a:t>
            </a:r>
          </a:p>
        </p:txBody>
      </p:sp>
      <p:sp>
        <p:nvSpPr>
          <p:cNvPr id="11273" name="Oval 9">
            <a:extLst>
              <a:ext uri="{FF2B5EF4-FFF2-40B4-BE49-F238E27FC236}">
                <a16:creationId xmlns="" xmlns:a16="http://schemas.microsoft.com/office/drawing/2014/main" id="{F25A61D4-809B-4D90-91DF-41126B2BC0E9}"/>
              </a:ext>
            </a:extLst>
          </p:cNvPr>
          <p:cNvSpPr>
            <a:spLocks noChangeArrowheads="1"/>
          </p:cNvSpPr>
          <p:nvPr/>
        </p:nvSpPr>
        <p:spPr bwMode="auto">
          <a:xfrm>
            <a:off x="6400800" y="31242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skill</a:t>
            </a:r>
          </a:p>
        </p:txBody>
      </p:sp>
      <p:sp>
        <p:nvSpPr>
          <p:cNvPr id="11274" name="Oval 10">
            <a:extLst>
              <a:ext uri="{FF2B5EF4-FFF2-40B4-BE49-F238E27FC236}">
                <a16:creationId xmlns="" xmlns:a16="http://schemas.microsoft.com/office/drawing/2014/main" id="{DC28B44A-B46F-4FE3-B4EF-308C919DF0BA}"/>
              </a:ext>
            </a:extLst>
          </p:cNvPr>
          <p:cNvSpPr>
            <a:spLocks noChangeArrowheads="1"/>
          </p:cNvSpPr>
          <p:nvPr/>
        </p:nvSpPr>
        <p:spPr bwMode="auto">
          <a:xfrm>
            <a:off x="6248400" y="46482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terrible</a:t>
            </a:r>
          </a:p>
        </p:txBody>
      </p:sp>
      <p:sp>
        <p:nvSpPr>
          <p:cNvPr id="11275" name="Text Box 11">
            <a:extLst>
              <a:ext uri="{FF2B5EF4-FFF2-40B4-BE49-F238E27FC236}">
                <a16:creationId xmlns="" xmlns:a16="http://schemas.microsoft.com/office/drawing/2014/main" id="{026A7C5A-326E-417E-93F8-14DBDDFBDE44}"/>
              </a:ext>
            </a:extLst>
          </p:cNvPr>
          <p:cNvSpPr txBox="1">
            <a:spLocks noChangeArrowheads="1"/>
          </p:cNvSpPr>
          <p:nvPr/>
        </p:nvSpPr>
        <p:spPr bwMode="auto">
          <a:xfrm>
            <a:off x="2362200" y="1614488"/>
            <a:ext cx="4038600" cy="519112"/>
          </a:xfrm>
          <a:prstGeom prst="rect">
            <a:avLst/>
          </a:prstGeom>
          <a:solidFill>
            <a:srgbClr val="008000"/>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u="sng"/>
              <a:t> what and where</a:t>
            </a:r>
          </a:p>
        </p:txBody>
      </p:sp>
      <p:sp>
        <p:nvSpPr>
          <p:cNvPr id="11276" name="Rectangle 12">
            <a:extLst>
              <a:ext uri="{FF2B5EF4-FFF2-40B4-BE49-F238E27FC236}">
                <a16:creationId xmlns="" xmlns:a16="http://schemas.microsoft.com/office/drawing/2014/main" id="{46A02DD4-FF8C-45C5-8806-7342DBC1E6EE}"/>
              </a:ext>
            </a:extLst>
          </p:cNvPr>
          <p:cNvSpPr>
            <a:spLocks noGrp="1" noChangeArrowheads="1"/>
          </p:cNvSpPr>
          <p:nvPr>
            <p:ph type="title"/>
          </p:nvPr>
        </p:nvSpPr>
        <p:spPr>
          <a:xfrm>
            <a:off x="457200" y="990600"/>
            <a:ext cx="8229600" cy="354013"/>
          </a:xfrm>
          <a:noFill/>
          <a:ln/>
        </p:spPr>
        <p:txBody>
          <a:bodyPr>
            <a:normAutofit fontScale="90000"/>
          </a:bodyPr>
          <a:lstStyle/>
          <a:p>
            <a:r>
              <a:rPr lang="en-US" altLang="en-US" sz="4000" b="0" dirty="0"/>
              <a:t>Lesson 3: Listening</a:t>
            </a:r>
          </a:p>
        </p:txBody>
      </p:sp>
      <p:sp>
        <p:nvSpPr>
          <p:cNvPr id="11277" name="Rectangle 13">
            <a:extLst>
              <a:ext uri="{FF2B5EF4-FFF2-40B4-BE49-F238E27FC236}">
                <a16:creationId xmlns="" xmlns:a16="http://schemas.microsoft.com/office/drawing/2014/main" id="{CCB63660-4DAE-4197-B2D1-5EDB3D49E43D}"/>
              </a:ext>
            </a:extLst>
          </p:cNvPr>
          <p:cNvSpPr>
            <a:spLocks noChangeArrowheads="1"/>
          </p:cNvSpPr>
          <p:nvPr/>
        </p:nvSpPr>
        <p:spPr bwMode="auto">
          <a:xfrm>
            <a:off x="609600" y="152400"/>
            <a:ext cx="8229600"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Times New Roman" panose="02020603050405020304" pitchFamily="18" charset="0"/>
              </a:defRPr>
            </a:lvl1pPr>
            <a:lvl2pPr algn="ctr">
              <a:defRPr sz="4400" b="1">
                <a:solidFill>
                  <a:schemeClr val="tx2"/>
                </a:solidFill>
                <a:effectLst>
                  <a:outerShdw blurRad="38100" dist="38100" dir="2700000" algn="tl">
                    <a:srgbClr val="000000"/>
                  </a:outerShdw>
                </a:effectLst>
                <a:latin typeface="Times New Roman" panose="02020603050405020304" pitchFamily="18" charset="0"/>
              </a:defRPr>
            </a:lvl2pPr>
            <a:lvl3pPr algn="ctr">
              <a:defRPr sz="4400" b="1">
                <a:solidFill>
                  <a:schemeClr val="tx2"/>
                </a:solidFill>
                <a:effectLst>
                  <a:outerShdw blurRad="38100" dist="38100" dir="2700000" algn="tl">
                    <a:srgbClr val="000000"/>
                  </a:outerShdw>
                </a:effectLst>
                <a:latin typeface="Times New Roman" panose="02020603050405020304" pitchFamily="18" charset="0"/>
              </a:defRPr>
            </a:lvl3pPr>
            <a:lvl4pPr algn="ctr">
              <a:defRPr sz="4400" b="1">
                <a:solidFill>
                  <a:schemeClr val="tx2"/>
                </a:solidFill>
                <a:effectLst>
                  <a:outerShdw blurRad="38100" dist="38100" dir="2700000" algn="tl">
                    <a:srgbClr val="000000"/>
                  </a:outerShdw>
                </a:effectLst>
                <a:latin typeface="Times New Roman" panose="02020603050405020304" pitchFamily="18" charset="0"/>
              </a:defRPr>
            </a:lvl4pPr>
            <a:lvl5pPr algn="ctr">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4000" dirty="0">
                <a:solidFill>
                  <a:srgbClr val="FF0000"/>
                </a:solidFill>
              </a:rPr>
              <a:t>Unit 4: learning a foreign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xit" presetSubtype="16" fill="hold" nodeType="clickEffect">
                                  <p:stCondLst>
                                    <p:cond delay="0"/>
                                  </p:stCondLst>
                                  <p:childTnLst>
                                    <p:animEffect transition="out" filter="diamond(in)">
                                      <p:cBhvr>
                                        <p:cTn id="6" dur="2000"/>
                                        <p:tgtEl>
                                          <p:spTgt spid="11268">
                                            <p:txEl>
                                              <p:pRg st="0" end="0"/>
                                            </p:txEl>
                                          </p:spTgt>
                                        </p:tgtEl>
                                      </p:cBhvr>
                                    </p:animEffect>
                                    <p:set>
                                      <p:cBhvr>
                                        <p:cTn id="7" dur="1" fill="hold">
                                          <p:stCondLst>
                                            <p:cond delay="1999"/>
                                          </p:stCondLst>
                                        </p:cTn>
                                        <p:tgtEl>
                                          <p:spTgt spid="11268">
                                            <p:txEl>
                                              <p:pRg st="0" end="0"/>
                                            </p:txEl>
                                          </p:spTgt>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xit" presetSubtype="16" fill="hold" nodeType="clickEffect">
                                  <p:stCondLst>
                                    <p:cond delay="0"/>
                                  </p:stCondLst>
                                  <p:childTnLst>
                                    <p:animEffect transition="out" filter="diamond(in)">
                                      <p:cBhvr>
                                        <p:cTn id="11" dur="2000"/>
                                        <p:tgtEl>
                                          <p:spTgt spid="11269">
                                            <p:txEl>
                                              <p:pRg st="0" end="0"/>
                                            </p:txEl>
                                          </p:spTgt>
                                        </p:tgtEl>
                                      </p:cBhvr>
                                    </p:animEffect>
                                    <p:set>
                                      <p:cBhvr>
                                        <p:cTn id="12" dur="1" fill="hold">
                                          <p:stCondLst>
                                            <p:cond delay="1999"/>
                                          </p:stCondLst>
                                        </p:cTn>
                                        <p:tgtEl>
                                          <p:spTgt spid="11269">
                                            <p:txEl>
                                              <p:pRg st="0" end="0"/>
                                            </p:txEl>
                                          </p:spTgt>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xit" presetSubtype="16" fill="hold" nodeType="clickEffect">
                                  <p:stCondLst>
                                    <p:cond delay="0"/>
                                  </p:stCondLst>
                                  <p:childTnLst>
                                    <p:animEffect transition="out" filter="diamond(in)">
                                      <p:cBhvr>
                                        <p:cTn id="16" dur="2000"/>
                                        <p:tgtEl>
                                          <p:spTgt spid="11273">
                                            <p:txEl>
                                              <p:pRg st="0" end="0"/>
                                            </p:txEl>
                                          </p:spTgt>
                                        </p:tgtEl>
                                      </p:cBhvr>
                                    </p:animEffect>
                                    <p:set>
                                      <p:cBhvr>
                                        <p:cTn id="17" dur="1" fill="hold">
                                          <p:stCondLst>
                                            <p:cond delay="1999"/>
                                          </p:stCondLst>
                                        </p:cTn>
                                        <p:tgtEl>
                                          <p:spTgt spid="11273">
                                            <p:txEl>
                                              <p:pRg st="0" end="0"/>
                                            </p:txEl>
                                          </p:spTgt>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xit" presetSubtype="16" fill="hold" nodeType="clickEffect">
                                  <p:stCondLst>
                                    <p:cond delay="0"/>
                                  </p:stCondLst>
                                  <p:childTnLst>
                                    <p:animEffect transition="out" filter="diamond(in)">
                                      <p:cBhvr>
                                        <p:cTn id="21" dur="2000"/>
                                        <p:tgtEl>
                                          <p:spTgt spid="11274">
                                            <p:txEl>
                                              <p:pRg st="0" end="0"/>
                                            </p:txEl>
                                          </p:spTgt>
                                        </p:tgtEl>
                                      </p:cBhvr>
                                    </p:animEffect>
                                    <p:set>
                                      <p:cBhvr>
                                        <p:cTn id="22" dur="1" fill="hold">
                                          <p:stCondLst>
                                            <p:cond delay="1999"/>
                                          </p:stCondLst>
                                        </p:cTn>
                                        <p:tgtEl>
                                          <p:spTgt spid="11274">
                                            <p:txEl>
                                              <p:pRg st="0" end="0"/>
                                            </p:txEl>
                                          </p:spTgt>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xit" presetSubtype="16" fill="hold" nodeType="clickEffect">
                                  <p:stCondLst>
                                    <p:cond delay="0"/>
                                  </p:stCondLst>
                                  <p:childTnLst>
                                    <p:animEffect transition="out" filter="diamond(in)">
                                      <p:cBhvr>
                                        <p:cTn id="26" dur="2000"/>
                                        <p:tgtEl>
                                          <p:spTgt spid="11272">
                                            <p:txEl>
                                              <p:pRg st="0" end="0"/>
                                            </p:txEl>
                                          </p:spTgt>
                                        </p:tgtEl>
                                      </p:cBhvr>
                                    </p:animEffect>
                                    <p:set>
                                      <p:cBhvr>
                                        <p:cTn id="27" dur="1" fill="hold">
                                          <p:stCondLst>
                                            <p:cond delay="1999"/>
                                          </p:stCondLst>
                                        </p:cTn>
                                        <p:tgtEl>
                                          <p:spTgt spid="11272">
                                            <p:txEl>
                                              <p:pRg st="0" end="0"/>
                                            </p:txEl>
                                          </p:spTgt>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xit" presetSubtype="16" fill="hold" nodeType="clickEffect">
                                  <p:stCondLst>
                                    <p:cond delay="0"/>
                                  </p:stCondLst>
                                  <p:childTnLst>
                                    <p:animEffect transition="out" filter="diamond(in)">
                                      <p:cBhvr>
                                        <p:cTn id="31" dur="2000"/>
                                        <p:tgtEl>
                                          <p:spTgt spid="11270">
                                            <p:txEl>
                                              <p:pRg st="0" end="0"/>
                                            </p:txEl>
                                          </p:spTgt>
                                        </p:tgtEl>
                                      </p:cBhvr>
                                    </p:animEffect>
                                    <p:set>
                                      <p:cBhvr>
                                        <p:cTn id="32" dur="1" fill="hold">
                                          <p:stCondLst>
                                            <p:cond delay="1999"/>
                                          </p:stCondLst>
                                        </p:cTn>
                                        <p:tgtEl>
                                          <p:spTgt spid="11270">
                                            <p:txEl>
                                              <p:pRg st="0" end="0"/>
                                            </p:txEl>
                                          </p:spTgt>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xit" presetSubtype="16" fill="hold" nodeType="clickEffect">
                                  <p:stCondLst>
                                    <p:cond delay="0"/>
                                  </p:stCondLst>
                                  <p:childTnLst>
                                    <p:animEffect transition="out" filter="diamond(in)">
                                      <p:cBhvr>
                                        <p:cTn id="36" dur="2000"/>
                                        <p:tgtEl>
                                          <p:spTgt spid="11271">
                                            <p:txEl>
                                              <p:pRg st="0" end="0"/>
                                            </p:txEl>
                                          </p:spTgt>
                                        </p:tgtEl>
                                      </p:cBhvr>
                                    </p:animEffect>
                                    <p:set>
                                      <p:cBhvr>
                                        <p:cTn id="37" dur="1" fill="hold">
                                          <p:stCondLst>
                                            <p:cond delay="1999"/>
                                          </p:stCondLst>
                                        </p:cTn>
                                        <p:tgtEl>
                                          <p:spTgt spid="1127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Oval 3">
            <a:extLst>
              <a:ext uri="{FF2B5EF4-FFF2-40B4-BE49-F238E27FC236}">
                <a16:creationId xmlns="" xmlns:a16="http://schemas.microsoft.com/office/drawing/2014/main" id="{11A5E87D-E451-4214-AB31-4730709EB899}"/>
              </a:ext>
            </a:extLst>
          </p:cNvPr>
          <p:cNvSpPr>
            <a:spLocks noChangeArrowheads="1"/>
          </p:cNvSpPr>
          <p:nvPr/>
        </p:nvSpPr>
        <p:spPr bwMode="auto">
          <a:xfrm>
            <a:off x="1143000" y="32766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Good at</a:t>
            </a:r>
          </a:p>
        </p:txBody>
      </p:sp>
      <p:sp>
        <p:nvSpPr>
          <p:cNvPr id="14340" name="Oval 4">
            <a:extLst>
              <a:ext uri="{FF2B5EF4-FFF2-40B4-BE49-F238E27FC236}">
                <a16:creationId xmlns="" xmlns:a16="http://schemas.microsoft.com/office/drawing/2014/main" id="{928E0D3E-A764-4A5F-A140-E1369FAD14DA}"/>
              </a:ext>
            </a:extLst>
          </p:cNvPr>
          <p:cNvSpPr>
            <a:spLocks noChangeArrowheads="1"/>
          </p:cNvSpPr>
          <p:nvPr/>
        </p:nvSpPr>
        <p:spPr bwMode="auto">
          <a:xfrm>
            <a:off x="3276600" y="26670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improve</a:t>
            </a:r>
          </a:p>
        </p:txBody>
      </p:sp>
      <p:sp>
        <p:nvSpPr>
          <p:cNvPr id="14341" name="Oval 5">
            <a:extLst>
              <a:ext uri="{FF2B5EF4-FFF2-40B4-BE49-F238E27FC236}">
                <a16:creationId xmlns="" xmlns:a16="http://schemas.microsoft.com/office/drawing/2014/main" id="{A38FCA99-5678-4E9A-B635-C0A38C167D8F}"/>
              </a:ext>
            </a:extLst>
          </p:cNvPr>
          <p:cNvSpPr>
            <a:spLocks noChangeArrowheads="1"/>
          </p:cNvSpPr>
          <p:nvPr/>
        </p:nvSpPr>
        <p:spPr bwMode="auto">
          <a:xfrm>
            <a:off x="3810000" y="3810000"/>
            <a:ext cx="21336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National bank</a:t>
            </a:r>
          </a:p>
        </p:txBody>
      </p:sp>
      <p:sp>
        <p:nvSpPr>
          <p:cNvPr id="14342" name="Oval 6">
            <a:extLst>
              <a:ext uri="{FF2B5EF4-FFF2-40B4-BE49-F238E27FC236}">
                <a16:creationId xmlns="" xmlns:a16="http://schemas.microsoft.com/office/drawing/2014/main" id="{F3A9A6D8-31C0-4DF1-A870-3C15DD5DB2A0}"/>
              </a:ext>
            </a:extLst>
          </p:cNvPr>
          <p:cNvSpPr>
            <a:spLocks noChangeArrowheads="1"/>
          </p:cNvSpPr>
          <p:nvPr/>
        </p:nvSpPr>
        <p:spPr bwMode="auto">
          <a:xfrm>
            <a:off x="1295400" y="43434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Work for</a:t>
            </a:r>
          </a:p>
        </p:txBody>
      </p:sp>
      <p:sp>
        <p:nvSpPr>
          <p:cNvPr id="14343" name="Oval 7">
            <a:extLst>
              <a:ext uri="{FF2B5EF4-FFF2-40B4-BE49-F238E27FC236}">
                <a16:creationId xmlns="" xmlns:a16="http://schemas.microsoft.com/office/drawing/2014/main" id="{3667FC6F-6E04-4E20-96AA-184C92E8FCD0}"/>
              </a:ext>
            </a:extLst>
          </p:cNvPr>
          <p:cNvSpPr>
            <a:spLocks noChangeArrowheads="1"/>
          </p:cNvSpPr>
          <p:nvPr/>
        </p:nvSpPr>
        <p:spPr bwMode="auto">
          <a:xfrm>
            <a:off x="3505200" y="49530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aspect</a:t>
            </a:r>
          </a:p>
        </p:txBody>
      </p:sp>
      <p:sp>
        <p:nvSpPr>
          <p:cNvPr id="14344" name="Oval 8">
            <a:extLst>
              <a:ext uri="{FF2B5EF4-FFF2-40B4-BE49-F238E27FC236}">
                <a16:creationId xmlns="" xmlns:a16="http://schemas.microsoft.com/office/drawing/2014/main" id="{0C945F23-F0BA-4585-918B-665BEC74C734}"/>
              </a:ext>
            </a:extLst>
          </p:cNvPr>
          <p:cNvSpPr>
            <a:spLocks noChangeArrowheads="1"/>
          </p:cNvSpPr>
          <p:nvPr/>
        </p:nvSpPr>
        <p:spPr bwMode="auto">
          <a:xfrm>
            <a:off x="6172200" y="30480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skill</a:t>
            </a:r>
          </a:p>
        </p:txBody>
      </p:sp>
      <p:sp>
        <p:nvSpPr>
          <p:cNvPr id="14345" name="Oval 9">
            <a:extLst>
              <a:ext uri="{FF2B5EF4-FFF2-40B4-BE49-F238E27FC236}">
                <a16:creationId xmlns="" xmlns:a16="http://schemas.microsoft.com/office/drawing/2014/main" id="{C8AA5254-88D9-4B91-96A9-7BA147218F0C}"/>
              </a:ext>
            </a:extLst>
          </p:cNvPr>
          <p:cNvSpPr>
            <a:spLocks noChangeArrowheads="1"/>
          </p:cNvSpPr>
          <p:nvPr/>
        </p:nvSpPr>
        <p:spPr bwMode="auto">
          <a:xfrm>
            <a:off x="6096000" y="4267200"/>
            <a:ext cx="1981200" cy="838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b="1"/>
              <a:t>terrible</a:t>
            </a:r>
          </a:p>
        </p:txBody>
      </p:sp>
      <p:sp>
        <p:nvSpPr>
          <p:cNvPr id="14346" name="Text Box 10">
            <a:extLst>
              <a:ext uri="{FF2B5EF4-FFF2-40B4-BE49-F238E27FC236}">
                <a16:creationId xmlns="" xmlns:a16="http://schemas.microsoft.com/office/drawing/2014/main" id="{10322EAB-70AB-4353-868F-F93510919B52}"/>
              </a:ext>
            </a:extLst>
          </p:cNvPr>
          <p:cNvSpPr txBox="1">
            <a:spLocks noChangeArrowheads="1"/>
          </p:cNvSpPr>
          <p:nvPr/>
        </p:nvSpPr>
        <p:spPr bwMode="auto">
          <a:xfrm>
            <a:off x="0" y="1447800"/>
            <a:ext cx="70104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u="sng"/>
              <a:t>Remember and say “what and where”</a:t>
            </a:r>
          </a:p>
        </p:txBody>
      </p:sp>
      <p:sp>
        <p:nvSpPr>
          <p:cNvPr id="14347" name="Rectangle 11">
            <a:extLst>
              <a:ext uri="{FF2B5EF4-FFF2-40B4-BE49-F238E27FC236}">
                <a16:creationId xmlns="" xmlns:a16="http://schemas.microsoft.com/office/drawing/2014/main" id="{F6715DF5-1FDC-4DEF-97C4-BD1C61AF0078}"/>
              </a:ext>
            </a:extLst>
          </p:cNvPr>
          <p:cNvSpPr>
            <a:spLocks noChangeArrowheads="1"/>
          </p:cNvSpPr>
          <p:nvPr/>
        </p:nvSpPr>
        <p:spPr bwMode="auto">
          <a:xfrm>
            <a:off x="1447800" y="762000"/>
            <a:ext cx="6400800" cy="533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solidFill>
                  <a:srgbClr val="FF0000"/>
                </a:solidFill>
                <a:latin typeface=".VnTimeH" panose="020B7200000000000000" pitchFamily="34" charset="0"/>
              </a:rPr>
              <a:t>Lesson 3: Listening</a:t>
            </a:r>
          </a:p>
        </p:txBody>
      </p:sp>
      <p:sp>
        <p:nvSpPr>
          <p:cNvPr id="14348" name="Rectangle 12">
            <a:extLst>
              <a:ext uri="{FF2B5EF4-FFF2-40B4-BE49-F238E27FC236}">
                <a16:creationId xmlns="" xmlns:a16="http://schemas.microsoft.com/office/drawing/2014/main" id="{2D2CFB22-1F76-4AE3-8FE4-8E4C25A4594E}"/>
              </a:ext>
            </a:extLst>
          </p:cNvPr>
          <p:cNvSpPr>
            <a:spLocks noGrp="1" noChangeArrowheads="1"/>
          </p:cNvSpPr>
          <p:nvPr>
            <p:ph type="title"/>
          </p:nvPr>
        </p:nvSpPr>
        <p:spPr>
          <a:xfrm>
            <a:off x="0" y="76200"/>
            <a:ext cx="8686800" cy="788988"/>
          </a:xfrm>
          <a:noFill/>
          <a:ln/>
        </p:spPr>
        <p:txBody>
          <a:bodyPr/>
          <a:lstStyle/>
          <a:p>
            <a:r>
              <a:rPr lang="en-US" altLang="en-US" b="1" dirty="0">
                <a:solidFill>
                  <a:srgbClr val="FF0000"/>
                </a:solidFill>
              </a:rPr>
              <a:t>Unit 4: learning a foreign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344">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341">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3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35" name="Rectangle 23">
            <a:extLst>
              <a:ext uri="{FF2B5EF4-FFF2-40B4-BE49-F238E27FC236}">
                <a16:creationId xmlns="" xmlns:a16="http://schemas.microsoft.com/office/drawing/2014/main" id="{2BFEA6FC-60F5-4AC0-A2A3-7F6E3ED14BB5}"/>
              </a:ext>
            </a:extLst>
          </p:cNvPr>
          <p:cNvSpPr>
            <a:spLocks noChangeArrowheads="1"/>
          </p:cNvSpPr>
          <p:nvPr/>
        </p:nvSpPr>
        <p:spPr bwMode="auto">
          <a:xfrm>
            <a:off x="1447800" y="9144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a:latin typeface=".VnTimeH" panose="020B7200000000000000" pitchFamily="34" charset="0"/>
              </a:rPr>
              <a:t>Lesson 3: Listening</a:t>
            </a:r>
          </a:p>
        </p:txBody>
      </p:sp>
      <p:sp>
        <p:nvSpPr>
          <p:cNvPr id="13336" name="Rectangle 24">
            <a:extLst>
              <a:ext uri="{FF2B5EF4-FFF2-40B4-BE49-F238E27FC236}">
                <a16:creationId xmlns="" xmlns:a16="http://schemas.microsoft.com/office/drawing/2014/main" id="{171423B4-CF2B-40A0-AA30-51FAC63B2FD3}"/>
              </a:ext>
            </a:extLst>
          </p:cNvPr>
          <p:cNvSpPr>
            <a:spLocks noGrp="1" noChangeArrowheads="1"/>
          </p:cNvSpPr>
          <p:nvPr>
            <p:ph type="title"/>
          </p:nvPr>
        </p:nvSpPr>
        <p:spPr>
          <a:xfrm>
            <a:off x="0" y="0"/>
            <a:ext cx="8763000" cy="990600"/>
          </a:xfrm>
          <a:noFill/>
          <a:ln/>
        </p:spPr>
        <p:txBody>
          <a:bodyPr/>
          <a:lstStyle/>
          <a:p>
            <a:r>
              <a:rPr lang="en-US" altLang="en-US" b="1" dirty="0">
                <a:solidFill>
                  <a:srgbClr val="FF0000"/>
                </a:solidFill>
              </a:rPr>
              <a:t>Unit 4: learning a foreign language</a:t>
            </a:r>
          </a:p>
        </p:txBody>
      </p:sp>
      <p:pic>
        <p:nvPicPr>
          <p:cNvPr id="13337" name="Picture 25">
            <a:extLst>
              <a:ext uri="{FF2B5EF4-FFF2-40B4-BE49-F238E27FC236}">
                <a16:creationId xmlns="" xmlns:a16="http://schemas.microsoft.com/office/drawing/2014/main" id="{70EB4A9F-A86B-4A56-B547-50953B9A5A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1662113"/>
            <a:ext cx="5410200" cy="5195887"/>
          </a:xfrm>
          <a:prstGeom prst="rect">
            <a:avLst/>
          </a:prstGeom>
          <a:noFill/>
          <a:extLst>
            <a:ext uri="{909E8E84-426E-40DD-AFC4-6F175D3DCCD1}">
              <a14:hiddenFill xmlns="" xmlns:a14="http://schemas.microsoft.com/office/drawing/2010/main">
                <a:solidFill>
                  <a:srgbClr val="FFFFFF"/>
                </a:solidFill>
              </a14:hiddenFill>
            </a:ext>
          </a:extLst>
        </p:spPr>
      </p:pic>
      <p:pic>
        <p:nvPicPr>
          <p:cNvPr id="13339" name="Picture 27">
            <a:extLst>
              <a:ext uri="{FF2B5EF4-FFF2-40B4-BE49-F238E27FC236}">
                <a16:creationId xmlns="" xmlns:a16="http://schemas.microsoft.com/office/drawing/2014/main" id="{2DB948A9-E8DD-4A3D-8E28-709431BEC7CD}"/>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410200" y="2819400"/>
            <a:ext cx="3733800" cy="4038600"/>
          </a:xfrm>
          <a:prstGeom prst="rect">
            <a:avLst/>
          </a:prstGeom>
          <a:noFill/>
          <a:extLst>
            <a:ext uri="{909E8E84-426E-40DD-AFC4-6F175D3DCCD1}">
              <a14:hiddenFill xmlns="" xmlns:a14="http://schemas.microsoft.com/office/drawing/2010/main">
                <a:solidFill>
                  <a:srgbClr val="FFFFFF"/>
                </a:solidFill>
              </a14:hiddenFill>
            </a:ext>
          </a:extLst>
        </p:spPr>
      </p:pic>
      <p:sp>
        <p:nvSpPr>
          <p:cNvPr id="13341" name="Text Box 29">
            <a:extLst>
              <a:ext uri="{FF2B5EF4-FFF2-40B4-BE49-F238E27FC236}">
                <a16:creationId xmlns="" xmlns:a16="http://schemas.microsoft.com/office/drawing/2014/main" id="{3F0D3C10-4C0B-430C-8C52-858C5E252EA1}"/>
              </a:ext>
            </a:extLst>
          </p:cNvPr>
          <p:cNvSpPr txBox="1">
            <a:spLocks noChangeArrowheads="1"/>
          </p:cNvSpPr>
          <p:nvPr/>
        </p:nvSpPr>
        <p:spPr bwMode="auto">
          <a:xfrm>
            <a:off x="5791200" y="6232525"/>
            <a:ext cx="838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a:t>Kate</a:t>
            </a:r>
          </a:p>
        </p:txBody>
      </p:sp>
      <p:sp>
        <p:nvSpPr>
          <p:cNvPr id="13342" name="Text Box 30">
            <a:extLst>
              <a:ext uri="{FF2B5EF4-FFF2-40B4-BE49-F238E27FC236}">
                <a16:creationId xmlns="" xmlns:a16="http://schemas.microsoft.com/office/drawing/2014/main" id="{B7AEBF1B-B00F-474F-9D83-E22CD5186C3B}"/>
              </a:ext>
            </a:extLst>
          </p:cNvPr>
          <p:cNvSpPr txBox="1">
            <a:spLocks noChangeArrowheads="1"/>
          </p:cNvSpPr>
          <p:nvPr/>
        </p:nvSpPr>
        <p:spPr bwMode="auto">
          <a:xfrm>
            <a:off x="7543800" y="6096000"/>
            <a:ext cx="838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a:t>Nga</a:t>
            </a:r>
          </a:p>
        </p:txBody>
      </p:sp>
      <p:sp>
        <p:nvSpPr>
          <p:cNvPr id="13343" name="AutoShape 31">
            <a:extLst>
              <a:ext uri="{FF2B5EF4-FFF2-40B4-BE49-F238E27FC236}">
                <a16:creationId xmlns="" xmlns:a16="http://schemas.microsoft.com/office/drawing/2014/main" id="{BD74F386-F779-4B2E-BD0E-E325921AF18A}"/>
              </a:ext>
            </a:extLst>
          </p:cNvPr>
          <p:cNvSpPr>
            <a:spLocks noChangeArrowheads="1"/>
          </p:cNvSpPr>
          <p:nvPr/>
        </p:nvSpPr>
        <p:spPr bwMode="auto">
          <a:xfrm>
            <a:off x="4419600" y="1752600"/>
            <a:ext cx="2438400" cy="1600200"/>
          </a:xfrm>
          <a:prstGeom prst="cloudCallout">
            <a:avLst>
              <a:gd name="adj1" fmla="val 27472"/>
              <a:gd name="adj2" fmla="val 80356"/>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ctr"/>
            <a:r>
              <a:rPr lang="en-US" altLang="en-US"/>
              <a:t>Do you like  studying English?</a:t>
            </a:r>
          </a:p>
        </p:txBody>
      </p:sp>
      <p:sp>
        <p:nvSpPr>
          <p:cNvPr id="13344" name="AutoShape 32">
            <a:extLst>
              <a:ext uri="{FF2B5EF4-FFF2-40B4-BE49-F238E27FC236}">
                <a16:creationId xmlns="" xmlns:a16="http://schemas.microsoft.com/office/drawing/2014/main" id="{3B4D1A32-2315-4B54-924C-7C43105D09EF}"/>
              </a:ext>
            </a:extLst>
          </p:cNvPr>
          <p:cNvSpPr>
            <a:spLocks noChangeArrowheads="1"/>
          </p:cNvSpPr>
          <p:nvPr/>
        </p:nvSpPr>
        <p:spPr bwMode="auto">
          <a:xfrm>
            <a:off x="7467600" y="1828800"/>
            <a:ext cx="1447800" cy="1828800"/>
          </a:xfrm>
          <a:prstGeom prst="cloudCallout">
            <a:avLst>
              <a:gd name="adj1" fmla="val -14144"/>
              <a:gd name="adj2" fmla="val 69968"/>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ctr"/>
            <a:r>
              <a:rPr lang="en-US" altLang="en-US"/>
              <a:t>Oh yes.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44" name="Rectangle 60">
            <a:extLst>
              <a:ext uri="{FF2B5EF4-FFF2-40B4-BE49-F238E27FC236}">
                <a16:creationId xmlns="" xmlns:a16="http://schemas.microsoft.com/office/drawing/2014/main" id="{6B7E3CBB-4CCF-43D4-A65D-B919853F773A}"/>
              </a:ext>
            </a:extLst>
          </p:cNvPr>
          <p:cNvSpPr>
            <a:spLocks noGrp="1" noChangeArrowheads="1"/>
          </p:cNvSpPr>
          <p:nvPr>
            <p:ph type="title"/>
          </p:nvPr>
        </p:nvSpPr>
        <p:spPr>
          <a:xfrm>
            <a:off x="0" y="76200"/>
            <a:ext cx="8686800" cy="560388"/>
          </a:xfrm>
          <a:noFill/>
          <a:ln/>
        </p:spPr>
        <p:txBody>
          <a:bodyPr>
            <a:normAutofit fontScale="90000"/>
          </a:bodyPr>
          <a:lstStyle/>
          <a:p>
            <a:r>
              <a:rPr lang="en-US" altLang="en-US" b="1" dirty="0">
                <a:solidFill>
                  <a:srgbClr val="FF0000"/>
                </a:solidFill>
              </a:rPr>
              <a:t>Unit 4: learning a foreign language</a:t>
            </a:r>
          </a:p>
        </p:txBody>
      </p:sp>
      <p:graphicFrame>
        <p:nvGraphicFramePr>
          <p:cNvPr id="16387" name="Group 3">
            <a:extLst>
              <a:ext uri="{FF2B5EF4-FFF2-40B4-BE49-F238E27FC236}">
                <a16:creationId xmlns="" xmlns:a16="http://schemas.microsoft.com/office/drawing/2014/main" id="{69DDB59A-B238-4A52-B449-D58E49E9F132}"/>
              </a:ext>
            </a:extLst>
          </p:cNvPr>
          <p:cNvGraphicFramePr>
            <a:graphicFrameLocks noGrp="1"/>
          </p:cNvGraphicFramePr>
          <p:nvPr>
            <p:ph type="tbl" idx="1"/>
          </p:nvPr>
        </p:nvGraphicFramePr>
        <p:xfrm>
          <a:off x="6248400" y="1447800"/>
          <a:ext cx="2667000" cy="4795839"/>
        </p:xfrm>
        <a:graphic>
          <a:graphicData uri="http://schemas.openxmlformats.org/drawingml/2006/table">
            <a:tbl>
              <a:tblPr/>
              <a:tblGrid>
                <a:gridCol w="561975">
                  <a:extLst>
                    <a:ext uri="{9D8B030D-6E8A-4147-A177-3AD203B41FA5}">
                      <a16:colId xmlns="" xmlns:a16="http://schemas.microsoft.com/office/drawing/2014/main" val="4017910546"/>
                    </a:ext>
                  </a:extLst>
                </a:gridCol>
                <a:gridCol w="561975">
                  <a:extLst>
                    <a:ext uri="{9D8B030D-6E8A-4147-A177-3AD203B41FA5}">
                      <a16:colId xmlns="" xmlns:a16="http://schemas.microsoft.com/office/drawing/2014/main" val="1642148768"/>
                    </a:ext>
                  </a:extLst>
                </a:gridCol>
                <a:gridCol w="1543050">
                  <a:extLst>
                    <a:ext uri="{9D8B030D-6E8A-4147-A177-3AD203B41FA5}">
                      <a16:colId xmlns="" xmlns:a16="http://schemas.microsoft.com/office/drawing/2014/main" val="4171731033"/>
                    </a:ext>
                  </a:extLst>
                </a:gridCol>
              </a:tblGrid>
              <a:tr h="722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F</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4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correction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2413888961"/>
                  </a:ext>
                </a:extLst>
              </a:tr>
              <a:tr h="5730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2437202328"/>
                  </a:ext>
                </a:extLst>
              </a:tr>
              <a:tr h="6096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3231812392"/>
                  </a:ext>
                </a:extLst>
              </a:tr>
              <a:tr h="7239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3010447252"/>
                  </a:ext>
                </a:extLst>
              </a:tr>
              <a:tr h="72072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3430810975"/>
                  </a:ext>
                </a:extLst>
              </a:tr>
              <a:tr h="7239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3814205590"/>
                  </a:ext>
                </a:extLst>
              </a:tr>
              <a:tr h="722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57565126"/>
                  </a:ext>
                </a:extLst>
              </a:tr>
            </a:tbl>
          </a:graphicData>
        </a:graphic>
      </p:graphicFrame>
      <p:sp>
        <p:nvSpPr>
          <p:cNvPr id="16421" name="Rectangle 37">
            <a:extLst>
              <a:ext uri="{FF2B5EF4-FFF2-40B4-BE49-F238E27FC236}">
                <a16:creationId xmlns="" xmlns:a16="http://schemas.microsoft.com/office/drawing/2014/main" id="{5D35EB92-1406-4285-BA2D-CD91298542A9}"/>
              </a:ext>
            </a:extLst>
          </p:cNvPr>
          <p:cNvSpPr>
            <a:spLocks noChangeArrowheads="1"/>
          </p:cNvSpPr>
          <p:nvPr/>
        </p:nvSpPr>
        <p:spPr bwMode="auto">
          <a:xfrm>
            <a:off x="0" y="1905000"/>
            <a:ext cx="5064125"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buFontTx/>
              <a:buAutoNum type="alphaUcPeriod"/>
            </a:pPr>
            <a:r>
              <a:rPr lang="en-US" altLang="en-US" sz="2400">
                <a:latin typeface="Times New Roman" panose="02020603050405020304" pitchFamily="18" charset="0"/>
              </a:rPr>
              <a:t>Nga’s studying English for her work.</a:t>
            </a:r>
          </a:p>
        </p:txBody>
      </p:sp>
      <p:sp>
        <p:nvSpPr>
          <p:cNvPr id="16422" name="Rectangle 38">
            <a:extLst>
              <a:ext uri="{FF2B5EF4-FFF2-40B4-BE49-F238E27FC236}">
                <a16:creationId xmlns="" xmlns:a16="http://schemas.microsoft.com/office/drawing/2014/main" id="{3BBC2C4C-5CD7-4A85-A969-27F30B5EF601}"/>
              </a:ext>
            </a:extLst>
          </p:cNvPr>
          <p:cNvSpPr>
            <a:spLocks noChangeArrowheads="1"/>
          </p:cNvSpPr>
          <p:nvPr/>
        </p:nvSpPr>
        <p:spPr bwMode="auto">
          <a:xfrm>
            <a:off x="0" y="2667000"/>
            <a:ext cx="6027738"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pPr>
            <a:r>
              <a:rPr lang="en-US" altLang="en-US" sz="2400">
                <a:latin typeface="Times New Roman" panose="02020603050405020304" pitchFamily="18" charset="0"/>
              </a:rPr>
              <a:t>B. She learned English at school and university.</a:t>
            </a:r>
          </a:p>
        </p:txBody>
      </p:sp>
      <p:sp>
        <p:nvSpPr>
          <p:cNvPr id="16423" name="Rectangle 39">
            <a:extLst>
              <a:ext uri="{FF2B5EF4-FFF2-40B4-BE49-F238E27FC236}">
                <a16:creationId xmlns="" xmlns:a16="http://schemas.microsoft.com/office/drawing/2014/main" id="{9A762A7B-0B95-4AC8-BDAF-650AEB9862D9}"/>
              </a:ext>
            </a:extLst>
          </p:cNvPr>
          <p:cNvSpPr>
            <a:spLocks noChangeArrowheads="1"/>
          </p:cNvSpPr>
          <p:nvPr/>
        </p:nvSpPr>
        <p:spPr bwMode="auto">
          <a:xfrm>
            <a:off x="-76200" y="3429000"/>
            <a:ext cx="5395913"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pPr>
            <a:r>
              <a:rPr lang="en-US" altLang="en-US" sz="2400">
                <a:latin typeface="Times New Roman" panose="02020603050405020304" pitchFamily="18" charset="0"/>
              </a:rPr>
              <a:t>C. She works for a national bank in Hanoi.</a:t>
            </a:r>
          </a:p>
        </p:txBody>
      </p:sp>
      <p:sp>
        <p:nvSpPr>
          <p:cNvPr id="16424" name="Rectangle 40">
            <a:extLst>
              <a:ext uri="{FF2B5EF4-FFF2-40B4-BE49-F238E27FC236}">
                <a16:creationId xmlns="" xmlns:a16="http://schemas.microsoft.com/office/drawing/2014/main" id="{415C3A4E-258E-4831-8CB4-58800F02C4C1}"/>
              </a:ext>
            </a:extLst>
          </p:cNvPr>
          <p:cNvSpPr>
            <a:spLocks noChangeArrowheads="1"/>
          </p:cNvSpPr>
          <p:nvPr/>
        </p:nvSpPr>
        <p:spPr bwMode="auto">
          <a:xfrm>
            <a:off x="0" y="4114800"/>
            <a:ext cx="4684713"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D. She needs to improve her writing.</a:t>
            </a:r>
          </a:p>
        </p:txBody>
      </p:sp>
      <p:sp>
        <p:nvSpPr>
          <p:cNvPr id="16425" name="Rectangle 41">
            <a:extLst>
              <a:ext uri="{FF2B5EF4-FFF2-40B4-BE49-F238E27FC236}">
                <a16:creationId xmlns="" xmlns:a16="http://schemas.microsoft.com/office/drawing/2014/main" id="{E0FD0C17-C83B-49F1-8F57-181E65C025E5}"/>
              </a:ext>
            </a:extLst>
          </p:cNvPr>
          <p:cNvSpPr>
            <a:spLocks noChangeArrowheads="1"/>
          </p:cNvSpPr>
          <p:nvPr/>
        </p:nvSpPr>
        <p:spPr bwMode="auto">
          <a:xfrm>
            <a:off x="0" y="4800600"/>
            <a:ext cx="3632200"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E. Her listening is excellent.</a:t>
            </a:r>
          </a:p>
        </p:txBody>
      </p:sp>
      <p:sp>
        <p:nvSpPr>
          <p:cNvPr id="16426" name="Rectangle 42">
            <a:extLst>
              <a:ext uri="{FF2B5EF4-FFF2-40B4-BE49-F238E27FC236}">
                <a16:creationId xmlns="" xmlns:a16="http://schemas.microsoft.com/office/drawing/2014/main" id="{FC2A4C4C-FF4D-4009-A03F-52F4CD6210AB}"/>
              </a:ext>
            </a:extLst>
          </p:cNvPr>
          <p:cNvSpPr>
            <a:spLocks noChangeArrowheads="1"/>
          </p:cNvSpPr>
          <p:nvPr/>
        </p:nvSpPr>
        <p:spPr bwMode="auto">
          <a:xfrm>
            <a:off x="0" y="5410200"/>
            <a:ext cx="6791325" cy="133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F. She hopes she can talk to people from all over</a:t>
            </a:r>
          </a:p>
          <a:p>
            <a:pPr>
              <a:lnSpc>
                <a:spcPct val="170000"/>
              </a:lnSpc>
            </a:pPr>
            <a:r>
              <a:rPr lang="en-US" altLang="en-US" sz="2400"/>
              <a:t>The world, and understand her favorite English songs </a:t>
            </a:r>
          </a:p>
        </p:txBody>
      </p:sp>
      <p:sp>
        <p:nvSpPr>
          <p:cNvPr id="16443" name="Rectangle 59">
            <a:extLst>
              <a:ext uri="{FF2B5EF4-FFF2-40B4-BE49-F238E27FC236}">
                <a16:creationId xmlns="" xmlns:a16="http://schemas.microsoft.com/office/drawing/2014/main" id="{847A5299-6D8A-46BE-83C7-85932988F2B6}"/>
              </a:ext>
            </a:extLst>
          </p:cNvPr>
          <p:cNvSpPr>
            <a:spLocks noChangeArrowheads="1"/>
          </p:cNvSpPr>
          <p:nvPr/>
        </p:nvSpPr>
        <p:spPr bwMode="auto">
          <a:xfrm>
            <a:off x="304800" y="609600"/>
            <a:ext cx="6400800"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2800" b="1">
                <a:latin typeface=".VnTimeH" panose="020B7200000000000000" pitchFamily="34" charset="0"/>
              </a:rPr>
              <a:t>Lesson 3: Listening</a:t>
            </a:r>
          </a:p>
        </p:txBody>
      </p:sp>
      <p:sp>
        <p:nvSpPr>
          <p:cNvPr id="16445" name="Text Box 61">
            <a:extLst>
              <a:ext uri="{FF2B5EF4-FFF2-40B4-BE49-F238E27FC236}">
                <a16:creationId xmlns="" xmlns:a16="http://schemas.microsoft.com/office/drawing/2014/main" id="{6AEE5835-C39A-4BD5-9EA7-F6325F927D8E}"/>
              </a:ext>
            </a:extLst>
          </p:cNvPr>
          <p:cNvSpPr txBox="1">
            <a:spLocks noChangeArrowheads="1"/>
          </p:cNvSpPr>
          <p:nvPr/>
        </p:nvSpPr>
        <p:spPr bwMode="auto">
          <a:xfrm>
            <a:off x="0" y="1066800"/>
            <a:ext cx="6858000" cy="457200"/>
          </a:xfrm>
          <a:prstGeom prst="rect">
            <a:avLst/>
          </a:prstGeom>
          <a:solidFill>
            <a:srgbClr val="008000"/>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u="sng"/>
              <a:t>Listen to the conversation between Nga and Kate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72" name="Rectangle 84">
            <a:extLst>
              <a:ext uri="{FF2B5EF4-FFF2-40B4-BE49-F238E27FC236}">
                <a16:creationId xmlns="" xmlns:a16="http://schemas.microsoft.com/office/drawing/2014/main" id="{7CFA4B3C-1E50-4DC7-A568-33D1425334BE}"/>
              </a:ext>
            </a:extLst>
          </p:cNvPr>
          <p:cNvSpPr>
            <a:spLocks noGrp="1" noChangeArrowheads="1"/>
          </p:cNvSpPr>
          <p:nvPr>
            <p:ph type="title"/>
          </p:nvPr>
        </p:nvSpPr>
        <p:spPr>
          <a:xfrm>
            <a:off x="762000" y="838200"/>
            <a:ext cx="6934200" cy="582613"/>
          </a:xfrm>
          <a:noFill/>
          <a:ln/>
        </p:spPr>
        <p:txBody>
          <a:bodyPr>
            <a:normAutofit fontScale="90000"/>
          </a:bodyPr>
          <a:lstStyle/>
          <a:p>
            <a:r>
              <a:rPr lang="en-US" altLang="en-US" sz="4000" b="0"/>
              <a:t>Lesson 3: Listening</a:t>
            </a:r>
          </a:p>
        </p:txBody>
      </p:sp>
      <p:graphicFrame>
        <p:nvGraphicFramePr>
          <p:cNvPr id="12368" name="Group 80">
            <a:extLst>
              <a:ext uri="{FF2B5EF4-FFF2-40B4-BE49-F238E27FC236}">
                <a16:creationId xmlns="" xmlns:a16="http://schemas.microsoft.com/office/drawing/2014/main" id="{0E164ECD-A566-4AF3-BDE5-2D8096C38346}"/>
              </a:ext>
            </a:extLst>
          </p:cNvPr>
          <p:cNvGraphicFramePr>
            <a:graphicFrameLocks noGrp="1"/>
          </p:cNvGraphicFramePr>
          <p:nvPr>
            <p:ph type="tbl" idx="1"/>
          </p:nvPr>
        </p:nvGraphicFramePr>
        <p:xfrm>
          <a:off x="6248400" y="1447800"/>
          <a:ext cx="2667000" cy="4795839"/>
        </p:xfrm>
        <a:graphic>
          <a:graphicData uri="http://schemas.openxmlformats.org/drawingml/2006/table">
            <a:tbl>
              <a:tblPr/>
              <a:tblGrid>
                <a:gridCol w="561975">
                  <a:extLst>
                    <a:ext uri="{9D8B030D-6E8A-4147-A177-3AD203B41FA5}">
                      <a16:colId xmlns="" xmlns:a16="http://schemas.microsoft.com/office/drawing/2014/main" val="1687199080"/>
                    </a:ext>
                  </a:extLst>
                </a:gridCol>
                <a:gridCol w="561975">
                  <a:extLst>
                    <a:ext uri="{9D8B030D-6E8A-4147-A177-3AD203B41FA5}">
                      <a16:colId xmlns="" xmlns:a16="http://schemas.microsoft.com/office/drawing/2014/main" val="2856630796"/>
                    </a:ext>
                  </a:extLst>
                </a:gridCol>
                <a:gridCol w="1543050">
                  <a:extLst>
                    <a:ext uri="{9D8B030D-6E8A-4147-A177-3AD203B41FA5}">
                      <a16:colId xmlns="" xmlns:a16="http://schemas.microsoft.com/office/drawing/2014/main" val="4032148656"/>
                    </a:ext>
                  </a:extLst>
                </a:gridCol>
              </a:tblGrid>
              <a:tr h="722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F</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altLang="en-US" sz="24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correction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563666501"/>
                  </a:ext>
                </a:extLst>
              </a:tr>
              <a:tr h="5730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4015514171"/>
                  </a:ext>
                </a:extLst>
              </a:tr>
              <a:tr h="6096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642664808"/>
                  </a:ext>
                </a:extLst>
              </a:tr>
              <a:tr h="7239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4166252336"/>
                  </a:ext>
                </a:extLst>
              </a:tr>
              <a:tr h="72072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963026652"/>
                  </a:ext>
                </a:extLst>
              </a:tr>
              <a:tr h="7239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3667861731"/>
                  </a:ext>
                </a:extLst>
              </a:tr>
              <a:tr h="722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4106993023"/>
                  </a:ext>
                </a:extLst>
              </a:tr>
            </a:tbl>
          </a:graphicData>
        </a:graphic>
      </p:graphicFrame>
      <p:sp>
        <p:nvSpPr>
          <p:cNvPr id="12330" name="Rectangle 42">
            <a:extLst>
              <a:ext uri="{FF2B5EF4-FFF2-40B4-BE49-F238E27FC236}">
                <a16:creationId xmlns="" xmlns:a16="http://schemas.microsoft.com/office/drawing/2014/main" id="{40438F58-F7D7-49CD-9365-B56E32CDA654}"/>
              </a:ext>
            </a:extLst>
          </p:cNvPr>
          <p:cNvSpPr>
            <a:spLocks noChangeArrowheads="1"/>
          </p:cNvSpPr>
          <p:nvPr/>
        </p:nvSpPr>
        <p:spPr bwMode="auto">
          <a:xfrm>
            <a:off x="0" y="1905000"/>
            <a:ext cx="5064125"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buFontTx/>
              <a:buAutoNum type="alphaUcPeriod"/>
            </a:pPr>
            <a:r>
              <a:rPr lang="en-US" altLang="en-US" sz="2400">
                <a:latin typeface="Times New Roman" panose="02020603050405020304" pitchFamily="18" charset="0"/>
              </a:rPr>
              <a:t>Nga’s studying English for her work.</a:t>
            </a:r>
          </a:p>
        </p:txBody>
      </p:sp>
      <p:sp>
        <p:nvSpPr>
          <p:cNvPr id="12331" name="Rectangle 43">
            <a:extLst>
              <a:ext uri="{FF2B5EF4-FFF2-40B4-BE49-F238E27FC236}">
                <a16:creationId xmlns="" xmlns:a16="http://schemas.microsoft.com/office/drawing/2014/main" id="{3D8FBF94-54F3-452F-85CD-40C0121F8058}"/>
              </a:ext>
            </a:extLst>
          </p:cNvPr>
          <p:cNvSpPr>
            <a:spLocks noChangeArrowheads="1"/>
          </p:cNvSpPr>
          <p:nvPr/>
        </p:nvSpPr>
        <p:spPr bwMode="auto">
          <a:xfrm>
            <a:off x="0" y="2667000"/>
            <a:ext cx="6027738"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pPr>
            <a:r>
              <a:rPr lang="en-US" altLang="en-US" sz="2400">
                <a:latin typeface="Times New Roman" panose="02020603050405020304" pitchFamily="18" charset="0"/>
              </a:rPr>
              <a:t>B. She learned English at school and university.</a:t>
            </a:r>
          </a:p>
        </p:txBody>
      </p:sp>
      <p:sp>
        <p:nvSpPr>
          <p:cNvPr id="12332" name="Rectangle 44">
            <a:extLst>
              <a:ext uri="{FF2B5EF4-FFF2-40B4-BE49-F238E27FC236}">
                <a16:creationId xmlns="" xmlns:a16="http://schemas.microsoft.com/office/drawing/2014/main" id="{C3BB1BF0-75BD-44E3-8410-3A4DE42095AD}"/>
              </a:ext>
            </a:extLst>
          </p:cNvPr>
          <p:cNvSpPr>
            <a:spLocks noChangeArrowheads="1"/>
          </p:cNvSpPr>
          <p:nvPr/>
        </p:nvSpPr>
        <p:spPr bwMode="auto">
          <a:xfrm>
            <a:off x="-76200" y="3429000"/>
            <a:ext cx="5395913"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nSpc>
                <a:spcPct val="170000"/>
              </a:lnSpc>
            </a:pPr>
            <a:r>
              <a:rPr lang="en-US" altLang="en-US" sz="2400">
                <a:latin typeface="Times New Roman" panose="02020603050405020304" pitchFamily="18" charset="0"/>
              </a:rPr>
              <a:t>C. She works for a national bank in Hanoi.</a:t>
            </a:r>
          </a:p>
        </p:txBody>
      </p:sp>
      <p:sp>
        <p:nvSpPr>
          <p:cNvPr id="12333" name="Rectangle 45">
            <a:extLst>
              <a:ext uri="{FF2B5EF4-FFF2-40B4-BE49-F238E27FC236}">
                <a16:creationId xmlns="" xmlns:a16="http://schemas.microsoft.com/office/drawing/2014/main" id="{124961E5-126D-46F5-9D1F-67152FD07DFD}"/>
              </a:ext>
            </a:extLst>
          </p:cNvPr>
          <p:cNvSpPr>
            <a:spLocks noChangeArrowheads="1"/>
          </p:cNvSpPr>
          <p:nvPr/>
        </p:nvSpPr>
        <p:spPr bwMode="auto">
          <a:xfrm>
            <a:off x="0" y="4114800"/>
            <a:ext cx="4684713"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D. She needs to improve her writing.</a:t>
            </a:r>
          </a:p>
        </p:txBody>
      </p:sp>
      <p:sp>
        <p:nvSpPr>
          <p:cNvPr id="12341" name="Rectangle 53">
            <a:extLst>
              <a:ext uri="{FF2B5EF4-FFF2-40B4-BE49-F238E27FC236}">
                <a16:creationId xmlns="" xmlns:a16="http://schemas.microsoft.com/office/drawing/2014/main" id="{62280B0C-A057-4DC5-9CB4-2CA11B02440C}"/>
              </a:ext>
            </a:extLst>
          </p:cNvPr>
          <p:cNvSpPr>
            <a:spLocks noChangeArrowheads="1"/>
          </p:cNvSpPr>
          <p:nvPr/>
        </p:nvSpPr>
        <p:spPr bwMode="auto">
          <a:xfrm>
            <a:off x="0" y="4800600"/>
            <a:ext cx="3632200" cy="7127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E. Her listening is excellent.</a:t>
            </a:r>
          </a:p>
        </p:txBody>
      </p:sp>
      <p:sp>
        <p:nvSpPr>
          <p:cNvPr id="12342" name="Rectangle 54">
            <a:extLst>
              <a:ext uri="{FF2B5EF4-FFF2-40B4-BE49-F238E27FC236}">
                <a16:creationId xmlns="" xmlns:a16="http://schemas.microsoft.com/office/drawing/2014/main" id="{453F1E39-2634-4BEA-834E-FDD3CFD1EB4B}"/>
              </a:ext>
            </a:extLst>
          </p:cNvPr>
          <p:cNvSpPr>
            <a:spLocks noChangeArrowheads="1"/>
          </p:cNvSpPr>
          <p:nvPr/>
        </p:nvSpPr>
        <p:spPr bwMode="auto">
          <a:xfrm>
            <a:off x="0" y="5410200"/>
            <a:ext cx="6791325" cy="133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170000"/>
              </a:lnSpc>
            </a:pPr>
            <a:r>
              <a:rPr lang="en-US" altLang="en-US" sz="2400"/>
              <a:t>F. She hopes she can talk to people from all over</a:t>
            </a:r>
          </a:p>
          <a:p>
            <a:pPr>
              <a:lnSpc>
                <a:spcPct val="170000"/>
              </a:lnSpc>
            </a:pPr>
            <a:r>
              <a:rPr lang="en-US" altLang="en-US" sz="2400"/>
              <a:t>The world, and understand her favorite English songs </a:t>
            </a:r>
          </a:p>
        </p:txBody>
      </p:sp>
      <p:sp>
        <p:nvSpPr>
          <p:cNvPr id="12356" name="Rectangle 68">
            <a:extLst>
              <a:ext uri="{FF2B5EF4-FFF2-40B4-BE49-F238E27FC236}">
                <a16:creationId xmlns="" xmlns:a16="http://schemas.microsoft.com/office/drawing/2014/main" id="{E91441BD-F0FA-4807-9945-25E2115B2DDE}"/>
              </a:ext>
            </a:extLst>
          </p:cNvPr>
          <p:cNvSpPr>
            <a:spLocks noChangeArrowheads="1"/>
          </p:cNvSpPr>
          <p:nvPr/>
        </p:nvSpPr>
        <p:spPr bwMode="auto">
          <a:xfrm>
            <a:off x="6248400" y="2209800"/>
            <a:ext cx="533400" cy="5334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T</a:t>
            </a:r>
          </a:p>
        </p:txBody>
      </p:sp>
      <p:sp>
        <p:nvSpPr>
          <p:cNvPr id="12357" name="Rectangle 69">
            <a:extLst>
              <a:ext uri="{FF2B5EF4-FFF2-40B4-BE49-F238E27FC236}">
                <a16:creationId xmlns="" xmlns:a16="http://schemas.microsoft.com/office/drawing/2014/main" id="{4C713E3E-EFB1-4139-A497-8CDCDD6233A1}"/>
              </a:ext>
            </a:extLst>
          </p:cNvPr>
          <p:cNvSpPr>
            <a:spLocks noChangeArrowheads="1"/>
          </p:cNvSpPr>
          <p:nvPr/>
        </p:nvSpPr>
        <p:spPr bwMode="auto">
          <a:xfrm>
            <a:off x="6858000" y="2209800"/>
            <a:ext cx="457200" cy="5334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8" name="Rectangle 70">
            <a:extLst>
              <a:ext uri="{FF2B5EF4-FFF2-40B4-BE49-F238E27FC236}">
                <a16:creationId xmlns="" xmlns:a16="http://schemas.microsoft.com/office/drawing/2014/main" id="{EE7DA309-764C-4875-9C8F-C09A02F2CE81}"/>
              </a:ext>
            </a:extLst>
          </p:cNvPr>
          <p:cNvSpPr>
            <a:spLocks noChangeArrowheads="1"/>
          </p:cNvSpPr>
          <p:nvPr/>
        </p:nvSpPr>
        <p:spPr bwMode="auto">
          <a:xfrm>
            <a:off x="6858000" y="2743200"/>
            <a:ext cx="4572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9" name="Rectangle 71">
            <a:extLst>
              <a:ext uri="{FF2B5EF4-FFF2-40B4-BE49-F238E27FC236}">
                <a16:creationId xmlns="" xmlns:a16="http://schemas.microsoft.com/office/drawing/2014/main" id="{F235C523-D36A-4EC9-8E01-BA3FBC31721A}"/>
              </a:ext>
            </a:extLst>
          </p:cNvPr>
          <p:cNvSpPr>
            <a:spLocks noChangeArrowheads="1"/>
          </p:cNvSpPr>
          <p:nvPr/>
        </p:nvSpPr>
        <p:spPr bwMode="auto">
          <a:xfrm>
            <a:off x="6248400" y="2743200"/>
            <a:ext cx="5334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T</a:t>
            </a:r>
          </a:p>
        </p:txBody>
      </p:sp>
      <p:sp>
        <p:nvSpPr>
          <p:cNvPr id="12360" name="Rectangle 72">
            <a:extLst>
              <a:ext uri="{FF2B5EF4-FFF2-40B4-BE49-F238E27FC236}">
                <a16:creationId xmlns="" xmlns:a16="http://schemas.microsoft.com/office/drawing/2014/main" id="{EFE392C1-B0B4-4D82-8C2C-28FB292534AC}"/>
              </a:ext>
            </a:extLst>
          </p:cNvPr>
          <p:cNvSpPr>
            <a:spLocks noChangeArrowheads="1"/>
          </p:cNvSpPr>
          <p:nvPr/>
        </p:nvSpPr>
        <p:spPr bwMode="auto">
          <a:xfrm>
            <a:off x="6248400" y="3429000"/>
            <a:ext cx="5334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1" name="Rectangle 73">
            <a:extLst>
              <a:ext uri="{FF2B5EF4-FFF2-40B4-BE49-F238E27FC236}">
                <a16:creationId xmlns="" xmlns:a16="http://schemas.microsoft.com/office/drawing/2014/main" id="{6E6FC534-476A-4A56-AA3C-F836C2854775}"/>
              </a:ext>
            </a:extLst>
          </p:cNvPr>
          <p:cNvSpPr>
            <a:spLocks noChangeArrowheads="1"/>
          </p:cNvSpPr>
          <p:nvPr/>
        </p:nvSpPr>
        <p:spPr bwMode="auto">
          <a:xfrm>
            <a:off x="6781800" y="3429000"/>
            <a:ext cx="5334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F</a:t>
            </a:r>
          </a:p>
        </p:txBody>
      </p:sp>
      <p:sp>
        <p:nvSpPr>
          <p:cNvPr id="12362" name="Rectangle 74">
            <a:extLst>
              <a:ext uri="{FF2B5EF4-FFF2-40B4-BE49-F238E27FC236}">
                <a16:creationId xmlns="" xmlns:a16="http://schemas.microsoft.com/office/drawing/2014/main" id="{436078C5-E2B7-4EA3-9D24-AB8EBCFD0835}"/>
              </a:ext>
            </a:extLst>
          </p:cNvPr>
          <p:cNvSpPr>
            <a:spLocks noChangeArrowheads="1"/>
          </p:cNvSpPr>
          <p:nvPr/>
        </p:nvSpPr>
        <p:spPr bwMode="auto">
          <a:xfrm>
            <a:off x="6248400" y="4114800"/>
            <a:ext cx="5334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T</a:t>
            </a:r>
          </a:p>
        </p:txBody>
      </p:sp>
      <p:sp>
        <p:nvSpPr>
          <p:cNvPr id="12363" name="Rectangle 75">
            <a:extLst>
              <a:ext uri="{FF2B5EF4-FFF2-40B4-BE49-F238E27FC236}">
                <a16:creationId xmlns="" xmlns:a16="http://schemas.microsoft.com/office/drawing/2014/main" id="{C2F125B6-6F29-470E-BE7A-6DEC65C7E6C5}"/>
              </a:ext>
            </a:extLst>
          </p:cNvPr>
          <p:cNvSpPr>
            <a:spLocks noChangeArrowheads="1"/>
          </p:cNvSpPr>
          <p:nvPr/>
        </p:nvSpPr>
        <p:spPr bwMode="auto">
          <a:xfrm>
            <a:off x="6781800" y="4114800"/>
            <a:ext cx="5334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p>
        </p:txBody>
      </p:sp>
      <p:sp>
        <p:nvSpPr>
          <p:cNvPr id="12364" name="Rectangle 76">
            <a:extLst>
              <a:ext uri="{FF2B5EF4-FFF2-40B4-BE49-F238E27FC236}">
                <a16:creationId xmlns="" xmlns:a16="http://schemas.microsoft.com/office/drawing/2014/main" id="{DF3B58B6-FDEB-4236-B614-A7BC5AA62E50}"/>
              </a:ext>
            </a:extLst>
          </p:cNvPr>
          <p:cNvSpPr>
            <a:spLocks noChangeArrowheads="1"/>
          </p:cNvSpPr>
          <p:nvPr/>
        </p:nvSpPr>
        <p:spPr bwMode="auto">
          <a:xfrm>
            <a:off x="6248400" y="4800600"/>
            <a:ext cx="5334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5" name="Rectangle 77">
            <a:extLst>
              <a:ext uri="{FF2B5EF4-FFF2-40B4-BE49-F238E27FC236}">
                <a16:creationId xmlns="" xmlns:a16="http://schemas.microsoft.com/office/drawing/2014/main" id="{B48B9652-99B7-4367-9A07-0084544B03C9}"/>
              </a:ext>
            </a:extLst>
          </p:cNvPr>
          <p:cNvSpPr>
            <a:spLocks noChangeArrowheads="1"/>
          </p:cNvSpPr>
          <p:nvPr/>
        </p:nvSpPr>
        <p:spPr bwMode="auto">
          <a:xfrm>
            <a:off x="6781800" y="4800600"/>
            <a:ext cx="5334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F</a:t>
            </a:r>
          </a:p>
        </p:txBody>
      </p:sp>
      <p:sp>
        <p:nvSpPr>
          <p:cNvPr id="12366" name="Rectangle 78">
            <a:extLst>
              <a:ext uri="{FF2B5EF4-FFF2-40B4-BE49-F238E27FC236}">
                <a16:creationId xmlns="" xmlns:a16="http://schemas.microsoft.com/office/drawing/2014/main" id="{F9194F03-88C5-4008-A9C7-64FC9F437734}"/>
              </a:ext>
            </a:extLst>
          </p:cNvPr>
          <p:cNvSpPr>
            <a:spLocks noChangeArrowheads="1"/>
          </p:cNvSpPr>
          <p:nvPr/>
        </p:nvSpPr>
        <p:spPr bwMode="auto">
          <a:xfrm>
            <a:off x="6248400" y="5562600"/>
            <a:ext cx="5334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T</a:t>
            </a:r>
          </a:p>
        </p:txBody>
      </p:sp>
      <p:sp>
        <p:nvSpPr>
          <p:cNvPr id="12367" name="Rectangle 79">
            <a:extLst>
              <a:ext uri="{FF2B5EF4-FFF2-40B4-BE49-F238E27FC236}">
                <a16:creationId xmlns="" xmlns:a16="http://schemas.microsoft.com/office/drawing/2014/main" id="{92EFCC97-7417-454C-A71A-E8AEA392B703}"/>
              </a:ext>
            </a:extLst>
          </p:cNvPr>
          <p:cNvSpPr>
            <a:spLocks noChangeArrowheads="1"/>
          </p:cNvSpPr>
          <p:nvPr/>
        </p:nvSpPr>
        <p:spPr bwMode="auto">
          <a:xfrm>
            <a:off x="6781800" y="5562600"/>
            <a:ext cx="533400" cy="6096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9" name="Rectangle 81">
            <a:extLst>
              <a:ext uri="{FF2B5EF4-FFF2-40B4-BE49-F238E27FC236}">
                <a16:creationId xmlns="" xmlns:a16="http://schemas.microsoft.com/office/drawing/2014/main" id="{7F79ADA2-4140-4B55-8C35-83EE7EF27100}"/>
              </a:ext>
            </a:extLst>
          </p:cNvPr>
          <p:cNvSpPr>
            <a:spLocks noChangeArrowheads="1"/>
          </p:cNvSpPr>
          <p:nvPr/>
        </p:nvSpPr>
        <p:spPr bwMode="auto">
          <a:xfrm>
            <a:off x="7391400" y="3352800"/>
            <a:ext cx="16002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i="1"/>
              <a:t>An international</a:t>
            </a:r>
          </a:p>
          <a:p>
            <a:pPr algn="ctr"/>
            <a:r>
              <a:rPr lang="en-US" altLang="en-US" b="1" i="1"/>
              <a:t> bank in Hanoi</a:t>
            </a:r>
          </a:p>
        </p:txBody>
      </p:sp>
      <p:sp>
        <p:nvSpPr>
          <p:cNvPr id="12371" name="Rectangle 83">
            <a:extLst>
              <a:ext uri="{FF2B5EF4-FFF2-40B4-BE49-F238E27FC236}">
                <a16:creationId xmlns="" xmlns:a16="http://schemas.microsoft.com/office/drawing/2014/main" id="{8233B68F-2CC1-4611-A840-8FD0B961673F}"/>
              </a:ext>
            </a:extLst>
          </p:cNvPr>
          <p:cNvSpPr>
            <a:spLocks noChangeArrowheads="1"/>
          </p:cNvSpPr>
          <p:nvPr/>
        </p:nvSpPr>
        <p:spPr bwMode="auto">
          <a:xfrm>
            <a:off x="7391400" y="4800600"/>
            <a:ext cx="1524000" cy="6858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i="1"/>
              <a:t>terrible</a:t>
            </a:r>
          </a:p>
        </p:txBody>
      </p:sp>
      <p:sp>
        <p:nvSpPr>
          <p:cNvPr id="12373" name="Rectangle 85">
            <a:extLst>
              <a:ext uri="{FF2B5EF4-FFF2-40B4-BE49-F238E27FC236}">
                <a16:creationId xmlns="" xmlns:a16="http://schemas.microsoft.com/office/drawing/2014/main" id="{C062A7AF-33C1-4099-8A64-3A7EFFAE8854}"/>
              </a:ext>
            </a:extLst>
          </p:cNvPr>
          <p:cNvSpPr>
            <a:spLocks noChangeArrowheads="1"/>
          </p:cNvSpPr>
          <p:nvPr/>
        </p:nvSpPr>
        <p:spPr bwMode="auto">
          <a:xfrm>
            <a:off x="609600" y="76200"/>
            <a:ext cx="8229600" cy="407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Times New Roman" panose="02020603050405020304" pitchFamily="18" charset="0"/>
              </a:defRPr>
            </a:lvl1pPr>
            <a:lvl2pPr algn="ctr">
              <a:defRPr sz="4400" b="1">
                <a:solidFill>
                  <a:schemeClr val="tx2"/>
                </a:solidFill>
                <a:effectLst>
                  <a:outerShdw blurRad="38100" dist="38100" dir="2700000" algn="tl">
                    <a:srgbClr val="000000"/>
                  </a:outerShdw>
                </a:effectLst>
                <a:latin typeface="Times New Roman" panose="02020603050405020304" pitchFamily="18" charset="0"/>
              </a:defRPr>
            </a:lvl2pPr>
            <a:lvl3pPr algn="ctr">
              <a:defRPr sz="4400" b="1">
                <a:solidFill>
                  <a:schemeClr val="tx2"/>
                </a:solidFill>
                <a:effectLst>
                  <a:outerShdw blurRad="38100" dist="38100" dir="2700000" algn="tl">
                    <a:srgbClr val="000000"/>
                  </a:outerShdw>
                </a:effectLst>
                <a:latin typeface="Times New Roman" panose="02020603050405020304" pitchFamily="18" charset="0"/>
              </a:defRPr>
            </a:lvl3pPr>
            <a:lvl4pPr algn="ctr">
              <a:defRPr sz="4400" b="1">
                <a:solidFill>
                  <a:schemeClr val="tx2"/>
                </a:solidFill>
                <a:effectLst>
                  <a:outerShdw blurRad="38100" dist="38100" dir="2700000" algn="tl">
                    <a:srgbClr val="000000"/>
                  </a:outerShdw>
                </a:effectLst>
                <a:latin typeface="Times New Roman" panose="02020603050405020304" pitchFamily="18" charset="0"/>
              </a:defRPr>
            </a:lvl4pPr>
            <a:lvl5pPr algn="ctr">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4000" dirty="0">
                <a:solidFill>
                  <a:srgbClr val="FF0000"/>
                </a:solidFill>
              </a:rPr>
              <a:t>Unit 4: learning a foreign language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3" name="Rectangle 11">
            <a:extLst>
              <a:ext uri="{FF2B5EF4-FFF2-40B4-BE49-F238E27FC236}">
                <a16:creationId xmlns="" xmlns:a16="http://schemas.microsoft.com/office/drawing/2014/main" id="{EE2AE4B5-A08D-4C6F-9C56-BB67812122C7}"/>
              </a:ext>
            </a:extLst>
          </p:cNvPr>
          <p:cNvSpPr>
            <a:spLocks noGrp="1" noChangeArrowheads="1"/>
          </p:cNvSpPr>
          <p:nvPr>
            <p:ph type="title"/>
          </p:nvPr>
        </p:nvSpPr>
        <p:spPr>
          <a:xfrm>
            <a:off x="381000" y="914400"/>
            <a:ext cx="7772400" cy="506413"/>
          </a:xfrm>
          <a:noFill/>
          <a:ln/>
        </p:spPr>
        <p:txBody>
          <a:bodyPr>
            <a:normAutofit fontScale="90000"/>
          </a:bodyPr>
          <a:lstStyle/>
          <a:p>
            <a:r>
              <a:rPr lang="en-US" altLang="en-US" sz="4000" b="0"/>
              <a:t>Lesson 3: Listening</a:t>
            </a:r>
          </a:p>
        </p:txBody>
      </p:sp>
      <p:sp>
        <p:nvSpPr>
          <p:cNvPr id="18435" name="Rectangle 3">
            <a:extLst>
              <a:ext uri="{FF2B5EF4-FFF2-40B4-BE49-F238E27FC236}">
                <a16:creationId xmlns="" xmlns:a16="http://schemas.microsoft.com/office/drawing/2014/main" id="{B07D9517-FA56-48B0-9DE0-F25A8FC01A4D}"/>
              </a:ext>
            </a:extLst>
          </p:cNvPr>
          <p:cNvSpPr>
            <a:spLocks noGrp="1" noChangeArrowheads="1"/>
          </p:cNvSpPr>
          <p:nvPr>
            <p:ph idx="1"/>
          </p:nvPr>
        </p:nvSpPr>
        <p:spPr>
          <a:xfrm>
            <a:off x="457200" y="1447800"/>
            <a:ext cx="8229600" cy="5105400"/>
          </a:xfrm>
        </p:spPr>
        <p:txBody>
          <a:bodyPr/>
          <a:lstStyle/>
          <a:p>
            <a:pPr>
              <a:lnSpc>
                <a:spcPct val="150000"/>
              </a:lnSpc>
            </a:pPr>
            <a:r>
              <a:rPr lang="en-US" altLang="en-US" sz="2400" b="1" u="sng" dirty="0"/>
              <a:t>Fill the missing information in the blanks</a:t>
            </a:r>
          </a:p>
          <a:p>
            <a:pPr>
              <a:lnSpc>
                <a:spcPct val="150000"/>
              </a:lnSpc>
            </a:pPr>
            <a:r>
              <a:rPr lang="en-US" altLang="en-US" sz="2400" dirty="0"/>
              <a:t>Nga is studying English in…(1)……… she needs it for …(2)…… she works for ……(3)…………..in Hanoi. She learned English at school and university but she’s forgotten. She wants to improve her…(4)…..because sometimes she has to write letters in English. (5)….. …is her biggest problem. People talk very quickly and she can’t …(6)…… ….them. She likes English although it’s difficult. She thinks it’s …(7)……..and useful language.</a:t>
            </a:r>
          </a:p>
        </p:txBody>
      </p:sp>
      <p:sp>
        <p:nvSpPr>
          <p:cNvPr id="18436" name="Text Box 4">
            <a:extLst>
              <a:ext uri="{FF2B5EF4-FFF2-40B4-BE49-F238E27FC236}">
                <a16:creationId xmlns="" xmlns:a16="http://schemas.microsoft.com/office/drawing/2014/main" id="{3CD155D4-65B3-4BB0-A5BA-DAF6AAEE0975}"/>
              </a:ext>
            </a:extLst>
          </p:cNvPr>
          <p:cNvSpPr txBox="1">
            <a:spLocks noChangeArrowheads="1"/>
          </p:cNvSpPr>
          <p:nvPr/>
        </p:nvSpPr>
        <p:spPr bwMode="auto">
          <a:xfrm>
            <a:off x="4267200" y="2209800"/>
            <a:ext cx="12192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a:t>London</a:t>
            </a:r>
          </a:p>
        </p:txBody>
      </p:sp>
      <p:sp>
        <p:nvSpPr>
          <p:cNvPr id="18437" name="Text Box 5">
            <a:extLst>
              <a:ext uri="{FF2B5EF4-FFF2-40B4-BE49-F238E27FC236}">
                <a16:creationId xmlns="" xmlns:a16="http://schemas.microsoft.com/office/drawing/2014/main" id="{EE336689-007F-4D98-A2F5-EA81DDD65F9D}"/>
              </a:ext>
            </a:extLst>
          </p:cNvPr>
          <p:cNvSpPr txBox="1">
            <a:spLocks noChangeArrowheads="1"/>
          </p:cNvSpPr>
          <p:nvPr/>
        </p:nvSpPr>
        <p:spPr bwMode="auto">
          <a:xfrm>
            <a:off x="914400" y="2727741"/>
            <a:ext cx="12954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dirty="0"/>
              <a:t>her work</a:t>
            </a:r>
          </a:p>
        </p:txBody>
      </p:sp>
      <p:sp>
        <p:nvSpPr>
          <p:cNvPr id="18438" name="Text Box 6">
            <a:extLst>
              <a:ext uri="{FF2B5EF4-FFF2-40B4-BE49-F238E27FC236}">
                <a16:creationId xmlns="" xmlns:a16="http://schemas.microsoft.com/office/drawing/2014/main" id="{D1F4B808-1F8B-40D8-8DA2-E4BE645734B4}"/>
              </a:ext>
            </a:extLst>
          </p:cNvPr>
          <p:cNvSpPr txBox="1">
            <a:spLocks noChangeArrowheads="1"/>
          </p:cNvSpPr>
          <p:nvPr/>
        </p:nvSpPr>
        <p:spPr bwMode="auto">
          <a:xfrm>
            <a:off x="3962400" y="2750344"/>
            <a:ext cx="23622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i="1" dirty="0"/>
              <a:t>an international bank</a:t>
            </a:r>
          </a:p>
        </p:txBody>
      </p:sp>
      <p:sp>
        <p:nvSpPr>
          <p:cNvPr id="18439" name="Text Box 7">
            <a:extLst>
              <a:ext uri="{FF2B5EF4-FFF2-40B4-BE49-F238E27FC236}">
                <a16:creationId xmlns="" xmlns:a16="http://schemas.microsoft.com/office/drawing/2014/main" id="{D5CFB71A-A9D0-421A-9F53-6C703316ECFC}"/>
              </a:ext>
            </a:extLst>
          </p:cNvPr>
          <p:cNvSpPr txBox="1">
            <a:spLocks noChangeArrowheads="1"/>
          </p:cNvSpPr>
          <p:nvPr/>
        </p:nvSpPr>
        <p:spPr bwMode="auto">
          <a:xfrm>
            <a:off x="4038600" y="3886200"/>
            <a:ext cx="9144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a:t>writing</a:t>
            </a:r>
          </a:p>
        </p:txBody>
      </p:sp>
      <p:sp>
        <p:nvSpPr>
          <p:cNvPr id="18440" name="Text Box 8">
            <a:extLst>
              <a:ext uri="{FF2B5EF4-FFF2-40B4-BE49-F238E27FC236}">
                <a16:creationId xmlns="" xmlns:a16="http://schemas.microsoft.com/office/drawing/2014/main" id="{358B9EEC-D8D4-4C76-98D8-D62188DA9B18}"/>
              </a:ext>
            </a:extLst>
          </p:cNvPr>
          <p:cNvSpPr txBox="1">
            <a:spLocks noChangeArrowheads="1"/>
          </p:cNvSpPr>
          <p:nvPr/>
        </p:nvSpPr>
        <p:spPr bwMode="auto">
          <a:xfrm>
            <a:off x="4114800" y="4419600"/>
            <a:ext cx="12192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dirty="0"/>
              <a:t>Listening</a:t>
            </a:r>
          </a:p>
        </p:txBody>
      </p:sp>
      <p:sp>
        <p:nvSpPr>
          <p:cNvPr id="18441" name="Text Box 9">
            <a:extLst>
              <a:ext uri="{FF2B5EF4-FFF2-40B4-BE49-F238E27FC236}">
                <a16:creationId xmlns="" xmlns:a16="http://schemas.microsoft.com/office/drawing/2014/main" id="{D34369FD-99DA-413E-B8C4-C9B2799C9BD6}"/>
              </a:ext>
            </a:extLst>
          </p:cNvPr>
          <p:cNvSpPr txBox="1">
            <a:spLocks noChangeArrowheads="1"/>
          </p:cNvSpPr>
          <p:nvPr/>
        </p:nvSpPr>
        <p:spPr bwMode="auto">
          <a:xfrm>
            <a:off x="5715000" y="4953000"/>
            <a:ext cx="16002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dirty="0"/>
              <a:t>understand</a:t>
            </a:r>
          </a:p>
        </p:txBody>
      </p:sp>
      <p:sp>
        <p:nvSpPr>
          <p:cNvPr id="18442" name="Text Box 10">
            <a:extLst>
              <a:ext uri="{FF2B5EF4-FFF2-40B4-BE49-F238E27FC236}">
                <a16:creationId xmlns="" xmlns:a16="http://schemas.microsoft.com/office/drawing/2014/main" id="{BC86872D-DCAE-40B6-BB86-122414F93A90}"/>
              </a:ext>
            </a:extLst>
          </p:cNvPr>
          <p:cNvSpPr txBox="1">
            <a:spLocks noChangeArrowheads="1"/>
          </p:cNvSpPr>
          <p:nvPr/>
        </p:nvSpPr>
        <p:spPr bwMode="auto">
          <a:xfrm>
            <a:off x="685800" y="6019800"/>
            <a:ext cx="1524000" cy="366713"/>
          </a:xfrm>
          <a:prstGeom prst="rect">
            <a:avLst/>
          </a:prstGeom>
          <a:solidFill>
            <a:schemeClr val="accent2"/>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i="1" dirty="0"/>
              <a:t>an interesting</a:t>
            </a:r>
          </a:p>
        </p:txBody>
      </p:sp>
      <p:sp>
        <p:nvSpPr>
          <p:cNvPr id="18444" name="Rectangle 12">
            <a:extLst>
              <a:ext uri="{FF2B5EF4-FFF2-40B4-BE49-F238E27FC236}">
                <a16:creationId xmlns="" xmlns:a16="http://schemas.microsoft.com/office/drawing/2014/main" id="{8860A673-26DD-4DB8-9061-4C90ED2EAF9C}"/>
              </a:ext>
            </a:extLst>
          </p:cNvPr>
          <p:cNvSpPr>
            <a:spLocks noChangeArrowheads="1"/>
          </p:cNvSpPr>
          <p:nvPr/>
        </p:nvSpPr>
        <p:spPr bwMode="auto">
          <a:xfrm>
            <a:off x="609600" y="152400"/>
            <a:ext cx="8229600" cy="407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Times New Roman" panose="02020603050405020304" pitchFamily="18" charset="0"/>
              </a:defRPr>
            </a:lvl1pPr>
            <a:lvl2pPr algn="ctr">
              <a:defRPr sz="4400" b="1">
                <a:solidFill>
                  <a:schemeClr val="tx2"/>
                </a:solidFill>
                <a:effectLst>
                  <a:outerShdw blurRad="38100" dist="38100" dir="2700000" algn="tl">
                    <a:srgbClr val="000000"/>
                  </a:outerShdw>
                </a:effectLst>
                <a:latin typeface="Times New Roman" panose="02020603050405020304" pitchFamily="18" charset="0"/>
              </a:defRPr>
            </a:lvl2pPr>
            <a:lvl3pPr algn="ctr">
              <a:defRPr sz="4400" b="1">
                <a:solidFill>
                  <a:schemeClr val="tx2"/>
                </a:solidFill>
                <a:effectLst>
                  <a:outerShdw blurRad="38100" dist="38100" dir="2700000" algn="tl">
                    <a:srgbClr val="000000"/>
                  </a:outerShdw>
                </a:effectLst>
                <a:latin typeface="Times New Roman" panose="02020603050405020304" pitchFamily="18" charset="0"/>
              </a:defRPr>
            </a:lvl3pPr>
            <a:lvl4pPr algn="ctr">
              <a:defRPr sz="4400" b="1">
                <a:solidFill>
                  <a:schemeClr val="tx2"/>
                </a:solidFill>
                <a:effectLst>
                  <a:outerShdw blurRad="38100" dist="38100" dir="2700000" algn="tl">
                    <a:srgbClr val="000000"/>
                  </a:outerShdw>
                </a:effectLst>
                <a:latin typeface="Times New Roman" panose="02020603050405020304" pitchFamily="18" charset="0"/>
              </a:defRPr>
            </a:lvl4pPr>
            <a:lvl5pPr algn="ctr">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4000"/>
              <a:t>Unit 4: learning a foreign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4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4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P spid="18437" grpId="0" animBg="1"/>
      <p:bldP spid="18438" grpId="0" animBg="1"/>
      <p:bldP spid="18439" grpId="0" animBg="1"/>
      <p:bldP spid="18440" grpId="0" animBg="1"/>
      <p:bldP spid="18441" grpId="0" animBg="1"/>
      <p:bldP spid="1844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Oval 4">
            <a:extLst>
              <a:ext uri="{FF2B5EF4-FFF2-40B4-BE49-F238E27FC236}">
                <a16:creationId xmlns="" xmlns:a16="http://schemas.microsoft.com/office/drawing/2014/main" id="{7AF452F9-AB80-465D-AD1F-70BA2805F743}"/>
              </a:ext>
            </a:extLst>
          </p:cNvPr>
          <p:cNvSpPr>
            <a:spLocks noChangeArrowheads="1"/>
          </p:cNvSpPr>
          <p:nvPr/>
        </p:nvSpPr>
        <p:spPr bwMode="auto">
          <a:xfrm>
            <a:off x="2971800" y="3810000"/>
            <a:ext cx="2971800" cy="9144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b="1"/>
              <a:t>How you learn English?</a:t>
            </a:r>
          </a:p>
        </p:txBody>
      </p:sp>
      <p:sp>
        <p:nvSpPr>
          <p:cNvPr id="20485" name="Oval 5">
            <a:extLst>
              <a:ext uri="{FF2B5EF4-FFF2-40B4-BE49-F238E27FC236}">
                <a16:creationId xmlns="" xmlns:a16="http://schemas.microsoft.com/office/drawing/2014/main" id="{A60FD3B4-1AB8-4591-B61D-2E4551C24C0F}"/>
              </a:ext>
            </a:extLst>
          </p:cNvPr>
          <p:cNvSpPr>
            <a:spLocks noChangeArrowheads="1"/>
          </p:cNvSpPr>
          <p:nvPr/>
        </p:nvSpPr>
        <p:spPr bwMode="auto">
          <a:xfrm>
            <a:off x="4648200" y="1143000"/>
            <a:ext cx="4495800" cy="24384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dirty="0"/>
              <a:t>Reading:</a:t>
            </a:r>
          </a:p>
          <a:p>
            <a:pPr>
              <a:buFontTx/>
              <a:buChar char="-"/>
            </a:pPr>
            <a:r>
              <a:rPr lang="en-US" altLang="en-US" dirty="0"/>
              <a:t>Read short stories and newspapers in E</a:t>
            </a:r>
          </a:p>
          <a:p>
            <a:pPr>
              <a:buFontTx/>
              <a:buChar char="-"/>
            </a:pPr>
            <a:r>
              <a:rPr lang="en-US" altLang="en-US" dirty="0"/>
              <a:t>Read the texts</a:t>
            </a:r>
          </a:p>
          <a:p>
            <a:pPr>
              <a:buFontTx/>
              <a:buChar char="-"/>
            </a:pPr>
            <a:r>
              <a:rPr lang="en-US" altLang="en-US" dirty="0"/>
              <a:t>Use dictionary for reading</a:t>
            </a:r>
          </a:p>
        </p:txBody>
      </p:sp>
      <p:sp>
        <p:nvSpPr>
          <p:cNvPr id="20488" name="Oval 8">
            <a:extLst>
              <a:ext uri="{FF2B5EF4-FFF2-40B4-BE49-F238E27FC236}">
                <a16:creationId xmlns="" xmlns:a16="http://schemas.microsoft.com/office/drawing/2014/main" id="{9ACA13FE-4306-45F9-97DE-0CBB30770402}"/>
              </a:ext>
            </a:extLst>
          </p:cNvPr>
          <p:cNvSpPr>
            <a:spLocks noChangeArrowheads="1"/>
          </p:cNvSpPr>
          <p:nvPr/>
        </p:nvSpPr>
        <p:spPr bwMode="auto">
          <a:xfrm>
            <a:off x="-76200" y="1447800"/>
            <a:ext cx="4495800" cy="1981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a:t>Listening:</a:t>
            </a:r>
          </a:p>
          <a:p>
            <a:pPr>
              <a:buFontTx/>
              <a:buChar char="-"/>
            </a:pPr>
            <a:r>
              <a:rPr lang="en-US" altLang="en-US"/>
              <a:t>Listen to English tape</a:t>
            </a:r>
          </a:p>
          <a:p>
            <a:pPr>
              <a:buFontTx/>
              <a:buChar char="-"/>
            </a:pPr>
            <a:r>
              <a:rPr lang="en-US" altLang="en-US"/>
              <a:t>Listen English programs on radio</a:t>
            </a:r>
          </a:p>
          <a:p>
            <a:pPr>
              <a:buFontTx/>
              <a:buChar char="-"/>
            </a:pPr>
            <a:r>
              <a:rPr lang="en-US" altLang="en-US"/>
              <a:t>Listen to the foreigners</a:t>
            </a:r>
          </a:p>
          <a:p>
            <a:pPr>
              <a:buFontTx/>
              <a:buChar char="-"/>
            </a:pPr>
            <a:r>
              <a:rPr lang="en-US" altLang="en-US"/>
              <a:t>Do listening exercise</a:t>
            </a:r>
          </a:p>
        </p:txBody>
      </p:sp>
      <p:sp>
        <p:nvSpPr>
          <p:cNvPr id="20489" name="Oval 9">
            <a:extLst>
              <a:ext uri="{FF2B5EF4-FFF2-40B4-BE49-F238E27FC236}">
                <a16:creationId xmlns="" xmlns:a16="http://schemas.microsoft.com/office/drawing/2014/main" id="{F9157F71-9197-4AFE-9924-A029A8673A5F}"/>
              </a:ext>
            </a:extLst>
          </p:cNvPr>
          <p:cNvSpPr>
            <a:spLocks noChangeArrowheads="1"/>
          </p:cNvSpPr>
          <p:nvPr/>
        </p:nvSpPr>
        <p:spPr bwMode="auto">
          <a:xfrm>
            <a:off x="4876800" y="4876800"/>
            <a:ext cx="4267200" cy="17526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dirty="0"/>
              <a:t>Speak English </a:t>
            </a:r>
          </a:p>
          <a:p>
            <a:pPr>
              <a:buFontTx/>
              <a:buChar char="-"/>
            </a:pPr>
            <a:r>
              <a:rPr lang="en-US" altLang="en-US" dirty="0"/>
              <a:t>Speak E with friends and foreigners</a:t>
            </a:r>
          </a:p>
        </p:txBody>
      </p:sp>
      <p:sp>
        <p:nvSpPr>
          <p:cNvPr id="20491" name="Oval 11">
            <a:extLst>
              <a:ext uri="{FF2B5EF4-FFF2-40B4-BE49-F238E27FC236}">
                <a16:creationId xmlns="" xmlns:a16="http://schemas.microsoft.com/office/drawing/2014/main" id="{04C828B1-1AFA-44BD-9876-AB3006A60AC3}"/>
              </a:ext>
            </a:extLst>
          </p:cNvPr>
          <p:cNvSpPr>
            <a:spLocks noChangeArrowheads="1"/>
          </p:cNvSpPr>
          <p:nvPr/>
        </p:nvSpPr>
        <p:spPr bwMode="auto">
          <a:xfrm>
            <a:off x="0" y="4648200"/>
            <a:ext cx="4114800" cy="18288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a:t>Writing:</a:t>
            </a:r>
          </a:p>
          <a:p>
            <a:r>
              <a:rPr lang="en-US" altLang="en-US" sz="2000"/>
              <a:t>-</a:t>
            </a:r>
            <a:r>
              <a:rPr lang="en-US" altLang="en-US"/>
              <a:t>Do grammar exercises</a:t>
            </a:r>
          </a:p>
          <a:p>
            <a:pPr>
              <a:buFontTx/>
              <a:buChar char="-"/>
            </a:pPr>
            <a:r>
              <a:rPr lang="en-US" altLang="en-US"/>
              <a:t>Write as much as possible</a:t>
            </a:r>
          </a:p>
          <a:p>
            <a:pPr>
              <a:buFontTx/>
              <a:buChar char="-"/>
            </a:pPr>
            <a:r>
              <a:rPr lang="en-US" altLang="en-US"/>
              <a:t>Learn words and structures</a:t>
            </a:r>
          </a:p>
        </p:txBody>
      </p:sp>
      <p:sp>
        <p:nvSpPr>
          <p:cNvPr id="20496" name="Line 16">
            <a:extLst>
              <a:ext uri="{FF2B5EF4-FFF2-40B4-BE49-F238E27FC236}">
                <a16:creationId xmlns="" xmlns:a16="http://schemas.microsoft.com/office/drawing/2014/main" id="{52FE0CF4-5C4C-4017-8DA1-ED949701E3CA}"/>
              </a:ext>
            </a:extLst>
          </p:cNvPr>
          <p:cNvSpPr>
            <a:spLocks noChangeShapeType="1"/>
          </p:cNvSpPr>
          <p:nvPr/>
        </p:nvSpPr>
        <p:spPr bwMode="auto">
          <a:xfrm flipH="1" flipV="1">
            <a:off x="3124200" y="3429000"/>
            <a:ext cx="533400" cy="3810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7" name="Line 17">
            <a:extLst>
              <a:ext uri="{FF2B5EF4-FFF2-40B4-BE49-F238E27FC236}">
                <a16:creationId xmlns="" xmlns:a16="http://schemas.microsoft.com/office/drawing/2014/main" id="{47599A50-AE38-4010-8A16-18EBBAEBEA1B}"/>
              </a:ext>
            </a:extLst>
          </p:cNvPr>
          <p:cNvSpPr>
            <a:spLocks noChangeShapeType="1"/>
          </p:cNvSpPr>
          <p:nvPr/>
        </p:nvSpPr>
        <p:spPr bwMode="auto">
          <a:xfrm flipV="1">
            <a:off x="5257800" y="3505200"/>
            <a:ext cx="533400" cy="3048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8" name="Line 18">
            <a:extLst>
              <a:ext uri="{FF2B5EF4-FFF2-40B4-BE49-F238E27FC236}">
                <a16:creationId xmlns="" xmlns:a16="http://schemas.microsoft.com/office/drawing/2014/main" id="{D6836F5C-158E-4E7F-B0CC-1C0392CF2BA2}"/>
              </a:ext>
            </a:extLst>
          </p:cNvPr>
          <p:cNvSpPr>
            <a:spLocks noChangeShapeType="1"/>
          </p:cNvSpPr>
          <p:nvPr/>
        </p:nvSpPr>
        <p:spPr bwMode="auto">
          <a:xfrm>
            <a:off x="5791200" y="4495800"/>
            <a:ext cx="228600" cy="4572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9" name="Line 19">
            <a:extLst>
              <a:ext uri="{FF2B5EF4-FFF2-40B4-BE49-F238E27FC236}">
                <a16:creationId xmlns="" xmlns:a16="http://schemas.microsoft.com/office/drawing/2014/main" id="{B74BD53A-BCAC-41EA-B10D-96CD79C9E052}"/>
              </a:ext>
            </a:extLst>
          </p:cNvPr>
          <p:cNvSpPr>
            <a:spLocks noChangeShapeType="1"/>
          </p:cNvSpPr>
          <p:nvPr/>
        </p:nvSpPr>
        <p:spPr bwMode="auto">
          <a:xfrm flipH="1">
            <a:off x="3581400" y="4648200"/>
            <a:ext cx="457200" cy="3048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0" name="Rectangle 20">
            <a:extLst>
              <a:ext uri="{FF2B5EF4-FFF2-40B4-BE49-F238E27FC236}">
                <a16:creationId xmlns="" xmlns:a16="http://schemas.microsoft.com/office/drawing/2014/main" id="{98F3B28C-59C4-475D-ABB7-76E85CB62705}"/>
              </a:ext>
            </a:extLst>
          </p:cNvPr>
          <p:cNvSpPr>
            <a:spLocks noGrp="1" noChangeArrowheads="1"/>
          </p:cNvSpPr>
          <p:nvPr>
            <p:ph type="title"/>
          </p:nvPr>
        </p:nvSpPr>
        <p:spPr>
          <a:xfrm>
            <a:off x="0" y="152400"/>
            <a:ext cx="8686800" cy="685800"/>
          </a:xfrm>
          <a:noFill/>
          <a:ln/>
        </p:spPr>
        <p:txBody>
          <a:bodyPr/>
          <a:lstStyle/>
          <a:p>
            <a:r>
              <a:rPr lang="en-US" altLang="en-US" sz="3600"/>
              <a:t>Unit 4: learning a foreign language</a:t>
            </a:r>
          </a:p>
        </p:txBody>
      </p:sp>
      <p:sp>
        <p:nvSpPr>
          <p:cNvPr id="20501" name="Text Box 21">
            <a:extLst>
              <a:ext uri="{FF2B5EF4-FFF2-40B4-BE49-F238E27FC236}">
                <a16:creationId xmlns="" xmlns:a16="http://schemas.microsoft.com/office/drawing/2014/main" id="{FB101B9E-272C-46C9-A42D-74E558E8D3AA}"/>
              </a:ext>
            </a:extLst>
          </p:cNvPr>
          <p:cNvSpPr txBox="1">
            <a:spLocks noChangeArrowheads="1"/>
          </p:cNvSpPr>
          <p:nvPr/>
        </p:nvSpPr>
        <p:spPr bwMode="auto">
          <a:xfrm>
            <a:off x="2895600" y="838200"/>
            <a:ext cx="2057400" cy="457200"/>
          </a:xfrm>
          <a:prstGeom prst="rect">
            <a:avLst/>
          </a:prstGeom>
          <a:solidFill>
            <a:srgbClr val="008000"/>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latin typeface=".VnTimeH" panose="020B7200000000000000" pitchFamily="34" charset="0"/>
              </a:rPr>
              <a:t>discussion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5" presetClass="entr" presetSubtype="0" fill="hold" grpId="0" nodeType="clickEffect">
                                  <p:stCondLst>
                                    <p:cond delay="0"/>
                                  </p:stCondLst>
                                  <p:childTnLst>
                                    <p:set>
                                      <p:cBhvr>
                                        <p:cTn id="10" dur="1" fill="hold">
                                          <p:stCondLst>
                                            <p:cond delay="0"/>
                                          </p:stCondLst>
                                        </p:cTn>
                                        <p:tgtEl>
                                          <p:spTgt spid="20488">
                                            <p:bg/>
                                          </p:spTgt>
                                        </p:tgtEl>
                                        <p:attrNameLst>
                                          <p:attrName>style.visibility</p:attrName>
                                        </p:attrNameLst>
                                      </p:cBhvr>
                                      <p:to>
                                        <p:strVal val="visible"/>
                                      </p:to>
                                    </p:set>
                                    <p:anim calcmode="lin" valueType="num">
                                      <p:cBhvr>
                                        <p:cTn id="11" dur="1000" fill="hold"/>
                                        <p:tgtEl>
                                          <p:spTgt spid="20488">
                                            <p:bg/>
                                          </p:spTgt>
                                        </p:tgtEl>
                                        <p:attrNameLst>
                                          <p:attrName>ppt_w</p:attrName>
                                        </p:attrNameLst>
                                      </p:cBhvr>
                                      <p:tavLst>
                                        <p:tav tm="0">
                                          <p:val>
                                            <p:strVal val="#ppt_w*0.70"/>
                                          </p:val>
                                        </p:tav>
                                        <p:tav tm="100000">
                                          <p:val>
                                            <p:strVal val="#ppt_w"/>
                                          </p:val>
                                        </p:tav>
                                      </p:tavLst>
                                    </p:anim>
                                    <p:anim calcmode="lin" valueType="num">
                                      <p:cBhvr>
                                        <p:cTn id="12" dur="1000" fill="hold"/>
                                        <p:tgtEl>
                                          <p:spTgt spid="20488">
                                            <p:bg/>
                                          </p:spTgt>
                                        </p:tgtEl>
                                        <p:attrNameLst>
                                          <p:attrName>ppt_h</p:attrName>
                                        </p:attrNameLst>
                                      </p:cBhvr>
                                      <p:tavLst>
                                        <p:tav tm="0">
                                          <p:val>
                                            <p:strVal val="#ppt_h"/>
                                          </p:val>
                                        </p:tav>
                                        <p:tav tm="100000">
                                          <p:val>
                                            <p:strVal val="#ppt_h"/>
                                          </p:val>
                                        </p:tav>
                                      </p:tavLst>
                                    </p:anim>
                                    <p:animEffect transition="in" filter="fade">
                                      <p:cBhvr>
                                        <p:cTn id="13" dur="1000"/>
                                        <p:tgtEl>
                                          <p:spTgt spid="20488">
                                            <p:bg/>
                                          </p:spTgt>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20488">
                                            <p:txEl>
                                              <p:pRg st="0" end="0"/>
                                            </p:txEl>
                                          </p:spTgt>
                                        </p:tgtEl>
                                        <p:attrNameLst>
                                          <p:attrName>style.visibility</p:attrName>
                                        </p:attrNameLst>
                                      </p:cBhvr>
                                      <p:to>
                                        <p:strVal val="visible"/>
                                      </p:to>
                                    </p:set>
                                    <p:anim calcmode="lin" valueType="num">
                                      <p:cBhvr>
                                        <p:cTn id="16" dur="1000" fill="hold"/>
                                        <p:tgtEl>
                                          <p:spTgt spid="20488">
                                            <p:txEl>
                                              <p:pRg st="0" end="0"/>
                                            </p:txEl>
                                          </p:spTgt>
                                        </p:tgtEl>
                                        <p:attrNameLst>
                                          <p:attrName>ppt_w</p:attrName>
                                        </p:attrNameLst>
                                      </p:cBhvr>
                                      <p:tavLst>
                                        <p:tav tm="0">
                                          <p:val>
                                            <p:strVal val="#ppt_w*0.70"/>
                                          </p:val>
                                        </p:tav>
                                        <p:tav tm="100000">
                                          <p:val>
                                            <p:strVal val="#ppt_w"/>
                                          </p:val>
                                        </p:tav>
                                      </p:tavLst>
                                    </p:anim>
                                    <p:anim calcmode="lin" valueType="num">
                                      <p:cBhvr>
                                        <p:cTn id="17" dur="1000" fill="hold"/>
                                        <p:tgtEl>
                                          <p:spTgt spid="20488">
                                            <p:txEl>
                                              <p:pRg st="0" end="0"/>
                                            </p:txEl>
                                          </p:spTgt>
                                        </p:tgtEl>
                                        <p:attrNameLst>
                                          <p:attrName>ppt_h</p:attrName>
                                        </p:attrNameLst>
                                      </p:cBhvr>
                                      <p:tavLst>
                                        <p:tav tm="0">
                                          <p:val>
                                            <p:strVal val="#ppt_h"/>
                                          </p:val>
                                        </p:tav>
                                        <p:tav tm="100000">
                                          <p:val>
                                            <p:strVal val="#ppt_h"/>
                                          </p:val>
                                        </p:tav>
                                      </p:tavLst>
                                    </p:anim>
                                    <p:animEffect transition="in" filter="fade">
                                      <p:cBhvr>
                                        <p:cTn id="18" dur="1000"/>
                                        <p:tgtEl>
                                          <p:spTgt spid="20488">
                                            <p:txEl>
                                              <p:pRg st="0" end="0"/>
                                            </p:txEl>
                                          </p:spTgt>
                                        </p:tgtEl>
                                      </p:cBhvr>
                                    </p:animEffect>
                                  </p:childTnLst>
                                </p:cTn>
                              </p:par>
                              <p:par>
                                <p:cTn id="19" presetID="55" presetClass="entr" presetSubtype="0" fill="hold" grpId="0" nodeType="withEffect">
                                  <p:stCondLst>
                                    <p:cond delay="0"/>
                                  </p:stCondLst>
                                  <p:childTnLst>
                                    <p:set>
                                      <p:cBhvr>
                                        <p:cTn id="20" dur="1" fill="hold">
                                          <p:stCondLst>
                                            <p:cond delay="0"/>
                                          </p:stCondLst>
                                        </p:cTn>
                                        <p:tgtEl>
                                          <p:spTgt spid="20488">
                                            <p:txEl>
                                              <p:pRg st="1" end="1"/>
                                            </p:txEl>
                                          </p:spTgt>
                                        </p:tgtEl>
                                        <p:attrNameLst>
                                          <p:attrName>style.visibility</p:attrName>
                                        </p:attrNameLst>
                                      </p:cBhvr>
                                      <p:to>
                                        <p:strVal val="visible"/>
                                      </p:to>
                                    </p:set>
                                    <p:anim calcmode="lin" valueType="num">
                                      <p:cBhvr>
                                        <p:cTn id="21" dur="1000" fill="hold"/>
                                        <p:tgtEl>
                                          <p:spTgt spid="20488">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20488">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20488">
                                            <p:txEl>
                                              <p:pRg st="1" end="1"/>
                                            </p:txEl>
                                          </p:spTgt>
                                        </p:tgtEl>
                                      </p:cBhvr>
                                    </p:animEffect>
                                  </p:childTnLst>
                                </p:cTn>
                              </p:par>
                              <p:par>
                                <p:cTn id="24" presetID="55" presetClass="entr" presetSubtype="0" fill="hold" grpId="0" nodeType="withEffect">
                                  <p:stCondLst>
                                    <p:cond delay="0"/>
                                  </p:stCondLst>
                                  <p:childTnLst>
                                    <p:set>
                                      <p:cBhvr>
                                        <p:cTn id="25" dur="1" fill="hold">
                                          <p:stCondLst>
                                            <p:cond delay="0"/>
                                          </p:stCondLst>
                                        </p:cTn>
                                        <p:tgtEl>
                                          <p:spTgt spid="20488">
                                            <p:txEl>
                                              <p:pRg st="2" end="2"/>
                                            </p:txEl>
                                          </p:spTgt>
                                        </p:tgtEl>
                                        <p:attrNameLst>
                                          <p:attrName>style.visibility</p:attrName>
                                        </p:attrNameLst>
                                      </p:cBhvr>
                                      <p:to>
                                        <p:strVal val="visible"/>
                                      </p:to>
                                    </p:set>
                                    <p:anim calcmode="lin" valueType="num">
                                      <p:cBhvr>
                                        <p:cTn id="26" dur="1000" fill="hold"/>
                                        <p:tgtEl>
                                          <p:spTgt spid="20488">
                                            <p:txEl>
                                              <p:pRg st="2" end="2"/>
                                            </p:txEl>
                                          </p:spTgt>
                                        </p:tgtEl>
                                        <p:attrNameLst>
                                          <p:attrName>ppt_w</p:attrName>
                                        </p:attrNameLst>
                                      </p:cBhvr>
                                      <p:tavLst>
                                        <p:tav tm="0">
                                          <p:val>
                                            <p:strVal val="#ppt_w*0.70"/>
                                          </p:val>
                                        </p:tav>
                                        <p:tav tm="100000">
                                          <p:val>
                                            <p:strVal val="#ppt_w"/>
                                          </p:val>
                                        </p:tav>
                                      </p:tavLst>
                                    </p:anim>
                                    <p:anim calcmode="lin" valueType="num">
                                      <p:cBhvr>
                                        <p:cTn id="27" dur="1000" fill="hold"/>
                                        <p:tgtEl>
                                          <p:spTgt spid="20488">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20488">
                                            <p:txEl>
                                              <p:pRg st="2" end="2"/>
                                            </p:txEl>
                                          </p:spTgt>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20488">
                                            <p:txEl>
                                              <p:pRg st="3" end="3"/>
                                            </p:txEl>
                                          </p:spTgt>
                                        </p:tgtEl>
                                        <p:attrNameLst>
                                          <p:attrName>style.visibility</p:attrName>
                                        </p:attrNameLst>
                                      </p:cBhvr>
                                      <p:to>
                                        <p:strVal val="visible"/>
                                      </p:to>
                                    </p:set>
                                    <p:anim calcmode="lin" valueType="num">
                                      <p:cBhvr>
                                        <p:cTn id="31" dur="1000" fill="hold"/>
                                        <p:tgtEl>
                                          <p:spTgt spid="20488">
                                            <p:txEl>
                                              <p:pRg st="3" end="3"/>
                                            </p:txEl>
                                          </p:spTgt>
                                        </p:tgtEl>
                                        <p:attrNameLst>
                                          <p:attrName>ppt_w</p:attrName>
                                        </p:attrNameLst>
                                      </p:cBhvr>
                                      <p:tavLst>
                                        <p:tav tm="0">
                                          <p:val>
                                            <p:strVal val="#ppt_w*0.70"/>
                                          </p:val>
                                        </p:tav>
                                        <p:tav tm="100000">
                                          <p:val>
                                            <p:strVal val="#ppt_w"/>
                                          </p:val>
                                        </p:tav>
                                      </p:tavLst>
                                    </p:anim>
                                    <p:anim calcmode="lin" valueType="num">
                                      <p:cBhvr>
                                        <p:cTn id="32" dur="1000" fill="hold"/>
                                        <p:tgtEl>
                                          <p:spTgt spid="20488">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20488">
                                            <p:txEl>
                                              <p:pRg st="3" end="3"/>
                                            </p:txEl>
                                          </p:spTgt>
                                        </p:tgtEl>
                                      </p:cBhvr>
                                    </p:animEffect>
                                  </p:childTnLst>
                                </p:cTn>
                              </p:par>
                              <p:par>
                                <p:cTn id="34" presetID="55" presetClass="entr" presetSubtype="0" fill="hold" grpId="0" nodeType="withEffect">
                                  <p:stCondLst>
                                    <p:cond delay="0"/>
                                  </p:stCondLst>
                                  <p:childTnLst>
                                    <p:set>
                                      <p:cBhvr>
                                        <p:cTn id="35" dur="1" fill="hold">
                                          <p:stCondLst>
                                            <p:cond delay="0"/>
                                          </p:stCondLst>
                                        </p:cTn>
                                        <p:tgtEl>
                                          <p:spTgt spid="20488">
                                            <p:txEl>
                                              <p:pRg st="4" end="4"/>
                                            </p:txEl>
                                          </p:spTgt>
                                        </p:tgtEl>
                                        <p:attrNameLst>
                                          <p:attrName>style.visibility</p:attrName>
                                        </p:attrNameLst>
                                      </p:cBhvr>
                                      <p:to>
                                        <p:strVal val="visible"/>
                                      </p:to>
                                    </p:set>
                                    <p:anim calcmode="lin" valueType="num">
                                      <p:cBhvr>
                                        <p:cTn id="36" dur="1000" fill="hold"/>
                                        <p:tgtEl>
                                          <p:spTgt spid="20488">
                                            <p:txEl>
                                              <p:pRg st="4" end="4"/>
                                            </p:txEl>
                                          </p:spTgt>
                                        </p:tgtEl>
                                        <p:attrNameLst>
                                          <p:attrName>ppt_w</p:attrName>
                                        </p:attrNameLst>
                                      </p:cBhvr>
                                      <p:tavLst>
                                        <p:tav tm="0">
                                          <p:val>
                                            <p:strVal val="#ppt_w*0.70"/>
                                          </p:val>
                                        </p:tav>
                                        <p:tav tm="100000">
                                          <p:val>
                                            <p:strVal val="#ppt_w"/>
                                          </p:val>
                                        </p:tav>
                                      </p:tavLst>
                                    </p:anim>
                                    <p:anim calcmode="lin" valueType="num">
                                      <p:cBhvr>
                                        <p:cTn id="37" dur="1000" fill="hold"/>
                                        <p:tgtEl>
                                          <p:spTgt spid="20488">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20488">
                                            <p:txEl>
                                              <p:pRg st="4" end="4"/>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0485">
                                            <p:txEl>
                                              <p:pRg st="0" end="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20485">
                                            <p:bg/>
                                          </p:spTgt>
                                        </p:tgtEl>
                                        <p:attrNameLst>
                                          <p:attrName>style.visibility</p:attrName>
                                        </p:attrNameLst>
                                      </p:cBhvr>
                                      <p:to>
                                        <p:strVal val="visible"/>
                                      </p:to>
                                    </p:set>
                                    <p:animEffect transition="in" filter="diamond(in)">
                                      <p:cBhvr>
                                        <p:cTn id="47" dur="2000"/>
                                        <p:tgtEl>
                                          <p:spTgt spid="20485">
                                            <p:bg/>
                                          </p:spTgt>
                                        </p:tgtEl>
                                      </p:cBhvr>
                                    </p:animEffect>
                                  </p:childTnLst>
                                </p:cTn>
                              </p:par>
                              <p:par>
                                <p:cTn id="48" presetID="8" presetClass="entr" presetSubtype="16" fill="hold" grpId="0" nodeType="withEffect">
                                  <p:stCondLst>
                                    <p:cond delay="0"/>
                                  </p:stCondLst>
                                  <p:childTnLst>
                                    <p:set>
                                      <p:cBhvr>
                                        <p:cTn id="49" dur="1" fill="hold">
                                          <p:stCondLst>
                                            <p:cond delay="0"/>
                                          </p:stCondLst>
                                        </p:cTn>
                                        <p:tgtEl>
                                          <p:spTgt spid="20485">
                                            <p:txEl>
                                              <p:pRg st="0" end="0"/>
                                            </p:txEl>
                                          </p:spTgt>
                                        </p:tgtEl>
                                        <p:attrNameLst>
                                          <p:attrName>style.visibility</p:attrName>
                                        </p:attrNameLst>
                                      </p:cBhvr>
                                      <p:to>
                                        <p:strVal val="visible"/>
                                      </p:to>
                                    </p:set>
                                    <p:animEffect transition="in" filter="diamond(in)">
                                      <p:cBhvr>
                                        <p:cTn id="50" dur="2000"/>
                                        <p:tgtEl>
                                          <p:spTgt spid="20485">
                                            <p:txEl>
                                              <p:pRg st="0" end="0"/>
                                            </p:txEl>
                                          </p:spTgt>
                                        </p:tgtEl>
                                      </p:cBhvr>
                                    </p:animEffect>
                                  </p:childTnLst>
                                </p:cTn>
                              </p:par>
                              <p:par>
                                <p:cTn id="51" presetID="8" presetClass="entr" presetSubtype="16" fill="hold" grpId="0" nodeType="withEffect">
                                  <p:stCondLst>
                                    <p:cond delay="0"/>
                                  </p:stCondLst>
                                  <p:childTnLst>
                                    <p:set>
                                      <p:cBhvr>
                                        <p:cTn id="52" dur="1" fill="hold">
                                          <p:stCondLst>
                                            <p:cond delay="0"/>
                                          </p:stCondLst>
                                        </p:cTn>
                                        <p:tgtEl>
                                          <p:spTgt spid="20485">
                                            <p:txEl>
                                              <p:pRg st="1" end="1"/>
                                            </p:txEl>
                                          </p:spTgt>
                                        </p:tgtEl>
                                        <p:attrNameLst>
                                          <p:attrName>style.visibility</p:attrName>
                                        </p:attrNameLst>
                                      </p:cBhvr>
                                      <p:to>
                                        <p:strVal val="visible"/>
                                      </p:to>
                                    </p:set>
                                    <p:animEffect transition="in" filter="diamond(in)">
                                      <p:cBhvr>
                                        <p:cTn id="53" dur="2000"/>
                                        <p:tgtEl>
                                          <p:spTgt spid="20485">
                                            <p:txEl>
                                              <p:pRg st="1" end="1"/>
                                            </p:txEl>
                                          </p:spTgt>
                                        </p:tgtEl>
                                      </p:cBhvr>
                                    </p:animEffect>
                                  </p:childTnLst>
                                </p:cTn>
                              </p:par>
                              <p:par>
                                <p:cTn id="54" presetID="8" presetClass="entr" presetSubtype="16" fill="hold" grpId="0" nodeType="withEffect">
                                  <p:stCondLst>
                                    <p:cond delay="0"/>
                                  </p:stCondLst>
                                  <p:childTnLst>
                                    <p:set>
                                      <p:cBhvr>
                                        <p:cTn id="55" dur="1" fill="hold">
                                          <p:stCondLst>
                                            <p:cond delay="0"/>
                                          </p:stCondLst>
                                        </p:cTn>
                                        <p:tgtEl>
                                          <p:spTgt spid="20485">
                                            <p:txEl>
                                              <p:pRg st="2" end="2"/>
                                            </p:txEl>
                                          </p:spTgt>
                                        </p:tgtEl>
                                        <p:attrNameLst>
                                          <p:attrName>style.visibility</p:attrName>
                                        </p:attrNameLst>
                                      </p:cBhvr>
                                      <p:to>
                                        <p:strVal val="visible"/>
                                      </p:to>
                                    </p:set>
                                    <p:animEffect transition="in" filter="diamond(in)">
                                      <p:cBhvr>
                                        <p:cTn id="56" dur="2000"/>
                                        <p:tgtEl>
                                          <p:spTgt spid="20485">
                                            <p:txEl>
                                              <p:pRg st="2" end="2"/>
                                            </p:txEl>
                                          </p:spTgt>
                                        </p:tgtEl>
                                      </p:cBhvr>
                                    </p:animEffect>
                                  </p:childTnLst>
                                </p:cTn>
                              </p:par>
                              <p:par>
                                <p:cTn id="57" presetID="8" presetClass="entr" presetSubtype="16" fill="hold" grpId="0" nodeType="withEffect">
                                  <p:stCondLst>
                                    <p:cond delay="0"/>
                                  </p:stCondLst>
                                  <p:childTnLst>
                                    <p:set>
                                      <p:cBhvr>
                                        <p:cTn id="58" dur="1" fill="hold">
                                          <p:stCondLst>
                                            <p:cond delay="0"/>
                                          </p:stCondLst>
                                        </p:cTn>
                                        <p:tgtEl>
                                          <p:spTgt spid="20485">
                                            <p:txEl>
                                              <p:pRg st="3" end="3"/>
                                            </p:txEl>
                                          </p:spTgt>
                                        </p:tgtEl>
                                        <p:attrNameLst>
                                          <p:attrName>style.visibility</p:attrName>
                                        </p:attrNameLst>
                                      </p:cBhvr>
                                      <p:to>
                                        <p:strVal val="visible"/>
                                      </p:to>
                                    </p:set>
                                    <p:animEffect transition="in" filter="diamond(in)">
                                      <p:cBhvr>
                                        <p:cTn id="59" dur="2000"/>
                                        <p:tgtEl>
                                          <p:spTgt spid="20485">
                                            <p:txEl>
                                              <p:pRg st="3" end="3"/>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presetSubtype="0" fill="hold" nodeType="clickEffect">
                                  <p:stCondLst>
                                    <p:cond delay="0"/>
                                  </p:stCondLst>
                                  <p:childTnLst>
                                    <p:set>
                                      <p:cBhvr>
                                        <p:cTn id="63" dur="1" fill="hold">
                                          <p:stCondLst>
                                            <p:cond delay="0"/>
                                          </p:stCondLst>
                                        </p:cTn>
                                        <p:tgtEl>
                                          <p:spTgt spid="20489">
                                            <p:txEl>
                                              <p:pRg st="0" end="0"/>
                                            </p:txEl>
                                          </p:spTgt>
                                        </p:tgtEl>
                                        <p:attrNameLst>
                                          <p:attrName>style.visibility</p:attrName>
                                        </p:attrNameLst>
                                      </p:cBhvr>
                                      <p:to>
                                        <p:strVal val="visible"/>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55" presetClass="entr" presetSubtype="0" fill="hold" grpId="0" nodeType="clickEffect">
                                  <p:stCondLst>
                                    <p:cond delay="0"/>
                                  </p:stCondLst>
                                  <p:childTnLst>
                                    <p:set>
                                      <p:cBhvr>
                                        <p:cTn id="67" dur="1" fill="hold">
                                          <p:stCondLst>
                                            <p:cond delay="0"/>
                                          </p:stCondLst>
                                        </p:cTn>
                                        <p:tgtEl>
                                          <p:spTgt spid="20489">
                                            <p:bg/>
                                          </p:spTgt>
                                        </p:tgtEl>
                                        <p:attrNameLst>
                                          <p:attrName>style.visibility</p:attrName>
                                        </p:attrNameLst>
                                      </p:cBhvr>
                                      <p:to>
                                        <p:strVal val="visible"/>
                                      </p:to>
                                    </p:set>
                                    <p:anim calcmode="lin" valueType="num">
                                      <p:cBhvr>
                                        <p:cTn id="68" dur="1000" fill="hold"/>
                                        <p:tgtEl>
                                          <p:spTgt spid="20489">
                                            <p:bg/>
                                          </p:spTgt>
                                        </p:tgtEl>
                                        <p:attrNameLst>
                                          <p:attrName>ppt_w</p:attrName>
                                        </p:attrNameLst>
                                      </p:cBhvr>
                                      <p:tavLst>
                                        <p:tav tm="0">
                                          <p:val>
                                            <p:strVal val="#ppt_w*0.70"/>
                                          </p:val>
                                        </p:tav>
                                        <p:tav tm="100000">
                                          <p:val>
                                            <p:strVal val="#ppt_w"/>
                                          </p:val>
                                        </p:tav>
                                      </p:tavLst>
                                    </p:anim>
                                    <p:anim calcmode="lin" valueType="num">
                                      <p:cBhvr>
                                        <p:cTn id="69" dur="1000" fill="hold"/>
                                        <p:tgtEl>
                                          <p:spTgt spid="20489">
                                            <p:bg/>
                                          </p:spTgt>
                                        </p:tgtEl>
                                        <p:attrNameLst>
                                          <p:attrName>ppt_h</p:attrName>
                                        </p:attrNameLst>
                                      </p:cBhvr>
                                      <p:tavLst>
                                        <p:tav tm="0">
                                          <p:val>
                                            <p:strVal val="#ppt_h"/>
                                          </p:val>
                                        </p:tav>
                                        <p:tav tm="100000">
                                          <p:val>
                                            <p:strVal val="#ppt_h"/>
                                          </p:val>
                                        </p:tav>
                                      </p:tavLst>
                                    </p:anim>
                                    <p:animEffect transition="in" filter="fade">
                                      <p:cBhvr>
                                        <p:cTn id="70" dur="1000"/>
                                        <p:tgtEl>
                                          <p:spTgt spid="20489">
                                            <p:bg/>
                                          </p:spTgt>
                                        </p:tgtEl>
                                      </p:cBhvr>
                                    </p:animEffect>
                                  </p:childTnLst>
                                </p:cTn>
                              </p:par>
                              <p:par>
                                <p:cTn id="71" presetID="55" presetClass="entr" presetSubtype="0" fill="hold" grpId="0" nodeType="withEffect">
                                  <p:stCondLst>
                                    <p:cond delay="0"/>
                                  </p:stCondLst>
                                  <p:childTnLst>
                                    <p:set>
                                      <p:cBhvr>
                                        <p:cTn id="72" dur="1" fill="hold">
                                          <p:stCondLst>
                                            <p:cond delay="0"/>
                                          </p:stCondLst>
                                        </p:cTn>
                                        <p:tgtEl>
                                          <p:spTgt spid="20489">
                                            <p:txEl>
                                              <p:pRg st="0" end="0"/>
                                            </p:txEl>
                                          </p:spTgt>
                                        </p:tgtEl>
                                        <p:attrNameLst>
                                          <p:attrName>style.visibility</p:attrName>
                                        </p:attrNameLst>
                                      </p:cBhvr>
                                      <p:to>
                                        <p:strVal val="visible"/>
                                      </p:to>
                                    </p:set>
                                    <p:anim calcmode="lin" valueType="num">
                                      <p:cBhvr>
                                        <p:cTn id="73" dur="1000" fill="hold"/>
                                        <p:tgtEl>
                                          <p:spTgt spid="20489">
                                            <p:txEl>
                                              <p:pRg st="0" end="0"/>
                                            </p:txEl>
                                          </p:spTgt>
                                        </p:tgtEl>
                                        <p:attrNameLst>
                                          <p:attrName>ppt_w</p:attrName>
                                        </p:attrNameLst>
                                      </p:cBhvr>
                                      <p:tavLst>
                                        <p:tav tm="0">
                                          <p:val>
                                            <p:strVal val="#ppt_w*0.70"/>
                                          </p:val>
                                        </p:tav>
                                        <p:tav tm="100000">
                                          <p:val>
                                            <p:strVal val="#ppt_w"/>
                                          </p:val>
                                        </p:tav>
                                      </p:tavLst>
                                    </p:anim>
                                    <p:anim calcmode="lin" valueType="num">
                                      <p:cBhvr>
                                        <p:cTn id="74" dur="1000" fill="hold"/>
                                        <p:tgtEl>
                                          <p:spTgt spid="20489">
                                            <p:txEl>
                                              <p:pRg st="0" end="0"/>
                                            </p:txEl>
                                          </p:spTgt>
                                        </p:tgtEl>
                                        <p:attrNameLst>
                                          <p:attrName>ppt_h</p:attrName>
                                        </p:attrNameLst>
                                      </p:cBhvr>
                                      <p:tavLst>
                                        <p:tav tm="0">
                                          <p:val>
                                            <p:strVal val="#ppt_h"/>
                                          </p:val>
                                        </p:tav>
                                        <p:tav tm="100000">
                                          <p:val>
                                            <p:strVal val="#ppt_h"/>
                                          </p:val>
                                        </p:tav>
                                      </p:tavLst>
                                    </p:anim>
                                    <p:animEffect transition="in" filter="fade">
                                      <p:cBhvr>
                                        <p:cTn id="75" dur="1000"/>
                                        <p:tgtEl>
                                          <p:spTgt spid="20489">
                                            <p:txEl>
                                              <p:pRg st="0" end="0"/>
                                            </p:txEl>
                                          </p:spTgt>
                                        </p:tgtEl>
                                      </p:cBhvr>
                                    </p:animEffect>
                                  </p:childTnLst>
                                </p:cTn>
                              </p:par>
                              <p:par>
                                <p:cTn id="76" presetID="55" presetClass="entr" presetSubtype="0" fill="hold" grpId="0" nodeType="withEffect">
                                  <p:stCondLst>
                                    <p:cond delay="0"/>
                                  </p:stCondLst>
                                  <p:childTnLst>
                                    <p:set>
                                      <p:cBhvr>
                                        <p:cTn id="77" dur="1" fill="hold">
                                          <p:stCondLst>
                                            <p:cond delay="0"/>
                                          </p:stCondLst>
                                        </p:cTn>
                                        <p:tgtEl>
                                          <p:spTgt spid="20489">
                                            <p:txEl>
                                              <p:pRg st="1" end="1"/>
                                            </p:txEl>
                                          </p:spTgt>
                                        </p:tgtEl>
                                        <p:attrNameLst>
                                          <p:attrName>style.visibility</p:attrName>
                                        </p:attrNameLst>
                                      </p:cBhvr>
                                      <p:to>
                                        <p:strVal val="visible"/>
                                      </p:to>
                                    </p:set>
                                    <p:anim calcmode="lin" valueType="num">
                                      <p:cBhvr>
                                        <p:cTn id="78" dur="1000" fill="hold"/>
                                        <p:tgtEl>
                                          <p:spTgt spid="20489">
                                            <p:txEl>
                                              <p:pRg st="1" end="1"/>
                                            </p:txEl>
                                          </p:spTgt>
                                        </p:tgtEl>
                                        <p:attrNameLst>
                                          <p:attrName>ppt_w</p:attrName>
                                        </p:attrNameLst>
                                      </p:cBhvr>
                                      <p:tavLst>
                                        <p:tav tm="0">
                                          <p:val>
                                            <p:strVal val="#ppt_w*0.70"/>
                                          </p:val>
                                        </p:tav>
                                        <p:tav tm="100000">
                                          <p:val>
                                            <p:strVal val="#ppt_w"/>
                                          </p:val>
                                        </p:tav>
                                      </p:tavLst>
                                    </p:anim>
                                    <p:anim calcmode="lin" valueType="num">
                                      <p:cBhvr>
                                        <p:cTn id="79" dur="1000" fill="hold"/>
                                        <p:tgtEl>
                                          <p:spTgt spid="20489">
                                            <p:txEl>
                                              <p:pRg st="1" end="1"/>
                                            </p:txEl>
                                          </p:spTgt>
                                        </p:tgtEl>
                                        <p:attrNameLst>
                                          <p:attrName>ppt_h</p:attrName>
                                        </p:attrNameLst>
                                      </p:cBhvr>
                                      <p:tavLst>
                                        <p:tav tm="0">
                                          <p:val>
                                            <p:strVal val="#ppt_h"/>
                                          </p:val>
                                        </p:tav>
                                        <p:tav tm="100000">
                                          <p:val>
                                            <p:strVal val="#ppt_h"/>
                                          </p:val>
                                        </p:tav>
                                      </p:tavLst>
                                    </p:anim>
                                    <p:animEffect transition="in" filter="fade">
                                      <p:cBhvr>
                                        <p:cTn id="80" dur="1000"/>
                                        <p:tgtEl>
                                          <p:spTgt spid="20489">
                                            <p:txEl>
                                              <p:pRg st="1" end="1"/>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20491">
                                            <p:txEl>
                                              <p:pRg st="0" end="0"/>
                                            </p:txEl>
                                          </p:spTgt>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55" presetClass="entr" presetSubtype="0" fill="hold" grpId="0" nodeType="clickEffect">
                                  <p:stCondLst>
                                    <p:cond delay="0"/>
                                  </p:stCondLst>
                                  <p:childTnLst>
                                    <p:set>
                                      <p:cBhvr>
                                        <p:cTn id="88" dur="1" fill="hold">
                                          <p:stCondLst>
                                            <p:cond delay="0"/>
                                          </p:stCondLst>
                                        </p:cTn>
                                        <p:tgtEl>
                                          <p:spTgt spid="20491">
                                            <p:bg/>
                                          </p:spTgt>
                                        </p:tgtEl>
                                        <p:attrNameLst>
                                          <p:attrName>style.visibility</p:attrName>
                                        </p:attrNameLst>
                                      </p:cBhvr>
                                      <p:to>
                                        <p:strVal val="visible"/>
                                      </p:to>
                                    </p:set>
                                    <p:anim calcmode="lin" valueType="num">
                                      <p:cBhvr>
                                        <p:cTn id="89" dur="1000" fill="hold"/>
                                        <p:tgtEl>
                                          <p:spTgt spid="20491">
                                            <p:bg/>
                                          </p:spTgt>
                                        </p:tgtEl>
                                        <p:attrNameLst>
                                          <p:attrName>ppt_w</p:attrName>
                                        </p:attrNameLst>
                                      </p:cBhvr>
                                      <p:tavLst>
                                        <p:tav tm="0">
                                          <p:val>
                                            <p:strVal val="#ppt_w*0.70"/>
                                          </p:val>
                                        </p:tav>
                                        <p:tav tm="100000">
                                          <p:val>
                                            <p:strVal val="#ppt_w"/>
                                          </p:val>
                                        </p:tav>
                                      </p:tavLst>
                                    </p:anim>
                                    <p:anim calcmode="lin" valueType="num">
                                      <p:cBhvr>
                                        <p:cTn id="90" dur="1000" fill="hold"/>
                                        <p:tgtEl>
                                          <p:spTgt spid="20491">
                                            <p:bg/>
                                          </p:spTgt>
                                        </p:tgtEl>
                                        <p:attrNameLst>
                                          <p:attrName>ppt_h</p:attrName>
                                        </p:attrNameLst>
                                      </p:cBhvr>
                                      <p:tavLst>
                                        <p:tav tm="0">
                                          <p:val>
                                            <p:strVal val="#ppt_h"/>
                                          </p:val>
                                        </p:tav>
                                        <p:tav tm="100000">
                                          <p:val>
                                            <p:strVal val="#ppt_h"/>
                                          </p:val>
                                        </p:tav>
                                      </p:tavLst>
                                    </p:anim>
                                    <p:animEffect transition="in" filter="fade">
                                      <p:cBhvr>
                                        <p:cTn id="91" dur="1000"/>
                                        <p:tgtEl>
                                          <p:spTgt spid="20491">
                                            <p:bg/>
                                          </p:spTgt>
                                        </p:tgtEl>
                                      </p:cBhvr>
                                    </p:animEffect>
                                  </p:childTnLst>
                                </p:cTn>
                              </p:par>
                              <p:par>
                                <p:cTn id="92" presetID="55" presetClass="entr" presetSubtype="0" fill="hold" grpId="0" nodeType="withEffect">
                                  <p:stCondLst>
                                    <p:cond delay="0"/>
                                  </p:stCondLst>
                                  <p:childTnLst>
                                    <p:set>
                                      <p:cBhvr>
                                        <p:cTn id="93" dur="1" fill="hold">
                                          <p:stCondLst>
                                            <p:cond delay="0"/>
                                          </p:stCondLst>
                                        </p:cTn>
                                        <p:tgtEl>
                                          <p:spTgt spid="20491">
                                            <p:txEl>
                                              <p:pRg st="0" end="0"/>
                                            </p:txEl>
                                          </p:spTgt>
                                        </p:tgtEl>
                                        <p:attrNameLst>
                                          <p:attrName>style.visibility</p:attrName>
                                        </p:attrNameLst>
                                      </p:cBhvr>
                                      <p:to>
                                        <p:strVal val="visible"/>
                                      </p:to>
                                    </p:set>
                                    <p:anim calcmode="lin" valueType="num">
                                      <p:cBhvr>
                                        <p:cTn id="94" dur="1000" fill="hold"/>
                                        <p:tgtEl>
                                          <p:spTgt spid="20491">
                                            <p:txEl>
                                              <p:pRg st="0" end="0"/>
                                            </p:txEl>
                                          </p:spTgt>
                                        </p:tgtEl>
                                        <p:attrNameLst>
                                          <p:attrName>ppt_w</p:attrName>
                                        </p:attrNameLst>
                                      </p:cBhvr>
                                      <p:tavLst>
                                        <p:tav tm="0">
                                          <p:val>
                                            <p:strVal val="#ppt_w*0.70"/>
                                          </p:val>
                                        </p:tav>
                                        <p:tav tm="100000">
                                          <p:val>
                                            <p:strVal val="#ppt_w"/>
                                          </p:val>
                                        </p:tav>
                                      </p:tavLst>
                                    </p:anim>
                                    <p:anim calcmode="lin" valueType="num">
                                      <p:cBhvr>
                                        <p:cTn id="95" dur="1000" fill="hold"/>
                                        <p:tgtEl>
                                          <p:spTgt spid="20491">
                                            <p:txEl>
                                              <p:pRg st="0" end="0"/>
                                            </p:txEl>
                                          </p:spTgt>
                                        </p:tgtEl>
                                        <p:attrNameLst>
                                          <p:attrName>ppt_h</p:attrName>
                                        </p:attrNameLst>
                                      </p:cBhvr>
                                      <p:tavLst>
                                        <p:tav tm="0">
                                          <p:val>
                                            <p:strVal val="#ppt_h"/>
                                          </p:val>
                                        </p:tav>
                                        <p:tav tm="100000">
                                          <p:val>
                                            <p:strVal val="#ppt_h"/>
                                          </p:val>
                                        </p:tav>
                                      </p:tavLst>
                                    </p:anim>
                                    <p:animEffect transition="in" filter="fade">
                                      <p:cBhvr>
                                        <p:cTn id="96" dur="1000"/>
                                        <p:tgtEl>
                                          <p:spTgt spid="20491">
                                            <p:txEl>
                                              <p:pRg st="0" end="0"/>
                                            </p:txEl>
                                          </p:spTgt>
                                        </p:tgtEl>
                                      </p:cBhvr>
                                    </p:animEffect>
                                  </p:childTnLst>
                                </p:cTn>
                              </p:par>
                              <p:par>
                                <p:cTn id="97" presetID="55" presetClass="entr" presetSubtype="0" fill="hold" grpId="0" nodeType="withEffect">
                                  <p:stCondLst>
                                    <p:cond delay="0"/>
                                  </p:stCondLst>
                                  <p:childTnLst>
                                    <p:set>
                                      <p:cBhvr>
                                        <p:cTn id="98" dur="1" fill="hold">
                                          <p:stCondLst>
                                            <p:cond delay="0"/>
                                          </p:stCondLst>
                                        </p:cTn>
                                        <p:tgtEl>
                                          <p:spTgt spid="20491">
                                            <p:txEl>
                                              <p:pRg st="1" end="1"/>
                                            </p:txEl>
                                          </p:spTgt>
                                        </p:tgtEl>
                                        <p:attrNameLst>
                                          <p:attrName>style.visibility</p:attrName>
                                        </p:attrNameLst>
                                      </p:cBhvr>
                                      <p:to>
                                        <p:strVal val="visible"/>
                                      </p:to>
                                    </p:set>
                                    <p:anim calcmode="lin" valueType="num">
                                      <p:cBhvr>
                                        <p:cTn id="99" dur="1000" fill="hold"/>
                                        <p:tgtEl>
                                          <p:spTgt spid="20491">
                                            <p:txEl>
                                              <p:pRg st="1" end="1"/>
                                            </p:txEl>
                                          </p:spTgt>
                                        </p:tgtEl>
                                        <p:attrNameLst>
                                          <p:attrName>ppt_w</p:attrName>
                                        </p:attrNameLst>
                                      </p:cBhvr>
                                      <p:tavLst>
                                        <p:tav tm="0">
                                          <p:val>
                                            <p:strVal val="#ppt_w*0.70"/>
                                          </p:val>
                                        </p:tav>
                                        <p:tav tm="100000">
                                          <p:val>
                                            <p:strVal val="#ppt_w"/>
                                          </p:val>
                                        </p:tav>
                                      </p:tavLst>
                                    </p:anim>
                                    <p:anim calcmode="lin" valueType="num">
                                      <p:cBhvr>
                                        <p:cTn id="100" dur="1000" fill="hold"/>
                                        <p:tgtEl>
                                          <p:spTgt spid="20491">
                                            <p:txEl>
                                              <p:pRg st="1" end="1"/>
                                            </p:txEl>
                                          </p:spTgt>
                                        </p:tgtEl>
                                        <p:attrNameLst>
                                          <p:attrName>ppt_h</p:attrName>
                                        </p:attrNameLst>
                                      </p:cBhvr>
                                      <p:tavLst>
                                        <p:tav tm="0">
                                          <p:val>
                                            <p:strVal val="#ppt_h"/>
                                          </p:val>
                                        </p:tav>
                                        <p:tav tm="100000">
                                          <p:val>
                                            <p:strVal val="#ppt_h"/>
                                          </p:val>
                                        </p:tav>
                                      </p:tavLst>
                                    </p:anim>
                                    <p:animEffect transition="in" filter="fade">
                                      <p:cBhvr>
                                        <p:cTn id="101" dur="1000"/>
                                        <p:tgtEl>
                                          <p:spTgt spid="20491">
                                            <p:txEl>
                                              <p:pRg st="1" end="1"/>
                                            </p:txEl>
                                          </p:spTgt>
                                        </p:tgtEl>
                                      </p:cBhvr>
                                    </p:animEffect>
                                  </p:childTnLst>
                                </p:cTn>
                              </p:par>
                              <p:par>
                                <p:cTn id="102" presetID="55" presetClass="entr" presetSubtype="0" fill="hold" grpId="0" nodeType="withEffect">
                                  <p:stCondLst>
                                    <p:cond delay="0"/>
                                  </p:stCondLst>
                                  <p:childTnLst>
                                    <p:set>
                                      <p:cBhvr>
                                        <p:cTn id="103" dur="1" fill="hold">
                                          <p:stCondLst>
                                            <p:cond delay="0"/>
                                          </p:stCondLst>
                                        </p:cTn>
                                        <p:tgtEl>
                                          <p:spTgt spid="20491">
                                            <p:txEl>
                                              <p:pRg st="2" end="2"/>
                                            </p:txEl>
                                          </p:spTgt>
                                        </p:tgtEl>
                                        <p:attrNameLst>
                                          <p:attrName>style.visibility</p:attrName>
                                        </p:attrNameLst>
                                      </p:cBhvr>
                                      <p:to>
                                        <p:strVal val="visible"/>
                                      </p:to>
                                    </p:set>
                                    <p:anim calcmode="lin" valueType="num">
                                      <p:cBhvr>
                                        <p:cTn id="104" dur="1000" fill="hold"/>
                                        <p:tgtEl>
                                          <p:spTgt spid="20491">
                                            <p:txEl>
                                              <p:pRg st="2" end="2"/>
                                            </p:txEl>
                                          </p:spTgt>
                                        </p:tgtEl>
                                        <p:attrNameLst>
                                          <p:attrName>ppt_w</p:attrName>
                                        </p:attrNameLst>
                                      </p:cBhvr>
                                      <p:tavLst>
                                        <p:tav tm="0">
                                          <p:val>
                                            <p:strVal val="#ppt_w*0.70"/>
                                          </p:val>
                                        </p:tav>
                                        <p:tav tm="100000">
                                          <p:val>
                                            <p:strVal val="#ppt_w"/>
                                          </p:val>
                                        </p:tav>
                                      </p:tavLst>
                                    </p:anim>
                                    <p:anim calcmode="lin" valueType="num">
                                      <p:cBhvr>
                                        <p:cTn id="105" dur="1000" fill="hold"/>
                                        <p:tgtEl>
                                          <p:spTgt spid="20491">
                                            <p:txEl>
                                              <p:pRg st="2" end="2"/>
                                            </p:txEl>
                                          </p:spTgt>
                                        </p:tgtEl>
                                        <p:attrNameLst>
                                          <p:attrName>ppt_h</p:attrName>
                                        </p:attrNameLst>
                                      </p:cBhvr>
                                      <p:tavLst>
                                        <p:tav tm="0">
                                          <p:val>
                                            <p:strVal val="#ppt_h"/>
                                          </p:val>
                                        </p:tav>
                                        <p:tav tm="100000">
                                          <p:val>
                                            <p:strVal val="#ppt_h"/>
                                          </p:val>
                                        </p:tav>
                                      </p:tavLst>
                                    </p:anim>
                                    <p:animEffect transition="in" filter="fade">
                                      <p:cBhvr>
                                        <p:cTn id="106" dur="1000"/>
                                        <p:tgtEl>
                                          <p:spTgt spid="20491">
                                            <p:txEl>
                                              <p:pRg st="2" end="2"/>
                                            </p:txEl>
                                          </p:spTgt>
                                        </p:tgtEl>
                                      </p:cBhvr>
                                    </p:animEffect>
                                  </p:childTnLst>
                                </p:cTn>
                              </p:par>
                              <p:par>
                                <p:cTn id="107" presetID="55" presetClass="entr" presetSubtype="0" fill="hold" grpId="0" nodeType="withEffect">
                                  <p:stCondLst>
                                    <p:cond delay="0"/>
                                  </p:stCondLst>
                                  <p:childTnLst>
                                    <p:set>
                                      <p:cBhvr>
                                        <p:cTn id="108" dur="1" fill="hold">
                                          <p:stCondLst>
                                            <p:cond delay="0"/>
                                          </p:stCondLst>
                                        </p:cTn>
                                        <p:tgtEl>
                                          <p:spTgt spid="20491">
                                            <p:txEl>
                                              <p:pRg st="3" end="3"/>
                                            </p:txEl>
                                          </p:spTgt>
                                        </p:tgtEl>
                                        <p:attrNameLst>
                                          <p:attrName>style.visibility</p:attrName>
                                        </p:attrNameLst>
                                      </p:cBhvr>
                                      <p:to>
                                        <p:strVal val="visible"/>
                                      </p:to>
                                    </p:set>
                                    <p:anim calcmode="lin" valueType="num">
                                      <p:cBhvr>
                                        <p:cTn id="109" dur="1000" fill="hold"/>
                                        <p:tgtEl>
                                          <p:spTgt spid="20491">
                                            <p:txEl>
                                              <p:pRg st="3" end="3"/>
                                            </p:txEl>
                                          </p:spTgt>
                                        </p:tgtEl>
                                        <p:attrNameLst>
                                          <p:attrName>ppt_w</p:attrName>
                                        </p:attrNameLst>
                                      </p:cBhvr>
                                      <p:tavLst>
                                        <p:tav tm="0">
                                          <p:val>
                                            <p:strVal val="#ppt_w*0.70"/>
                                          </p:val>
                                        </p:tav>
                                        <p:tav tm="100000">
                                          <p:val>
                                            <p:strVal val="#ppt_w"/>
                                          </p:val>
                                        </p:tav>
                                      </p:tavLst>
                                    </p:anim>
                                    <p:anim calcmode="lin" valueType="num">
                                      <p:cBhvr>
                                        <p:cTn id="110" dur="1000" fill="hold"/>
                                        <p:tgtEl>
                                          <p:spTgt spid="20491">
                                            <p:txEl>
                                              <p:pRg st="3" end="3"/>
                                            </p:txEl>
                                          </p:spTgt>
                                        </p:tgtEl>
                                        <p:attrNameLst>
                                          <p:attrName>ppt_h</p:attrName>
                                        </p:attrNameLst>
                                      </p:cBhvr>
                                      <p:tavLst>
                                        <p:tav tm="0">
                                          <p:val>
                                            <p:strVal val="#ppt_h"/>
                                          </p:val>
                                        </p:tav>
                                        <p:tav tm="100000">
                                          <p:val>
                                            <p:strVal val="#ppt_h"/>
                                          </p:val>
                                        </p:tav>
                                      </p:tavLst>
                                    </p:anim>
                                    <p:animEffect transition="in" filter="fade">
                                      <p:cBhvr>
                                        <p:cTn id="111" dur="1000"/>
                                        <p:tgtEl>
                                          <p:spTgt spid="204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allAtOnce" animBg="1"/>
      <p:bldP spid="20488" grpId="0" build="allAtOnce" animBg="1"/>
      <p:bldP spid="20489" grpId="0" build="allAtOnce" animBg="1"/>
      <p:bldP spid="20491" grpId="0"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val 2">
            <a:extLst>
              <a:ext uri="{FF2B5EF4-FFF2-40B4-BE49-F238E27FC236}">
                <a16:creationId xmlns="" xmlns:a16="http://schemas.microsoft.com/office/drawing/2014/main" id="{C0DCE7E4-CB65-4C3A-8E10-7AF123808932}"/>
              </a:ext>
            </a:extLst>
          </p:cNvPr>
          <p:cNvSpPr>
            <a:spLocks noChangeArrowheads="1"/>
          </p:cNvSpPr>
          <p:nvPr/>
        </p:nvSpPr>
        <p:spPr bwMode="auto">
          <a:xfrm>
            <a:off x="2971800" y="3810000"/>
            <a:ext cx="2971800" cy="9144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b="1"/>
              <a:t>How you learn English?</a:t>
            </a:r>
          </a:p>
        </p:txBody>
      </p:sp>
      <p:sp>
        <p:nvSpPr>
          <p:cNvPr id="32771" name="Oval 3">
            <a:extLst>
              <a:ext uri="{FF2B5EF4-FFF2-40B4-BE49-F238E27FC236}">
                <a16:creationId xmlns="" xmlns:a16="http://schemas.microsoft.com/office/drawing/2014/main" id="{979A5D66-D3C3-41CA-A750-8ABD43E0D21D}"/>
              </a:ext>
            </a:extLst>
          </p:cNvPr>
          <p:cNvSpPr>
            <a:spLocks noChangeArrowheads="1"/>
          </p:cNvSpPr>
          <p:nvPr/>
        </p:nvSpPr>
        <p:spPr bwMode="auto">
          <a:xfrm>
            <a:off x="4648200" y="1143000"/>
            <a:ext cx="4495800" cy="24384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dirty="0"/>
              <a:t>Reading:</a:t>
            </a:r>
          </a:p>
          <a:p>
            <a:pPr>
              <a:buFontTx/>
              <a:buChar char="-"/>
            </a:pPr>
            <a:r>
              <a:rPr lang="en-US" altLang="en-US" dirty="0"/>
              <a:t>Read short stories and newspapers in E</a:t>
            </a:r>
          </a:p>
          <a:p>
            <a:pPr>
              <a:buFontTx/>
              <a:buChar char="-"/>
            </a:pPr>
            <a:r>
              <a:rPr lang="en-US" altLang="en-US" dirty="0"/>
              <a:t>Read the texts</a:t>
            </a:r>
          </a:p>
          <a:p>
            <a:pPr>
              <a:buFontTx/>
              <a:buChar char="-"/>
            </a:pPr>
            <a:r>
              <a:rPr lang="en-US" altLang="en-US" dirty="0"/>
              <a:t>Use dictionary for reading</a:t>
            </a:r>
          </a:p>
        </p:txBody>
      </p:sp>
      <p:sp>
        <p:nvSpPr>
          <p:cNvPr id="32772" name="Oval 4">
            <a:extLst>
              <a:ext uri="{FF2B5EF4-FFF2-40B4-BE49-F238E27FC236}">
                <a16:creationId xmlns="" xmlns:a16="http://schemas.microsoft.com/office/drawing/2014/main" id="{CAD93C20-7063-4F79-A4AD-BE213C2FD0F6}"/>
              </a:ext>
            </a:extLst>
          </p:cNvPr>
          <p:cNvSpPr>
            <a:spLocks noChangeArrowheads="1"/>
          </p:cNvSpPr>
          <p:nvPr/>
        </p:nvSpPr>
        <p:spPr bwMode="auto">
          <a:xfrm>
            <a:off x="-76200" y="1447800"/>
            <a:ext cx="4495800" cy="19812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a:t>Listening:</a:t>
            </a:r>
          </a:p>
          <a:p>
            <a:pPr>
              <a:buFontTx/>
              <a:buChar char="-"/>
            </a:pPr>
            <a:r>
              <a:rPr lang="en-US" altLang="en-US"/>
              <a:t>Listen to English tape</a:t>
            </a:r>
          </a:p>
          <a:p>
            <a:pPr>
              <a:buFontTx/>
              <a:buChar char="-"/>
            </a:pPr>
            <a:r>
              <a:rPr lang="en-US" altLang="en-US"/>
              <a:t>Listen English programs on radio</a:t>
            </a:r>
          </a:p>
          <a:p>
            <a:pPr>
              <a:buFontTx/>
              <a:buChar char="-"/>
            </a:pPr>
            <a:r>
              <a:rPr lang="en-US" altLang="en-US"/>
              <a:t>Listen to the foreigners</a:t>
            </a:r>
          </a:p>
          <a:p>
            <a:pPr>
              <a:buFontTx/>
              <a:buChar char="-"/>
            </a:pPr>
            <a:r>
              <a:rPr lang="en-US" altLang="en-US"/>
              <a:t>Do listening exercise</a:t>
            </a:r>
          </a:p>
        </p:txBody>
      </p:sp>
      <p:sp>
        <p:nvSpPr>
          <p:cNvPr id="32773" name="Oval 5">
            <a:extLst>
              <a:ext uri="{FF2B5EF4-FFF2-40B4-BE49-F238E27FC236}">
                <a16:creationId xmlns="" xmlns:a16="http://schemas.microsoft.com/office/drawing/2014/main" id="{99CA2E83-5747-4104-A731-A149E4C67D5C}"/>
              </a:ext>
            </a:extLst>
          </p:cNvPr>
          <p:cNvSpPr>
            <a:spLocks noChangeArrowheads="1"/>
          </p:cNvSpPr>
          <p:nvPr/>
        </p:nvSpPr>
        <p:spPr bwMode="auto">
          <a:xfrm>
            <a:off x="4876800" y="4876800"/>
            <a:ext cx="4267200" cy="17526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dirty="0"/>
              <a:t>Speak English </a:t>
            </a:r>
          </a:p>
          <a:p>
            <a:pPr>
              <a:buFontTx/>
              <a:buChar char="-"/>
            </a:pPr>
            <a:r>
              <a:rPr lang="en-US" altLang="en-US" dirty="0"/>
              <a:t>Speak E with friends and foreigners</a:t>
            </a:r>
          </a:p>
        </p:txBody>
      </p:sp>
      <p:sp>
        <p:nvSpPr>
          <p:cNvPr id="32774" name="Oval 6">
            <a:extLst>
              <a:ext uri="{FF2B5EF4-FFF2-40B4-BE49-F238E27FC236}">
                <a16:creationId xmlns="" xmlns:a16="http://schemas.microsoft.com/office/drawing/2014/main" id="{B2B73A5F-AC81-4E1F-A593-825194A03B24}"/>
              </a:ext>
            </a:extLst>
          </p:cNvPr>
          <p:cNvSpPr>
            <a:spLocks noChangeArrowheads="1"/>
          </p:cNvSpPr>
          <p:nvPr/>
        </p:nvSpPr>
        <p:spPr bwMode="auto">
          <a:xfrm>
            <a:off x="0" y="4648200"/>
            <a:ext cx="4114800" cy="1828800"/>
          </a:xfrm>
          <a:prstGeom prst="ellipse">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b="1" u="sng"/>
              <a:t>Writing:</a:t>
            </a:r>
          </a:p>
          <a:p>
            <a:r>
              <a:rPr lang="en-US" altLang="en-US" sz="2000"/>
              <a:t>-</a:t>
            </a:r>
            <a:r>
              <a:rPr lang="en-US" altLang="en-US"/>
              <a:t>Do grammar exercises</a:t>
            </a:r>
          </a:p>
          <a:p>
            <a:pPr>
              <a:buFontTx/>
              <a:buChar char="-"/>
            </a:pPr>
            <a:r>
              <a:rPr lang="en-US" altLang="en-US"/>
              <a:t>Write as much as possible</a:t>
            </a:r>
          </a:p>
          <a:p>
            <a:pPr>
              <a:buFontTx/>
              <a:buChar char="-"/>
            </a:pPr>
            <a:r>
              <a:rPr lang="en-US" altLang="en-US"/>
              <a:t>Learn words and structures</a:t>
            </a:r>
          </a:p>
        </p:txBody>
      </p:sp>
      <p:sp>
        <p:nvSpPr>
          <p:cNvPr id="32775" name="Line 7">
            <a:extLst>
              <a:ext uri="{FF2B5EF4-FFF2-40B4-BE49-F238E27FC236}">
                <a16:creationId xmlns="" xmlns:a16="http://schemas.microsoft.com/office/drawing/2014/main" id="{93848067-20AD-4A1A-95B1-D8A82825CAFC}"/>
              </a:ext>
            </a:extLst>
          </p:cNvPr>
          <p:cNvSpPr>
            <a:spLocks noChangeShapeType="1"/>
          </p:cNvSpPr>
          <p:nvPr/>
        </p:nvSpPr>
        <p:spPr bwMode="auto">
          <a:xfrm flipH="1" flipV="1">
            <a:off x="3124200" y="3429000"/>
            <a:ext cx="533400" cy="3810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6" name="Line 8">
            <a:extLst>
              <a:ext uri="{FF2B5EF4-FFF2-40B4-BE49-F238E27FC236}">
                <a16:creationId xmlns="" xmlns:a16="http://schemas.microsoft.com/office/drawing/2014/main" id="{A4C61A5D-56F4-4237-955A-52900365A190}"/>
              </a:ext>
            </a:extLst>
          </p:cNvPr>
          <p:cNvSpPr>
            <a:spLocks noChangeShapeType="1"/>
          </p:cNvSpPr>
          <p:nvPr/>
        </p:nvSpPr>
        <p:spPr bwMode="auto">
          <a:xfrm flipV="1">
            <a:off x="5257800" y="3505200"/>
            <a:ext cx="533400" cy="3048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7" name="Line 9">
            <a:extLst>
              <a:ext uri="{FF2B5EF4-FFF2-40B4-BE49-F238E27FC236}">
                <a16:creationId xmlns="" xmlns:a16="http://schemas.microsoft.com/office/drawing/2014/main" id="{93C38736-AF9A-4E73-8C56-91831AFF1AF4}"/>
              </a:ext>
            </a:extLst>
          </p:cNvPr>
          <p:cNvSpPr>
            <a:spLocks noChangeShapeType="1"/>
          </p:cNvSpPr>
          <p:nvPr/>
        </p:nvSpPr>
        <p:spPr bwMode="auto">
          <a:xfrm>
            <a:off x="5791200" y="4495800"/>
            <a:ext cx="228600" cy="4572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8" name="Line 10">
            <a:extLst>
              <a:ext uri="{FF2B5EF4-FFF2-40B4-BE49-F238E27FC236}">
                <a16:creationId xmlns="" xmlns:a16="http://schemas.microsoft.com/office/drawing/2014/main" id="{61503044-0167-46D3-B939-AC95ED561290}"/>
              </a:ext>
            </a:extLst>
          </p:cNvPr>
          <p:cNvSpPr>
            <a:spLocks noChangeShapeType="1"/>
          </p:cNvSpPr>
          <p:nvPr/>
        </p:nvSpPr>
        <p:spPr bwMode="auto">
          <a:xfrm flipH="1">
            <a:off x="3581400" y="4648200"/>
            <a:ext cx="457200" cy="304800"/>
          </a:xfrm>
          <a:prstGeom prst="line">
            <a:avLst/>
          </a:prstGeom>
          <a:noFill/>
          <a:ln w="12700" cap="sq">
            <a:solidFill>
              <a:schemeClr val="tx1"/>
            </a:solidFill>
            <a:round/>
            <a:headEnd type="none" w="sm" len="sm"/>
            <a:tailEnd type="triangl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9" name="Rectangle 11">
            <a:extLst>
              <a:ext uri="{FF2B5EF4-FFF2-40B4-BE49-F238E27FC236}">
                <a16:creationId xmlns="" xmlns:a16="http://schemas.microsoft.com/office/drawing/2014/main" id="{172CBB80-02E4-4481-B9C4-DB213C0EF575}"/>
              </a:ext>
            </a:extLst>
          </p:cNvPr>
          <p:cNvSpPr>
            <a:spLocks noGrp="1" noChangeArrowheads="1"/>
          </p:cNvSpPr>
          <p:nvPr>
            <p:ph type="title"/>
          </p:nvPr>
        </p:nvSpPr>
        <p:spPr>
          <a:xfrm>
            <a:off x="0" y="152400"/>
            <a:ext cx="8686800" cy="685800"/>
          </a:xfrm>
          <a:noFill/>
          <a:ln/>
        </p:spPr>
        <p:txBody>
          <a:bodyPr/>
          <a:lstStyle/>
          <a:p>
            <a:r>
              <a:rPr lang="en-US" altLang="en-US" sz="3600" b="1" dirty="0">
                <a:solidFill>
                  <a:srgbClr val="FF0000"/>
                </a:solidFill>
              </a:rPr>
              <a:t>Unit 4: learning a foreign language</a:t>
            </a:r>
          </a:p>
        </p:txBody>
      </p:sp>
      <p:sp>
        <p:nvSpPr>
          <p:cNvPr id="32780" name="Text Box 12">
            <a:extLst>
              <a:ext uri="{FF2B5EF4-FFF2-40B4-BE49-F238E27FC236}">
                <a16:creationId xmlns="" xmlns:a16="http://schemas.microsoft.com/office/drawing/2014/main" id="{ECADA38F-20C6-403E-9382-010B4C500190}"/>
              </a:ext>
            </a:extLst>
          </p:cNvPr>
          <p:cNvSpPr txBox="1">
            <a:spLocks noChangeArrowheads="1"/>
          </p:cNvSpPr>
          <p:nvPr/>
        </p:nvSpPr>
        <p:spPr bwMode="auto">
          <a:xfrm>
            <a:off x="2895600" y="838200"/>
            <a:ext cx="2057400" cy="457200"/>
          </a:xfrm>
          <a:prstGeom prst="rect">
            <a:avLst/>
          </a:prstGeom>
          <a:solidFill>
            <a:srgbClr val="008000"/>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a:latin typeface=".VnTimeH" panose="020B7200000000000000" pitchFamily="34" charset="0"/>
              </a:rPr>
              <a:t>discussion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Rectangle 6">
            <a:extLst>
              <a:ext uri="{FF2B5EF4-FFF2-40B4-BE49-F238E27FC236}">
                <a16:creationId xmlns="" xmlns:a16="http://schemas.microsoft.com/office/drawing/2014/main" id="{71351593-6968-4842-8207-068334BFF57C}"/>
              </a:ext>
            </a:extLst>
          </p:cNvPr>
          <p:cNvSpPr>
            <a:spLocks noGrp="1" noChangeArrowheads="1"/>
          </p:cNvSpPr>
          <p:nvPr>
            <p:ph type="title"/>
          </p:nvPr>
        </p:nvSpPr>
        <p:spPr>
          <a:xfrm>
            <a:off x="457200" y="685800"/>
            <a:ext cx="8229600" cy="609600"/>
          </a:xfrm>
          <a:noFill/>
          <a:ln/>
        </p:spPr>
        <p:txBody>
          <a:bodyPr>
            <a:normAutofit fontScale="90000"/>
          </a:bodyPr>
          <a:lstStyle/>
          <a:p>
            <a:r>
              <a:rPr lang="en-US" altLang="en-US" sz="4000" b="0" dirty="0">
                <a:solidFill>
                  <a:srgbClr val="FF0000"/>
                </a:solidFill>
              </a:rPr>
              <a:t>Lesson: Listening</a:t>
            </a:r>
          </a:p>
        </p:txBody>
      </p:sp>
      <p:sp>
        <p:nvSpPr>
          <p:cNvPr id="19459" name="Rectangle 3">
            <a:extLst>
              <a:ext uri="{FF2B5EF4-FFF2-40B4-BE49-F238E27FC236}">
                <a16:creationId xmlns="" xmlns:a16="http://schemas.microsoft.com/office/drawing/2014/main" id="{98A4C767-6BF2-4BB4-825D-54E051523CC5}"/>
              </a:ext>
            </a:extLst>
          </p:cNvPr>
          <p:cNvSpPr>
            <a:spLocks noGrp="1" noChangeArrowheads="1"/>
          </p:cNvSpPr>
          <p:nvPr>
            <p:ph idx="1"/>
          </p:nvPr>
        </p:nvSpPr>
        <p:spPr/>
        <p:txBody>
          <a:bodyPr/>
          <a:lstStyle/>
          <a:p>
            <a:r>
              <a:rPr lang="en-US" altLang="en-US" b="1" u="sng" dirty="0"/>
              <a:t>Discussion:</a:t>
            </a:r>
            <a:r>
              <a:rPr lang="en-US" altLang="en-US" b="1" dirty="0"/>
              <a:t> </a:t>
            </a:r>
          </a:p>
          <a:p>
            <a:pPr marL="0" indent="0">
              <a:buNone/>
            </a:pPr>
            <a:r>
              <a:rPr lang="en-US" altLang="en-US" sz="2800" b="1" dirty="0"/>
              <a:t>- tell your friends the aspects of English you find most difficult and ask him / her some advice.</a:t>
            </a:r>
          </a:p>
          <a:p>
            <a:endParaRPr lang="en-US" altLang="en-US" sz="2800" b="1" dirty="0"/>
          </a:p>
        </p:txBody>
      </p:sp>
      <p:sp>
        <p:nvSpPr>
          <p:cNvPr id="19460" name="AutoShape 4">
            <a:extLst>
              <a:ext uri="{FF2B5EF4-FFF2-40B4-BE49-F238E27FC236}">
                <a16:creationId xmlns="" xmlns:a16="http://schemas.microsoft.com/office/drawing/2014/main" id="{44894A14-93F1-4345-A70D-CFCDD2977B54}"/>
              </a:ext>
            </a:extLst>
          </p:cNvPr>
          <p:cNvSpPr>
            <a:spLocks noChangeArrowheads="1"/>
          </p:cNvSpPr>
          <p:nvPr/>
        </p:nvSpPr>
        <p:spPr bwMode="auto">
          <a:xfrm>
            <a:off x="0" y="3200400"/>
            <a:ext cx="5181600" cy="1371600"/>
          </a:xfrm>
          <a:prstGeom prst="cloudCallout">
            <a:avLst>
              <a:gd name="adj1" fmla="val -32810"/>
              <a:gd name="adj2" fmla="val 115162"/>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ctr"/>
            <a:r>
              <a:rPr lang="en-US" altLang="en-US" sz="2000"/>
              <a:t>I find listening is difficult. What should I do to improve it?</a:t>
            </a:r>
          </a:p>
        </p:txBody>
      </p:sp>
      <p:sp>
        <p:nvSpPr>
          <p:cNvPr id="19461" name="AutoShape 5">
            <a:extLst>
              <a:ext uri="{FF2B5EF4-FFF2-40B4-BE49-F238E27FC236}">
                <a16:creationId xmlns="" xmlns:a16="http://schemas.microsoft.com/office/drawing/2014/main" id="{2C2FF617-1040-4EA6-ACCF-B3AD39D86D55}"/>
              </a:ext>
            </a:extLst>
          </p:cNvPr>
          <p:cNvSpPr>
            <a:spLocks noChangeArrowheads="1"/>
          </p:cNvSpPr>
          <p:nvPr/>
        </p:nvSpPr>
        <p:spPr bwMode="auto">
          <a:xfrm>
            <a:off x="5257800" y="3352800"/>
            <a:ext cx="3657600" cy="1447800"/>
          </a:xfrm>
          <a:prstGeom prst="wedgeRoundRectCallout">
            <a:avLst>
              <a:gd name="adj1" fmla="val 13583"/>
              <a:gd name="adj2" fmla="val 87171"/>
              <a:gd name="adj3" fmla="val 16667"/>
            </a:avLst>
          </a:prstGeom>
          <a:solidFill>
            <a:schemeClr val="accent1"/>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ctr"/>
            <a:r>
              <a:rPr lang="en-US" altLang="en-US" sz="2000"/>
              <a:t>You should listen to the English tape and…………….</a:t>
            </a:r>
          </a:p>
        </p:txBody>
      </p:sp>
      <p:sp>
        <p:nvSpPr>
          <p:cNvPr id="19463" name="Rectangle 7">
            <a:extLst>
              <a:ext uri="{FF2B5EF4-FFF2-40B4-BE49-F238E27FC236}">
                <a16:creationId xmlns="" xmlns:a16="http://schemas.microsoft.com/office/drawing/2014/main" id="{1B68C254-9404-4971-9CC4-B6F4A30FB93C}"/>
              </a:ext>
            </a:extLst>
          </p:cNvPr>
          <p:cNvSpPr>
            <a:spLocks noChangeArrowheads="1"/>
          </p:cNvSpPr>
          <p:nvPr/>
        </p:nvSpPr>
        <p:spPr bwMode="auto">
          <a:xfrm>
            <a:off x="609600" y="76200"/>
            <a:ext cx="8229600" cy="407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Times New Roman" panose="02020603050405020304" pitchFamily="18" charset="0"/>
              </a:defRPr>
            </a:lvl1pPr>
            <a:lvl2pPr algn="ctr">
              <a:defRPr sz="4400" b="1">
                <a:solidFill>
                  <a:schemeClr val="tx2"/>
                </a:solidFill>
                <a:effectLst>
                  <a:outerShdw blurRad="38100" dist="38100" dir="2700000" algn="tl">
                    <a:srgbClr val="000000"/>
                  </a:outerShdw>
                </a:effectLst>
                <a:latin typeface="Times New Roman" panose="02020603050405020304" pitchFamily="18" charset="0"/>
              </a:defRPr>
            </a:lvl2pPr>
            <a:lvl3pPr algn="ctr">
              <a:defRPr sz="4400" b="1">
                <a:solidFill>
                  <a:schemeClr val="tx2"/>
                </a:solidFill>
                <a:effectLst>
                  <a:outerShdw blurRad="38100" dist="38100" dir="2700000" algn="tl">
                    <a:srgbClr val="000000"/>
                  </a:outerShdw>
                </a:effectLst>
                <a:latin typeface="Times New Roman" panose="02020603050405020304" pitchFamily="18" charset="0"/>
              </a:defRPr>
            </a:lvl3pPr>
            <a:lvl4pPr algn="ctr">
              <a:defRPr sz="4400" b="1">
                <a:solidFill>
                  <a:schemeClr val="tx2"/>
                </a:solidFill>
                <a:effectLst>
                  <a:outerShdw blurRad="38100" dist="38100" dir="2700000" algn="tl">
                    <a:srgbClr val="000000"/>
                  </a:outerShdw>
                </a:effectLst>
                <a:latin typeface="Times New Roman" panose="02020603050405020304" pitchFamily="18" charset="0"/>
              </a:defRPr>
            </a:lvl4pPr>
            <a:lvl5pPr algn="ctr">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4000" dirty="0">
                <a:solidFill>
                  <a:srgbClr val="FF0000"/>
                </a:solidFill>
              </a:rPr>
              <a:t>Unit 4: learning a foreign language</a:t>
            </a:r>
          </a:p>
        </p:txBody>
      </p:sp>
      <p:sp>
        <p:nvSpPr>
          <p:cNvPr id="19464" name="AutoShape 8">
            <a:extLst>
              <a:ext uri="{FF2B5EF4-FFF2-40B4-BE49-F238E27FC236}">
                <a16:creationId xmlns="" xmlns:a16="http://schemas.microsoft.com/office/drawing/2014/main" id="{37653987-571E-4E4A-A98A-34F12719EA74}"/>
              </a:ext>
            </a:extLst>
          </p:cNvPr>
          <p:cNvSpPr>
            <a:spLocks noChangeArrowheads="1"/>
          </p:cNvSpPr>
          <p:nvPr/>
        </p:nvSpPr>
        <p:spPr bwMode="auto">
          <a:xfrm>
            <a:off x="457200" y="5715000"/>
            <a:ext cx="762000" cy="762000"/>
          </a:xfrm>
          <a:prstGeom prst="smileyFace">
            <a:avLst>
              <a:gd name="adj" fmla="val 4653"/>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5" name="AutoShape 9">
            <a:extLst>
              <a:ext uri="{FF2B5EF4-FFF2-40B4-BE49-F238E27FC236}">
                <a16:creationId xmlns="" xmlns:a16="http://schemas.microsoft.com/office/drawing/2014/main" id="{FE1E5EB4-53ED-4DCA-8110-609D721D1CFB}"/>
              </a:ext>
            </a:extLst>
          </p:cNvPr>
          <p:cNvSpPr>
            <a:spLocks noChangeArrowheads="1"/>
          </p:cNvSpPr>
          <p:nvPr/>
        </p:nvSpPr>
        <p:spPr bwMode="auto">
          <a:xfrm>
            <a:off x="7086600" y="5410200"/>
            <a:ext cx="762000" cy="1066800"/>
          </a:xfrm>
          <a:prstGeom prst="smileyFace">
            <a:avLst>
              <a:gd name="adj" fmla="val 4653"/>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6" name="AutoShape 10">
            <a:hlinkClick r:id="" action="ppaction://hlinkshowjump?jump=previousslide" highlightClick="1"/>
            <a:extLst>
              <a:ext uri="{FF2B5EF4-FFF2-40B4-BE49-F238E27FC236}">
                <a16:creationId xmlns="" xmlns:a16="http://schemas.microsoft.com/office/drawing/2014/main" id="{EC666876-5E54-4E94-B975-78FD3B29AD27}"/>
              </a:ext>
            </a:extLst>
          </p:cNvPr>
          <p:cNvSpPr>
            <a:spLocks noChangeArrowheads="1"/>
          </p:cNvSpPr>
          <p:nvPr/>
        </p:nvSpPr>
        <p:spPr bwMode="auto">
          <a:xfrm>
            <a:off x="5334000" y="5943600"/>
            <a:ext cx="1066800" cy="762000"/>
          </a:xfrm>
          <a:prstGeom prst="actionButtonBackPrevious">
            <a:avLst/>
          </a:prstGeom>
          <a:solidFill>
            <a:schemeClr val="accent1"/>
          </a:solidFill>
          <a:ln>
            <a:noFill/>
          </a:ln>
          <a:effectLst/>
          <a:extLs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a:extLst>
              <a:ext uri="{FF2B5EF4-FFF2-40B4-BE49-F238E27FC236}">
                <a16:creationId xmlns="" xmlns:a16="http://schemas.microsoft.com/office/drawing/2014/main" id="{2C261D54-F83C-4CBA-BF51-14C57E7C978C}"/>
              </a:ext>
            </a:extLst>
          </p:cNvPr>
          <p:cNvSpPr>
            <a:spLocks noGrp="1" noChangeArrowheads="1"/>
          </p:cNvSpPr>
          <p:nvPr>
            <p:ph type="title"/>
          </p:nvPr>
        </p:nvSpPr>
        <p:spPr>
          <a:xfrm>
            <a:off x="457200" y="1828800"/>
            <a:ext cx="8229600" cy="506413"/>
          </a:xfrm>
          <a:noFill/>
          <a:ln/>
        </p:spPr>
        <p:txBody>
          <a:bodyPr>
            <a:normAutofit fontScale="90000"/>
          </a:bodyPr>
          <a:lstStyle/>
          <a:p>
            <a:r>
              <a:rPr lang="en-US" altLang="en-US" sz="4000" b="0" dirty="0">
                <a:solidFill>
                  <a:srgbClr val="FF0000"/>
                </a:solidFill>
              </a:rPr>
              <a:t>Lesson: Listening</a:t>
            </a:r>
          </a:p>
        </p:txBody>
      </p:sp>
      <p:sp>
        <p:nvSpPr>
          <p:cNvPr id="17414" name="Rectangle 6">
            <a:extLst>
              <a:ext uri="{FF2B5EF4-FFF2-40B4-BE49-F238E27FC236}">
                <a16:creationId xmlns="" xmlns:a16="http://schemas.microsoft.com/office/drawing/2014/main" id="{0065F50F-2B51-4F43-9A51-71F9561F5B78}"/>
              </a:ext>
            </a:extLst>
          </p:cNvPr>
          <p:cNvSpPr>
            <a:spLocks noGrp="1" noChangeArrowheads="1"/>
          </p:cNvSpPr>
          <p:nvPr>
            <p:ph idx="1"/>
          </p:nvPr>
        </p:nvSpPr>
        <p:spPr>
          <a:xfrm>
            <a:off x="457200" y="2754313"/>
            <a:ext cx="8229600" cy="2514600"/>
          </a:xfrm>
        </p:spPr>
        <p:txBody>
          <a:bodyPr/>
          <a:lstStyle/>
          <a:p>
            <a:r>
              <a:rPr lang="en-US" altLang="en-US" dirty="0"/>
              <a:t>Homework:</a:t>
            </a:r>
          </a:p>
          <a:p>
            <a:pPr marL="0" indent="0">
              <a:buNone/>
            </a:pPr>
            <a:r>
              <a:rPr lang="en-US" altLang="en-US" dirty="0"/>
              <a:t>	1. Learn by heart vocabulary.</a:t>
            </a:r>
          </a:p>
          <a:p>
            <a:pPr marL="0" indent="0">
              <a:buNone/>
            </a:pPr>
            <a:r>
              <a:rPr lang="en-US" altLang="en-US" dirty="0"/>
              <a:t>	2. Do exercise U3 – Test yourself.</a:t>
            </a:r>
          </a:p>
        </p:txBody>
      </p:sp>
      <p:sp>
        <p:nvSpPr>
          <p:cNvPr id="17413" name="Rectangle 5">
            <a:extLst>
              <a:ext uri="{FF2B5EF4-FFF2-40B4-BE49-F238E27FC236}">
                <a16:creationId xmlns="" xmlns:a16="http://schemas.microsoft.com/office/drawing/2014/main" id="{4E05AA3B-9731-4D64-8A1F-A046BCB25C08}"/>
              </a:ext>
            </a:extLst>
          </p:cNvPr>
          <p:cNvSpPr>
            <a:spLocks noChangeArrowheads="1"/>
          </p:cNvSpPr>
          <p:nvPr/>
        </p:nvSpPr>
        <p:spPr bwMode="auto">
          <a:xfrm>
            <a:off x="609600" y="990600"/>
            <a:ext cx="8229600" cy="5603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Times New Roman" panose="02020603050405020304" pitchFamily="18" charset="0"/>
              </a:defRPr>
            </a:lvl1pPr>
            <a:lvl2pPr algn="ctr">
              <a:defRPr sz="4400" b="1">
                <a:solidFill>
                  <a:schemeClr val="tx2"/>
                </a:solidFill>
                <a:effectLst>
                  <a:outerShdw blurRad="38100" dist="38100" dir="2700000" algn="tl">
                    <a:srgbClr val="000000"/>
                  </a:outerShdw>
                </a:effectLst>
                <a:latin typeface="Times New Roman" panose="02020603050405020304" pitchFamily="18" charset="0"/>
              </a:defRPr>
            </a:lvl2pPr>
            <a:lvl3pPr algn="ctr">
              <a:defRPr sz="4400" b="1">
                <a:solidFill>
                  <a:schemeClr val="tx2"/>
                </a:solidFill>
                <a:effectLst>
                  <a:outerShdw blurRad="38100" dist="38100" dir="2700000" algn="tl">
                    <a:srgbClr val="000000"/>
                  </a:outerShdw>
                </a:effectLst>
                <a:latin typeface="Times New Roman" panose="02020603050405020304" pitchFamily="18" charset="0"/>
              </a:defRPr>
            </a:lvl3pPr>
            <a:lvl4pPr algn="ctr">
              <a:defRPr sz="4400" b="1">
                <a:solidFill>
                  <a:schemeClr val="tx2"/>
                </a:solidFill>
                <a:effectLst>
                  <a:outerShdw blurRad="38100" dist="38100" dir="2700000" algn="tl">
                    <a:srgbClr val="000000"/>
                  </a:outerShdw>
                </a:effectLst>
                <a:latin typeface="Times New Roman" panose="02020603050405020304" pitchFamily="18" charset="0"/>
              </a:defRPr>
            </a:lvl4pPr>
            <a:lvl5pPr algn="ctr">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4000" dirty="0"/>
              <a:t>Unit 4: learning a </a:t>
            </a:r>
            <a:r>
              <a:rPr lang="en-US" altLang="en-US" sz="4000" dirty="0">
                <a:solidFill>
                  <a:srgbClr val="FF0000"/>
                </a:solidFill>
              </a:rPr>
              <a:t>foreign</a:t>
            </a:r>
            <a:r>
              <a:rPr lang="en-US" altLang="en-US" sz="4000" dirty="0"/>
              <a:t> language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a:extLst>
              <a:ext uri="{FF2B5EF4-FFF2-40B4-BE49-F238E27FC236}">
                <a16:creationId xmlns="" xmlns:a16="http://schemas.microsoft.com/office/drawing/2014/main" id="{37F491E4-0BEE-4D6B-93BC-9689EF16D7F5}"/>
              </a:ext>
            </a:extLst>
          </p:cNvPr>
          <p:cNvSpPr>
            <a:spLocks noGrp="1" noChangeArrowheads="1"/>
          </p:cNvSpPr>
          <p:nvPr>
            <p:ph type="title"/>
          </p:nvPr>
        </p:nvSpPr>
        <p:spPr>
          <a:noFill/>
          <a:ln/>
        </p:spPr>
        <p:txBody>
          <a:bodyPr/>
          <a:lstStyle/>
          <a:p>
            <a:r>
              <a:rPr lang="en-US" altLang="en-US" sz="4000" b="1" dirty="0">
                <a:solidFill>
                  <a:srgbClr val="FF0000"/>
                </a:solidFill>
              </a:rPr>
              <a:t>Unit 4: learning a foreign language</a:t>
            </a:r>
          </a:p>
        </p:txBody>
      </p:sp>
      <p:sp>
        <p:nvSpPr>
          <p:cNvPr id="9219" name="Rectangle 3">
            <a:extLst>
              <a:ext uri="{FF2B5EF4-FFF2-40B4-BE49-F238E27FC236}">
                <a16:creationId xmlns="" xmlns:a16="http://schemas.microsoft.com/office/drawing/2014/main" id="{2383BF6C-42A3-4A59-BF2D-74F522AD9061}"/>
              </a:ext>
            </a:extLst>
          </p:cNvPr>
          <p:cNvSpPr>
            <a:spLocks noGrp="1" noChangeArrowheads="1"/>
          </p:cNvSpPr>
          <p:nvPr>
            <p:ph idx="1"/>
          </p:nvPr>
        </p:nvSpPr>
        <p:spPr>
          <a:xfrm>
            <a:off x="457200" y="2743200"/>
            <a:ext cx="8382000" cy="4114800"/>
          </a:xfrm>
        </p:spPr>
        <p:txBody>
          <a:bodyPr/>
          <a:lstStyle/>
          <a:p>
            <a:pPr>
              <a:lnSpc>
                <a:spcPct val="150000"/>
              </a:lnSpc>
            </a:pPr>
            <a:r>
              <a:rPr lang="en-US" altLang="en-US" b="1" dirty="0"/>
              <a:t>What languages do you study at school?</a:t>
            </a:r>
          </a:p>
          <a:p>
            <a:pPr>
              <a:lnSpc>
                <a:spcPct val="150000"/>
              </a:lnSpc>
            </a:pPr>
            <a:r>
              <a:rPr lang="en-US" altLang="en-US" b="1" dirty="0"/>
              <a:t>Are you </a:t>
            </a:r>
            <a:r>
              <a:rPr lang="en-US" altLang="en-US" b="1" u="sng" dirty="0"/>
              <a:t>good at</a:t>
            </a:r>
            <a:r>
              <a:rPr lang="en-US" altLang="en-US" b="1" dirty="0"/>
              <a:t> English?</a:t>
            </a:r>
          </a:p>
          <a:p>
            <a:pPr>
              <a:lnSpc>
                <a:spcPct val="150000"/>
              </a:lnSpc>
            </a:pPr>
            <a:r>
              <a:rPr lang="en-US" altLang="en-US" b="1" dirty="0"/>
              <a:t>What </a:t>
            </a:r>
            <a:r>
              <a:rPr lang="en-US" altLang="en-US" b="1" u="sng" dirty="0"/>
              <a:t>aspects</a:t>
            </a:r>
            <a:r>
              <a:rPr lang="en-US" altLang="en-US" b="1" dirty="0"/>
              <a:t> of English do you find the most difficult?</a:t>
            </a:r>
          </a:p>
          <a:p>
            <a:pPr>
              <a:lnSpc>
                <a:spcPct val="150000"/>
              </a:lnSpc>
            </a:pPr>
            <a:r>
              <a:rPr lang="en-US" altLang="en-US" b="1" dirty="0"/>
              <a:t>What should you do </a:t>
            </a:r>
            <a:r>
              <a:rPr lang="en-US" altLang="en-US" b="1" u="sng" dirty="0"/>
              <a:t>to improve</a:t>
            </a:r>
            <a:r>
              <a:rPr lang="en-US" altLang="en-US" b="1" dirty="0"/>
              <a:t> it?</a:t>
            </a:r>
          </a:p>
        </p:txBody>
      </p:sp>
      <p:sp>
        <p:nvSpPr>
          <p:cNvPr id="9221" name="Rectangle 5">
            <a:extLst>
              <a:ext uri="{FF2B5EF4-FFF2-40B4-BE49-F238E27FC236}">
                <a16:creationId xmlns="" xmlns:a16="http://schemas.microsoft.com/office/drawing/2014/main" id="{475C4576-9690-4C1E-9E55-DFEF78CD2246}"/>
              </a:ext>
            </a:extLst>
          </p:cNvPr>
          <p:cNvSpPr>
            <a:spLocks noChangeArrowheads="1"/>
          </p:cNvSpPr>
          <p:nvPr/>
        </p:nvSpPr>
        <p:spPr bwMode="auto">
          <a:xfrm>
            <a:off x="1143000" y="1295400"/>
            <a:ext cx="6400800"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2800" b="1" dirty="0">
                <a:solidFill>
                  <a:srgbClr val="FF0000"/>
                </a:solidFill>
                <a:latin typeface=".VnTimeH" panose="020B7200000000000000" pitchFamily="34" charset="0"/>
              </a:rPr>
              <a:t>Lesson: Listening</a:t>
            </a:r>
          </a:p>
        </p:txBody>
      </p:sp>
      <p:sp>
        <p:nvSpPr>
          <p:cNvPr id="2" name="TextBox 1">
            <a:extLst>
              <a:ext uri="{FF2B5EF4-FFF2-40B4-BE49-F238E27FC236}">
                <a16:creationId xmlns="" xmlns:a16="http://schemas.microsoft.com/office/drawing/2014/main" id="{AD7E2045-EBA8-4F47-BC22-08E5AAD39BD1}"/>
              </a:ext>
            </a:extLst>
          </p:cNvPr>
          <p:cNvSpPr txBox="1"/>
          <p:nvPr/>
        </p:nvSpPr>
        <p:spPr>
          <a:xfrm>
            <a:off x="457200" y="2057400"/>
            <a:ext cx="2590800" cy="523220"/>
          </a:xfrm>
          <a:prstGeom prst="rect">
            <a:avLst/>
          </a:prstGeom>
          <a:noFill/>
        </p:spPr>
        <p:txBody>
          <a:bodyPr wrap="square" rtlCol="0">
            <a:spAutoFit/>
          </a:bodyPr>
          <a:lstStyle/>
          <a:p>
            <a:r>
              <a:rPr lang="en-US" sz="2800" b="1" dirty="0"/>
              <a:t>Lead-in: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a:bodyPr>
          <a:lstStyle/>
          <a:p>
            <a:r>
              <a:rPr lang="en-US" altLang="en-US" sz="2800" b="1" dirty="0">
                <a:solidFill>
                  <a:srgbClr val="FF0000"/>
                </a:solidFill>
              </a:rPr>
              <a:t>Unit 4: learning a foreign language</a:t>
            </a:r>
          </a:p>
        </p:txBody>
      </p:sp>
      <p:sp>
        <p:nvSpPr>
          <p:cNvPr id="10243" name="Rectangle 3">
            <a:extLst>
              <a:ext uri="{FF2B5EF4-FFF2-40B4-BE49-F238E27FC236}">
                <a16:creationId xmlns="" xmlns:a16="http://schemas.microsoft.com/office/drawing/2014/main" id="{22F89B11-AD6D-4DC4-8046-551657009C66}"/>
              </a:ext>
            </a:extLst>
          </p:cNvPr>
          <p:cNvSpPr>
            <a:spLocks noGrp="1" noChangeArrowheads="1"/>
          </p:cNvSpPr>
          <p:nvPr>
            <p:ph idx="1"/>
          </p:nvPr>
        </p:nvSpPr>
        <p:spPr/>
        <p:txBody>
          <a:bodyPr>
            <a:normAutofit fontScale="92500" lnSpcReduction="10000"/>
          </a:bodyPr>
          <a:lstStyle/>
          <a:p>
            <a:pPr>
              <a:lnSpc>
                <a:spcPct val="130000"/>
              </a:lnSpc>
              <a:buFont typeface="Wingdings" panose="05000000000000000000" pitchFamily="2" charset="2"/>
              <a:buNone/>
            </a:pPr>
            <a:r>
              <a:rPr lang="en-US" altLang="en-US" sz="2800" b="1" u="sng" dirty="0"/>
              <a:t>Vocabulary:</a:t>
            </a:r>
          </a:p>
          <a:p>
            <a:pPr>
              <a:lnSpc>
                <a:spcPct val="130000"/>
              </a:lnSpc>
            </a:pPr>
            <a:r>
              <a:rPr lang="en-US" altLang="en-US" sz="2800" b="1" dirty="0"/>
              <a:t>Aspect (n) :</a:t>
            </a:r>
          </a:p>
          <a:p>
            <a:pPr>
              <a:lnSpc>
                <a:spcPct val="130000"/>
              </a:lnSpc>
            </a:pPr>
            <a:r>
              <a:rPr lang="en-US" altLang="en-US" sz="2800" b="1" dirty="0"/>
              <a:t>Good at:</a:t>
            </a:r>
          </a:p>
          <a:p>
            <a:pPr>
              <a:lnSpc>
                <a:spcPct val="130000"/>
              </a:lnSpc>
            </a:pPr>
            <a:r>
              <a:rPr lang="en-US" altLang="en-US" sz="2800" b="1" dirty="0"/>
              <a:t>Skill (n) :</a:t>
            </a:r>
          </a:p>
          <a:p>
            <a:pPr>
              <a:lnSpc>
                <a:spcPct val="130000"/>
              </a:lnSpc>
            </a:pPr>
            <a:r>
              <a:rPr lang="en-US" altLang="en-US" sz="2800" b="1" dirty="0"/>
              <a:t>To improve :</a:t>
            </a:r>
          </a:p>
          <a:p>
            <a:pPr>
              <a:lnSpc>
                <a:spcPct val="130000"/>
              </a:lnSpc>
            </a:pPr>
            <a:r>
              <a:rPr lang="en-US" altLang="en-US" sz="2800" b="1" dirty="0"/>
              <a:t>Terrible (adj) = bad</a:t>
            </a:r>
          </a:p>
          <a:p>
            <a:pPr>
              <a:lnSpc>
                <a:spcPct val="130000"/>
              </a:lnSpc>
            </a:pPr>
            <a:r>
              <a:rPr lang="en-US" altLang="en-US" sz="2800" b="1" dirty="0"/>
              <a:t>To work for : </a:t>
            </a:r>
          </a:p>
          <a:p>
            <a:pPr>
              <a:lnSpc>
                <a:spcPct val="130000"/>
              </a:lnSpc>
            </a:pPr>
            <a:r>
              <a:rPr lang="en-US" altLang="en-US" sz="2800" b="1" dirty="0"/>
              <a:t>National bank</a:t>
            </a:r>
          </a:p>
          <a:p>
            <a:pPr>
              <a:lnSpc>
                <a:spcPct val="130000"/>
              </a:lnSpc>
              <a:buFont typeface="Wingdings" panose="05000000000000000000" pitchFamily="2" charset="2"/>
              <a:buNone/>
            </a:pPr>
            <a:endParaRPr lang="en-US" altLang="en-US" sz="2800" b="1" dirty="0"/>
          </a:p>
        </p:txBody>
      </p:sp>
      <p:sp>
        <p:nvSpPr>
          <p:cNvPr id="10244" name="AutoShape 4">
            <a:extLst>
              <a:ext uri="{FF2B5EF4-FFF2-40B4-BE49-F238E27FC236}">
                <a16:creationId xmlns="" xmlns:a16="http://schemas.microsoft.com/office/drawing/2014/main" id="{5CD2F924-E58C-405F-9B0E-15DEA0AF553A}"/>
              </a:ext>
            </a:extLst>
          </p:cNvPr>
          <p:cNvSpPr>
            <a:spLocks noChangeArrowheads="1"/>
          </p:cNvSpPr>
          <p:nvPr/>
        </p:nvSpPr>
        <p:spPr bwMode="auto">
          <a:xfrm>
            <a:off x="914400" y="2286000"/>
            <a:ext cx="228600" cy="152400"/>
          </a:xfrm>
          <a:prstGeom prst="flowChartConnector">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2800" b="1"/>
          </a:p>
        </p:txBody>
      </p:sp>
      <p:sp>
        <p:nvSpPr>
          <p:cNvPr id="10245" name="AutoShape 5">
            <a:extLst>
              <a:ext uri="{FF2B5EF4-FFF2-40B4-BE49-F238E27FC236}">
                <a16:creationId xmlns="" xmlns:a16="http://schemas.microsoft.com/office/drawing/2014/main" id="{DE462FA8-1C2D-4BB6-B6E0-CD23C6B39210}"/>
              </a:ext>
            </a:extLst>
          </p:cNvPr>
          <p:cNvSpPr>
            <a:spLocks noChangeArrowheads="1"/>
          </p:cNvSpPr>
          <p:nvPr/>
        </p:nvSpPr>
        <p:spPr bwMode="auto">
          <a:xfrm>
            <a:off x="1828800" y="3810000"/>
            <a:ext cx="228600" cy="152400"/>
          </a:xfrm>
          <a:prstGeom prst="flowChartConnector">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2800" b="1"/>
          </a:p>
        </p:txBody>
      </p:sp>
      <p:sp>
        <p:nvSpPr>
          <p:cNvPr id="10246" name="AutoShape 6">
            <a:extLst>
              <a:ext uri="{FF2B5EF4-FFF2-40B4-BE49-F238E27FC236}">
                <a16:creationId xmlns="" xmlns:a16="http://schemas.microsoft.com/office/drawing/2014/main" id="{81EC6549-F067-4CE4-99E5-A4181B5877F0}"/>
              </a:ext>
            </a:extLst>
          </p:cNvPr>
          <p:cNvSpPr>
            <a:spLocks noChangeArrowheads="1"/>
          </p:cNvSpPr>
          <p:nvPr/>
        </p:nvSpPr>
        <p:spPr bwMode="auto">
          <a:xfrm>
            <a:off x="1066800" y="4419600"/>
            <a:ext cx="228600" cy="152400"/>
          </a:xfrm>
          <a:prstGeom prst="flowChartConnector">
            <a:avLst/>
          </a:prstGeom>
          <a:solidFill>
            <a:schemeClr val="accent1"/>
          </a:solidFill>
          <a:ln w="12700" cap="sq">
            <a:solidFill>
              <a:schemeClr val="tx1"/>
            </a:solidFill>
            <a:round/>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2800" b="1"/>
          </a:p>
        </p:txBody>
      </p:sp>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sz="2800" b="1" dirty="0">
                <a:solidFill>
                  <a:srgbClr val="FF0000"/>
                </a:solidFill>
                <a:latin typeface=".VnTimeH" panose="020B7200000000000000" pitchFamily="34" charset="0"/>
              </a:rPr>
              <a:t>Lesson</a:t>
            </a:r>
            <a:r>
              <a:rPr lang="en-US" altLang="en-US" sz="2800" b="1" dirty="0">
                <a:latin typeface=".VnTimeH" panose="020B7200000000000000" pitchFamily="34" charset="0"/>
              </a:rPr>
              <a:t>: Listening</a:t>
            </a:r>
          </a:p>
        </p:txBody>
      </p:sp>
      <p:pic>
        <p:nvPicPr>
          <p:cNvPr id="10255" name="Picture 15">
            <a:hlinkClick r:id="" action="ppaction://media"/>
            <a:extLst>
              <a:ext uri="{FF2B5EF4-FFF2-40B4-BE49-F238E27FC236}">
                <a16:creationId xmlns="" xmlns:a16="http://schemas.microsoft.com/office/drawing/2014/main" id="{AB9EAE5B-1932-4937-A936-91072EA9B549}"/>
              </a:ext>
            </a:extLst>
          </p:cNvPr>
          <p:cNvPicPr>
            <a:picLocks noChangeAspect="1" noChangeArrowheads="1"/>
          </p:cNvPicPr>
          <p:nvPr>
            <a:videoFile r:link="rId1"/>
            <p:extLst>
              <p:ext uri="{DAA4B4D4-6D71-4841-9C94-3DE7FCFB9230}">
                <p14:media xmlns="" xmlns:p14="http://schemas.microsoft.com/office/powerpoint/2010/main" r:embed="rId3"/>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048000" y="24384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56" name="Picture 16">
            <a:hlinkClick r:id="" action="ppaction://media"/>
            <a:extLst>
              <a:ext uri="{FF2B5EF4-FFF2-40B4-BE49-F238E27FC236}">
                <a16:creationId xmlns="" xmlns:a16="http://schemas.microsoft.com/office/drawing/2014/main" id="{56456678-61B1-4423-BB63-D3CEA02E883B}"/>
              </a:ext>
            </a:extLst>
          </p:cNvPr>
          <p:cNvPicPr>
            <a:picLocks noChangeAspect="1" noChangeArrowheads="1"/>
          </p:cNvPicPr>
          <p:nvPr>
            <a:videoFile r:link="rId1"/>
            <p:extLst>
              <p:ext uri="{DAA4B4D4-6D71-4841-9C94-3DE7FCFB9230}">
                <p14:media xmlns="" xmlns:p14="http://schemas.microsoft.com/office/powerpoint/2010/main" r:embed="rId5"/>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048000" y="28194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57" name="Picture 17">
            <a:hlinkClick r:id="" action="ppaction://media"/>
            <a:extLst>
              <a:ext uri="{FF2B5EF4-FFF2-40B4-BE49-F238E27FC236}">
                <a16:creationId xmlns="" xmlns:a16="http://schemas.microsoft.com/office/drawing/2014/main" id="{614072E1-F83F-4650-B3D0-2D68FB8CE56D}"/>
              </a:ext>
            </a:extLst>
          </p:cNvPr>
          <p:cNvPicPr>
            <a:picLocks noChangeAspect="1" noChangeArrowheads="1"/>
          </p:cNvPicPr>
          <p:nvPr>
            <a:videoFile r:link="rId1"/>
            <p:extLst>
              <p:ext uri="{DAA4B4D4-6D71-4841-9C94-3DE7FCFB9230}">
                <p14:media xmlns="" xmlns:p14="http://schemas.microsoft.com/office/powerpoint/2010/main" r:embed="rId6"/>
              </p:ext>
            </p:extLst>
          </p:nvPr>
        </p:nvPicPr>
        <p:blipFill>
          <a:blip r:embed="rId4">
            <a:extLst>
              <a:ext uri="{28A0092B-C50C-407E-A947-70E740481C1C}">
                <a14:useLocalDpi xmlns="" xmlns:a14="http://schemas.microsoft.com/office/drawing/2010/main" val="0"/>
              </a:ext>
            </a:extLst>
          </a:blip>
          <a:srcRect/>
          <a:stretch>
            <a:fillRect/>
          </a:stretch>
        </p:blipFill>
        <p:spPr bwMode="auto">
          <a:xfrm>
            <a:off x="2971800" y="33528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60" name="Picture 20">
            <a:hlinkClick r:id="" action="ppaction://media"/>
            <a:extLst>
              <a:ext uri="{FF2B5EF4-FFF2-40B4-BE49-F238E27FC236}">
                <a16:creationId xmlns="" xmlns:a16="http://schemas.microsoft.com/office/drawing/2014/main" id="{E97F56F2-B16E-42AB-B836-9AEBF8A0068E}"/>
              </a:ext>
            </a:extLst>
          </p:cNvPr>
          <p:cNvPicPr>
            <a:picLocks noChangeAspect="1" noChangeArrowheads="1"/>
          </p:cNvPicPr>
          <p:nvPr>
            <a:videoFile r:link="rId1"/>
            <p:extLst>
              <p:ext uri="{DAA4B4D4-6D71-4841-9C94-3DE7FCFB9230}">
                <p14:media xmlns="" xmlns:p14="http://schemas.microsoft.com/office/powerpoint/2010/main" r:embed="rId7"/>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048000" y="39624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61" name="Picture 21">
            <a:hlinkClick r:id="" action="ppaction://media"/>
            <a:extLst>
              <a:ext uri="{FF2B5EF4-FFF2-40B4-BE49-F238E27FC236}">
                <a16:creationId xmlns="" xmlns:a16="http://schemas.microsoft.com/office/drawing/2014/main" id="{26AF7A42-F415-4D2E-9A37-B2AFE4F6CC01}"/>
              </a:ext>
            </a:extLst>
          </p:cNvPr>
          <p:cNvPicPr>
            <a:picLocks noChangeAspect="1" noChangeArrowheads="1"/>
          </p:cNvPicPr>
          <p:nvPr>
            <a:videoFile r:link="rId1"/>
            <p:extLst>
              <p:ext uri="{DAA4B4D4-6D71-4841-9C94-3DE7FCFB9230}">
                <p14:media xmlns="" xmlns:p14="http://schemas.microsoft.com/office/powerpoint/2010/main" r:embed="rId9"/>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810000" y="45720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62" name="Picture 22">
            <a:hlinkClick r:id="" action="ppaction://media"/>
            <a:extLst>
              <a:ext uri="{FF2B5EF4-FFF2-40B4-BE49-F238E27FC236}">
                <a16:creationId xmlns="" xmlns:a16="http://schemas.microsoft.com/office/drawing/2014/main" id="{8EE64A42-3195-4583-B1DE-9A68D50B7CE6}"/>
              </a:ext>
            </a:extLst>
          </p:cNvPr>
          <p:cNvPicPr>
            <a:picLocks noChangeAspect="1" noChangeArrowheads="1"/>
          </p:cNvPicPr>
          <p:nvPr>
            <a:videoFile r:link="rId1"/>
            <p:extLst>
              <p:ext uri="{DAA4B4D4-6D71-4841-9C94-3DE7FCFB9230}">
                <p14:media xmlns="" xmlns:p14="http://schemas.microsoft.com/office/powerpoint/2010/main" r:embed="rId11"/>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733800" y="5105400"/>
            <a:ext cx="304800" cy="304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63" name="Picture 23">
            <a:hlinkClick r:id="" action="ppaction://media"/>
            <a:extLst>
              <a:ext uri="{FF2B5EF4-FFF2-40B4-BE49-F238E27FC236}">
                <a16:creationId xmlns="" xmlns:a16="http://schemas.microsoft.com/office/drawing/2014/main" id="{9D3B67A7-2800-4D5F-859A-6AA1A48434A7}"/>
              </a:ext>
            </a:extLst>
          </p:cNvPr>
          <p:cNvPicPr>
            <a:picLocks noChangeAspect="1" noChangeArrowheads="1"/>
          </p:cNvPicPr>
          <p:nvPr>
            <a:videoFile r:link="rId1"/>
            <p:extLst>
              <p:ext uri="{DAA4B4D4-6D71-4841-9C94-3DE7FCFB9230}">
                <p14:media xmlns="" xmlns:p14="http://schemas.microsoft.com/office/powerpoint/2010/main" r:embed="rId13"/>
              </p:ext>
            </p:extLst>
          </p:nvPr>
        </p:nvPicPr>
        <p:blipFill>
          <a:blip r:embed="rId4">
            <a:extLst>
              <a:ext uri="{28A0092B-C50C-407E-A947-70E740481C1C}">
                <a14:useLocalDpi xmlns="" xmlns:a14="http://schemas.microsoft.com/office/drawing/2010/main" val="0"/>
              </a:ext>
            </a:extLst>
          </a:blip>
          <a:srcRect/>
          <a:stretch>
            <a:fillRect/>
          </a:stretch>
        </p:blipFill>
        <p:spPr bwMode="auto">
          <a:xfrm>
            <a:off x="3657600" y="5638800"/>
            <a:ext cx="304800" cy="3048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 calcmode="lin" valueType="num">
                                      <p:cBhvr>
                                        <p:cTn id="7" dur="1000" fill="hold"/>
                                        <p:tgtEl>
                                          <p:spTgt spid="1024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1024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10243">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0244"/>
                                        </p:tgtEl>
                                        <p:attrNameLst>
                                          <p:attrName>style.visibility</p:attrName>
                                        </p:attrNameLst>
                                      </p:cBhvr>
                                      <p:to>
                                        <p:strVal val="visible"/>
                                      </p:to>
                                    </p:set>
                                    <p:anim calcmode="lin" valueType="num">
                                      <p:cBhvr>
                                        <p:cTn id="12" dur="1000" fill="hold"/>
                                        <p:tgtEl>
                                          <p:spTgt spid="10244"/>
                                        </p:tgtEl>
                                        <p:attrNameLst>
                                          <p:attrName>ppt_w</p:attrName>
                                        </p:attrNameLst>
                                      </p:cBhvr>
                                      <p:tavLst>
                                        <p:tav tm="0">
                                          <p:val>
                                            <p:strVal val="#ppt_w*0.70"/>
                                          </p:val>
                                        </p:tav>
                                        <p:tav tm="100000">
                                          <p:val>
                                            <p:strVal val="#ppt_w"/>
                                          </p:val>
                                        </p:tav>
                                      </p:tavLst>
                                    </p:anim>
                                    <p:anim calcmode="lin" valueType="num">
                                      <p:cBhvr>
                                        <p:cTn id="13" dur="1000" fill="hold"/>
                                        <p:tgtEl>
                                          <p:spTgt spid="10244"/>
                                        </p:tgtEl>
                                        <p:attrNameLst>
                                          <p:attrName>ppt_h</p:attrName>
                                        </p:attrNameLst>
                                      </p:cBhvr>
                                      <p:tavLst>
                                        <p:tav tm="0">
                                          <p:val>
                                            <p:strVal val="#ppt_h"/>
                                          </p:val>
                                        </p:tav>
                                        <p:tav tm="100000">
                                          <p:val>
                                            <p:strVal val="#ppt_h"/>
                                          </p:val>
                                        </p:tav>
                                      </p:tavLst>
                                    </p:anim>
                                    <p:animEffect transition="in" filter="fade">
                                      <p:cBhvr>
                                        <p:cTn id="14" dur="1000"/>
                                        <p:tgtEl>
                                          <p:spTgt spid="1024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10243">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nodeType="clickEffect">
                                  <p:stCondLst>
                                    <p:cond delay="0"/>
                                  </p:stCondLst>
                                  <p:childTnLst>
                                    <p:set>
                                      <p:cBhvr>
                                        <p:cTn id="25" dur="1" fill="hold">
                                          <p:stCondLst>
                                            <p:cond delay="0"/>
                                          </p:stCondLst>
                                        </p:cTn>
                                        <p:tgtEl>
                                          <p:spTgt spid="10243">
                                            <p:txEl>
                                              <p:pRg st="3" end="3"/>
                                            </p:txEl>
                                          </p:spTgt>
                                        </p:tgtEl>
                                        <p:attrNameLst>
                                          <p:attrName>style.visibility</p:attrName>
                                        </p:attrNameLst>
                                      </p:cBhvr>
                                      <p:to>
                                        <p:strVal val="visible"/>
                                      </p:to>
                                    </p:set>
                                    <p:anim calcmode="lin" valueType="num">
                                      <p:cBhvr>
                                        <p:cTn id="26" dur="1000" fill="hold"/>
                                        <p:tgtEl>
                                          <p:spTgt spid="10243">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10243">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10243">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nodeType="clickEffect">
                                  <p:stCondLst>
                                    <p:cond delay="0"/>
                                  </p:stCondLst>
                                  <p:childTnLst>
                                    <p:set>
                                      <p:cBhvr>
                                        <p:cTn id="32" dur="1" fill="hold">
                                          <p:stCondLst>
                                            <p:cond delay="0"/>
                                          </p:stCondLst>
                                        </p:cTn>
                                        <p:tgtEl>
                                          <p:spTgt spid="10243">
                                            <p:txEl>
                                              <p:pRg st="4" end="4"/>
                                            </p:txEl>
                                          </p:spTgt>
                                        </p:tgtEl>
                                        <p:attrNameLst>
                                          <p:attrName>style.visibility</p:attrName>
                                        </p:attrNameLst>
                                      </p:cBhvr>
                                      <p:to>
                                        <p:strVal val="visible"/>
                                      </p:to>
                                    </p:set>
                                    <p:anim calcmode="lin" valueType="num">
                                      <p:cBhvr>
                                        <p:cTn id="33" dur="1000" fill="hold"/>
                                        <p:tgtEl>
                                          <p:spTgt spid="10243">
                                            <p:txEl>
                                              <p:pRg st="4" end="4"/>
                                            </p:txEl>
                                          </p:spTgt>
                                        </p:tgtEl>
                                        <p:attrNameLst>
                                          <p:attrName>ppt_w</p:attrName>
                                        </p:attrNameLst>
                                      </p:cBhvr>
                                      <p:tavLst>
                                        <p:tav tm="0">
                                          <p:val>
                                            <p:strVal val="#ppt_w*0.70"/>
                                          </p:val>
                                        </p:tav>
                                        <p:tav tm="100000">
                                          <p:val>
                                            <p:strVal val="#ppt_w"/>
                                          </p:val>
                                        </p:tav>
                                      </p:tavLst>
                                    </p:anim>
                                    <p:anim calcmode="lin" valueType="num">
                                      <p:cBhvr>
                                        <p:cTn id="34" dur="1000" fill="hold"/>
                                        <p:tgtEl>
                                          <p:spTgt spid="10243">
                                            <p:txEl>
                                              <p:pRg st="4" end="4"/>
                                            </p:txEl>
                                          </p:spTgt>
                                        </p:tgtEl>
                                        <p:attrNameLst>
                                          <p:attrName>ppt_h</p:attrName>
                                        </p:attrNameLst>
                                      </p:cBhvr>
                                      <p:tavLst>
                                        <p:tav tm="0">
                                          <p:val>
                                            <p:strVal val="#ppt_h"/>
                                          </p:val>
                                        </p:tav>
                                        <p:tav tm="100000">
                                          <p:val>
                                            <p:strVal val="#ppt_h"/>
                                          </p:val>
                                        </p:tav>
                                      </p:tavLst>
                                    </p:anim>
                                    <p:animEffect transition="in" filter="fade">
                                      <p:cBhvr>
                                        <p:cTn id="35" dur="1000"/>
                                        <p:tgtEl>
                                          <p:spTgt spid="10243">
                                            <p:txEl>
                                              <p:pRg st="4" end="4"/>
                                            </p:txEl>
                                          </p:spTgt>
                                        </p:tgtEl>
                                      </p:cBhvr>
                                    </p:animEffect>
                                  </p:childTnLst>
                                </p:cTn>
                              </p:par>
                              <p:par>
                                <p:cTn id="36" presetID="55" presetClass="entr" presetSubtype="0" fill="hold" nodeType="withEffect">
                                  <p:stCondLst>
                                    <p:cond delay="0"/>
                                  </p:stCondLst>
                                  <p:childTnLst>
                                    <p:set>
                                      <p:cBhvr>
                                        <p:cTn id="37" dur="1" fill="hold">
                                          <p:stCondLst>
                                            <p:cond delay="0"/>
                                          </p:stCondLst>
                                        </p:cTn>
                                        <p:tgtEl>
                                          <p:spTgt spid="10245"/>
                                        </p:tgtEl>
                                        <p:attrNameLst>
                                          <p:attrName>style.visibility</p:attrName>
                                        </p:attrNameLst>
                                      </p:cBhvr>
                                      <p:to>
                                        <p:strVal val="visible"/>
                                      </p:to>
                                    </p:set>
                                    <p:anim calcmode="lin" valueType="num">
                                      <p:cBhvr>
                                        <p:cTn id="38" dur="1000" fill="hold"/>
                                        <p:tgtEl>
                                          <p:spTgt spid="10245"/>
                                        </p:tgtEl>
                                        <p:attrNameLst>
                                          <p:attrName>ppt_w</p:attrName>
                                        </p:attrNameLst>
                                      </p:cBhvr>
                                      <p:tavLst>
                                        <p:tav tm="0">
                                          <p:val>
                                            <p:strVal val="#ppt_w*0.70"/>
                                          </p:val>
                                        </p:tav>
                                        <p:tav tm="100000">
                                          <p:val>
                                            <p:strVal val="#ppt_w"/>
                                          </p:val>
                                        </p:tav>
                                      </p:tavLst>
                                    </p:anim>
                                    <p:anim calcmode="lin" valueType="num">
                                      <p:cBhvr>
                                        <p:cTn id="39" dur="1000" fill="hold"/>
                                        <p:tgtEl>
                                          <p:spTgt spid="10245"/>
                                        </p:tgtEl>
                                        <p:attrNameLst>
                                          <p:attrName>ppt_h</p:attrName>
                                        </p:attrNameLst>
                                      </p:cBhvr>
                                      <p:tavLst>
                                        <p:tav tm="0">
                                          <p:val>
                                            <p:strVal val="#ppt_h"/>
                                          </p:val>
                                        </p:tav>
                                        <p:tav tm="100000">
                                          <p:val>
                                            <p:strVal val="#ppt_h"/>
                                          </p:val>
                                        </p:tav>
                                      </p:tavLst>
                                    </p:anim>
                                    <p:animEffect transition="in" filter="fade">
                                      <p:cBhvr>
                                        <p:cTn id="40" dur="1000"/>
                                        <p:tgtEl>
                                          <p:spTgt spid="1024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5" presetClass="entr" presetSubtype="0" fill="hold" nodeType="clickEffect">
                                  <p:stCondLst>
                                    <p:cond delay="0"/>
                                  </p:stCondLst>
                                  <p:childTnLst>
                                    <p:set>
                                      <p:cBhvr>
                                        <p:cTn id="44" dur="1" fill="hold">
                                          <p:stCondLst>
                                            <p:cond delay="0"/>
                                          </p:stCondLst>
                                        </p:cTn>
                                        <p:tgtEl>
                                          <p:spTgt spid="10243">
                                            <p:txEl>
                                              <p:pRg st="5" end="5"/>
                                            </p:txEl>
                                          </p:spTgt>
                                        </p:tgtEl>
                                        <p:attrNameLst>
                                          <p:attrName>style.visibility</p:attrName>
                                        </p:attrNameLst>
                                      </p:cBhvr>
                                      <p:to>
                                        <p:strVal val="visible"/>
                                      </p:to>
                                    </p:set>
                                    <p:anim calcmode="lin" valueType="num">
                                      <p:cBhvr>
                                        <p:cTn id="45" dur="1000" fill="hold"/>
                                        <p:tgtEl>
                                          <p:spTgt spid="10243">
                                            <p:txEl>
                                              <p:pRg st="5" end="5"/>
                                            </p:txEl>
                                          </p:spTgt>
                                        </p:tgtEl>
                                        <p:attrNameLst>
                                          <p:attrName>ppt_w</p:attrName>
                                        </p:attrNameLst>
                                      </p:cBhvr>
                                      <p:tavLst>
                                        <p:tav tm="0">
                                          <p:val>
                                            <p:strVal val="#ppt_w*0.70"/>
                                          </p:val>
                                        </p:tav>
                                        <p:tav tm="100000">
                                          <p:val>
                                            <p:strVal val="#ppt_w"/>
                                          </p:val>
                                        </p:tav>
                                      </p:tavLst>
                                    </p:anim>
                                    <p:anim calcmode="lin" valueType="num">
                                      <p:cBhvr>
                                        <p:cTn id="46" dur="1000" fill="hold"/>
                                        <p:tgtEl>
                                          <p:spTgt spid="10243">
                                            <p:txEl>
                                              <p:pRg st="5" end="5"/>
                                            </p:txEl>
                                          </p:spTgt>
                                        </p:tgtEl>
                                        <p:attrNameLst>
                                          <p:attrName>ppt_h</p:attrName>
                                        </p:attrNameLst>
                                      </p:cBhvr>
                                      <p:tavLst>
                                        <p:tav tm="0">
                                          <p:val>
                                            <p:strVal val="#ppt_h"/>
                                          </p:val>
                                        </p:tav>
                                        <p:tav tm="100000">
                                          <p:val>
                                            <p:strVal val="#ppt_h"/>
                                          </p:val>
                                        </p:tav>
                                      </p:tavLst>
                                    </p:anim>
                                    <p:animEffect transition="in" filter="fade">
                                      <p:cBhvr>
                                        <p:cTn id="47" dur="1000"/>
                                        <p:tgtEl>
                                          <p:spTgt spid="10243">
                                            <p:txEl>
                                              <p:pRg st="5" end="5"/>
                                            </p:txEl>
                                          </p:spTgt>
                                        </p:tgtEl>
                                      </p:cBhvr>
                                    </p:animEffect>
                                  </p:childTnLst>
                                </p:cTn>
                              </p:par>
                              <p:par>
                                <p:cTn id="48" presetID="55" presetClass="entr" presetSubtype="0" fill="hold" nodeType="withEffect">
                                  <p:stCondLst>
                                    <p:cond delay="0"/>
                                  </p:stCondLst>
                                  <p:childTnLst>
                                    <p:set>
                                      <p:cBhvr>
                                        <p:cTn id="49" dur="1" fill="hold">
                                          <p:stCondLst>
                                            <p:cond delay="0"/>
                                          </p:stCondLst>
                                        </p:cTn>
                                        <p:tgtEl>
                                          <p:spTgt spid="10246"/>
                                        </p:tgtEl>
                                        <p:attrNameLst>
                                          <p:attrName>style.visibility</p:attrName>
                                        </p:attrNameLst>
                                      </p:cBhvr>
                                      <p:to>
                                        <p:strVal val="visible"/>
                                      </p:to>
                                    </p:set>
                                    <p:anim calcmode="lin" valueType="num">
                                      <p:cBhvr>
                                        <p:cTn id="50" dur="1000" fill="hold"/>
                                        <p:tgtEl>
                                          <p:spTgt spid="10246"/>
                                        </p:tgtEl>
                                        <p:attrNameLst>
                                          <p:attrName>ppt_w</p:attrName>
                                        </p:attrNameLst>
                                      </p:cBhvr>
                                      <p:tavLst>
                                        <p:tav tm="0">
                                          <p:val>
                                            <p:strVal val="#ppt_w*0.70"/>
                                          </p:val>
                                        </p:tav>
                                        <p:tav tm="100000">
                                          <p:val>
                                            <p:strVal val="#ppt_w"/>
                                          </p:val>
                                        </p:tav>
                                      </p:tavLst>
                                    </p:anim>
                                    <p:anim calcmode="lin" valueType="num">
                                      <p:cBhvr>
                                        <p:cTn id="51" dur="1000" fill="hold"/>
                                        <p:tgtEl>
                                          <p:spTgt spid="10246"/>
                                        </p:tgtEl>
                                        <p:attrNameLst>
                                          <p:attrName>ppt_h</p:attrName>
                                        </p:attrNameLst>
                                      </p:cBhvr>
                                      <p:tavLst>
                                        <p:tav tm="0">
                                          <p:val>
                                            <p:strVal val="#ppt_h"/>
                                          </p:val>
                                        </p:tav>
                                        <p:tav tm="100000">
                                          <p:val>
                                            <p:strVal val="#ppt_h"/>
                                          </p:val>
                                        </p:tav>
                                      </p:tavLst>
                                    </p:anim>
                                    <p:animEffect transition="in" filter="fade">
                                      <p:cBhvr>
                                        <p:cTn id="52" dur="1000"/>
                                        <p:tgtEl>
                                          <p:spTgt spid="1024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5" presetClass="entr" presetSubtype="0" fill="hold" nodeType="clickEffect">
                                  <p:stCondLst>
                                    <p:cond delay="0"/>
                                  </p:stCondLst>
                                  <p:childTnLst>
                                    <p:set>
                                      <p:cBhvr>
                                        <p:cTn id="56" dur="1" fill="hold">
                                          <p:stCondLst>
                                            <p:cond delay="0"/>
                                          </p:stCondLst>
                                        </p:cTn>
                                        <p:tgtEl>
                                          <p:spTgt spid="10243">
                                            <p:txEl>
                                              <p:pRg st="6" end="6"/>
                                            </p:txEl>
                                          </p:spTgt>
                                        </p:tgtEl>
                                        <p:attrNameLst>
                                          <p:attrName>style.visibility</p:attrName>
                                        </p:attrNameLst>
                                      </p:cBhvr>
                                      <p:to>
                                        <p:strVal val="visible"/>
                                      </p:to>
                                    </p:set>
                                    <p:anim calcmode="lin" valueType="num">
                                      <p:cBhvr>
                                        <p:cTn id="57" dur="1000" fill="hold"/>
                                        <p:tgtEl>
                                          <p:spTgt spid="10243">
                                            <p:txEl>
                                              <p:pRg st="6" end="6"/>
                                            </p:txEl>
                                          </p:spTgt>
                                        </p:tgtEl>
                                        <p:attrNameLst>
                                          <p:attrName>ppt_w</p:attrName>
                                        </p:attrNameLst>
                                      </p:cBhvr>
                                      <p:tavLst>
                                        <p:tav tm="0">
                                          <p:val>
                                            <p:strVal val="#ppt_w*0.70"/>
                                          </p:val>
                                        </p:tav>
                                        <p:tav tm="100000">
                                          <p:val>
                                            <p:strVal val="#ppt_w"/>
                                          </p:val>
                                        </p:tav>
                                      </p:tavLst>
                                    </p:anim>
                                    <p:anim calcmode="lin" valueType="num">
                                      <p:cBhvr>
                                        <p:cTn id="58" dur="1000" fill="hold"/>
                                        <p:tgtEl>
                                          <p:spTgt spid="10243">
                                            <p:txEl>
                                              <p:pRg st="6" end="6"/>
                                            </p:txEl>
                                          </p:spTgt>
                                        </p:tgtEl>
                                        <p:attrNameLst>
                                          <p:attrName>ppt_h</p:attrName>
                                        </p:attrNameLst>
                                      </p:cBhvr>
                                      <p:tavLst>
                                        <p:tav tm="0">
                                          <p:val>
                                            <p:strVal val="#ppt_h"/>
                                          </p:val>
                                        </p:tav>
                                        <p:tav tm="100000">
                                          <p:val>
                                            <p:strVal val="#ppt_h"/>
                                          </p:val>
                                        </p:tav>
                                      </p:tavLst>
                                    </p:anim>
                                    <p:animEffect transition="in" filter="fade">
                                      <p:cBhvr>
                                        <p:cTn id="59" dur="1000"/>
                                        <p:tgtEl>
                                          <p:spTgt spid="10243">
                                            <p:txEl>
                                              <p:pRg st="6" end="6"/>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5" presetClass="entr" presetSubtype="0" fill="hold" nodeType="clickEffect">
                                  <p:stCondLst>
                                    <p:cond delay="0"/>
                                  </p:stCondLst>
                                  <p:childTnLst>
                                    <p:set>
                                      <p:cBhvr>
                                        <p:cTn id="63" dur="1" fill="hold">
                                          <p:stCondLst>
                                            <p:cond delay="0"/>
                                          </p:stCondLst>
                                        </p:cTn>
                                        <p:tgtEl>
                                          <p:spTgt spid="10243">
                                            <p:txEl>
                                              <p:pRg st="7" end="7"/>
                                            </p:txEl>
                                          </p:spTgt>
                                        </p:tgtEl>
                                        <p:attrNameLst>
                                          <p:attrName>style.visibility</p:attrName>
                                        </p:attrNameLst>
                                      </p:cBhvr>
                                      <p:to>
                                        <p:strVal val="visible"/>
                                      </p:to>
                                    </p:set>
                                    <p:anim calcmode="lin" valueType="num">
                                      <p:cBhvr>
                                        <p:cTn id="64" dur="1000" fill="hold"/>
                                        <p:tgtEl>
                                          <p:spTgt spid="10243">
                                            <p:txEl>
                                              <p:pRg st="7" end="7"/>
                                            </p:txEl>
                                          </p:spTgt>
                                        </p:tgtEl>
                                        <p:attrNameLst>
                                          <p:attrName>ppt_w</p:attrName>
                                        </p:attrNameLst>
                                      </p:cBhvr>
                                      <p:tavLst>
                                        <p:tav tm="0">
                                          <p:val>
                                            <p:strVal val="#ppt_w*0.70"/>
                                          </p:val>
                                        </p:tav>
                                        <p:tav tm="100000">
                                          <p:val>
                                            <p:strVal val="#ppt_w"/>
                                          </p:val>
                                        </p:tav>
                                      </p:tavLst>
                                    </p:anim>
                                    <p:anim calcmode="lin" valueType="num">
                                      <p:cBhvr>
                                        <p:cTn id="65" dur="1000" fill="hold"/>
                                        <p:tgtEl>
                                          <p:spTgt spid="10243">
                                            <p:txEl>
                                              <p:pRg st="7" end="7"/>
                                            </p:txEl>
                                          </p:spTgt>
                                        </p:tgtEl>
                                        <p:attrNameLst>
                                          <p:attrName>ppt_h</p:attrName>
                                        </p:attrNameLst>
                                      </p:cBhvr>
                                      <p:tavLst>
                                        <p:tav tm="0">
                                          <p:val>
                                            <p:strVal val="#ppt_h"/>
                                          </p:val>
                                        </p:tav>
                                        <p:tav tm="100000">
                                          <p:val>
                                            <p:strVal val="#ppt_h"/>
                                          </p:val>
                                        </p:tav>
                                      </p:tavLst>
                                    </p:anim>
                                    <p:animEffect transition="in" filter="fade">
                                      <p:cBhvr>
                                        <p:cTn id="66" dur="1000"/>
                                        <p:tgtEl>
                                          <p:spTgt spid="102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7" restart="whenNotActive" fill="hold" evtFilter="cancelBubble" nodeType="interactiveSeq">
                <p:stCondLst>
                  <p:cond evt="onClick" delay="0">
                    <p:tgtEl>
                      <p:spTgt spid="10255"/>
                    </p:tgtEl>
                  </p:cond>
                </p:stCondLst>
                <p:endSync evt="end" delay="0">
                  <p:rtn val="all"/>
                </p:endSync>
                <p:childTnLst>
                  <p:par>
                    <p:cTn id="68" fill="hold" nodeType="clickPar">
                      <p:stCondLst>
                        <p:cond delay="0"/>
                      </p:stCondLst>
                      <p:childTnLst>
                        <p:par>
                          <p:cTn id="69" fill="hold" nodeType="withGroup">
                            <p:stCondLst>
                              <p:cond delay="0"/>
                            </p:stCondLst>
                            <p:childTnLst>
                              <p:par>
                                <p:cTn id="70" presetID="1" presetClass="mediacall" presetSubtype="0" fill="hold" nodeType="clickEffect">
                                  <p:stCondLst>
                                    <p:cond delay="0"/>
                                  </p:stCondLst>
                                  <p:childTnLst>
                                    <p:cmd type="call" cmd="playFrom(0.0)">
                                      <p:cBhvr>
                                        <p:cTn id="71" dur="1040" fill="hold"/>
                                        <p:tgtEl>
                                          <p:spTgt spid="10255"/>
                                        </p:tgtEl>
                                      </p:cBhvr>
                                    </p:cmd>
                                  </p:childTnLst>
                                </p:cTn>
                              </p:par>
                            </p:childTnLst>
                          </p:cTn>
                        </p:par>
                      </p:childTnLst>
                    </p:cTn>
                  </p:par>
                </p:childTnLst>
              </p:cTn>
              <p:nextCondLst>
                <p:cond evt="onClick" delay="0">
                  <p:tgtEl>
                    <p:spTgt spid="10255"/>
                  </p:tgtEl>
                </p:cond>
              </p:nextCondLst>
            </p:seq>
            <p:video>
              <p:cMediaNode>
                <p:cTn id="72" fill="hold" display="0">
                  <p:stCondLst>
                    <p:cond delay="indefinite"/>
                  </p:stCondLst>
                  <p:endCondLst>
                    <p:cond evt="onNext" delay="0">
                      <p:tgtEl>
                        <p:sldTgt/>
                      </p:tgtEl>
                    </p:cond>
                    <p:cond evt="onPrev" delay="0">
                      <p:tgtEl>
                        <p:sldTgt/>
                      </p:tgtEl>
                    </p:cond>
                    <p:cond evt="onStopAudio" delay="0">
                      <p:tgtEl>
                        <p:sldTgt/>
                      </p:tgtEl>
                    </p:cond>
                  </p:endCondLst>
                </p:cTn>
                <p:tgtEl>
                  <p:spTgt spid="10255"/>
                </p:tgtEl>
              </p:cMediaNode>
            </p:video>
            <p:seq concurrent="1" nextAc="seek">
              <p:cTn id="73" restart="whenNotActive" fill="hold" evtFilter="cancelBubble" nodeType="interactiveSeq">
                <p:stCondLst>
                  <p:cond evt="onClick" delay="0">
                    <p:tgtEl>
                      <p:spTgt spid="10256"/>
                    </p:tgtEl>
                  </p:cond>
                </p:stCondLst>
                <p:endSync evt="end" delay="0">
                  <p:rtn val="all"/>
                </p:endSync>
                <p:childTnLst>
                  <p:par>
                    <p:cTn id="74" fill="hold" nodeType="clickPar">
                      <p:stCondLst>
                        <p:cond delay="0"/>
                      </p:stCondLst>
                      <p:childTnLst>
                        <p:par>
                          <p:cTn id="75" fill="hold" nodeType="withGroup">
                            <p:stCondLst>
                              <p:cond delay="0"/>
                            </p:stCondLst>
                            <p:childTnLst>
                              <p:par>
                                <p:cTn id="76" presetID="1" presetClass="mediacall" presetSubtype="0" fill="hold" nodeType="clickEffect">
                                  <p:stCondLst>
                                    <p:cond delay="0"/>
                                  </p:stCondLst>
                                  <p:childTnLst>
                                    <p:cmd type="call" cmd="playFrom(0.0)">
                                      <p:cBhvr>
                                        <p:cTn id="77" dur="835" fill="hold"/>
                                        <p:tgtEl>
                                          <p:spTgt spid="10256"/>
                                        </p:tgtEl>
                                      </p:cBhvr>
                                    </p:cmd>
                                  </p:childTnLst>
                                </p:cTn>
                              </p:par>
                            </p:childTnLst>
                          </p:cTn>
                        </p:par>
                      </p:childTnLst>
                    </p:cTn>
                  </p:par>
                </p:childTnLst>
              </p:cTn>
              <p:nextCondLst>
                <p:cond evt="onClick" delay="0">
                  <p:tgtEl>
                    <p:spTgt spid="10256"/>
                  </p:tgtEl>
                </p:cond>
              </p:nextCondLst>
            </p:seq>
            <p:video>
              <p:cMediaNode>
                <p:cTn id="78" fill="hold" display="0">
                  <p:stCondLst>
                    <p:cond delay="indefinite"/>
                  </p:stCondLst>
                  <p:endCondLst>
                    <p:cond evt="onNext" delay="0">
                      <p:tgtEl>
                        <p:sldTgt/>
                      </p:tgtEl>
                    </p:cond>
                    <p:cond evt="onPrev" delay="0">
                      <p:tgtEl>
                        <p:sldTgt/>
                      </p:tgtEl>
                    </p:cond>
                    <p:cond evt="onStopAudio" delay="0">
                      <p:tgtEl>
                        <p:sldTgt/>
                      </p:tgtEl>
                    </p:cond>
                  </p:endCondLst>
                </p:cTn>
                <p:tgtEl>
                  <p:spTgt spid="10256"/>
                </p:tgtEl>
              </p:cMediaNode>
            </p:video>
            <p:seq concurrent="1" nextAc="seek">
              <p:cTn id="79" restart="whenNotActive" fill="hold" evtFilter="cancelBubble" nodeType="interactiveSeq">
                <p:stCondLst>
                  <p:cond evt="onClick" delay="0">
                    <p:tgtEl>
                      <p:spTgt spid="10257"/>
                    </p:tgtEl>
                  </p:cond>
                </p:stCondLst>
                <p:endSync evt="end" delay="0">
                  <p:rtn val="all"/>
                </p:endSync>
                <p:childTnLst>
                  <p:par>
                    <p:cTn id="80" fill="hold" nodeType="clickPar">
                      <p:stCondLst>
                        <p:cond delay="0"/>
                      </p:stCondLst>
                      <p:childTnLst>
                        <p:par>
                          <p:cTn id="81" fill="hold" nodeType="withGroup">
                            <p:stCondLst>
                              <p:cond delay="0"/>
                            </p:stCondLst>
                            <p:childTnLst>
                              <p:par>
                                <p:cTn id="82" presetID="1" presetClass="mediacall" presetSubtype="0" fill="hold" nodeType="clickEffect">
                                  <p:stCondLst>
                                    <p:cond delay="0"/>
                                  </p:stCondLst>
                                  <p:childTnLst>
                                    <p:cmd type="call" cmd="playFrom(0.0)">
                                      <p:cBhvr>
                                        <p:cTn id="83" dur="996" fill="hold"/>
                                        <p:tgtEl>
                                          <p:spTgt spid="10257"/>
                                        </p:tgtEl>
                                      </p:cBhvr>
                                    </p:cmd>
                                  </p:childTnLst>
                                </p:cTn>
                              </p:par>
                            </p:childTnLst>
                          </p:cTn>
                        </p:par>
                      </p:childTnLst>
                    </p:cTn>
                  </p:par>
                </p:childTnLst>
              </p:cTn>
              <p:nextCondLst>
                <p:cond evt="onClick" delay="0">
                  <p:tgtEl>
                    <p:spTgt spid="10257"/>
                  </p:tgtEl>
                </p:cond>
              </p:nextCondLst>
            </p:seq>
            <p:video>
              <p:cMediaNode>
                <p:cTn id="84" fill="hold" display="0">
                  <p:stCondLst>
                    <p:cond delay="indefinite"/>
                  </p:stCondLst>
                  <p:endCondLst>
                    <p:cond evt="onNext" delay="0">
                      <p:tgtEl>
                        <p:sldTgt/>
                      </p:tgtEl>
                    </p:cond>
                    <p:cond evt="onPrev" delay="0">
                      <p:tgtEl>
                        <p:sldTgt/>
                      </p:tgtEl>
                    </p:cond>
                    <p:cond evt="onStopAudio" delay="0">
                      <p:tgtEl>
                        <p:sldTgt/>
                      </p:tgtEl>
                    </p:cond>
                  </p:endCondLst>
                </p:cTn>
                <p:tgtEl>
                  <p:spTgt spid="10257"/>
                </p:tgtEl>
              </p:cMediaNode>
            </p:video>
            <p:seq concurrent="1" nextAc="seek">
              <p:cTn id="85" restart="whenNotActive" fill="hold" evtFilter="cancelBubble" nodeType="interactiveSeq">
                <p:stCondLst>
                  <p:cond evt="onClick" delay="0">
                    <p:tgtEl>
                      <p:spTgt spid="10260"/>
                    </p:tgtEl>
                  </p:cond>
                </p:stCondLst>
                <p:endSync evt="end" delay="0">
                  <p:rtn val="all"/>
                </p:endSync>
                <p:childTnLst>
                  <p:par>
                    <p:cTn id="86" fill="hold" nodeType="clickPar">
                      <p:stCondLst>
                        <p:cond delay="0"/>
                      </p:stCondLst>
                      <p:childTnLst>
                        <p:par>
                          <p:cTn id="87" fill="hold" nodeType="withGroup">
                            <p:stCondLst>
                              <p:cond delay="0"/>
                            </p:stCondLst>
                            <p:childTnLst>
                              <p:par>
                                <p:cTn id="88" presetID="1" presetClass="mediacall" presetSubtype="0" fill="hold" nodeType="clickEffect">
                                  <p:stCondLst>
                                    <p:cond delay="0"/>
                                  </p:stCondLst>
                                  <p:childTnLst>
                                    <p:cmd type="call" cmd="playFrom(0.0)">
                                      <p:cBhvr>
                                        <p:cTn id="89" dur="1058" fill="hold"/>
                                        <p:tgtEl>
                                          <p:spTgt spid="10260"/>
                                        </p:tgtEl>
                                      </p:cBhvr>
                                    </p:cmd>
                                  </p:childTnLst>
                                </p:cTn>
                              </p:par>
                            </p:childTnLst>
                          </p:cTn>
                        </p:par>
                      </p:childTnLst>
                    </p:cTn>
                  </p:par>
                </p:childTnLst>
              </p:cTn>
              <p:nextCondLst>
                <p:cond evt="onClick" delay="0">
                  <p:tgtEl>
                    <p:spTgt spid="10260"/>
                  </p:tgtEl>
                </p:cond>
              </p:nextCondLst>
            </p:seq>
            <p:video>
              <p:cMediaNode>
                <p:cTn id="90" fill="hold" display="0">
                  <p:stCondLst>
                    <p:cond delay="indefinite"/>
                  </p:stCondLst>
                  <p:endCondLst>
                    <p:cond evt="onNext" delay="0">
                      <p:tgtEl>
                        <p:sldTgt/>
                      </p:tgtEl>
                    </p:cond>
                    <p:cond evt="onPrev" delay="0">
                      <p:tgtEl>
                        <p:sldTgt/>
                      </p:tgtEl>
                    </p:cond>
                    <p:cond evt="onStopAudio" delay="0">
                      <p:tgtEl>
                        <p:sldTgt/>
                      </p:tgtEl>
                    </p:cond>
                  </p:endCondLst>
                </p:cTn>
                <p:tgtEl>
                  <p:spTgt spid="10260"/>
                </p:tgtEl>
              </p:cMediaNode>
            </p:video>
            <p:seq concurrent="1" nextAc="seek">
              <p:cTn id="91" restart="whenNotActive" fill="hold" evtFilter="cancelBubble" nodeType="interactiveSeq">
                <p:stCondLst>
                  <p:cond evt="onClick" delay="0">
                    <p:tgtEl>
                      <p:spTgt spid="10261"/>
                    </p:tgtEl>
                  </p:cond>
                </p:stCondLst>
                <p:endSync evt="end" delay="0">
                  <p:rtn val="all"/>
                </p:endSync>
                <p:childTnLst>
                  <p:par>
                    <p:cTn id="92" fill="hold" nodeType="clickPar">
                      <p:stCondLst>
                        <p:cond delay="0"/>
                      </p:stCondLst>
                      <p:childTnLst>
                        <p:par>
                          <p:cTn id="93" fill="hold" nodeType="withGroup">
                            <p:stCondLst>
                              <p:cond delay="0"/>
                            </p:stCondLst>
                            <p:childTnLst>
                              <p:par>
                                <p:cTn id="94" presetID="1" presetClass="mediacall" presetSubtype="0" fill="hold" nodeType="clickEffect">
                                  <p:stCondLst>
                                    <p:cond delay="0"/>
                                  </p:stCondLst>
                                  <p:childTnLst>
                                    <p:cmd type="call" cmd="playFrom(0.0)">
                                      <p:cBhvr>
                                        <p:cTn id="95" dur="1021" fill="hold"/>
                                        <p:tgtEl>
                                          <p:spTgt spid="10261"/>
                                        </p:tgtEl>
                                      </p:cBhvr>
                                    </p:cmd>
                                  </p:childTnLst>
                                </p:cTn>
                              </p:par>
                            </p:childTnLst>
                          </p:cTn>
                        </p:par>
                      </p:childTnLst>
                    </p:cTn>
                  </p:par>
                </p:childTnLst>
              </p:cTn>
              <p:nextCondLst>
                <p:cond evt="onClick" delay="0">
                  <p:tgtEl>
                    <p:spTgt spid="10261"/>
                  </p:tgtEl>
                </p:cond>
              </p:nextCondLst>
            </p:seq>
            <p:video>
              <p:cMediaNode>
                <p:cTn id="96" fill="hold" display="0">
                  <p:stCondLst>
                    <p:cond delay="indefinite"/>
                  </p:stCondLst>
                  <p:endCondLst>
                    <p:cond evt="onNext" delay="0">
                      <p:tgtEl>
                        <p:sldTgt/>
                      </p:tgtEl>
                    </p:cond>
                    <p:cond evt="onPrev" delay="0">
                      <p:tgtEl>
                        <p:sldTgt/>
                      </p:tgtEl>
                    </p:cond>
                    <p:cond evt="onStopAudio" delay="0">
                      <p:tgtEl>
                        <p:sldTgt/>
                      </p:tgtEl>
                    </p:cond>
                  </p:endCondLst>
                </p:cTn>
                <p:tgtEl>
                  <p:spTgt spid="10261"/>
                </p:tgtEl>
              </p:cMediaNode>
            </p:video>
            <p:seq concurrent="1" nextAc="seek">
              <p:cTn id="97" restart="whenNotActive" fill="hold" evtFilter="cancelBubble" nodeType="interactiveSeq">
                <p:stCondLst>
                  <p:cond evt="onClick" delay="0">
                    <p:tgtEl>
                      <p:spTgt spid="10262"/>
                    </p:tgtEl>
                  </p:cond>
                </p:stCondLst>
                <p:endSync evt="end" delay="0">
                  <p:rtn val="all"/>
                </p:endSync>
                <p:childTnLst>
                  <p:par>
                    <p:cTn id="98" fill="hold" nodeType="clickPar">
                      <p:stCondLst>
                        <p:cond delay="0"/>
                      </p:stCondLst>
                      <p:childTnLst>
                        <p:par>
                          <p:cTn id="99" fill="hold" nodeType="withGroup">
                            <p:stCondLst>
                              <p:cond delay="0"/>
                            </p:stCondLst>
                            <p:childTnLst>
                              <p:par>
                                <p:cTn id="100" presetID="1" presetClass="mediacall" presetSubtype="0" fill="hold" nodeType="clickEffect">
                                  <p:stCondLst>
                                    <p:cond delay="0"/>
                                  </p:stCondLst>
                                  <p:childTnLst>
                                    <p:cmd type="call" cmd="playFrom(0.0)">
                                      <p:cBhvr>
                                        <p:cTn id="101" dur="1126" fill="hold"/>
                                        <p:tgtEl>
                                          <p:spTgt spid="10262"/>
                                        </p:tgtEl>
                                      </p:cBhvr>
                                    </p:cmd>
                                  </p:childTnLst>
                                </p:cTn>
                              </p:par>
                            </p:childTnLst>
                          </p:cTn>
                        </p:par>
                      </p:childTnLst>
                    </p:cTn>
                  </p:par>
                </p:childTnLst>
              </p:cTn>
              <p:nextCondLst>
                <p:cond evt="onClick" delay="0">
                  <p:tgtEl>
                    <p:spTgt spid="10262"/>
                  </p:tgtEl>
                </p:cond>
              </p:nextCondLst>
            </p:seq>
            <p:video>
              <p:cMediaNode>
                <p:cTn id="102" fill="hold" display="0">
                  <p:stCondLst>
                    <p:cond delay="indefinite"/>
                  </p:stCondLst>
                  <p:endCondLst>
                    <p:cond evt="onNext" delay="0">
                      <p:tgtEl>
                        <p:sldTgt/>
                      </p:tgtEl>
                    </p:cond>
                    <p:cond evt="onPrev" delay="0">
                      <p:tgtEl>
                        <p:sldTgt/>
                      </p:tgtEl>
                    </p:cond>
                    <p:cond evt="onStopAudio" delay="0">
                      <p:tgtEl>
                        <p:sldTgt/>
                      </p:tgtEl>
                    </p:cond>
                  </p:endCondLst>
                </p:cTn>
                <p:tgtEl>
                  <p:spTgt spid="10262"/>
                </p:tgtEl>
              </p:cMediaNode>
            </p:video>
            <p:seq concurrent="1" nextAc="seek">
              <p:cTn id="103" restart="whenNotActive" fill="hold" evtFilter="cancelBubble" nodeType="interactiveSeq">
                <p:stCondLst>
                  <p:cond evt="onClick" delay="0">
                    <p:tgtEl>
                      <p:spTgt spid="10263"/>
                    </p:tgtEl>
                  </p:cond>
                </p:stCondLst>
                <p:endSync evt="end" delay="0">
                  <p:rtn val="all"/>
                </p:endSync>
                <p:childTnLst>
                  <p:par>
                    <p:cTn id="104" fill="hold" nodeType="clickPar">
                      <p:stCondLst>
                        <p:cond delay="0"/>
                      </p:stCondLst>
                      <p:childTnLst>
                        <p:par>
                          <p:cTn id="105" fill="hold" nodeType="withGroup">
                            <p:stCondLst>
                              <p:cond delay="0"/>
                            </p:stCondLst>
                            <p:childTnLst>
                              <p:par>
                                <p:cTn id="106" presetID="1" presetClass="mediacall" presetSubtype="0" fill="hold" nodeType="clickEffect">
                                  <p:stCondLst>
                                    <p:cond delay="0"/>
                                  </p:stCondLst>
                                  <p:childTnLst>
                                    <p:cmd type="call" cmd="playFrom(0.0)">
                                      <p:cBhvr>
                                        <p:cTn id="107" dur="1090" fill="hold"/>
                                        <p:tgtEl>
                                          <p:spTgt spid="10263"/>
                                        </p:tgtEl>
                                      </p:cBhvr>
                                    </p:cmd>
                                  </p:childTnLst>
                                </p:cTn>
                              </p:par>
                            </p:childTnLst>
                          </p:cTn>
                        </p:par>
                      </p:childTnLst>
                    </p:cTn>
                  </p:par>
                </p:childTnLst>
              </p:cTn>
              <p:nextCondLst>
                <p:cond evt="onClick" delay="0">
                  <p:tgtEl>
                    <p:spTgt spid="10263"/>
                  </p:tgtEl>
                </p:cond>
              </p:nextCondLst>
            </p:seq>
            <p:video>
              <p:cMediaNode>
                <p:cTn id="108" fill="hold" display="0">
                  <p:stCondLst>
                    <p:cond delay="indefinite"/>
                  </p:stCondLst>
                  <p:endCondLst>
                    <p:cond evt="onNext" delay="0">
                      <p:tgtEl>
                        <p:sldTgt/>
                      </p:tgtEl>
                    </p:cond>
                    <p:cond evt="onPrev" delay="0">
                      <p:tgtEl>
                        <p:sldTgt/>
                      </p:tgtEl>
                    </p:cond>
                    <p:cond evt="onStopAudio" delay="0">
                      <p:tgtEl>
                        <p:sldTgt/>
                      </p:tgtEl>
                    </p:cond>
                  </p:endCondLst>
                </p:cTn>
                <p:tgtEl>
                  <p:spTgt spid="10263"/>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b="1"/>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b="1"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573845" y="3114480"/>
            <a:ext cx="7933006" cy="1077218"/>
          </a:xfrm>
          <a:prstGeom prst="rect">
            <a:avLst/>
          </a:prstGeom>
          <a:noFill/>
        </p:spPr>
        <p:txBody>
          <a:bodyPr wrap="square">
            <a:spAutoFit/>
          </a:bodyPr>
          <a:lstStyle/>
          <a:p>
            <a:r>
              <a:rPr lang="en-US" sz="3200" b="1" i="0" dirty="0">
                <a:effectLst/>
                <a:latin typeface="Source Sans Pro" panose="020B0503030403020204" pitchFamily="34" charset="0"/>
              </a:rPr>
              <a:t> a particular part or feature of a situation, an idea, a problem, etc.</a:t>
            </a:r>
            <a:endParaRPr lang="en-US" sz="3200" b="1" dirty="0"/>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b="1" i="0" dirty="0">
                <a:effectLst/>
                <a:latin typeface="Source Sans Pro" panose="020B0503030403020204" pitchFamily="34" charset="0"/>
              </a:rPr>
              <a:t>1. aspect (n)</a:t>
            </a:r>
            <a:endParaRPr lang="en-US" sz="3200" b="1" dirty="0"/>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73845" y="4211290"/>
            <a:ext cx="7933006" cy="1077218"/>
          </a:xfrm>
          <a:prstGeom prst="rect">
            <a:avLst/>
          </a:prstGeom>
          <a:noFill/>
        </p:spPr>
        <p:txBody>
          <a:bodyPr wrap="square">
            <a:spAutoFit/>
          </a:bodyPr>
          <a:lstStyle/>
          <a:p>
            <a:r>
              <a:rPr lang="en-US" sz="3200" b="1" dirty="0">
                <a:effectLst/>
                <a:latin typeface="Source Sans Pro" panose="020B0503030403020204" pitchFamily="34" charset="0"/>
              </a:rPr>
              <a:t> The book aims to cover all </a:t>
            </a:r>
            <a:r>
              <a:rPr lang="en-US" sz="3200" b="1" dirty="0">
                <a:effectLst/>
                <a:highlight>
                  <a:srgbClr val="FFFF00"/>
                </a:highlight>
                <a:latin typeface="Source Sans Pro" panose="020B0503030403020204" pitchFamily="34" charset="0"/>
              </a:rPr>
              <a:t>aspects</a:t>
            </a:r>
            <a:r>
              <a:rPr lang="en-US" sz="3200" b="1" dirty="0">
                <a:effectLst/>
                <a:latin typeface="Source Sans Pro" panose="020B0503030403020204" pitchFamily="34" charset="0"/>
              </a:rPr>
              <a:t> of city life.</a:t>
            </a:r>
            <a:endParaRPr lang="en-US" sz="3200" b="1" dirty="0"/>
          </a:p>
        </p:txBody>
      </p:sp>
      <p:sp>
        <p:nvSpPr>
          <p:cNvPr id="29" name="TextBox 28">
            <a:extLst>
              <a:ext uri="{FF2B5EF4-FFF2-40B4-BE49-F238E27FC236}">
                <a16:creationId xmlns="" xmlns:a16="http://schemas.microsoft.com/office/drawing/2014/main" id="{FE5E65DE-D287-4196-AA23-3D4C3C0570F8}"/>
              </a:ext>
            </a:extLst>
          </p:cNvPr>
          <p:cNvSpPr txBox="1"/>
          <p:nvPr/>
        </p:nvSpPr>
        <p:spPr>
          <a:xfrm>
            <a:off x="457200" y="5334000"/>
            <a:ext cx="7933006" cy="1077218"/>
          </a:xfrm>
          <a:prstGeom prst="rect">
            <a:avLst/>
          </a:prstGeom>
          <a:noFill/>
        </p:spPr>
        <p:txBody>
          <a:bodyPr wrap="square">
            <a:spAutoFit/>
          </a:bodyPr>
          <a:lstStyle/>
          <a:p>
            <a:pPr algn="l" fontAlgn="base">
              <a:buFont typeface="Arial" panose="020B0604020202020204" pitchFamily="34" charset="0"/>
              <a:buChar char="•"/>
            </a:pPr>
            <a:r>
              <a:rPr lang="en-US" sz="3200" b="1" dirty="0">
                <a:effectLst/>
                <a:latin typeface="inherit"/>
              </a:rPr>
              <a:t>We will be looking at many different </a:t>
            </a:r>
            <a:r>
              <a:rPr lang="en-US" sz="3200" b="1" dirty="0">
                <a:effectLst/>
                <a:highlight>
                  <a:srgbClr val="FFFF00"/>
                </a:highlight>
                <a:latin typeface="inherit"/>
              </a:rPr>
              <a:t>aspects</a:t>
            </a:r>
            <a:r>
              <a:rPr lang="en-US" sz="3200" b="1" dirty="0">
                <a:effectLst/>
                <a:latin typeface="inherit"/>
              </a:rPr>
              <a:t> of pollution.</a:t>
            </a:r>
          </a:p>
        </p:txBody>
      </p:sp>
    </p:spTree>
    <p:extLst>
      <p:ext uri="{BB962C8B-B14F-4D97-AF65-F5344CB8AC3E}">
        <p14:creationId xmlns="" xmlns:p14="http://schemas.microsoft.com/office/powerpoint/2010/main" val="3651969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solidFill>
                  <a:srgbClr val="FF0000"/>
                </a:solidFill>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b="1" dirty="0">
                <a:solidFill>
                  <a:srgbClr val="FF0000"/>
                </a:solidFill>
              </a:rPr>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539848" y="3937739"/>
            <a:ext cx="7933006" cy="584775"/>
          </a:xfrm>
          <a:prstGeom prst="rect">
            <a:avLst/>
          </a:prstGeom>
          <a:noFill/>
        </p:spPr>
        <p:txBody>
          <a:bodyPr wrap="square">
            <a:spAutoFit/>
          </a:bodyPr>
          <a:lstStyle/>
          <a:p>
            <a:r>
              <a:rPr lang="en-US" sz="3200" b="0" dirty="0">
                <a:effectLst/>
                <a:latin typeface="Source Sans Pro" panose="020B0503030403020204" pitchFamily="34" charset="0"/>
              </a:rPr>
              <a:t> </a:t>
            </a:r>
            <a:r>
              <a:rPr lang="en-US" sz="3200" b="0" dirty="0">
                <a:effectLst/>
                <a:latin typeface="inherit"/>
              </a:rPr>
              <a:t>Are you </a:t>
            </a:r>
            <a:r>
              <a:rPr lang="en-US" sz="3200" b="0" dirty="0">
                <a:effectLst/>
                <a:highlight>
                  <a:srgbClr val="FFFF00"/>
                </a:highlight>
                <a:latin typeface="inherit"/>
              </a:rPr>
              <a:t>good at </a:t>
            </a:r>
            <a:r>
              <a:rPr lang="en-US" sz="3200" b="0" dirty="0">
                <a:effectLst/>
                <a:latin typeface="inherit"/>
              </a:rPr>
              <a:t>speaking English?</a:t>
            </a:r>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dirty="0">
                <a:latin typeface="Source Sans Pro" panose="020B0503030403020204" pitchFamily="34" charset="0"/>
              </a:rPr>
              <a:t>2</a:t>
            </a:r>
            <a:r>
              <a:rPr lang="en-US" sz="3200" b="0" i="0" dirty="0">
                <a:effectLst/>
                <a:latin typeface="Source Sans Pro" panose="020B0503030403020204" pitchFamily="34" charset="0"/>
              </a:rPr>
              <a:t>. </a:t>
            </a:r>
            <a:r>
              <a:rPr lang="en-US" sz="3200" dirty="0">
                <a:latin typeface="Source Sans Pro" panose="020B0503030403020204" pitchFamily="34" charset="0"/>
              </a:rPr>
              <a:t>g</a:t>
            </a:r>
            <a:r>
              <a:rPr lang="en-US" sz="3200" b="0" i="0" dirty="0">
                <a:effectLst/>
                <a:latin typeface="Source Sans Pro" panose="020B0503030403020204" pitchFamily="34" charset="0"/>
              </a:rPr>
              <a:t>ood at (adj)</a:t>
            </a:r>
            <a:endParaRPr lang="en-US" sz="3200" dirty="0"/>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39848" y="3244665"/>
            <a:ext cx="7933006" cy="584775"/>
          </a:xfrm>
          <a:prstGeom prst="rect">
            <a:avLst/>
          </a:prstGeom>
          <a:noFill/>
        </p:spPr>
        <p:txBody>
          <a:bodyPr wrap="square">
            <a:spAutoFit/>
          </a:bodyPr>
          <a:lstStyle/>
          <a:p>
            <a:pPr algn="l" fontAlgn="base"/>
            <a:r>
              <a:rPr lang="en-US" sz="3200" b="0" i="0" dirty="0">
                <a:effectLst/>
                <a:latin typeface="Source Sans Pro" panose="020B0503030403020204" pitchFamily="34" charset="0"/>
              </a:rPr>
              <a:t> able to do something well</a:t>
            </a:r>
            <a:endParaRPr lang="en-US" sz="3200" b="0" i="1" dirty="0">
              <a:effectLst/>
              <a:latin typeface="inherit"/>
            </a:endParaRPr>
          </a:p>
        </p:txBody>
      </p:sp>
      <p:sp>
        <p:nvSpPr>
          <p:cNvPr id="29" name="TextBox 28">
            <a:extLst>
              <a:ext uri="{FF2B5EF4-FFF2-40B4-BE49-F238E27FC236}">
                <a16:creationId xmlns="" xmlns:a16="http://schemas.microsoft.com/office/drawing/2014/main" id="{FE5E65DE-D287-4196-AA23-3D4C3C0570F8}"/>
              </a:ext>
            </a:extLst>
          </p:cNvPr>
          <p:cNvSpPr txBox="1"/>
          <p:nvPr/>
        </p:nvSpPr>
        <p:spPr>
          <a:xfrm>
            <a:off x="605497" y="4654259"/>
            <a:ext cx="7933006" cy="584775"/>
          </a:xfrm>
          <a:prstGeom prst="rect">
            <a:avLst/>
          </a:prstGeom>
          <a:noFill/>
        </p:spPr>
        <p:txBody>
          <a:bodyPr wrap="square">
            <a:spAutoFit/>
          </a:bodyPr>
          <a:lstStyle/>
          <a:p>
            <a:pPr algn="l" fontAlgn="base"/>
            <a:r>
              <a:rPr lang="en-US" sz="3200" b="0" dirty="0">
                <a:effectLst/>
                <a:latin typeface="inherit"/>
              </a:rPr>
              <a:t>She's getting quite </a:t>
            </a:r>
            <a:r>
              <a:rPr lang="en-US" sz="3200" b="0" dirty="0">
                <a:effectLst/>
                <a:highlight>
                  <a:srgbClr val="FFFF00"/>
                </a:highlight>
                <a:latin typeface="inherit"/>
              </a:rPr>
              <a:t>good at </a:t>
            </a:r>
            <a:r>
              <a:rPr lang="en-US" sz="3200" b="0" dirty="0">
                <a:effectLst/>
                <a:latin typeface="inherit"/>
              </a:rPr>
              <a:t>reading now.</a:t>
            </a:r>
          </a:p>
        </p:txBody>
      </p:sp>
    </p:spTree>
    <p:extLst>
      <p:ext uri="{BB962C8B-B14F-4D97-AF65-F5344CB8AC3E}">
        <p14:creationId xmlns="" xmlns:p14="http://schemas.microsoft.com/office/powerpoint/2010/main" val="3850120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539848" y="3937739"/>
            <a:ext cx="7933006" cy="584775"/>
          </a:xfrm>
          <a:prstGeom prst="rect">
            <a:avLst/>
          </a:prstGeom>
          <a:noFill/>
        </p:spPr>
        <p:txBody>
          <a:bodyPr wrap="square">
            <a:spAutoFit/>
          </a:bodyPr>
          <a:lstStyle/>
          <a:p>
            <a:r>
              <a:rPr lang="en-US" sz="3200" b="0" dirty="0">
                <a:effectLst/>
                <a:latin typeface="Source Sans Pro" panose="020B0503030403020204" pitchFamily="34" charset="0"/>
              </a:rPr>
              <a:t> </a:t>
            </a:r>
            <a:r>
              <a:rPr lang="en-US" sz="3200" b="0" dirty="0">
                <a:effectLst/>
                <a:latin typeface="inherit"/>
              </a:rPr>
              <a:t>communication </a:t>
            </a:r>
            <a:r>
              <a:rPr lang="en-US" sz="3200" b="0" dirty="0">
                <a:effectLst/>
                <a:highlight>
                  <a:srgbClr val="FFFF00"/>
                </a:highlight>
                <a:latin typeface="inherit"/>
              </a:rPr>
              <a:t>skill</a:t>
            </a:r>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dirty="0">
                <a:latin typeface="Source Sans Pro" panose="020B0503030403020204" pitchFamily="34" charset="0"/>
              </a:rPr>
              <a:t>3</a:t>
            </a:r>
            <a:r>
              <a:rPr lang="en-US" sz="3200" b="0" i="0" dirty="0">
                <a:effectLst/>
                <a:latin typeface="Source Sans Pro" panose="020B0503030403020204" pitchFamily="34" charset="0"/>
              </a:rPr>
              <a:t>. skill (n)</a:t>
            </a:r>
            <a:endParaRPr lang="en-US" sz="3200" dirty="0"/>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39848" y="3244665"/>
            <a:ext cx="7933006" cy="584775"/>
          </a:xfrm>
          <a:prstGeom prst="rect">
            <a:avLst/>
          </a:prstGeom>
          <a:noFill/>
        </p:spPr>
        <p:txBody>
          <a:bodyPr wrap="square">
            <a:spAutoFit/>
          </a:bodyPr>
          <a:lstStyle/>
          <a:p>
            <a:pPr algn="l" fontAlgn="base"/>
            <a:r>
              <a:rPr lang="en-US" sz="3200" b="0" i="0" dirty="0">
                <a:effectLst/>
                <a:latin typeface="Source Sans Pro" panose="020B0503030403020204" pitchFamily="34" charset="0"/>
              </a:rPr>
              <a:t> a particular ability or type of ability</a:t>
            </a:r>
            <a:endParaRPr lang="en-US" sz="3200" b="0" i="1" dirty="0">
              <a:effectLst/>
              <a:latin typeface="inherit"/>
            </a:endParaRPr>
          </a:p>
        </p:txBody>
      </p:sp>
      <p:sp>
        <p:nvSpPr>
          <p:cNvPr id="29" name="TextBox 28">
            <a:extLst>
              <a:ext uri="{FF2B5EF4-FFF2-40B4-BE49-F238E27FC236}">
                <a16:creationId xmlns="" xmlns:a16="http://schemas.microsoft.com/office/drawing/2014/main" id="{FE5E65DE-D287-4196-AA23-3D4C3C0570F8}"/>
              </a:ext>
            </a:extLst>
          </p:cNvPr>
          <p:cNvSpPr txBox="1"/>
          <p:nvPr/>
        </p:nvSpPr>
        <p:spPr>
          <a:xfrm>
            <a:off x="605497" y="4654259"/>
            <a:ext cx="7933006" cy="584775"/>
          </a:xfrm>
          <a:prstGeom prst="rect">
            <a:avLst/>
          </a:prstGeom>
          <a:noFill/>
        </p:spPr>
        <p:txBody>
          <a:bodyPr wrap="square">
            <a:spAutoFit/>
          </a:bodyPr>
          <a:lstStyle/>
          <a:p>
            <a:pPr algn="l" fontAlgn="base"/>
            <a:r>
              <a:rPr lang="en-US" sz="3200" dirty="0">
                <a:latin typeface="inherit"/>
              </a:rPr>
              <a:t>r</a:t>
            </a:r>
            <a:r>
              <a:rPr lang="en-US" sz="3200" b="0" dirty="0">
                <a:effectLst/>
                <a:latin typeface="inherit"/>
              </a:rPr>
              <a:t>eading </a:t>
            </a:r>
            <a:r>
              <a:rPr lang="en-US" sz="3200" b="0" dirty="0">
                <a:effectLst/>
                <a:highlight>
                  <a:srgbClr val="FFFF00"/>
                </a:highlight>
                <a:latin typeface="inherit"/>
              </a:rPr>
              <a:t>skill</a:t>
            </a:r>
            <a:r>
              <a:rPr lang="en-US" sz="3200" b="0" dirty="0">
                <a:effectLst/>
                <a:latin typeface="inherit"/>
              </a:rPr>
              <a:t> / speaking </a:t>
            </a:r>
            <a:r>
              <a:rPr lang="en-US" sz="3200" b="0" dirty="0">
                <a:effectLst/>
                <a:highlight>
                  <a:srgbClr val="FFFF00"/>
                </a:highlight>
                <a:latin typeface="inherit"/>
              </a:rPr>
              <a:t>skill</a:t>
            </a:r>
          </a:p>
        </p:txBody>
      </p:sp>
    </p:spTree>
    <p:extLst>
      <p:ext uri="{BB962C8B-B14F-4D97-AF65-F5344CB8AC3E}">
        <p14:creationId xmlns="" xmlns:p14="http://schemas.microsoft.com/office/powerpoint/2010/main" val="250642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b="1" dirty="0">
                <a:solidFill>
                  <a:srgbClr val="FF0000"/>
                </a:solidFill>
              </a:rPr>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152400" y="3937739"/>
            <a:ext cx="8991600" cy="584775"/>
          </a:xfrm>
          <a:prstGeom prst="rect">
            <a:avLst/>
          </a:prstGeom>
          <a:noFill/>
        </p:spPr>
        <p:txBody>
          <a:bodyPr wrap="square">
            <a:spAutoFit/>
          </a:bodyPr>
          <a:lstStyle/>
          <a:p>
            <a:r>
              <a:rPr lang="en-US" sz="3200" b="0" dirty="0">
                <a:effectLst/>
                <a:latin typeface="Source Sans Pro" panose="020B0503030403020204" pitchFamily="34" charset="0"/>
              </a:rPr>
              <a:t> </a:t>
            </a:r>
            <a:r>
              <a:rPr lang="en-US" sz="3200" b="0" i="1" dirty="0">
                <a:effectLst/>
                <a:latin typeface="inherit"/>
              </a:rPr>
              <a:t>I hope my French will </a:t>
            </a:r>
            <a:r>
              <a:rPr lang="en-US" sz="3200" b="0" i="1" dirty="0">
                <a:effectLst/>
                <a:highlight>
                  <a:srgbClr val="FFFF00"/>
                </a:highlight>
                <a:latin typeface="inherit"/>
              </a:rPr>
              <a:t>improve</a:t>
            </a:r>
            <a:r>
              <a:rPr lang="en-US" sz="3200" b="0" i="1" dirty="0">
                <a:effectLst/>
                <a:latin typeface="inherit"/>
              </a:rPr>
              <a:t> when I go to France.</a:t>
            </a:r>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b="0" i="0" dirty="0">
                <a:effectLst/>
                <a:latin typeface="Source Sans Pro" panose="020B0503030403020204" pitchFamily="34" charset="0"/>
              </a:rPr>
              <a:t>4. </a:t>
            </a:r>
            <a:r>
              <a:rPr lang="en-US" sz="3200" dirty="0">
                <a:latin typeface="Source Sans Pro" panose="020B0503030403020204" pitchFamily="34" charset="0"/>
              </a:rPr>
              <a:t>t</a:t>
            </a:r>
            <a:r>
              <a:rPr lang="en-US" sz="3200" b="0" i="0" dirty="0">
                <a:effectLst/>
                <a:latin typeface="Source Sans Pro" panose="020B0503030403020204" pitchFamily="34" charset="0"/>
              </a:rPr>
              <a:t>o improve (v)</a:t>
            </a:r>
            <a:endParaRPr lang="en-US" sz="3200" dirty="0"/>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39848" y="3244665"/>
            <a:ext cx="7933006" cy="584775"/>
          </a:xfrm>
          <a:prstGeom prst="rect">
            <a:avLst/>
          </a:prstGeom>
          <a:noFill/>
        </p:spPr>
        <p:txBody>
          <a:bodyPr wrap="square">
            <a:spAutoFit/>
          </a:bodyPr>
          <a:lstStyle/>
          <a:p>
            <a:pPr algn="l" fontAlgn="base"/>
            <a:r>
              <a:rPr lang="en-US" sz="3200" b="0" i="0" dirty="0">
                <a:effectLst/>
                <a:latin typeface="Source Sans Pro" panose="020B0503030403020204" pitchFamily="34" charset="0"/>
              </a:rPr>
              <a:t>to become better than before</a:t>
            </a:r>
            <a:endParaRPr lang="en-US" sz="3200" b="0" i="1" dirty="0">
              <a:effectLst/>
              <a:latin typeface="inherit"/>
            </a:endParaRPr>
          </a:p>
        </p:txBody>
      </p:sp>
      <p:sp>
        <p:nvSpPr>
          <p:cNvPr id="29" name="TextBox 28">
            <a:extLst>
              <a:ext uri="{FF2B5EF4-FFF2-40B4-BE49-F238E27FC236}">
                <a16:creationId xmlns="" xmlns:a16="http://schemas.microsoft.com/office/drawing/2014/main" id="{FE5E65DE-D287-4196-AA23-3D4C3C0570F8}"/>
              </a:ext>
            </a:extLst>
          </p:cNvPr>
          <p:cNvSpPr txBox="1"/>
          <p:nvPr/>
        </p:nvSpPr>
        <p:spPr>
          <a:xfrm>
            <a:off x="457200" y="4635951"/>
            <a:ext cx="7933006" cy="1077218"/>
          </a:xfrm>
          <a:prstGeom prst="rect">
            <a:avLst/>
          </a:prstGeom>
          <a:noFill/>
        </p:spPr>
        <p:txBody>
          <a:bodyPr wrap="square">
            <a:spAutoFit/>
          </a:bodyPr>
          <a:lstStyle/>
          <a:p>
            <a:pPr algn="l" fontAlgn="base"/>
            <a:r>
              <a:rPr lang="en-US" sz="3200" b="0" i="1" dirty="0">
                <a:effectLst/>
                <a:latin typeface="inherit"/>
              </a:rPr>
              <a:t>I need to </a:t>
            </a:r>
            <a:r>
              <a:rPr lang="en-US" sz="3200" b="0" i="1" dirty="0">
                <a:effectLst/>
                <a:highlight>
                  <a:srgbClr val="FFFF00"/>
                </a:highlight>
                <a:latin typeface="inherit"/>
              </a:rPr>
              <a:t>improve</a:t>
            </a:r>
            <a:r>
              <a:rPr lang="en-US" sz="3200" b="0" i="1" dirty="0">
                <a:effectLst/>
                <a:latin typeface="inherit"/>
              </a:rPr>
              <a:t> my English if I want to find a good job.</a:t>
            </a:r>
          </a:p>
        </p:txBody>
      </p:sp>
    </p:spTree>
    <p:extLst>
      <p:ext uri="{BB962C8B-B14F-4D97-AF65-F5344CB8AC3E}">
        <p14:creationId xmlns="" xmlns:p14="http://schemas.microsoft.com/office/powerpoint/2010/main" val="958625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b="1" dirty="0">
                <a:solidFill>
                  <a:srgbClr val="FF0000"/>
                </a:solidFill>
              </a:rPr>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152400" y="3937739"/>
            <a:ext cx="8991600" cy="1077218"/>
          </a:xfrm>
          <a:prstGeom prst="rect">
            <a:avLst/>
          </a:prstGeom>
          <a:noFill/>
        </p:spPr>
        <p:txBody>
          <a:bodyPr wrap="square">
            <a:spAutoFit/>
          </a:bodyPr>
          <a:lstStyle/>
          <a:p>
            <a:r>
              <a:rPr lang="en-US" sz="3200" b="0" dirty="0">
                <a:effectLst/>
                <a:latin typeface="Source Sans Pro" panose="020B0503030403020204" pitchFamily="34" charset="0"/>
              </a:rPr>
              <a:t> </a:t>
            </a:r>
            <a:r>
              <a:rPr lang="en-US" sz="3200" b="0" i="1" dirty="0">
                <a:effectLst/>
                <a:latin typeface="inherit"/>
              </a:rPr>
              <a:t>Yesterday we had a </a:t>
            </a:r>
            <a:r>
              <a:rPr lang="en-US" sz="3200" b="0" i="1" dirty="0">
                <a:effectLst/>
                <a:highlight>
                  <a:srgbClr val="FFFF00"/>
                </a:highlight>
                <a:latin typeface="inherit"/>
              </a:rPr>
              <a:t>terrible</a:t>
            </a:r>
            <a:r>
              <a:rPr lang="en-US" sz="3200" b="0" i="1" dirty="0">
                <a:effectLst/>
                <a:latin typeface="inherit"/>
              </a:rPr>
              <a:t> meal which made us disappointed.</a:t>
            </a:r>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dirty="0">
                <a:latin typeface="Source Sans Pro" panose="020B0503030403020204" pitchFamily="34" charset="0"/>
              </a:rPr>
              <a:t>5</a:t>
            </a:r>
            <a:r>
              <a:rPr lang="en-US" sz="3200" b="0" i="0" dirty="0">
                <a:effectLst/>
                <a:latin typeface="Source Sans Pro" panose="020B0503030403020204" pitchFamily="34" charset="0"/>
              </a:rPr>
              <a:t>. t</a:t>
            </a:r>
            <a:r>
              <a:rPr lang="en-US" sz="3200" dirty="0">
                <a:latin typeface="Source Sans Pro" panose="020B0503030403020204" pitchFamily="34" charset="0"/>
              </a:rPr>
              <a:t>errible (adj) = very bad</a:t>
            </a:r>
            <a:endParaRPr lang="en-US" sz="3200" dirty="0"/>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39848" y="3244665"/>
            <a:ext cx="7933006" cy="584775"/>
          </a:xfrm>
          <a:prstGeom prst="rect">
            <a:avLst/>
          </a:prstGeom>
          <a:noFill/>
        </p:spPr>
        <p:txBody>
          <a:bodyPr wrap="square">
            <a:spAutoFit/>
          </a:bodyPr>
          <a:lstStyle/>
          <a:p>
            <a:pPr algn="l" fontAlgn="base"/>
            <a:r>
              <a:rPr lang="en-US" sz="3200" b="0" i="0" dirty="0">
                <a:effectLst/>
                <a:latin typeface="Source Sans Pro" panose="020B0503030403020204" pitchFamily="34" charset="0"/>
              </a:rPr>
              <a:t>of very bad quality</a:t>
            </a:r>
            <a:endParaRPr lang="en-US" sz="3200" b="0" i="1" dirty="0">
              <a:effectLst/>
              <a:latin typeface="inherit"/>
            </a:endParaRPr>
          </a:p>
        </p:txBody>
      </p:sp>
      <p:sp>
        <p:nvSpPr>
          <p:cNvPr id="29" name="TextBox 28">
            <a:extLst>
              <a:ext uri="{FF2B5EF4-FFF2-40B4-BE49-F238E27FC236}">
                <a16:creationId xmlns="" xmlns:a16="http://schemas.microsoft.com/office/drawing/2014/main" id="{FE5E65DE-D287-4196-AA23-3D4C3C0570F8}"/>
              </a:ext>
            </a:extLst>
          </p:cNvPr>
          <p:cNvSpPr txBox="1"/>
          <p:nvPr/>
        </p:nvSpPr>
        <p:spPr>
          <a:xfrm>
            <a:off x="304800" y="5107235"/>
            <a:ext cx="8839200" cy="584775"/>
          </a:xfrm>
          <a:prstGeom prst="rect">
            <a:avLst/>
          </a:prstGeom>
          <a:noFill/>
        </p:spPr>
        <p:txBody>
          <a:bodyPr wrap="square">
            <a:spAutoFit/>
          </a:bodyPr>
          <a:lstStyle/>
          <a:p>
            <a:pPr algn="l" fontAlgn="base"/>
            <a:r>
              <a:rPr lang="en-US" sz="3200" b="0" i="1" dirty="0">
                <a:effectLst/>
                <a:latin typeface="inherit"/>
              </a:rPr>
              <a:t>I have a </a:t>
            </a:r>
            <a:r>
              <a:rPr lang="en-US" sz="3200" b="0" i="1" dirty="0">
                <a:effectLst/>
                <a:highlight>
                  <a:srgbClr val="FFFF00"/>
                </a:highlight>
                <a:latin typeface="inherit"/>
              </a:rPr>
              <a:t>terrible</a:t>
            </a:r>
            <a:r>
              <a:rPr lang="en-US" sz="3200" b="0" i="1" dirty="0">
                <a:effectLst/>
                <a:latin typeface="inherit"/>
              </a:rPr>
              <a:t> memory for remembering names.</a:t>
            </a:r>
          </a:p>
        </p:txBody>
      </p:sp>
    </p:spTree>
    <p:extLst>
      <p:ext uri="{BB962C8B-B14F-4D97-AF65-F5344CB8AC3E}">
        <p14:creationId xmlns="" xmlns:p14="http://schemas.microsoft.com/office/powerpoint/2010/main" val="346556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a:extLst>
              <a:ext uri="{FF2B5EF4-FFF2-40B4-BE49-F238E27FC236}">
                <a16:creationId xmlns="" xmlns:a16="http://schemas.microsoft.com/office/drawing/2014/main" id="{C22058AD-DA8C-45FA-8A6F-433D6EB563EF}"/>
              </a:ext>
            </a:extLst>
          </p:cNvPr>
          <p:cNvSpPr>
            <a:spLocks noChangeArrowheads="1"/>
          </p:cNvSpPr>
          <p:nvPr/>
        </p:nvSpPr>
        <p:spPr bwMode="auto">
          <a:xfrm>
            <a:off x="1447800" y="1066800"/>
            <a:ext cx="6400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buClr>
                <a:schemeClr val="hlink"/>
              </a:buClr>
              <a:buSzPct val="60000"/>
              <a:buFont typeface="Wingdings" panose="05000000000000000000" pitchFamily="2" charset="2"/>
              <a:defRPr sz="3200">
                <a:solidFill>
                  <a:schemeClr val="tx1"/>
                </a:solidFill>
                <a:effectLst>
                  <a:outerShdw blurRad="38100" dist="38100" dir="2700000" algn="tl">
                    <a:srgbClr val="000000"/>
                  </a:outerShdw>
                </a:effectLst>
                <a:latin typeface="Times New Roman" panose="02020603050405020304" pitchFamily="18" charset="0"/>
              </a:defRPr>
            </a:lvl1pPr>
            <a:lvl2pPr marL="742950" indent="-285750" algn="ctr">
              <a:spcBef>
                <a:spcPct val="20000"/>
              </a:spcBef>
              <a:buClr>
                <a:schemeClr val="tx2"/>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lgn="ctr">
              <a:spcBef>
                <a:spcPct val="20000"/>
              </a:spcBef>
              <a:buClr>
                <a:schemeClr val="folHlink"/>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lgn="ctr">
              <a:spcBef>
                <a:spcPct val="20000"/>
              </a:spcBef>
              <a:buClr>
                <a:schemeClr val="tx1"/>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4pPr>
            <a:lvl5pPr marL="2057400" indent="-228600" algn="ctr">
              <a:spcBef>
                <a:spcPct val="20000"/>
              </a:spcBef>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5pPr>
            <a:lvl6pPr marL="25146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6pPr>
            <a:lvl7pPr marL="29718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7pPr>
            <a:lvl8pPr marL="34290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8pPr>
            <a:lvl9pPr marL="3886200" indent="-228600" algn="ctr" fontAlgn="base">
              <a:spcBef>
                <a:spcPct val="20000"/>
              </a:spcBef>
              <a:spcAft>
                <a:spcPct val="0"/>
              </a:spcAft>
              <a:buClr>
                <a:schemeClr va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9pPr>
          </a:lstStyle>
          <a:p>
            <a:pPr eaLnBrk="1" hangingPunct="1"/>
            <a:r>
              <a:rPr lang="en-US" altLang="en-US" b="1" dirty="0">
                <a:latin typeface=".VnTimeH" panose="020B7200000000000000" pitchFamily="34" charset="0"/>
              </a:rPr>
              <a:t>Lesson: Listening</a:t>
            </a:r>
          </a:p>
        </p:txBody>
      </p:sp>
      <p:sp>
        <p:nvSpPr>
          <p:cNvPr id="10254" name="Rectangle 14">
            <a:extLst>
              <a:ext uri="{FF2B5EF4-FFF2-40B4-BE49-F238E27FC236}">
                <a16:creationId xmlns="" xmlns:a16="http://schemas.microsoft.com/office/drawing/2014/main" id="{65C5BEF3-8DC9-49F9-9D34-014794CBA025}"/>
              </a:ext>
            </a:extLst>
          </p:cNvPr>
          <p:cNvSpPr>
            <a:spLocks noGrp="1" noChangeArrowheads="1"/>
          </p:cNvSpPr>
          <p:nvPr>
            <p:ph type="title"/>
          </p:nvPr>
        </p:nvSpPr>
        <p:spPr>
          <a:xfrm>
            <a:off x="0" y="277813"/>
            <a:ext cx="8686800" cy="560387"/>
          </a:xfrm>
          <a:noFill/>
          <a:ln/>
        </p:spPr>
        <p:txBody>
          <a:bodyPr>
            <a:normAutofit fontScale="90000"/>
          </a:bodyPr>
          <a:lstStyle/>
          <a:p>
            <a:r>
              <a:rPr lang="en-US" altLang="en-US" dirty="0">
                <a:solidFill>
                  <a:srgbClr val="FF0000"/>
                </a:solidFill>
              </a:rPr>
              <a:t>Unit 4: learning a foreign language</a:t>
            </a:r>
          </a:p>
        </p:txBody>
      </p:sp>
      <p:sp>
        <p:nvSpPr>
          <p:cNvPr id="3" name="TextBox 2">
            <a:extLst>
              <a:ext uri="{FF2B5EF4-FFF2-40B4-BE49-F238E27FC236}">
                <a16:creationId xmlns="" xmlns:a16="http://schemas.microsoft.com/office/drawing/2014/main" id="{17D096BC-4345-4AB9-96F3-5D7151317606}"/>
              </a:ext>
            </a:extLst>
          </p:cNvPr>
          <p:cNvSpPr txBox="1"/>
          <p:nvPr/>
        </p:nvSpPr>
        <p:spPr>
          <a:xfrm>
            <a:off x="457200" y="1734234"/>
            <a:ext cx="4876800" cy="646331"/>
          </a:xfrm>
          <a:prstGeom prst="rect">
            <a:avLst/>
          </a:prstGeom>
          <a:noFill/>
        </p:spPr>
        <p:txBody>
          <a:bodyPr wrap="square" rtlCol="0">
            <a:spAutoFit/>
          </a:bodyPr>
          <a:lstStyle/>
          <a:p>
            <a:r>
              <a:rPr lang="en-US" sz="3600" dirty="0">
                <a:latin typeface=".VnVogue" panose="020B7200000000000000" pitchFamily="34" charset="0"/>
              </a:rPr>
              <a:t>Vocabulary</a:t>
            </a:r>
          </a:p>
        </p:txBody>
      </p:sp>
      <p:sp>
        <p:nvSpPr>
          <p:cNvPr id="26" name="TextBox 25">
            <a:extLst>
              <a:ext uri="{FF2B5EF4-FFF2-40B4-BE49-F238E27FC236}">
                <a16:creationId xmlns="" xmlns:a16="http://schemas.microsoft.com/office/drawing/2014/main" id="{FDCECE13-3208-40CB-8923-8BCF07D8FB73}"/>
              </a:ext>
            </a:extLst>
          </p:cNvPr>
          <p:cNvSpPr txBox="1"/>
          <p:nvPr/>
        </p:nvSpPr>
        <p:spPr>
          <a:xfrm>
            <a:off x="539848" y="3937739"/>
            <a:ext cx="8604152" cy="584775"/>
          </a:xfrm>
          <a:prstGeom prst="rect">
            <a:avLst/>
          </a:prstGeom>
          <a:noFill/>
        </p:spPr>
        <p:txBody>
          <a:bodyPr wrap="square">
            <a:spAutoFit/>
          </a:bodyPr>
          <a:lstStyle/>
          <a:p>
            <a:r>
              <a:rPr lang="en-US" sz="3200" dirty="0">
                <a:effectLst/>
                <a:latin typeface="Source Sans Pro" panose="020B0503030403020204" pitchFamily="34" charset="0"/>
              </a:rPr>
              <a:t> </a:t>
            </a:r>
            <a:r>
              <a:rPr lang="en-US" sz="3200" dirty="0" err="1">
                <a:effectLst/>
                <a:latin typeface="inherit"/>
              </a:rPr>
              <a:t>Mr</a:t>
            </a:r>
            <a:r>
              <a:rPr lang="en-US" sz="3200" dirty="0">
                <a:effectLst/>
                <a:latin typeface="inherit"/>
              </a:rPr>
              <a:t> Nam </a:t>
            </a:r>
            <a:r>
              <a:rPr lang="en-US" sz="3200" dirty="0">
                <a:effectLst/>
                <a:highlight>
                  <a:srgbClr val="FFFF00"/>
                </a:highlight>
                <a:latin typeface="inherit"/>
              </a:rPr>
              <a:t>works for </a:t>
            </a:r>
            <a:r>
              <a:rPr lang="en-US" sz="3200" dirty="0">
                <a:effectLst/>
                <a:latin typeface="inherit"/>
              </a:rPr>
              <a:t>VAS.</a:t>
            </a:r>
          </a:p>
        </p:txBody>
      </p:sp>
      <p:sp>
        <p:nvSpPr>
          <p:cNvPr id="27" name="TextBox 26">
            <a:extLst>
              <a:ext uri="{FF2B5EF4-FFF2-40B4-BE49-F238E27FC236}">
                <a16:creationId xmlns="" xmlns:a16="http://schemas.microsoft.com/office/drawing/2014/main" id="{1D9647CD-93EC-4269-9022-35B8C459C7CD}"/>
              </a:ext>
            </a:extLst>
          </p:cNvPr>
          <p:cNvSpPr txBox="1"/>
          <p:nvPr/>
        </p:nvSpPr>
        <p:spPr>
          <a:xfrm>
            <a:off x="605497" y="2448557"/>
            <a:ext cx="7933006" cy="584775"/>
          </a:xfrm>
          <a:prstGeom prst="rect">
            <a:avLst/>
          </a:prstGeom>
          <a:noFill/>
        </p:spPr>
        <p:txBody>
          <a:bodyPr wrap="square">
            <a:spAutoFit/>
          </a:bodyPr>
          <a:lstStyle/>
          <a:p>
            <a:r>
              <a:rPr lang="en-US" sz="3200" b="0" i="0" dirty="0">
                <a:effectLst/>
                <a:latin typeface="Source Sans Pro" panose="020B0503030403020204" pitchFamily="34" charset="0"/>
              </a:rPr>
              <a:t>6. </a:t>
            </a:r>
            <a:r>
              <a:rPr lang="en-US" sz="3200" dirty="0">
                <a:latin typeface="Source Sans Pro" panose="020B0503030403020204" pitchFamily="34" charset="0"/>
              </a:rPr>
              <a:t>t</a:t>
            </a:r>
            <a:r>
              <a:rPr lang="en-US" sz="3200" b="0" i="0" dirty="0">
                <a:effectLst/>
                <a:latin typeface="Source Sans Pro" panose="020B0503030403020204" pitchFamily="34" charset="0"/>
              </a:rPr>
              <a:t>o work for (v)</a:t>
            </a:r>
          </a:p>
        </p:txBody>
      </p:sp>
      <p:sp>
        <p:nvSpPr>
          <p:cNvPr id="28" name="TextBox 27">
            <a:extLst>
              <a:ext uri="{FF2B5EF4-FFF2-40B4-BE49-F238E27FC236}">
                <a16:creationId xmlns="" xmlns:a16="http://schemas.microsoft.com/office/drawing/2014/main" id="{517B6DED-5F7F-4812-835C-72C6FE3710FD}"/>
              </a:ext>
            </a:extLst>
          </p:cNvPr>
          <p:cNvSpPr txBox="1"/>
          <p:nvPr/>
        </p:nvSpPr>
        <p:spPr>
          <a:xfrm>
            <a:off x="539848" y="3244665"/>
            <a:ext cx="7933006" cy="584775"/>
          </a:xfrm>
          <a:prstGeom prst="rect">
            <a:avLst/>
          </a:prstGeom>
          <a:noFill/>
        </p:spPr>
        <p:txBody>
          <a:bodyPr wrap="square">
            <a:spAutoFit/>
          </a:bodyPr>
          <a:lstStyle/>
          <a:p>
            <a:pPr algn="l" fontAlgn="base"/>
            <a:r>
              <a:rPr lang="en-US" sz="3200" dirty="0">
                <a:effectLst/>
                <a:latin typeface="Source Sans Pro" panose="020B0503030403020204" pitchFamily="34" charset="0"/>
              </a:rPr>
              <a:t>She </a:t>
            </a:r>
            <a:r>
              <a:rPr lang="en-US" sz="3200" dirty="0">
                <a:effectLst/>
                <a:highlight>
                  <a:srgbClr val="FFFF00"/>
                </a:highlight>
                <a:latin typeface="Source Sans Pro" panose="020B0503030403020204" pitchFamily="34" charset="0"/>
              </a:rPr>
              <a:t>works for </a:t>
            </a:r>
            <a:r>
              <a:rPr lang="en-US" sz="3200" dirty="0">
                <a:effectLst/>
                <a:latin typeface="Source Sans Pro" panose="020B0503030403020204" pitchFamily="34" charset="0"/>
              </a:rPr>
              <a:t>an engineering company.</a:t>
            </a:r>
            <a:endParaRPr lang="en-US" sz="3200" dirty="0">
              <a:effectLst/>
              <a:latin typeface="inherit"/>
            </a:endParaRPr>
          </a:p>
        </p:txBody>
      </p:sp>
      <p:sp>
        <p:nvSpPr>
          <p:cNvPr id="9" name="TextBox 8">
            <a:extLst>
              <a:ext uri="{FF2B5EF4-FFF2-40B4-BE49-F238E27FC236}">
                <a16:creationId xmlns="" xmlns:a16="http://schemas.microsoft.com/office/drawing/2014/main" id="{EA5282C2-0D11-4A7E-BF31-B831E70F8501}"/>
              </a:ext>
            </a:extLst>
          </p:cNvPr>
          <p:cNvSpPr txBox="1"/>
          <p:nvPr/>
        </p:nvSpPr>
        <p:spPr>
          <a:xfrm>
            <a:off x="536331" y="4733847"/>
            <a:ext cx="8604152" cy="523220"/>
          </a:xfrm>
          <a:prstGeom prst="rect">
            <a:avLst/>
          </a:prstGeom>
          <a:noFill/>
        </p:spPr>
        <p:txBody>
          <a:bodyPr wrap="square">
            <a:spAutoFit/>
          </a:bodyPr>
          <a:lstStyle/>
          <a:p>
            <a:pPr algn="l" fontAlgn="base"/>
            <a:r>
              <a:rPr lang="en-US" sz="2800" b="0" i="1" dirty="0">
                <a:effectLst/>
                <a:latin typeface="inherit"/>
              </a:rPr>
              <a:t>My father wants me to </a:t>
            </a:r>
            <a:r>
              <a:rPr lang="en-US" sz="2800" b="0" i="1" dirty="0">
                <a:effectLst/>
                <a:highlight>
                  <a:srgbClr val="FFFF00"/>
                </a:highlight>
                <a:latin typeface="inherit"/>
              </a:rPr>
              <a:t>work for</a:t>
            </a:r>
            <a:r>
              <a:rPr lang="en-US" sz="2800" b="0" i="1" dirty="0">
                <a:effectLst/>
                <a:latin typeface="inherit"/>
              </a:rPr>
              <a:t> him when I leave school.</a:t>
            </a:r>
          </a:p>
        </p:txBody>
      </p:sp>
    </p:spTree>
    <p:extLst>
      <p:ext uri="{BB962C8B-B14F-4D97-AF65-F5344CB8AC3E}">
        <p14:creationId xmlns="" xmlns:p14="http://schemas.microsoft.com/office/powerpoint/2010/main" val="4051231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691</TotalTime>
  <Words>864</Words>
  <Application>Microsoft Office PowerPoint</Application>
  <PresentationFormat>On-screen Show (4:3)</PresentationFormat>
  <Paragraphs>184</Paragraphs>
  <Slides>19</Slides>
  <Notes>1</Notes>
  <HiddenSlides>0</HiddenSlides>
  <MMClips>7</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Unit 4: learning a foreign language</vt:lpstr>
      <vt:lpstr>Unit 4: learning a foreign language</vt:lpstr>
      <vt:lpstr>Unit 4: learning a foreign language</vt:lpstr>
      <vt:lpstr>Unit 4: learning a foreign language</vt:lpstr>
      <vt:lpstr>Unit 4: learning a foreign language</vt:lpstr>
      <vt:lpstr>Unit 4: learning a foreign language</vt:lpstr>
      <vt:lpstr>Unit 4: learning a foreign language</vt:lpstr>
      <vt:lpstr>Unit 4: learning a foreign language</vt:lpstr>
      <vt:lpstr>Lesson 3: Listening</vt:lpstr>
      <vt:lpstr>Unit 4: learning a foreign language</vt:lpstr>
      <vt:lpstr>Unit 4: learning a foreign language</vt:lpstr>
      <vt:lpstr>Unit 4: learning a foreign language</vt:lpstr>
      <vt:lpstr>Lesson 3: Listening</vt:lpstr>
      <vt:lpstr>Lesson 3: Listening</vt:lpstr>
      <vt:lpstr>Unit 4: learning a foreign language</vt:lpstr>
      <vt:lpstr>Unit 4: learning a foreign language</vt:lpstr>
      <vt:lpstr>Lesson: Listening</vt:lpstr>
      <vt:lpstr>Lesson: Listening</vt:lpstr>
    </vt:vector>
  </TitlesOfParts>
  <Company>Truong Dinh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Tam</dc:creator>
  <cp:lastModifiedBy>COHONG</cp:lastModifiedBy>
  <cp:revision>25</cp:revision>
  <dcterms:created xsi:type="dcterms:W3CDTF">2008-11-06T13:46:34Z</dcterms:created>
  <dcterms:modified xsi:type="dcterms:W3CDTF">2021-11-06T01:58:04Z</dcterms:modified>
</cp:coreProperties>
</file>