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3" r:id="rId2"/>
    <p:sldMasterId id="2147483772" r:id="rId3"/>
    <p:sldMasterId id="2147484578" r:id="rId4"/>
    <p:sldMasterId id="2147484592" r:id="rId5"/>
    <p:sldMasterId id="2147484695" r:id="rId6"/>
  </p:sldMasterIdLst>
  <p:notesMasterIdLst>
    <p:notesMasterId r:id="rId26"/>
  </p:notesMasterIdLst>
  <p:handoutMasterIdLst>
    <p:handoutMasterId r:id="rId27"/>
  </p:handoutMasterIdLst>
  <p:sldIdLst>
    <p:sldId id="257" r:id="rId7"/>
    <p:sldId id="281" r:id="rId8"/>
    <p:sldId id="282" r:id="rId9"/>
    <p:sldId id="285" r:id="rId10"/>
    <p:sldId id="259" r:id="rId11"/>
    <p:sldId id="289" r:id="rId12"/>
    <p:sldId id="263" r:id="rId13"/>
    <p:sldId id="286" r:id="rId14"/>
    <p:sldId id="290" r:id="rId15"/>
    <p:sldId id="291" r:id="rId16"/>
    <p:sldId id="278" r:id="rId17"/>
    <p:sldId id="287" r:id="rId18"/>
    <p:sldId id="292" r:id="rId19"/>
    <p:sldId id="280" r:id="rId20"/>
    <p:sldId id="293" r:id="rId21"/>
    <p:sldId id="295" r:id="rId22"/>
    <p:sldId id="294" r:id="rId23"/>
    <p:sldId id="275" r:id="rId24"/>
    <p:sldId id="276" r:id="rId25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CC3300"/>
    <a:srgbClr val="CC0066"/>
    <a:srgbClr val="0000FF"/>
    <a:srgbClr val="000099"/>
    <a:srgbClr val="33CC33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1459" autoAdjust="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71D3A6A-A590-459E-82A5-745E3802E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15F7D26-E811-4FDE-9F5C-EE5CBE8076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C51421-8F15-4BFD-9AB2-308AED92F78A}" type="datetimeFigureOut">
              <a:rPr lang="en-US"/>
              <a:pPr>
                <a:defRPr/>
              </a:pPr>
              <a:t>11/6/2021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2F3A79-AA83-4CBE-AFCE-4E2F5A7A69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86CFDA-808F-436F-940A-3AAA09CDDB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5087F9-A66C-4E54-A1B2-7C59A197F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28E3390F-20C9-4CFE-88A5-3D78963761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D6071071-230C-4A87-882E-6F261880B6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="" xmlns:a16="http://schemas.microsoft.com/office/drawing/2014/main" id="{6A68E57E-AAE3-40A1-A0DF-6841267EAB9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="" xmlns:a16="http://schemas.microsoft.com/office/drawing/2014/main" id="{292FF3F3-F5C3-41A5-B9E0-1A95C70932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="" xmlns:a16="http://schemas.microsoft.com/office/drawing/2014/main" id="{39EC5361-5600-40D0-AD54-B382657081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="" xmlns:a16="http://schemas.microsoft.com/office/drawing/2014/main" id="{DE9C6574-5198-4D0E-9C00-AECBBCD6D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186138-6154-448B-AB4D-DF606757E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B36BEAA2-6D31-4A34-87D5-330E94B204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CDF6C7-6EF7-4B53-ACCE-DD29DDE0F2E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F0D12B9C-5222-4119-848D-56B56B479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CFB60960-D834-4CD9-8B10-7689EEAE9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204B64EF-FC12-4C55-BB06-46ADAE013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274149-654E-443D-ABBB-AC7727BF6C8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D7F6EBE3-535A-45A8-AD60-9B5F08DEE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="" xmlns:a16="http://schemas.microsoft.com/office/drawing/2014/main" id="{7201C154-5FA9-4729-98D8-A06C50048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="" xmlns:a16="http://schemas.microsoft.com/office/drawing/2014/main" id="{4D9C794F-75AD-465C-9F46-0B473221A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E93F6E-1800-4896-A51B-E84ABBA9F8E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="" xmlns:a16="http://schemas.microsoft.com/office/drawing/2014/main" id="{4ED65909-92AA-417E-90D5-350A5C4DFF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="" xmlns:a16="http://schemas.microsoft.com/office/drawing/2014/main" id="{E1037585-61B1-4843-81C6-23C510D2D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EAE348A9-7DA9-426C-8A14-9131B7BC4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C07857-D032-4931-8F4B-38842F4C268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A10DEA23-8D9E-4342-AFBB-4FDF10189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="" xmlns:a16="http://schemas.microsoft.com/office/drawing/2014/main" id="{057F113C-8CCC-4510-82D9-C0FB3F818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0D887F61-9907-4742-8F12-CCAB63FA8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FCE43B-1701-4738-B7B4-7B04B7EE74CA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35191095-6849-42F5-9BC2-CE850EBA0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="" xmlns:a16="http://schemas.microsoft.com/office/drawing/2014/main" id="{5ACE9CF5-DF27-4D8A-9D4E-313285F8B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="" xmlns:a16="http://schemas.microsoft.com/office/drawing/2014/main" id="{0EDB68FF-52F3-4018-9CF3-4751EEC63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DC8457-0DAE-47CE-BED6-A93C9EBB4E7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="" xmlns:a16="http://schemas.microsoft.com/office/drawing/2014/main" id="{233F25E5-78FE-44EC-A4D1-A414A9C0BA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="" xmlns:a16="http://schemas.microsoft.com/office/drawing/2014/main" id="{FF24CD63-05A7-44EA-ACF0-6F5D18206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55A499AD-4771-4440-8FC9-C34977186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6C76A9-06BA-4526-8D98-FDF4FB4913F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E98FC72A-BCA9-4CD4-B94C-9574A9B18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="" xmlns:a16="http://schemas.microsoft.com/office/drawing/2014/main" id="{7DA44426-1725-4EEF-A6F2-27E85326C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="" xmlns:a16="http://schemas.microsoft.com/office/drawing/2014/main" id="{E4326EA9-5237-4607-852B-40C14B8DE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="" xmlns:a16="http://schemas.microsoft.com/office/drawing/2014/main" id="{ED8B311C-8BAF-4612-8E7A-C2698EABD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="" xmlns:a16="http://schemas.microsoft.com/office/drawing/2014/main" id="{9687DEC1-95AC-485C-A5F5-7549611A9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42778D-7366-468A-A18E-4401BDEEC6B1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="" xmlns:a16="http://schemas.microsoft.com/office/drawing/2014/main" id="{FC9F4FA9-A5A9-466A-9F24-70312614F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="" xmlns:a16="http://schemas.microsoft.com/office/drawing/2014/main" id="{E61F76EC-EF68-4F74-B9F3-F60AEA8B7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="" xmlns:a16="http://schemas.microsoft.com/office/drawing/2014/main" id="{DA41957A-588A-4AF2-991B-8E10911E8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C4A90D-C7C9-4EDF-8A8A-BCDE7967C2C4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="" xmlns:a16="http://schemas.microsoft.com/office/drawing/2014/main" id="{B51280A0-C68E-46BE-9312-EB3EED36A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CD0CBA-6FBA-4F21-9E8E-0849C6D28DC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="" xmlns:a16="http://schemas.microsoft.com/office/drawing/2014/main" id="{A28DD131-524A-4571-B9D6-8B68D61BA5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="" xmlns:a16="http://schemas.microsoft.com/office/drawing/2014/main" id="{9D8EFD79-065D-4091-8E0B-80C972A6B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="" xmlns:a16="http://schemas.microsoft.com/office/drawing/2014/main" id="{03D9B49D-D086-44A2-93FF-DC508ECD68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08AF03-CABC-474C-A7D4-406114E4A6F3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="" xmlns:a16="http://schemas.microsoft.com/office/drawing/2014/main" id="{1B341883-7739-4BD8-802B-B2351B811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="" xmlns:a16="http://schemas.microsoft.com/office/drawing/2014/main" id="{B3EAA3EA-78E1-4C98-AB6F-56835725E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="" xmlns:a16="http://schemas.microsoft.com/office/drawing/2014/main" id="{C4F08555-8A5F-4E46-B27A-81CFAA458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="" xmlns:a16="http://schemas.microsoft.com/office/drawing/2014/main" id="{FE2BD181-F2F6-400E-BA42-BFB239806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="" xmlns:a16="http://schemas.microsoft.com/office/drawing/2014/main" id="{11FFCFCE-E538-4210-929E-52DFE3621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EDC5D5-A516-4C22-B0C4-E32F83B90237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="" xmlns:a16="http://schemas.microsoft.com/office/drawing/2014/main" id="{5A31DC99-1B62-447E-A573-F98513F6E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="" xmlns:a16="http://schemas.microsoft.com/office/drawing/2014/main" id="{21AE31C5-94D4-4EDA-89D2-B366D4CEA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="" xmlns:a16="http://schemas.microsoft.com/office/drawing/2014/main" id="{76506B8A-8357-46F6-838B-9791DB10F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2739CA-1756-4E01-BFBA-20B4E282A6F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="" xmlns:a16="http://schemas.microsoft.com/office/drawing/2014/main" id="{02E97BFA-02E1-478D-ABC1-BAAE7586F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="" xmlns:a16="http://schemas.microsoft.com/office/drawing/2014/main" id="{2372D399-AC54-4146-BF6F-3C73493AB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="" xmlns:a16="http://schemas.microsoft.com/office/drawing/2014/main" id="{56A1AF63-B91E-4756-A305-07E117D431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87B818-4970-4C59-9370-8D7498EC892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F5805B39-A16D-4824-AD50-25FD503D2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79289D-D9BE-4A43-B40A-BBDBB6244FE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84BC9195-AA55-4541-A014-02A2A50AC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="" xmlns:a16="http://schemas.microsoft.com/office/drawing/2014/main" id="{A52A9DBF-1D4B-4A41-B561-F9F1BC47A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809F93D5-4152-400B-A4D9-E9BD05784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84B8A6-DB2A-400A-A123-FCA578A1736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BB997586-5C4C-447B-9356-87DB920C2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32111539-2BC7-49DF-B978-512961022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566DE772-C19E-42E9-B8CB-87583430A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6491B4-447B-4336-9F8B-423DB4A602D9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7D644EDB-88A4-4E68-997E-0762FB2F3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="" xmlns:a16="http://schemas.microsoft.com/office/drawing/2014/main" id="{8DCD202B-D55B-4232-8984-1DB6EFF9B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B4CD9E4-9CE4-4F07-B32B-BE871997B6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630033-6A2C-423D-A32B-2010FB8D251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C6D78B32-C353-4F89-A97C-88AB8740BB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="" xmlns:a16="http://schemas.microsoft.com/office/drawing/2014/main" id="{5C5FABEB-BFE3-4B53-9B93-3ACC4B6F1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118EF1FA-31F6-4E8C-A910-AE0661938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EC72B4-A3E8-40D3-A8A4-E9A020BC0FB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6C22CC1C-DD8C-44BE-BFC8-BB28F1DFA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="" xmlns:a16="http://schemas.microsoft.com/office/drawing/2014/main" id="{60B8BB63-9B2D-4DFF-AEFB-DD1222EF2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9AFB68B8-7B62-442E-95FC-88D87BA640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835E683F-800E-45B1-A206-F2A18263D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="" xmlns:a16="http://schemas.microsoft.com/office/drawing/2014/main" id="{253F220B-2BE7-4BED-B632-F201C7840FF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="" xmlns:a16="http://schemas.microsoft.com/office/drawing/2014/main" id="{354643EC-C455-470B-8B36-0831660F58D5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="" xmlns:a16="http://schemas.microsoft.com/office/drawing/2014/main" id="{39ABA5D6-4D4C-4867-AE66-815034CE6B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="" xmlns:a16="http://schemas.microsoft.com/office/drawing/2014/main" id="{0DC0FA4C-ADCC-4226-BD76-BB8DE6074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839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39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6D657502-576E-4DC7-8446-BDE5A3FD545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82CCF62E-2A9D-4FC1-9488-0A094826C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16D08F9F-A9A7-4BAF-B33A-CE39E02A0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6043A238-D0FF-484E-96BE-105C7A032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8043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5A536746-BBDA-4CFB-8E3C-C0858346E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EF016078-3024-47B6-AF99-7787382C5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E8520953-636D-4BD3-9A3A-CF67BB23C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C210-7115-45D6-920C-1A5331225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7180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BB83FAF1-5053-4471-81C6-81E1A7648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F9730B51-5252-4773-8253-3CE94FC29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17179992-04F0-4831-872B-3951587DF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EF3A-1EBE-4387-AAF2-1CD436604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4576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="" xmlns:a16="http://schemas.microsoft.com/office/drawing/2014/main" id="{BE93C93E-B1D4-4658-9ED1-08D806A85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="" xmlns:a16="http://schemas.microsoft.com/office/drawing/2014/main" id="{2EFE86B1-DFB9-461D-A9C5-EE2AB3132C92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="" xmlns:a16="http://schemas.microsoft.com/office/drawing/2014/main" id="{B89908B0-A58A-466E-B9F3-068ACC14F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="" xmlns:a16="http://schemas.microsoft.com/office/drawing/2014/main" id="{E78F5EA3-5257-4F54-8928-1A94BB04F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="" xmlns:a16="http://schemas.microsoft.com/office/drawing/2014/main" id="{D668613C-B0A5-464E-93F4-D71EA530B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="" xmlns:a16="http://schemas.microsoft.com/office/drawing/2014/main" id="{96589F93-AC74-4ECF-AEA0-EAC99E5F4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="" xmlns:a16="http://schemas.microsoft.com/office/drawing/2014/main" id="{4691B710-0BA2-46D7-94EA-A8846638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="" xmlns:a16="http://schemas.microsoft.com/office/drawing/2014/main" id="{E17EEBCA-EAFF-4F35-BD63-A64DD92EA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="" xmlns:a16="http://schemas.microsoft.com/office/drawing/2014/main" id="{4B368EA8-1087-44D6-BBE1-54A97172E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="" xmlns:a16="http://schemas.microsoft.com/office/drawing/2014/main" id="{52F3FE8E-ADA2-4F97-9022-32B1FFD72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="" xmlns:a16="http://schemas.microsoft.com/office/drawing/2014/main" id="{2CAF2D5B-0E9F-4EDB-A714-1D21D96B8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="" xmlns:a16="http://schemas.microsoft.com/office/drawing/2014/main" id="{A45C9DAD-4474-4B70-BC6F-9A3B98A25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="" xmlns:a16="http://schemas.microsoft.com/office/drawing/2014/main" id="{0741A0DF-E17A-4C9A-9EAA-A8B55E98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="" xmlns:a16="http://schemas.microsoft.com/office/drawing/2014/main" id="{3D0ADD41-8C08-48BC-A186-CA5E894D7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="" xmlns:a16="http://schemas.microsoft.com/office/drawing/2014/main" id="{DB5181D4-ADBD-4D50-B472-AABACC3F3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="" xmlns:a16="http://schemas.microsoft.com/office/drawing/2014/main" id="{F60B9610-3E1C-4C3A-84B2-FB1477334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="" xmlns:a16="http://schemas.microsoft.com/office/drawing/2014/main" id="{5AB65396-91F6-4D46-933B-9EFCB8A5D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="" xmlns:a16="http://schemas.microsoft.com/office/drawing/2014/main" id="{29EE8BFF-FDB1-4A8A-80EA-333D4E38C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="" xmlns:a16="http://schemas.microsoft.com/office/drawing/2014/main" id="{630CCBC4-58F3-4F82-A592-AB37DA815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="" xmlns:a16="http://schemas.microsoft.com/office/drawing/2014/main" id="{530998E9-DA64-449C-B965-B15BA0977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="" xmlns:a16="http://schemas.microsoft.com/office/drawing/2014/main" id="{E5A3226E-01A2-47C4-83BE-F4D917C9E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="" xmlns:a16="http://schemas.microsoft.com/office/drawing/2014/main" id="{8092E375-B465-4ED0-8DBD-C68AC0B70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="" xmlns:a16="http://schemas.microsoft.com/office/drawing/2014/main" id="{3838B6C7-665C-427F-8C0F-D29AC0D06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="" xmlns:a16="http://schemas.microsoft.com/office/drawing/2014/main" id="{D380EB0B-F96D-4B4E-9D21-492FC69E1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="" xmlns:a16="http://schemas.microsoft.com/office/drawing/2014/main" id="{5FE84B2A-B39D-4087-9659-0E857CB55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="" xmlns:a16="http://schemas.microsoft.com/office/drawing/2014/main" id="{B46EC891-A6DE-47AC-A690-CE76B1BD8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="" xmlns:a16="http://schemas.microsoft.com/office/drawing/2014/main" id="{AE19E4CF-C3BC-4195-BBDA-FFA87C520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="" xmlns:a16="http://schemas.microsoft.com/office/drawing/2014/main" id="{94172BF3-27A9-4FB6-86DE-4DD8702FE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="" xmlns:a16="http://schemas.microsoft.com/office/drawing/2014/main" id="{AEC50655-0342-4B8A-B4E5-7BC2D927A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="" xmlns:a16="http://schemas.microsoft.com/office/drawing/2014/main" id="{8B232E43-22D3-4BEF-A75A-26B9B5B48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="" xmlns:a16="http://schemas.microsoft.com/office/drawing/2014/main" id="{BE345FA9-4252-48CD-83E6-C2A56A003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="" xmlns:a16="http://schemas.microsoft.com/office/drawing/2014/main" id="{1F8A293E-B477-4DF3-9961-E99D60C33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="" xmlns:a16="http://schemas.microsoft.com/office/drawing/2014/main" id="{58FDBE0F-E827-4CDB-94C3-53B041B6B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="" xmlns:a16="http://schemas.microsoft.com/office/drawing/2014/main" id="{22164DBF-7291-4BF3-B225-3DE01CE7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="" xmlns:a16="http://schemas.microsoft.com/office/drawing/2014/main" id="{001676B3-D41F-4C5A-8AAF-0277F16AE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="" xmlns:a16="http://schemas.microsoft.com/office/drawing/2014/main" id="{12DF0D97-455D-483F-B768-8487CB63A0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="" xmlns:a16="http://schemas.microsoft.com/office/drawing/2014/main" id="{3A183389-6444-456E-BB10-DB688DDA8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CD06D0-4990-425F-A4C6-C69E184DC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9713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78A6BB5-2D7A-4DEC-93F2-72F5716A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B489064-44D2-4776-BAA6-A4F8B7933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B151B8CF-0343-45B7-B7A0-383B47A79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B8C7D-4CBB-4BD1-A6DB-A09ADA4FF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52908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A9B8BC2-6DFB-4919-8BC8-493FB02A8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6B87097-4481-4522-AD66-D3275DE8D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B6FBA586-5F1A-4093-9D54-3700CD40C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EF84-4C96-4E7A-98BB-A763C1FA5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167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B4650A-2049-41DA-B5D7-2D3B207C98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680D78-D07A-42F0-B80E-04A3E827C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EC4F024-E655-4CF5-9A62-CB22B259F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89CA-02D8-4A57-84B8-A2DBEA9C0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8413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AA791C45-D256-4C33-90E1-C1104A5D0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959FC4B2-B6F0-460C-9E64-DB7201E6D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547F087A-79F8-45C6-AC1E-81EC3265F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22AD-BD18-4576-B8E0-850F59668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0023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65EEBC5-B845-43E0-80FC-A997C2B91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AD70AE7-1BEB-4BA7-BAEF-D764016F5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0471A62-4960-436D-9C0D-F62D839E9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73A8-2B52-4958-B37D-3E567341C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15248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17B8EB0B-B464-4B2F-87FB-E97199A50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8539D1AD-9E27-422F-A803-E8C8B9E24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640F9912-039E-4BFE-BAFF-D5387CD7B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6544-EC8D-4FA6-8EC5-4AF29F933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80308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055E5CE-827D-401A-A9A6-3307FBD4B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A12BB6A-96C0-4913-8134-2076EA7D7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2F6A122-3CC4-4FC8-B73A-9821F2CB3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F9650-1D8F-4786-B200-A44D50B6A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6960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A8B39979-E890-4A68-BAEA-952A31565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A255BC10-B380-4DFB-99CA-B0D81BB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E3116427-32C0-44E7-AFE8-60282A54F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12E20-1B1A-4491-841B-5DFB54706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9503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909B9FD-391E-4CA1-B4E0-DB953DCF2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62684A6-EF0D-4F50-8593-3AF39CED6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BB662BE-270D-4EC3-8BF8-9D135F331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24F8-F8B6-482E-8713-8F234EAA9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90336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643326D-9E44-4475-87CC-18C0B287C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F5AE9DD-2645-45DF-B799-B10E96F44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BA6BAE68-E745-49DF-B7E4-1D2C1CF27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6FDE3-2E72-4F08-8285-6BDA1A03A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3398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633E7B4-6A8D-44E1-8965-0E8733CCF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9591282-2C97-4540-94AD-7F080D523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404A3EB-0FB9-4421-889A-4AC217BEF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94904-9A49-401B-9BE1-0899D7DD8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59888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80BB51AB-D84B-49E1-BD98-0187F693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0B6D3336-75D1-405B-8180-603A1063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088D1D9E-26CD-4F14-9E15-BD7ED739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C577-41AF-4422-AF73-940A58ED7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72219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32995A36-BF63-4302-81A8-93B7B16E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740B4E73-9546-4FA9-B090-1F82B072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545A87E6-40BC-4031-9B11-E9F9F673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7458-E69E-4AF1-A3CE-C16236093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19127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786192-5CFC-41DE-B7A6-722D4F1E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0AEDA4-B73D-46B6-AC34-D4ADE1BF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C20E3A-0481-4435-BF60-50422A29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AC07E1-8AAA-4FA8-8690-4F39469CF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59265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68500711-F7A9-4BA7-936A-79329CF5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544D8692-1504-477B-BC5B-D6E20A41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6D0CAA05-22F5-4461-BF25-AF124CF1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0124-B294-4F64-8B52-606EDC828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7150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="" xmlns:a16="http://schemas.microsoft.com/office/drawing/2014/main" id="{B2ABA11B-EDE7-430B-8C40-375E9406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C2BB78CF-E06B-4E37-AF3F-47330F94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="" xmlns:a16="http://schemas.microsoft.com/office/drawing/2014/main" id="{E1D4FFBD-42FA-4556-8E26-D88ECCBC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269E8-3C3B-4FD9-AAD1-C50018311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92705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="" xmlns:a16="http://schemas.microsoft.com/office/drawing/2014/main" id="{F33C01E0-074F-4A9E-B7B1-55CCAA1E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B488620D-EBC7-401D-BFAE-1EE48BD9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="" xmlns:a16="http://schemas.microsoft.com/office/drawing/2014/main" id="{FAD37870-8BB7-4496-8347-E08523C1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5E86-622A-440D-A201-B58BA3081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16335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="" xmlns:a16="http://schemas.microsoft.com/office/drawing/2014/main" id="{504D17BA-1249-4E29-8487-1B2F36D9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738B96F-7AFA-43DA-AC44-81C61355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="" xmlns:a16="http://schemas.microsoft.com/office/drawing/2014/main" id="{DA57A3BC-B614-44EB-8D70-EF792846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3411-9B29-4BFF-BB02-9984C9920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2466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5C2089E2-62BE-4D5A-B655-C9C6F3769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C20D82B3-B572-4258-818C-E57209841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6215E79D-AF82-4019-8D55-905700EC0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1CC9-6E3F-45EF-AE17-D2DABF201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1447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E8FC9FC8-CD16-455E-B79D-ABD18178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EE407BF0-9896-4071-8FD5-D3A835F5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3CC4E81C-2E43-4D1A-95DE-57C1ECF6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8EA3-963D-4274-BC61-8960D1D07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26804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A72365BD-BE70-4300-86A9-6D88F28C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D81D40D4-435C-461F-914E-1A56CB4E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6B6BF0B0-DB8C-4C19-8925-675B4AED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64F5-9DD4-4968-A422-9C0543642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80812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F993EA23-6A2B-452A-A797-1507983F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4EE57E29-71BA-4B97-B82A-13F8D032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B21CC30E-8C48-4435-91B0-B3BC150F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B8A0-F971-4E05-8779-665FC4424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25826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9DAAE645-D01B-48C3-A308-CA914F8B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13E5D03F-A394-4E5C-A009-ABC1EB93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551FF020-74CA-4423-A280-E6FCF188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8BED0-70BC-44FD-9795-28F90142F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85590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53FFB94-17ED-4AA3-B8B9-E56E8014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6825D0F5-EC0C-4D49-B7B5-2951D5C9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A50891B-6AE8-40BC-B187-4144DBBC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2DB16-0ED7-43B0-9910-C5DD361BD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08825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22114A-9EA2-481C-8626-DA92624CA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D3D96B-4768-4ABB-9EDC-84E40442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FEE127-1A8C-464A-BD44-B4191D95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5C56-02C0-4895-8139-615615102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33336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0307FA-3D0E-4DFF-8B9F-F42BC5ED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EC4874-73FA-430B-B700-13524446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25603-5662-4AC5-AD08-2ABE4C46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963D-915F-4D78-A447-ACBB77D3C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51477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282F70-339D-48A1-A4A4-11BCE7DC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D890BB-CCF7-41D6-A581-D3E938A2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18EE19-E38D-4AC8-8EA4-CDCF98D9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456A-8838-46C6-92FF-3BBC3C364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43700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9DFEC6D-D801-4519-BEC9-AA0CD62B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7057678-52A4-47B9-82FF-3AB1A088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1AC00C3-272A-4C7A-9712-FFC08906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B926-FDBE-4416-B154-5596C4038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42662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41C7BBE-53C2-47FC-9181-00027EF3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DEAB8F1-80FC-4017-AF25-6BB6A352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B4DB236-A6B9-41F3-94F4-25B96E75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59E8E-49B9-4F80-BD49-54A6C1820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783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2E189911-D16F-47B4-9EDA-9DEF8C264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DA52FC90-C543-4591-9F18-0E5477D90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B9A63705-2844-4174-9DBA-3C0B62E37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3A16-B6D7-4B04-8FFE-077DF3287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43949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0B5410C-9798-4DEE-BEA8-D871B8A5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92817DB-53D6-4DEA-B516-743858D9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66C43F5-717F-4CD6-8754-6D7F37D3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FF97-9884-4F85-8837-FFE152625C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53031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41BFEFE3-0E6D-4230-931D-5273785A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730CE39-BEE7-4829-8D0E-D27364EB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F910474-7D9B-43E6-9FED-6D17E13E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397F-B974-452F-9998-2036959C3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61441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9FB2A49-9554-453E-A86D-86D39CB4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208607E-76EC-4AE7-9355-DC758989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7A1AADE-9DBE-41AB-9D04-983A43AB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63D3-50CB-459B-A723-E90BB9AE6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39876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164E65C-33AA-4517-9F2A-EEF67B01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92D33B2-2ED0-46C7-B424-11ADDE79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9414E12-3447-4F8E-888A-C550CD5D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8C06-49BA-4722-973D-5BF8A77AD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42557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035204-6C23-4321-BF31-FF86A024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3B54B2-3505-4937-A3CC-EA672637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4745D3-AE0D-43C6-B00E-98A84AAF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7932-EB51-4D3C-A217-0E9FB5C5E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8646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292294-AE06-48A3-AE76-979A5E29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F924B9-2E23-4634-A924-0D23AA04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59330B-9411-4C21-87D8-7C28076C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B258-FD18-4B36-802F-BC26EDB87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2958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F4485CF9-B053-4351-8EE7-6A2CB3B2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4BBFD4AC-01F4-4F4C-82D0-2B8A8FA8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2FEDD55C-FE07-47EA-BBEE-7C79CA56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E8BC-7907-4D36-A300-A4F39D135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60984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C2BA0-EF0A-491F-8499-28E2FA28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891F0E-4E69-4D90-A8D0-A7D241E8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785828-975E-4FDF-88C8-DF9705AB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C517A1-DE23-4B0F-852A-ED1163E5A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57718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B6128F-CC97-47A5-A398-7A89BDE8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115F9E-BE21-4CB9-AA94-6227F028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1E68BB-E1E4-49A1-96DD-69AC2C67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1A80-5E58-4874-A8EA-45D0D1231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34951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B911B5-13A3-4B75-8A78-90E72F3A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50D25F-2EE5-41C5-BCB1-288E061F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C48EDA-846D-4ADD-93ED-2C422A57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AB56-F208-4123-A67F-F913B063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160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5D71704E-47E9-4198-81A4-0C2C9512C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A6A9AF8A-A9DA-4585-983C-D3597224A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4ABEAD64-96A8-4F94-BA1C-4DD5AF85F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9E98-A06E-4FA5-9F97-89EF14E68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27084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FB12C6-490B-4A98-ACF5-776F3C3E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C96FD3-DD17-4BCB-9758-4DF8A1FD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02AF24-D933-4C7F-939D-24F86796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9B6B-0FEA-4A31-86AE-78DD50BA4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07963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1F9E326-1B9A-43E6-BD80-DF642F4B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B6F14A3-88EE-49F2-A477-9B7FE608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BA08AFC-7A5C-4B6F-9967-E669DA2E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E633-7CBC-417E-8FE0-78C325051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42744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5BCAAC7-38A5-453A-B123-C295A005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37B1F14-66F4-4C8A-8E85-1C57EF18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6243DBE-52A8-43F0-8DBA-2002DF92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2019-D9D8-4EF1-BD8D-AB37FCCCC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454732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DBAD1AA2-70F7-4C1E-BC1C-AF3EBA84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CA29F6A-C052-4F7E-A9F8-D5A05BA0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9856279-B75D-46C2-BE09-84ED262C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8A24-CF50-4BE3-8B3C-4EEA29E7D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05360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C6DB3A2-5BB6-458C-9601-BDC52AD1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29BCC87D-D9BC-4AB3-BC94-CD5D0586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22C4749-6B43-4D9D-9D15-07C32DA2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3820-1D66-4E96-AB73-4635990E1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89247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507AEE7-5961-46D9-86AB-99EF4273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40780CB-CD2F-47A3-8BDF-14DC08BB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9D216B8-B197-4ACE-A4D4-A654C053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76AA9-65AF-4076-8DB7-3BBA4513E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2249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3258AFC-8DEB-487D-87CC-BA4A882A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8DE7879-D6AF-4BB0-9318-2EF8384D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C8AF18C-56BC-4AC1-87D1-AF88A618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358-8620-4AF4-8881-BFC594875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74011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2DE718-9569-4CC7-A26B-0F7B728A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4810DB-CE39-4D8E-AD6C-CC4DFD3F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E9792-D052-4F82-9485-2FEFB4FE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2BE6-2900-4F3D-9B69-112542A25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47945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5B6647-CF7C-4CCD-B744-EF7295DB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0DE81-01AA-4E1F-9B38-CC985921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25C86D-BF44-4456-B2B7-8EDF90D9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0362A-CF93-4B1A-8D0C-8D5C34C65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874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E97004-68F5-44E2-BBCC-202E8BF4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E2D071-F795-4961-8397-4D0F2C3F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0C26A3-EACD-4AFC-9C69-7F7352A1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4395EA-8926-4350-B0A6-44A229967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3341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14D1B1FB-D512-4DCE-83FF-26578C36D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7AD3A151-72C3-458F-9333-E268BB636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="" xmlns:a16="http://schemas.microsoft.com/office/drawing/2014/main" id="{EDDDE1D3-85E3-483C-8A71-ECBEB18B5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F600-1D9E-4E14-A3B9-BF8C91214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399283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FB35E81-CEA4-486E-81C0-EDF0C255AD4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="" xmlns:a16="http://schemas.microsoft.com/office/drawing/2014/main" id="{6F478773-8F0B-455B-87B1-303B437C3AB5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ABBB8F-49C2-4F6D-A006-7EBA56400000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3CDE6A-B121-4CBE-931F-E71F40401D0F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58C9A25-4226-4A89-9CF0-412548835215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="" xmlns:a16="http://schemas.microsoft.com/office/drawing/2014/main" id="{FDD7EE45-AB4C-43C5-84E9-3DFF3F76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="" xmlns:a16="http://schemas.microsoft.com/office/drawing/2014/main" id="{A8F74191-DDC5-4777-A376-7FB66780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="" xmlns:a16="http://schemas.microsoft.com/office/drawing/2014/main" id="{D9839192-8DC5-4C39-8C2F-7A136332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741B78-7014-4908-994A-09F6F2FB6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5118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EB193AE1-BB9E-4F5D-B4CA-017DE296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45067FEB-C894-4AD7-B890-A0FD929E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C345DD7E-F2F7-42F3-9C34-CF4565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50A3-93C4-4BE7-A04C-9517002D1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65735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86AB91-F265-426A-A92F-CB5D09A9EA2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="" xmlns:a16="http://schemas.microsoft.com/office/drawing/2014/main" id="{7E85359C-ACA1-4C0D-8866-83404107DA9F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266155-8E9F-4C32-BE12-03B1F02EF226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F6681B-FA68-4998-BFEB-2BDEA3CDB238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C9DC807-3B01-4447-880F-22F322179CD1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396F3428-E441-4EAD-A713-321A524E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D716F614-D8D9-47B7-9180-7918BEB3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4CC910D3-DDF9-40A6-BD88-8E3FBC5C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859CB2-8D53-4C94-A93D-A87F7D04D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3883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3D35A92A-02F1-4C1E-91A3-807440E8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83DFFFA9-CBAE-4D05-A31B-896493C3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12DB0CF1-DC92-4D9B-8E92-7A154924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1298-5382-4A27-8F13-F9637B46E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70197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="" xmlns:a16="http://schemas.microsoft.com/office/drawing/2014/main" id="{4DCB7918-8BE3-4A43-B490-9FB6C7FD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6465DACF-80AB-48B4-811B-0C5A85A1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="" xmlns:a16="http://schemas.microsoft.com/office/drawing/2014/main" id="{65901960-1D15-4DDA-9EC9-D355C76F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85F7-AF90-4E8D-812D-CC3A80F5D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17349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="" xmlns:a16="http://schemas.microsoft.com/office/drawing/2014/main" id="{8D0973FC-A84E-4A94-8131-90AFFE17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196D9FFB-88B8-474B-84F7-5F7D375A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="" xmlns:a16="http://schemas.microsoft.com/office/drawing/2014/main" id="{CCDEF258-3CA3-482F-B2C4-218E7113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45F4-B981-4204-8929-F35EB546B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8421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="" xmlns:a16="http://schemas.microsoft.com/office/drawing/2014/main" id="{D4F85FDD-2305-4771-933E-C1D90B31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F9466F-14A6-4C61-BA98-59945A7A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="" xmlns:a16="http://schemas.microsoft.com/office/drawing/2014/main" id="{A6B37860-D884-43C4-909F-28F142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2A6C-786C-4428-862B-75BB886C7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71649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FAD130-C5AA-4A20-8CC6-2BB269A96B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="" xmlns:a16="http://schemas.microsoft.com/office/drawing/2014/main" id="{808C38D5-DB6D-4341-B70F-7A7C073AC817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47624312-ED9F-4F85-84EB-9C2F872D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BB7070C9-3846-47CA-8A89-4B6126C3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9B0C0314-8BF2-4C19-B744-362D623D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ABE92D-047E-4F3A-B1BB-E8427331B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456583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C073678-AC1F-4920-AB8E-DB08A5C8F09B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38BB9B-C1B9-431F-8D89-9EBDCACC9B2E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F7BB08-043A-41AB-BB55-3B395083450D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764686B4-53AE-4CC7-A58D-040BFF31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E3846B91-1254-47D5-9B61-E9A67035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5901E6CA-75D5-4CC9-8723-E7B9D58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003062-3211-47D4-ACE6-94B7EE85E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921229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5D5F6011-432D-415C-A783-485E1100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0BC47A69-C16D-4E4F-9B05-CB591358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B316BB50-CA61-4649-9A82-09447067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980B-89DA-4221-A5AF-82C0A086A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634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6FAFC173-252E-4089-87F6-984B8D9E1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="" xmlns:a16="http://schemas.microsoft.com/office/drawing/2014/main" id="{BDA438BF-2818-4EEE-80D9-E63215C60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412B7E1F-350A-4A86-A6ED-14D2467A7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992B-B13E-4000-A1BF-21C9CC36C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793848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FCF87237-488E-4384-A129-75604AFC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34CFDBCD-EEE9-4AE7-8F58-F2B051BB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A8CBF957-07FF-406D-A1CE-11A75E3A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CB3F-3FEF-4DA1-9D9C-2F51E2A1C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8816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6F24E779-2813-43C2-8DDE-AF0D3DC5A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E93D9BD0-3167-4480-B2C6-53BEE6818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F012CF18-3AFA-47E5-A2E3-9949818CD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97EE-0333-4EA4-9D99-923A8BE26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6141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B6DE5658-7F33-466B-B88A-4AC06DDF7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5E081B6D-D354-44A3-B204-9D7BFC7B3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5A97FE52-4226-4653-8EE0-F6203B297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60E5E-9F55-48F2-8806-4C596EA0A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5513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="" xmlns:a16="http://schemas.microsoft.com/office/drawing/2014/main" id="{F830A601-D19C-48B1-A100-ECE66C8C72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="" xmlns:a16="http://schemas.microsoft.com/office/drawing/2014/main" id="{E3F8A1A7-27A3-47E9-B50F-66BA895C7F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="" xmlns:a16="http://schemas.microsoft.com/office/drawing/2014/main" id="{10AD3666-EC6F-41DB-BE64-33450F4B8F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="" xmlns:a16="http://schemas.microsoft.com/office/drawing/2014/main" id="{0C538181-E702-416B-B14E-72EA8756EF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="" xmlns:a16="http://schemas.microsoft.com/office/drawing/2014/main" id="{B4B99FB0-6DAF-4EB2-81B8-AD3FE05FC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="" xmlns:a16="http://schemas.microsoft.com/office/drawing/2014/main" id="{4F434615-280C-41F8-98C0-A56CB873A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="" xmlns:a16="http://schemas.microsoft.com/office/drawing/2014/main" id="{D9650C82-99CF-47CB-9A77-5AF478BD4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="" xmlns:a16="http://schemas.microsoft.com/office/drawing/2014/main" id="{D5F660E8-7806-494D-86E6-8D4C29F11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="" xmlns:a16="http://schemas.microsoft.com/office/drawing/2014/main" id="{50BE037B-4EE7-45DC-B448-7AA282DDB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55" name="Rectangle 11">
            <a:extLst>
              <a:ext uri="{FF2B5EF4-FFF2-40B4-BE49-F238E27FC236}">
                <a16:creationId xmlns="" xmlns:a16="http://schemas.microsoft.com/office/drawing/2014/main" id="{DBEADD7D-0B2A-4267-AD5D-8BE870DCEF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6" name="Rectangle 12">
            <a:extLst>
              <a:ext uri="{FF2B5EF4-FFF2-40B4-BE49-F238E27FC236}">
                <a16:creationId xmlns="" xmlns:a16="http://schemas.microsoft.com/office/drawing/2014/main" id="{5164B271-FF3D-48D3-894E-1D4867D73D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7" name="Rectangle 13">
            <a:extLst>
              <a:ext uri="{FF2B5EF4-FFF2-40B4-BE49-F238E27FC236}">
                <a16:creationId xmlns="" xmlns:a16="http://schemas.microsoft.com/office/drawing/2014/main" id="{39570B9D-66E1-4B7D-8597-990D18FDD2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3AA970-6AC0-4B3E-9722-E79EB3185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="" xmlns:a16="http://schemas.microsoft.com/office/drawing/2014/main" id="{CE5847FF-A3B7-48B5-931D-9E2E49D4D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2029F583-91BE-4756-8965-693C49717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2FB39F3F-6F3F-4FBA-90C9-FB429609D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9C8C725B-D6F1-4A9E-811C-F8FE4D4406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8" name="Rectangle 6">
            <a:extLst>
              <a:ext uri="{FF2B5EF4-FFF2-40B4-BE49-F238E27FC236}">
                <a16:creationId xmlns="" xmlns:a16="http://schemas.microsoft.com/office/drawing/2014/main" id="{F1DD33E4-2600-4FA4-B24D-4A84EB315C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9" name="Rectangle 7">
            <a:extLst>
              <a:ext uri="{FF2B5EF4-FFF2-40B4-BE49-F238E27FC236}">
                <a16:creationId xmlns="" xmlns:a16="http://schemas.microsoft.com/office/drawing/2014/main" id="{0B018810-2918-48C4-942F-94A6E2C333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8A8FC9-BE27-47A3-B2D3-D66B1C395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6" name="Group 8">
            <a:extLst>
              <a:ext uri="{FF2B5EF4-FFF2-40B4-BE49-F238E27FC236}">
                <a16:creationId xmlns="" xmlns:a16="http://schemas.microsoft.com/office/drawing/2014/main" id="{DFB8960E-8008-4643-BD8F-8518866BAF5D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>
              <a:extLst>
                <a:ext uri="{FF2B5EF4-FFF2-40B4-BE49-F238E27FC236}">
                  <a16:creationId xmlns="" xmlns:a16="http://schemas.microsoft.com/office/drawing/2014/main" id="{DC956C27-5560-4B98-937F-D925A34AE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58" name="Oval 10">
              <a:extLst>
                <a:ext uri="{FF2B5EF4-FFF2-40B4-BE49-F238E27FC236}">
                  <a16:creationId xmlns="" xmlns:a16="http://schemas.microsoft.com/office/drawing/2014/main" id="{3B81A1FC-DDE4-4889-A717-FAD953CB8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59" name="Oval 11">
              <a:extLst>
                <a:ext uri="{FF2B5EF4-FFF2-40B4-BE49-F238E27FC236}">
                  <a16:creationId xmlns="" xmlns:a16="http://schemas.microsoft.com/office/drawing/2014/main" id="{BFAC8EB2-C456-483C-AA44-DF77E4D51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60" name="Oval 12">
              <a:extLst>
                <a:ext uri="{FF2B5EF4-FFF2-40B4-BE49-F238E27FC236}">
                  <a16:creationId xmlns="" xmlns:a16="http://schemas.microsoft.com/office/drawing/2014/main" id="{E1F17659-6887-46E5-9944-F275FC7A6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61" name="Oval 13">
              <a:extLst>
                <a:ext uri="{FF2B5EF4-FFF2-40B4-BE49-F238E27FC236}">
                  <a16:creationId xmlns="" xmlns:a16="http://schemas.microsoft.com/office/drawing/2014/main" id="{72C37942-5BCA-45B3-93EE-EE1AF085B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62" name="Oval 14">
              <a:extLst>
                <a:ext uri="{FF2B5EF4-FFF2-40B4-BE49-F238E27FC236}">
                  <a16:creationId xmlns="" xmlns:a16="http://schemas.microsoft.com/office/drawing/2014/main" id="{4AEE92F9-CF49-4A6E-92AC-0EE645231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63" name="Oval 15">
              <a:extLst>
                <a:ext uri="{FF2B5EF4-FFF2-40B4-BE49-F238E27FC236}">
                  <a16:creationId xmlns="" xmlns:a16="http://schemas.microsoft.com/office/drawing/2014/main" id="{A12594A6-1880-4C16-9ABD-775011942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64" name="Oval 16">
              <a:extLst>
                <a:ext uri="{FF2B5EF4-FFF2-40B4-BE49-F238E27FC236}">
                  <a16:creationId xmlns="" xmlns:a16="http://schemas.microsoft.com/office/drawing/2014/main" id="{D49B1A5F-EE3F-4EC6-9AAC-98A22A8A0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65" name="Oval 17">
              <a:extLst>
                <a:ext uri="{FF2B5EF4-FFF2-40B4-BE49-F238E27FC236}">
                  <a16:creationId xmlns="" xmlns:a16="http://schemas.microsoft.com/office/drawing/2014/main" id="{4D210DC4-7CE9-448B-A91C-616CB8530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66" name="Oval 18">
              <a:extLst>
                <a:ext uri="{FF2B5EF4-FFF2-40B4-BE49-F238E27FC236}">
                  <a16:creationId xmlns="" xmlns:a16="http://schemas.microsoft.com/office/drawing/2014/main" id="{0487710E-9BBE-4857-9772-176AE5CC7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67" name="Oval 19">
              <a:extLst>
                <a:ext uri="{FF2B5EF4-FFF2-40B4-BE49-F238E27FC236}">
                  <a16:creationId xmlns="" xmlns:a16="http://schemas.microsoft.com/office/drawing/2014/main" id="{7F749956-B4E0-48C9-83DC-24FD10765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68" name="Oval 20">
              <a:extLst>
                <a:ext uri="{FF2B5EF4-FFF2-40B4-BE49-F238E27FC236}">
                  <a16:creationId xmlns="" xmlns:a16="http://schemas.microsoft.com/office/drawing/2014/main" id="{72BEF865-62B5-44F8-A8A9-7B7D85982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69" name="Oval 21">
              <a:extLst>
                <a:ext uri="{FF2B5EF4-FFF2-40B4-BE49-F238E27FC236}">
                  <a16:creationId xmlns="" xmlns:a16="http://schemas.microsoft.com/office/drawing/2014/main" id="{26090E6B-1155-477D-8A95-1A58D9C55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70" name="Oval 22">
              <a:extLst>
                <a:ext uri="{FF2B5EF4-FFF2-40B4-BE49-F238E27FC236}">
                  <a16:creationId xmlns="" xmlns:a16="http://schemas.microsoft.com/office/drawing/2014/main" id="{D23B31D7-4291-4D1F-BD57-670524E6A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71" name="Oval 23">
              <a:extLst>
                <a:ext uri="{FF2B5EF4-FFF2-40B4-BE49-F238E27FC236}">
                  <a16:creationId xmlns="" xmlns:a16="http://schemas.microsoft.com/office/drawing/2014/main" id="{08699149-2403-465C-A618-3DE604913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72" name="Oval 24">
              <a:extLst>
                <a:ext uri="{FF2B5EF4-FFF2-40B4-BE49-F238E27FC236}">
                  <a16:creationId xmlns="" xmlns:a16="http://schemas.microsoft.com/office/drawing/2014/main" id="{76D40E5A-98EE-45A2-814C-F13F7BEB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73" name="Oval 25">
              <a:extLst>
                <a:ext uri="{FF2B5EF4-FFF2-40B4-BE49-F238E27FC236}">
                  <a16:creationId xmlns="" xmlns:a16="http://schemas.microsoft.com/office/drawing/2014/main" id="{F80F1A30-04F5-4DF6-82FB-A4B998CA4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74" name="Oval 26">
              <a:extLst>
                <a:ext uri="{FF2B5EF4-FFF2-40B4-BE49-F238E27FC236}">
                  <a16:creationId xmlns="" xmlns:a16="http://schemas.microsoft.com/office/drawing/2014/main" id="{BDB4393A-967A-487C-A080-518771FE0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75" name="Oval 27">
              <a:extLst>
                <a:ext uri="{FF2B5EF4-FFF2-40B4-BE49-F238E27FC236}">
                  <a16:creationId xmlns="" xmlns:a16="http://schemas.microsoft.com/office/drawing/2014/main" id="{C32DFB4D-F84E-4615-8C96-9AEE97B32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76" name="Oval 28">
              <a:extLst>
                <a:ext uri="{FF2B5EF4-FFF2-40B4-BE49-F238E27FC236}">
                  <a16:creationId xmlns="" xmlns:a16="http://schemas.microsoft.com/office/drawing/2014/main" id="{EECF5329-E01A-4C3E-8631-32139A9BE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77" name="Oval 29">
              <a:extLst>
                <a:ext uri="{FF2B5EF4-FFF2-40B4-BE49-F238E27FC236}">
                  <a16:creationId xmlns="" xmlns:a16="http://schemas.microsoft.com/office/drawing/2014/main" id="{83F4B701-6BAB-4802-8B31-12E96DA2E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78" name="Oval 30">
              <a:extLst>
                <a:ext uri="{FF2B5EF4-FFF2-40B4-BE49-F238E27FC236}">
                  <a16:creationId xmlns="" xmlns:a16="http://schemas.microsoft.com/office/drawing/2014/main" id="{F6D5CE79-6C9F-4B34-B033-67FDD2441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79" name="Oval 31">
              <a:extLst>
                <a:ext uri="{FF2B5EF4-FFF2-40B4-BE49-F238E27FC236}">
                  <a16:creationId xmlns="" xmlns:a16="http://schemas.microsoft.com/office/drawing/2014/main" id="{3F986535-93F8-470B-A74C-F6E404203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80" name="Oval 32">
              <a:extLst>
                <a:ext uri="{FF2B5EF4-FFF2-40B4-BE49-F238E27FC236}">
                  <a16:creationId xmlns="" xmlns:a16="http://schemas.microsoft.com/office/drawing/2014/main" id="{B3A377A5-3192-444F-B135-49808A621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81" name="Oval 33">
              <a:extLst>
                <a:ext uri="{FF2B5EF4-FFF2-40B4-BE49-F238E27FC236}">
                  <a16:creationId xmlns="" xmlns:a16="http://schemas.microsoft.com/office/drawing/2014/main" id="{35F24E12-6B4C-41D4-88A9-D0A1D645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82" name="Oval 34">
              <a:extLst>
                <a:ext uri="{FF2B5EF4-FFF2-40B4-BE49-F238E27FC236}">
                  <a16:creationId xmlns="" xmlns:a16="http://schemas.microsoft.com/office/drawing/2014/main" id="{CBFFC0CC-566C-4CBE-AB49-E77945CDD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83" name="Oval 35">
              <a:extLst>
                <a:ext uri="{FF2B5EF4-FFF2-40B4-BE49-F238E27FC236}">
                  <a16:creationId xmlns="" xmlns:a16="http://schemas.microsoft.com/office/drawing/2014/main" id="{A697110C-AFEF-48BF-B794-8245C9714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84" name="Oval 36">
              <a:extLst>
                <a:ext uri="{FF2B5EF4-FFF2-40B4-BE49-F238E27FC236}">
                  <a16:creationId xmlns="" xmlns:a16="http://schemas.microsoft.com/office/drawing/2014/main" id="{EC1C220F-520B-43F7-84AD-F25819179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85" name="Oval 37">
              <a:extLst>
                <a:ext uri="{FF2B5EF4-FFF2-40B4-BE49-F238E27FC236}">
                  <a16:creationId xmlns="" xmlns:a16="http://schemas.microsoft.com/office/drawing/2014/main" id="{B61E1F5B-D0A7-41CC-A015-5AEB910AF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86" name="Oval 38">
              <a:extLst>
                <a:ext uri="{FF2B5EF4-FFF2-40B4-BE49-F238E27FC236}">
                  <a16:creationId xmlns="" xmlns:a16="http://schemas.microsoft.com/office/drawing/2014/main" id="{D4B1DD2A-BC75-4390-B330-A21A4F274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87" name="Oval 39">
              <a:extLst>
                <a:ext uri="{FF2B5EF4-FFF2-40B4-BE49-F238E27FC236}">
                  <a16:creationId xmlns="" xmlns:a16="http://schemas.microsoft.com/office/drawing/2014/main" id="{2A3B9AC1-ACDF-4EDC-8C8F-431654306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  <p:sldLayoutId id="2147484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="" xmlns:a16="http://schemas.microsoft.com/office/drawing/2014/main" id="{6EF345A8-0EA0-4CB8-881E-A82BBC79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75" name="Text Placeholder 12">
            <a:extLst>
              <a:ext uri="{FF2B5EF4-FFF2-40B4-BE49-F238E27FC236}">
                <a16:creationId xmlns="" xmlns:a16="http://schemas.microsoft.com/office/drawing/2014/main" id="{2552C83F-97BE-4CD4-A0A7-428D70CCFF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7C85B2AB-ACC2-4748-842C-25D6A6EC3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ECCFF1C-2ECC-4B34-A388-CF898C3BB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="" xmlns:a16="http://schemas.microsoft.com/office/drawing/2014/main" id="{EFF7BD37-3102-4A74-93B1-C7FABFF34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03CFD44B-11F9-4E24-A909-B386E774A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5019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  <p:sldLayoutId id="21474850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="" xmlns:a16="http://schemas.microsoft.com/office/drawing/2014/main" id="{154839BA-575D-4613-855A-EBAAA792EE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="" xmlns:a16="http://schemas.microsoft.com/office/drawing/2014/main" id="{1C59175D-77C9-46D4-A374-79752A0F9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68332E-1122-4F93-8E3B-9872C8B7C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E70830-B343-49F3-8369-01A1D0D8E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5C1D70-9F8E-45E1-944F-7A57F548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A864F2-53E1-4CD9-B48F-4F3479835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7" r:id="rId1"/>
    <p:sldLayoutId id="2147484988" r:id="rId2"/>
    <p:sldLayoutId id="2147484989" r:id="rId3"/>
    <p:sldLayoutId id="2147484990" r:id="rId4"/>
    <p:sldLayoutId id="2147484991" r:id="rId5"/>
    <p:sldLayoutId id="2147484992" r:id="rId6"/>
    <p:sldLayoutId id="2147484993" r:id="rId7"/>
    <p:sldLayoutId id="2147484994" r:id="rId8"/>
    <p:sldLayoutId id="2147484995" r:id="rId9"/>
    <p:sldLayoutId id="2147484996" r:id="rId10"/>
    <p:sldLayoutId id="2147484997" r:id="rId11"/>
    <p:sldLayoutId id="2147484998" r:id="rId12"/>
    <p:sldLayoutId id="21474850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="" xmlns:a16="http://schemas.microsoft.com/office/drawing/2014/main" id="{E7946503-7E29-4738-8768-956A3CA69B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="" xmlns:a16="http://schemas.microsoft.com/office/drawing/2014/main" id="{716E7E59-0859-4F1E-8E34-DBDE169E6D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54B8FB-A73C-47C2-A366-326680C3A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295C85-A4AC-446A-BD8B-63684E67A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F1DA83-85A7-4DE8-8005-8EA9AB745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E7ADA0-046D-4BA6-84E5-B7A8318A4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5000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  <p:sldLayoutId id="21474850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FC78B3F-CC62-47E8-A54B-06D8FE92A4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="" xmlns:a16="http://schemas.microsoft.com/office/drawing/2014/main" id="{74394453-0263-4B06-872F-281275685D20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48" name="Title Placeholder 21">
            <a:extLst>
              <a:ext uri="{FF2B5EF4-FFF2-40B4-BE49-F238E27FC236}">
                <a16:creationId xmlns="" xmlns:a16="http://schemas.microsoft.com/office/drawing/2014/main" id="{7F43B964-F7DB-4893-A0B1-1FF01C2B1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9" name="Text Placeholder 12">
            <a:extLst>
              <a:ext uri="{FF2B5EF4-FFF2-40B4-BE49-F238E27FC236}">
                <a16:creationId xmlns="" xmlns:a16="http://schemas.microsoft.com/office/drawing/2014/main" id="{B127635B-6BDC-4918-B7B9-4AB9C1BD38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078A11BF-BDFF-4C9F-BC22-BA1287946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E2FF51A-8DF4-4005-93AB-A468A7BF6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="" xmlns:a16="http://schemas.microsoft.com/office/drawing/2014/main" id="{93E364BB-6579-441E-A36B-B782B6401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7DDAA1C-6D41-4FA5-8E46-8FE251362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10" r:id="rId2"/>
    <p:sldLayoutId id="2147485024" r:id="rId3"/>
    <p:sldLayoutId id="2147485011" r:id="rId4"/>
    <p:sldLayoutId id="2147485012" r:id="rId5"/>
    <p:sldLayoutId id="2147485013" r:id="rId6"/>
    <p:sldLayoutId id="2147485014" r:id="rId7"/>
    <p:sldLayoutId id="2147485025" r:id="rId8"/>
    <p:sldLayoutId id="2147485026" r:id="rId9"/>
    <p:sldLayoutId id="2147485015" r:id="rId10"/>
    <p:sldLayoutId id="21474850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7.xml"/><Relationship Id="rId1" Type="http://schemas.openxmlformats.org/officeDocument/2006/relationships/video" Target="file:///G:\QUOC%20HUNG\CHUYEN%20MON\DAY%20TOT%20Unit%207-%20khoi%208\LOP%208-13\LEMINH2.mpg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7.xml"/><Relationship Id="rId1" Type="http://schemas.openxmlformats.org/officeDocument/2006/relationships/video" Target="file:///G:\QUOC%20HUNG\CHUYEN%20MON\DAY%20TOT%20Unit%207-%20khoi%208\LOP%208-13\LEMINH2.mp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132EE34D-0E42-409F-B9BE-7A661BBC1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4775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04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cs typeface="+mn-cs"/>
              </a:rPr>
              <a:t>ENGLISH 9</a:t>
            </a:r>
          </a:p>
        </p:txBody>
      </p:sp>
      <p:pic>
        <p:nvPicPr>
          <p:cNvPr id="19459" name="Picture 5" descr="school_bus_driving_hg_clr">
            <a:extLst>
              <a:ext uri="{FF2B5EF4-FFF2-40B4-BE49-F238E27FC236}">
                <a16:creationId xmlns="" xmlns:a16="http://schemas.microsoft.com/office/drawing/2014/main" id="{0D69EC06-378C-43E2-A5CD-EC920B0EF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3525838"/>
            <a:ext cx="2133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school_bus_driving_hg_clr">
            <a:extLst>
              <a:ext uri="{FF2B5EF4-FFF2-40B4-BE49-F238E27FC236}">
                <a16:creationId xmlns="" xmlns:a16="http://schemas.microsoft.com/office/drawing/2014/main" id="{DA462C21-3332-4EDC-A1FC-0E8D6423C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9624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school_bus_driving_hg_clr">
            <a:extLst>
              <a:ext uri="{FF2B5EF4-FFF2-40B4-BE49-F238E27FC236}">
                <a16:creationId xmlns="" xmlns:a16="http://schemas.microsoft.com/office/drawing/2014/main" id="{8C231A77-34B6-4420-AB9A-BC63336364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36938"/>
            <a:ext cx="14684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school_bus_driving_hg_clr">
            <a:extLst>
              <a:ext uri="{FF2B5EF4-FFF2-40B4-BE49-F238E27FC236}">
                <a16:creationId xmlns="" xmlns:a16="http://schemas.microsoft.com/office/drawing/2014/main" id="{D9997B82-1845-4F7B-968A-248F0726F1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200400"/>
            <a:ext cx="1066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F4C052CC-6287-4530-9C0D-872F10B9E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9375"/>
            <a:ext cx="876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rgbClr val="CC3399"/>
                </a:solidFill>
                <a:latin typeface="+mn-lt"/>
              </a:rPr>
              <a:t>Individually:             </a:t>
            </a:r>
            <a:r>
              <a:rPr lang="en-US" sz="3600" dirty="0">
                <a:solidFill>
                  <a:srgbClr val="CC3399"/>
                </a:solidFill>
                <a:latin typeface="Impact" pitchFamily="34" charset="0"/>
              </a:rPr>
              <a:t>John  Robinson’s story</a:t>
            </a:r>
            <a:endParaRPr lang="en-US" sz="2600" dirty="0">
              <a:solidFill>
                <a:srgbClr val="FF0066"/>
              </a:solidFill>
              <a:latin typeface="Impact" pitchFamily="34" charset="0"/>
            </a:endParaRPr>
          </a:p>
        </p:txBody>
      </p:sp>
      <p:pic>
        <p:nvPicPr>
          <p:cNvPr id="39939" name="Picture 3" descr="smart_guy_getting_an_idea_hg_clr">
            <a:extLst>
              <a:ext uri="{FF2B5EF4-FFF2-40B4-BE49-F238E27FC236}">
                <a16:creationId xmlns="" xmlns:a16="http://schemas.microsoft.com/office/drawing/2014/main" id="{C3476C38-7693-4661-AB62-B18DF9AA52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67263"/>
            <a:ext cx="14017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503F5343-4645-418F-B6E0-9FCEF120F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17638"/>
            <a:ext cx="83820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250000"/>
              <a:buFontTx/>
              <a:buNone/>
            </a:pPr>
            <a:r>
              <a:rPr lang="en-US" altLang="en-US" sz="3200" b="1">
                <a:solidFill>
                  <a:srgbClr val="3333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3200" b="1">
                <a:solidFill>
                  <a:srgbClr val="333300"/>
                </a:solidFill>
              </a:rPr>
              <a:t>He saw the school’s advertisement </a:t>
            </a:r>
            <a:r>
              <a:rPr lang="en-US" altLang="en-US" sz="3200" b="1">
                <a:solidFill>
                  <a:srgbClr val="FF0000"/>
                </a:solidFill>
              </a:rPr>
              <a:t>in today’s edition of Vietnamese news</a:t>
            </a:r>
            <a:r>
              <a:rPr lang="en-US" altLang="en-US" sz="3200" b="1">
                <a:solidFill>
                  <a:srgbClr val="333300"/>
                </a:solidFill>
              </a:rPr>
              <a:t>.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="" xmlns:a16="http://schemas.microsoft.com/office/drawing/2014/main" id="{95DE0B22-0428-4A3F-B25E-A58D31BB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452688"/>
            <a:ext cx="7543800" cy="536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He wants to learn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Vietnamse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="" xmlns:a16="http://schemas.microsoft.com/office/drawing/2014/main" id="{EE68B2FE-DE7C-4D6B-8A91-AA17EDC4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11513"/>
            <a:ext cx="7329488" cy="979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He wants to learn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to read and write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Vietnamse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="" xmlns:a16="http://schemas.microsoft.com/office/drawing/2014/main" id="{81392BE4-3C28-4DAE-8814-5DB28040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4278313"/>
            <a:ext cx="7620000" cy="979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He wants to know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some details of the courses and fees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 build="p"/>
      <p:bldP spid="17" grpId="1" build="allAtOnce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extLst>
              <a:ext uri="{FF2B5EF4-FFF2-40B4-BE49-F238E27FC236}">
                <a16:creationId xmlns="" xmlns:a16="http://schemas.microsoft.com/office/drawing/2014/main" id="{AC5D3F29-A832-47AE-B9E0-93B0B8D67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3716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Matching</a:t>
            </a:r>
            <a:r>
              <a:rPr lang="en-US" altLang="en-US" sz="2800">
                <a:solidFill>
                  <a:srgbClr val="FF0066"/>
                </a:solidFill>
              </a:rPr>
              <a:t/>
            </a:r>
            <a:br>
              <a:rPr lang="en-US" altLang="en-US" sz="2800">
                <a:solidFill>
                  <a:srgbClr val="FF0066"/>
                </a:solidFill>
              </a:rPr>
            </a:br>
            <a:r>
              <a:rPr lang="en-US" altLang="en-US" sz="2800">
                <a:solidFill>
                  <a:srgbClr val="FF0066"/>
                </a:solidFill>
              </a:rPr>
              <a:t/>
            </a:r>
            <a:br>
              <a:rPr lang="en-US" altLang="en-US" sz="2800">
                <a:solidFill>
                  <a:srgbClr val="FF0066"/>
                </a:solidFill>
              </a:rPr>
            </a:br>
            <a:r>
              <a:rPr lang="en-US" altLang="en-US" sz="2800">
                <a:solidFill>
                  <a:srgbClr val="FF0066"/>
                </a:solidFill>
              </a:rPr>
              <a:t>                 </a:t>
            </a:r>
            <a:r>
              <a:rPr lang="en-US" altLang="en-US">
                <a:solidFill>
                  <a:srgbClr val="FF0066"/>
                </a:solidFill>
              </a:rPr>
              <a:t>4 parts </a:t>
            </a:r>
            <a:r>
              <a:rPr lang="en-US" altLang="en-US" sz="2000">
                <a:solidFill>
                  <a:schemeClr val="tx1"/>
                </a:solidFill>
              </a:rPr>
              <a:t>of a letter of inquiry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D32CFAB3-9846-4213-9541-5A230C890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3048000" cy="4114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Introduction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>
                <a:solidFill>
                  <a:srgbClr val="C00000"/>
                </a:solidFill>
              </a:rPr>
              <a:t>Request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Further information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54062A-FBBC-4DF3-BA02-AEFF81DA3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0"/>
            <a:ext cx="5867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en-US" sz="2000" dirty="0">
                <a:sym typeface="Wingdings" pitchFamily="2" charset="2"/>
              </a:rPr>
              <a:t>Say how you come to know about the school;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ym typeface="Wingdings" pitchFamily="2" charset="2"/>
              </a:rPr>
              <a:t>     Say you want to know more information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en-US" sz="2000" dirty="0">
                <a:solidFill>
                  <a:srgbClr val="C00000"/>
                </a:solidFill>
                <a:sym typeface="Wingdings" pitchFamily="2" charset="2"/>
              </a:rPr>
              <a:t>State how good your language is;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C00000"/>
                </a:solidFill>
                <a:sym typeface="Wingdings" pitchFamily="2" charset="2"/>
              </a:rPr>
              <a:t>    Say exactly what kind of information you want</a:t>
            </a:r>
            <a:endParaRPr lang="en-US" sz="2000" dirty="0">
              <a:solidFill>
                <a:srgbClr val="C000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dirty="0"/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en-US" sz="2000" dirty="0">
                <a:sym typeface="Wingdings" pitchFamily="2" charset="2"/>
              </a:rPr>
              <a:t>Say you are ready to supply more information about your study if necessary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 E</a:t>
            </a:r>
            <a:r>
              <a:rPr lang="en-US" sz="2000" dirty="0">
                <a:solidFill>
                  <a:srgbClr val="FF0000"/>
                </a:solidFill>
              </a:rPr>
              <a:t>nd with a polite closing.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>
            <a:extLst>
              <a:ext uri="{FF2B5EF4-FFF2-40B4-BE49-F238E27FC236}">
                <a16:creationId xmlns="" xmlns:a16="http://schemas.microsoft.com/office/drawing/2014/main" id="{05DBCD5E-D3CD-427D-9829-62B4161ED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000" u="sng"/>
              <a:t/>
            </a:r>
            <a:br>
              <a:rPr lang="en-US" altLang="en-US" sz="2000" u="sng"/>
            </a:br>
            <a:r>
              <a:rPr lang="en-US" altLang="en-US" sz="2800"/>
              <a:t>         				</a:t>
            </a:r>
            <a:r>
              <a:rPr lang="en-US" altLang="en-US" sz="2000">
                <a:solidFill>
                  <a:srgbClr val="FF0066"/>
                </a:solidFill>
              </a:rPr>
              <a:t>Matching</a:t>
            </a:r>
            <a:br>
              <a:rPr lang="en-US" altLang="en-US" sz="2000">
                <a:solidFill>
                  <a:srgbClr val="FF0066"/>
                </a:solidFill>
              </a:rPr>
            </a:br>
            <a:r>
              <a:rPr lang="en-US" altLang="en-US" u="sng">
                <a:solidFill>
                  <a:srgbClr val="FF0066"/>
                </a:solidFill>
              </a:rPr>
              <a:t>ANSWER KEYS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5AD08FE6-AC9D-4411-A43F-73A96A2F3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3048000" cy="4114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Introduction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Request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Further information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F8770DA-708B-4A54-829A-0B40333A3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86000"/>
            <a:ext cx="6248400" cy="472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ym typeface="Wingdings" pitchFamily="2" charset="2"/>
              </a:rPr>
              <a:t>1.  </a:t>
            </a:r>
            <a:r>
              <a:rPr lang="en-US" sz="2000" i="1" dirty="0">
                <a:sym typeface="Wingdings" pitchFamily="2" charset="2"/>
              </a:rPr>
              <a:t>I saw your school’s advertisement……</a:t>
            </a:r>
            <a:endParaRPr lang="en-US" sz="2000" i="1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i="1" dirty="0"/>
              <a:t>   Viet Nam news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i="1" dirty="0">
                <a:sym typeface="Wingdings" pitchFamily="2" charset="2"/>
              </a:rPr>
              <a:t>   I am interested in………….about  your school.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i="1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i="1" dirty="0">
                <a:sym typeface="Wingdings" pitchFamily="2" charset="2"/>
              </a:rPr>
              <a:t>.</a:t>
            </a:r>
            <a:r>
              <a:rPr lang="en-US" sz="2000" i="1" dirty="0">
                <a:solidFill>
                  <a:srgbClr val="FF0000"/>
                </a:solidFill>
                <a:sym typeface="Wingdings" pitchFamily="2" charset="2"/>
              </a:rPr>
              <a:t>I speak a little Vietnamese……courses and fees?</a:t>
            </a:r>
            <a:endParaRPr lang="en-US" sz="2000" i="1" dirty="0">
              <a:solidFill>
                <a:srgbClr val="FF00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i="1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ym typeface="Wingdings" pitchFamily="2" charset="2"/>
              </a:rPr>
              <a:t>3</a:t>
            </a:r>
            <a:r>
              <a:rPr lang="en-US" sz="2000" i="1" dirty="0">
                <a:sym typeface="Wingdings" pitchFamily="2" charset="2"/>
              </a:rPr>
              <a:t>. I can complete a spoken……… if necessary.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i="1" dirty="0"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en-US" sz="2000" i="1" dirty="0">
                <a:solidFill>
                  <a:srgbClr val="FF0000"/>
                </a:solidFill>
                <a:sym typeface="Wingdings" pitchFamily="2" charset="2"/>
              </a:rPr>
              <a:t>. I look forward to hearing from you.  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>
            <a:extLst>
              <a:ext uri="{FF2B5EF4-FFF2-40B4-BE49-F238E27FC236}">
                <a16:creationId xmlns="" xmlns:a16="http://schemas.microsoft.com/office/drawing/2014/main" id="{ACED0CBC-4862-4D8E-9F25-F68A57A3E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3" y="533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000" u="sng"/>
              <a:t/>
            </a:r>
            <a:br>
              <a:rPr lang="en-US" altLang="en-US" sz="2000" u="sng"/>
            </a:br>
            <a:r>
              <a:rPr lang="en-US" altLang="en-US" sz="2800"/>
              <a:t>         		</a:t>
            </a:r>
            <a:r>
              <a:rPr lang="en-US" altLang="en-US" sz="4000">
                <a:solidFill>
                  <a:srgbClr val="FF0066"/>
                </a:solidFill>
              </a:rPr>
              <a:t>Format</a:t>
            </a:r>
            <a:r>
              <a:rPr lang="en-US" altLang="en-US" sz="2800">
                <a:solidFill>
                  <a:srgbClr val="FF0066"/>
                </a:solidFill>
              </a:rPr>
              <a:t>  </a:t>
            </a:r>
            <a:r>
              <a:rPr lang="en-US" altLang="en-US" sz="2800">
                <a:solidFill>
                  <a:schemeClr val="tx1"/>
                </a:solidFill>
              </a:rPr>
              <a:t>of a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>
                <a:solidFill>
                  <a:srgbClr val="FF0066"/>
                </a:solidFill>
              </a:rPr>
              <a:t>letter of inquiry </a:t>
            </a:r>
            <a:endParaRPr lang="en-US" altLang="en-US" sz="2800">
              <a:solidFill>
                <a:srgbClr val="FF0066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8978A7BB-BD83-4B19-A2FE-21033BBC8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2743200"/>
            <a:ext cx="4724400" cy="3048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Introduction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18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>
                <a:solidFill>
                  <a:srgbClr val="C00000"/>
                </a:solidFill>
              </a:rPr>
              <a:t>Request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18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Further information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extLst>
              <a:ext uri="{FF2B5EF4-FFF2-40B4-BE49-F238E27FC236}">
                <a16:creationId xmlns="" xmlns:a16="http://schemas.microsoft.com/office/drawing/2014/main" id="{FDBA6EE5-59C4-4085-8203-5BE442C5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0099"/>
                </a:solidFill>
              </a:rPr>
              <a:t>Read the following advertisement</a:t>
            </a:r>
            <a:br>
              <a:rPr lang="en-US" altLang="en-US" sz="3200" b="1" dirty="0">
                <a:solidFill>
                  <a:srgbClr val="000099"/>
                </a:solidFill>
              </a:rPr>
            </a:br>
            <a:r>
              <a:rPr lang="en-US" altLang="en-US" sz="2800" dirty="0">
                <a:solidFill>
                  <a:srgbClr val="000099"/>
                </a:solidFill>
              </a:rPr>
              <a:t>           </a:t>
            </a:r>
            <a:endParaRPr lang="en-US" altLang="en-US" sz="2800" dirty="0">
              <a:solidFill>
                <a:srgbClr val="990000"/>
              </a:solidFill>
            </a:endParaRPr>
          </a:p>
        </p:txBody>
      </p:sp>
      <p:sp>
        <p:nvSpPr>
          <p:cNvPr id="48131" name="Text Box 5">
            <a:extLst>
              <a:ext uri="{FF2B5EF4-FFF2-40B4-BE49-F238E27FC236}">
                <a16:creationId xmlns="" xmlns:a16="http://schemas.microsoft.com/office/drawing/2014/main" id="{76378C51-4576-4312-BE8A-93CF92C1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194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 Black" panose="020B0A04020102020204" pitchFamily="34" charset="0"/>
              </a:rPr>
              <a:t> </a:t>
            </a:r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="" xmlns:a16="http://schemas.microsoft.com/office/drawing/2014/main" id="{4CC62ABF-2A57-497E-9B3D-808D040F9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172200"/>
            <a:ext cx="7467600" cy="609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4000" b="1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Write a letter of inquiry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to request </a:t>
            </a:r>
            <a:r>
              <a:rPr lang="en-US" altLang="en-US" b="1">
                <a:solidFill>
                  <a:srgbClr val="FF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for more information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about</a:t>
            </a:r>
            <a:r>
              <a:rPr lang="en-US" altLang="en-US" b="1">
                <a:solidFill>
                  <a:srgbClr val="FF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the courses and  fees</a:t>
            </a:r>
            <a:endParaRPr lang="en-US" altLang="en-US" sz="2400" b="1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DCA7D71-28EA-4ADD-A543-B9C312FC2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324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extLst>
              <a:ext uri="{FF2B5EF4-FFF2-40B4-BE49-F238E27FC236}">
                <a16:creationId xmlns="" xmlns:a16="http://schemas.microsoft.com/office/drawing/2014/main" id="{48876BD8-F248-4C5B-BEDD-5D985EB18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000" u="sng"/>
              <a:t/>
            </a:r>
            <a:br>
              <a:rPr lang="en-US" altLang="en-US" sz="2000" u="sng"/>
            </a:br>
            <a:r>
              <a:rPr lang="en-US" altLang="en-US" sz="2800"/>
              <a:t>         		                    </a:t>
            </a:r>
            <a:r>
              <a:rPr lang="en-US" altLang="en-US" sz="4000">
                <a:solidFill>
                  <a:srgbClr val="FF0066"/>
                </a:solidFill>
              </a:rPr>
              <a:t>Outline </a:t>
            </a:r>
            <a:r>
              <a:rPr lang="en-US" altLang="en-US" sz="2400">
                <a:solidFill>
                  <a:srgbClr val="002060"/>
                </a:solidFill>
              </a:rPr>
              <a:t>of letter of inquiry </a:t>
            </a:r>
            <a:endParaRPr lang="en-US" altLang="en-US" sz="1800">
              <a:solidFill>
                <a:srgbClr val="002060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7AC10EC3-FECD-4DBA-B376-96EEBD83D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3200400" cy="4114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/>
              <a:t>Introduction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>
                <a:solidFill>
                  <a:srgbClr val="C00000"/>
                </a:solidFill>
              </a:rPr>
              <a:t>Request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/>
              <a:t>Further information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b="1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06BCFF-936C-4556-AA16-495BE186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0"/>
            <a:ext cx="6019800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en-US" sz="2000" b="1" dirty="0">
                <a:sym typeface="Wingdings" pitchFamily="2" charset="2"/>
              </a:rPr>
              <a:t>- Say how you come to know about the school </a:t>
            </a:r>
            <a:r>
              <a:rPr lang="en-US" sz="2000" b="1" i="1" dirty="0">
                <a:sym typeface="Wingdings" pitchFamily="2" charset="2"/>
              </a:rPr>
              <a:t>(</a:t>
            </a:r>
            <a:r>
              <a:rPr lang="en-US" sz="2000" b="1" i="1" dirty="0">
                <a:solidFill>
                  <a:srgbClr val="FFC000"/>
                </a:solidFill>
                <a:sym typeface="Wingdings" pitchFamily="2" charset="2"/>
              </a:rPr>
              <a:t>advertisement on newspaper/ watch on TV …);</a:t>
            </a:r>
            <a:r>
              <a:rPr lang="en-US" sz="2000" b="1" dirty="0">
                <a:solidFill>
                  <a:srgbClr val="FFC000"/>
                </a:solidFill>
                <a:sym typeface="Wingdings" pitchFamily="2" charset="2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ym typeface="Wingdings" pitchFamily="2" charset="2"/>
              </a:rPr>
              <a:t>     - Express your interest </a:t>
            </a:r>
            <a:r>
              <a:rPr lang="en-US" sz="2000" b="1" dirty="0">
                <a:solidFill>
                  <a:srgbClr val="FFC000"/>
                </a:solidFill>
                <a:sym typeface="Wingdings" pitchFamily="2" charset="2"/>
              </a:rPr>
              <a:t>(=  want to more information)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1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State how good your English is;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Say exactly what kind of information you want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en-US" sz="2000" b="1" dirty="0">
                <a:sym typeface="Wingdings" pitchFamily="2" charset="2"/>
              </a:rPr>
              <a:t>- Say you are ready to supply  more information about your English/ study </a:t>
            </a:r>
            <a:r>
              <a:rPr lang="en-US" sz="2000" b="1" dirty="0">
                <a:solidFill>
                  <a:srgbClr val="FFC000"/>
                </a:solidFill>
                <a:sym typeface="Wingdings" pitchFamily="2" charset="2"/>
              </a:rPr>
              <a:t>(record of study)</a:t>
            </a:r>
            <a:r>
              <a:rPr lang="en-US" sz="2000" b="1" dirty="0">
                <a:sym typeface="Wingdings" pitchFamily="2" charset="2"/>
              </a:rPr>
              <a:t> if necessary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000" b="1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End  with a polite closing.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j0232133">
            <a:extLst>
              <a:ext uri="{FF2B5EF4-FFF2-40B4-BE49-F238E27FC236}">
                <a16:creationId xmlns="" xmlns:a16="http://schemas.microsoft.com/office/drawing/2014/main" id="{199324C9-AF54-4CDC-9436-64AFD28E01E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860800"/>
            <a:ext cx="2921000" cy="2997200"/>
          </a:xfrm>
        </p:spPr>
      </p:pic>
      <p:sp>
        <p:nvSpPr>
          <p:cNvPr id="52227" name="Title 4">
            <a:extLst>
              <a:ext uri="{FF2B5EF4-FFF2-40B4-BE49-F238E27FC236}">
                <a16:creationId xmlns="" xmlns:a16="http://schemas.microsoft.com/office/drawing/2014/main" id="{8EC61827-0372-4D32-AD9B-AAAE5620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46188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work:</a:t>
            </a:r>
            <a:br>
              <a:rPr lang="en-US" altLang="en-US" sz="20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groups </a:t>
            </a:r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in 2 teams</a:t>
            </a:r>
            <a:b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altLang="en-US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EB2231-ADF9-4EB6-94B5-D8F7D2D08BD0}"/>
              </a:ext>
            </a:extLst>
          </p:cNvPr>
          <p:cNvSpPr txBox="1">
            <a:spLocks/>
          </p:cNvSpPr>
          <p:nvPr/>
        </p:nvSpPr>
        <p:spPr bwMode="auto">
          <a:xfrm>
            <a:off x="646113" y="1389063"/>
            <a:ext cx="8534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US" altLang="en-US" sz="320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2 groups in each team write </a:t>
            </a:r>
            <a:r>
              <a:rPr lang="en-US" altLang="en-US" sz="3200" b="1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introduction</a:t>
            </a:r>
            <a:endParaRPr lang="en-US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="" xmlns:a16="http://schemas.microsoft.com/office/drawing/2014/main" id="{5083C833-75D8-4C05-826D-E8077DB69F48}"/>
              </a:ext>
            </a:extLst>
          </p:cNvPr>
          <p:cNvSpPr txBox="1">
            <a:spLocks/>
          </p:cNvSpPr>
          <p:nvPr/>
        </p:nvSpPr>
        <p:spPr bwMode="auto">
          <a:xfrm>
            <a:off x="685800" y="2093913"/>
            <a:ext cx="85344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chemeClr val="tx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US" altLang="en-US" sz="3200">
                <a:solidFill>
                  <a:srgbClr val="8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the other 2 groups in each team write: 					</a:t>
            </a:r>
            <a:r>
              <a:rPr lang="en-US" altLang="en-US" sz="2800" b="1">
                <a:solidFill>
                  <a:srgbClr val="8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- Request</a:t>
            </a:r>
            <a:br>
              <a:rPr lang="en-US" altLang="en-US" sz="2800" b="1">
                <a:solidFill>
                  <a:srgbClr val="8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800" b="1">
                <a:solidFill>
                  <a:srgbClr val="8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	- Further information</a:t>
            </a:r>
            <a:br>
              <a:rPr lang="en-US" altLang="en-US" sz="2800" b="1">
                <a:solidFill>
                  <a:srgbClr val="8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800" b="1">
                <a:solidFill>
                  <a:srgbClr val="8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- Conclusion</a:t>
            </a:r>
            <a:r>
              <a:rPr lang="en-US" altLang="en-US" sz="3200">
                <a:solidFill>
                  <a:srgbClr val="8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en-US" sz="3200">
                <a:solidFill>
                  <a:srgbClr val="8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</a:rPr>
              <a:t>						</a:t>
            </a:r>
            <a:endParaRPr lang="en-US" altLang="en-US" sz="20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="" xmlns:a16="http://schemas.microsoft.com/office/drawing/2014/main" id="{81B2D50C-2CFF-45B8-A051-1558F44A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4275" name="Picture 2" descr="D:\QUOCHUNG\CHUYEN MON\GIAO AN -POWER POINT -DAY TOT\GIAO AN -POWER POINT\HINH ANH DONG- Dung lam Power Point\hình nền\Powerpoint-designs-professional-powerpoint-templates-for-free.jpg">
            <a:extLst>
              <a:ext uri="{FF2B5EF4-FFF2-40B4-BE49-F238E27FC236}">
                <a16:creationId xmlns="" xmlns:a16="http://schemas.microsoft.com/office/drawing/2014/main" id="{38042156-0F77-4D7D-BCDC-705A5E56C35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7650"/>
            <a:ext cx="8610600" cy="6457950"/>
          </a:xfrm>
          <a:noFill/>
        </p:spPr>
      </p:pic>
      <p:sp>
        <p:nvSpPr>
          <p:cNvPr id="34820" name="TextBox 4">
            <a:extLst>
              <a:ext uri="{FF2B5EF4-FFF2-40B4-BE49-F238E27FC236}">
                <a16:creationId xmlns="" xmlns:a16="http://schemas.microsoft.com/office/drawing/2014/main" id="{C71104B6-247F-4FAB-BAC6-EFBAB1D90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.VnArial" panose="020B7200000000000000" pitchFamily="34" charset="0"/>
              </a:rPr>
              <a:t>How should we end a letter of inquiry?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9A0C69-BD08-4D16-A46B-4CC3BC9BA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135313"/>
            <a:ext cx="228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.VnArial" panose="020B7200000000000000" pitchFamily="34" charset="0"/>
              </a:rPr>
              <a:t>Why?</a:t>
            </a:r>
          </a:p>
        </p:txBody>
      </p:sp>
      <p:sp>
        <p:nvSpPr>
          <p:cNvPr id="54278" name="TextBox 5">
            <a:extLst>
              <a:ext uri="{FF2B5EF4-FFF2-40B4-BE49-F238E27FC236}">
                <a16:creationId xmlns="" xmlns:a16="http://schemas.microsoft.com/office/drawing/2014/main" id="{4ECC003B-7222-4EF8-9E8D-3F22A668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7620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C00000"/>
                </a:solidFill>
                <a:latin typeface=".VnArial" panose="020B7200000000000000" pitchFamily="34" charset="0"/>
              </a:rPr>
              <a:t>Students’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="" xmlns:a16="http://schemas.microsoft.com/office/drawing/2014/main" id="{CD8D541F-5C02-49EC-9BC1-E98248EDB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671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100" u="sng" dirty="0">
                <a:solidFill>
                  <a:srgbClr val="FF0000"/>
                </a:solidFill>
              </a:rPr>
              <a:t>Homework: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083DB64E-1140-4541-9DBE-9096A2A90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77975"/>
            <a:ext cx="8839200" cy="860425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0000CC"/>
                </a:solidFill>
              </a:rPr>
              <a:t>1. Complete your unfinished letter</a:t>
            </a:r>
          </a:p>
        </p:txBody>
      </p:sp>
      <p:pic>
        <p:nvPicPr>
          <p:cNvPr id="56324" name="Picture 4" descr="alarmclock">
            <a:extLst>
              <a:ext uri="{FF2B5EF4-FFF2-40B4-BE49-F238E27FC236}">
                <a16:creationId xmlns="" xmlns:a16="http://schemas.microsoft.com/office/drawing/2014/main" id="{833E1416-8741-4B24-B851-AB9BC5C7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304800"/>
            <a:ext cx="35052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21178678-8658-4BE7-B3B0-07B66B00C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54688"/>
            <a:ext cx="7772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b="1">
                <a:solidFill>
                  <a:srgbClr val="0000CC"/>
                </a:solidFill>
              </a:rPr>
              <a:t>3. Do exercise in Language focus section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1DB2FF6-0BDD-4957-BC81-E2CDB0313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01888"/>
            <a:ext cx="88392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0000CC"/>
                </a:solidFill>
              </a:rPr>
              <a:t>2. You want to improve your English in one of three following schools, write a letter of inquiry to it: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CC3300"/>
                </a:solidFill>
              </a:rPr>
              <a:t>         + The Brighton Language Center- UK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CC3300"/>
                </a:solidFill>
              </a:rPr>
              <a:t>         + Seattle School of English- USA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CC3300"/>
                </a:solidFill>
              </a:rPr>
              <a:t>         + Brisbane Institute of English-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="" xmlns:a16="http://schemas.microsoft.com/office/drawing/2014/main" id="{4D73A4BA-56AC-4005-8E7F-ED9795B7A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525000" cy="3581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latin typeface="Script MT Bold" pitchFamily="66" charset="0"/>
              </a:rPr>
              <a:t>Thanks for your attention!</a:t>
            </a:r>
            <a:br>
              <a:rPr lang="en-US" sz="5400" dirty="0">
                <a:solidFill>
                  <a:srgbClr val="FF0066"/>
                </a:solidFill>
                <a:latin typeface="Script MT Bold" pitchFamily="66" charset="0"/>
              </a:rPr>
            </a:br>
            <a:r>
              <a:rPr lang="en-US" sz="4500" dirty="0">
                <a:solidFill>
                  <a:srgbClr val="FF0066"/>
                </a:solidFill>
                <a:latin typeface="Script MT Bold" pitchFamily="66" charset="0"/>
              </a:rPr>
              <a:t/>
            </a:r>
            <a:br>
              <a:rPr lang="en-US" sz="4500" dirty="0">
                <a:solidFill>
                  <a:srgbClr val="FF0066"/>
                </a:solidFill>
                <a:latin typeface="Script MT Bold" pitchFamily="66" charset="0"/>
              </a:rPr>
            </a:br>
            <a:r>
              <a:rPr lang="en-US" sz="4400" dirty="0">
                <a:solidFill>
                  <a:srgbClr val="FF0066"/>
                </a:solidFill>
                <a:latin typeface="Broadway" pitchFamily="82" charset="0"/>
              </a:rPr>
              <a:t>Goodbye!</a:t>
            </a:r>
            <a:endParaRPr lang="en-US" sz="3300" dirty="0">
              <a:solidFill>
                <a:srgbClr val="FF0066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27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1AFEEF6A-F431-45FC-A3DB-0E17270C9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29600" cy="7905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990000"/>
                </a:solidFill>
              </a:rPr>
              <a:t/>
            </a:r>
            <a:br>
              <a:rPr lang="en-US" sz="2000" b="1" dirty="0">
                <a:solidFill>
                  <a:srgbClr val="990000"/>
                </a:solidFill>
              </a:rPr>
            </a:br>
            <a:r>
              <a:rPr lang="en-US" sz="2000" b="1" dirty="0">
                <a:solidFill>
                  <a:srgbClr val="990000"/>
                </a:solidFill>
              </a:rPr>
              <a:t>Warm up (Group work):</a:t>
            </a:r>
            <a:br>
              <a:rPr lang="en-US" sz="2000" b="1" dirty="0">
                <a:solidFill>
                  <a:srgbClr val="990000"/>
                </a:solidFill>
              </a:rPr>
            </a:br>
            <a:r>
              <a:rPr lang="en-US" sz="5400" b="1" dirty="0">
                <a:solidFill>
                  <a:srgbClr val="990000"/>
                </a:solidFill>
              </a:rPr>
              <a:t> Game: Jumbled words</a:t>
            </a:r>
            <a:endParaRPr lang="en-US" sz="4000" dirty="0">
              <a:solidFill>
                <a:srgbClr val="990000"/>
              </a:solidFill>
            </a:endParaRPr>
          </a:p>
        </p:txBody>
      </p:sp>
      <p:pic>
        <p:nvPicPr>
          <p:cNvPr id="7" name="LEMINH2.mpg">
            <a:hlinkClick r:id="" action="ppaction://media"/>
            <a:extLst>
              <a:ext uri="{FF2B5EF4-FFF2-40B4-BE49-F238E27FC236}">
                <a16:creationId xmlns="" xmlns:a16="http://schemas.microsoft.com/office/drawing/2014/main" id="{E3AF6801-6987-4D96-8F3D-8B178F7F78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991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5485AFF-EA93-4B2F-AD31-4E481F324BFA}"/>
              </a:ext>
            </a:extLst>
          </p:cNvPr>
          <p:cNvSpPr/>
          <p:nvPr/>
        </p:nvSpPr>
        <p:spPr>
          <a:xfrm>
            <a:off x="1219200" y="1371600"/>
            <a:ext cx="7772400" cy="4143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20000"/>
              </a:spcBef>
              <a:buClr>
                <a:srgbClr val="EEC85E"/>
              </a:buClr>
              <a:buSzPct val="70000"/>
              <a:buFontTx/>
              <a:buAutoNum type="arabicPeriod"/>
              <a:defRPr/>
            </a:pPr>
            <a:r>
              <a:rPr lang="en-US" sz="2800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versetimadnet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 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  <a:sym typeface="Wingdings" pitchFamily="2" charset="2"/>
              </a:rPr>
              <a:t> a _ _ _ _ _ _ _ _ _  _ </a:t>
            </a:r>
          </a:p>
          <a:p>
            <a:pPr marL="514350" indent="-514350" eaLnBrk="1" hangingPunct="1">
              <a:spcBef>
                <a:spcPct val="20000"/>
              </a:spcBef>
              <a:buClr>
                <a:srgbClr val="EEC85E"/>
              </a:buClr>
              <a:buSzPct val="70000"/>
              <a:buFontTx/>
              <a:buAutoNum type="arabicPeriod"/>
              <a:defRPr/>
            </a:pPr>
            <a:r>
              <a:rPr lang="en-US" sz="2800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  <a:sym typeface="Wingdings" pitchFamily="2" charset="2"/>
              </a:rPr>
              <a:t>swne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  <a:sym typeface="Wingdings" pitchFamily="2" charset="2"/>
              </a:rPr>
              <a:t>     n _ _ _ _</a:t>
            </a:r>
          </a:p>
          <a:p>
            <a:pPr marL="514350" indent="-514350" eaLnBrk="1" hangingPunct="1">
              <a:spcBef>
                <a:spcPct val="20000"/>
              </a:spcBef>
              <a:buClr>
                <a:srgbClr val="EEC85E"/>
              </a:buClr>
              <a:buSzPct val="70000"/>
              <a:buFontTx/>
              <a:buAutoNum type="arabicPeriod"/>
              <a:defRPr/>
            </a:pPr>
            <a:r>
              <a:rPr lang="en-US" sz="2800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resettin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  <a:sym typeface="Wingdings" pitchFamily="2" charset="2"/>
              </a:rPr>
              <a:t>  i _ _ _ _ _ _ _ _ </a:t>
            </a:r>
            <a:endParaRPr lang="en-US" sz="2800" kern="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+mn-cs"/>
            </a:endParaRPr>
          </a:p>
          <a:p>
            <a:pPr marL="514350" indent="-514350" eaLnBrk="1" hangingPunct="1">
              <a:spcBef>
                <a:spcPct val="20000"/>
              </a:spcBef>
              <a:buClr>
                <a:srgbClr val="EEC85E"/>
              </a:buClr>
              <a:buSzPct val="70000"/>
              <a:buFontTx/>
              <a:buAutoNum type="arabicPeriod"/>
              <a:defRPr/>
            </a:pPr>
            <a:r>
              <a:rPr lang="en-US" sz="2800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atmorfioinn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 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  <a:sym typeface="Wingdings" pitchFamily="2" charset="2"/>
              </a:rPr>
              <a:t> i _ _ _ _ _ _ _ _ _ _</a:t>
            </a:r>
            <a:endParaRPr lang="en-US" sz="2800" kern="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+mn-cs"/>
            </a:endParaRPr>
          </a:p>
          <a:p>
            <a:pPr marL="514350" indent="-514350" eaLnBrk="1" hangingPunct="1">
              <a:spcBef>
                <a:spcPct val="20000"/>
              </a:spcBef>
              <a:buClr>
                <a:srgbClr val="EEC85E"/>
              </a:buClr>
              <a:buSzPct val="70000"/>
              <a:buFontTx/>
              <a:buAutoNum type="arabicPeriod"/>
              <a:defRPr/>
            </a:pPr>
            <a:r>
              <a:rPr lang="en-US" sz="2800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eef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 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  <a:sym typeface="Wingdings" pitchFamily="2" charset="2"/>
              </a:rPr>
              <a:t> f _ _</a:t>
            </a:r>
            <a:endParaRPr lang="en-US" sz="2800" kern="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+mn-cs"/>
            </a:endParaRPr>
          </a:p>
          <a:p>
            <a:pPr marL="514350" indent="-514350" eaLnBrk="1" hangingPunct="1">
              <a:spcBef>
                <a:spcPct val="20000"/>
              </a:spcBef>
              <a:buClr>
                <a:srgbClr val="EEC85E"/>
              </a:buClr>
              <a:buSzPct val="70000"/>
              <a:buFontTx/>
              <a:buAutoNum type="arabicPeriod"/>
              <a:defRPr/>
            </a:pPr>
            <a:r>
              <a:rPr lang="en-US" sz="2800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sasecenry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 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  <a:sym typeface="Wingdings" pitchFamily="2" charset="2"/>
              </a:rPr>
              <a:t> n _ _ _ _ _ _ _ _</a:t>
            </a:r>
            <a:endParaRPr lang="en-US" sz="2800" kern="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+mn-cs"/>
            </a:endParaRPr>
          </a:p>
          <a:p>
            <a:pPr marL="514350" indent="-514350" eaLnBrk="1" hangingPunct="1">
              <a:spcBef>
                <a:spcPct val="20000"/>
              </a:spcBef>
              <a:buClr>
                <a:srgbClr val="EEC85E"/>
              </a:buClr>
              <a:buSzPct val="70000"/>
              <a:buFontTx/>
              <a:buAutoNum type="arabicPeriod"/>
              <a:defRPr/>
            </a:pPr>
            <a:r>
              <a:rPr lang="en-US" sz="2800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spypul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</a:rPr>
              <a:t> 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  <a:sym typeface="Wingdings" pitchFamily="2" charset="2"/>
              </a:rPr>
              <a:t> s _ _ _ _ _</a:t>
            </a:r>
          </a:p>
          <a:p>
            <a:pPr marL="514350" indent="-514350" eaLnBrk="1" hangingPunct="1">
              <a:spcBef>
                <a:spcPct val="20000"/>
              </a:spcBef>
              <a:buClr>
                <a:srgbClr val="EEC85E"/>
              </a:buClr>
              <a:buSzPct val="70000"/>
              <a:buFontTx/>
              <a:buAutoNum type="arabicPeriod"/>
              <a:defRPr/>
            </a:pPr>
            <a:r>
              <a:rPr lang="en-US" sz="2800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  <a:sym typeface="Wingdings" pitchFamily="2" charset="2"/>
              </a:rPr>
              <a:t>qurseet</a:t>
            </a:r>
            <a:r>
              <a:rPr lang="en-US" sz="2800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+mn-cs"/>
                <a:sym typeface="Wingdings" pitchFamily="2" charset="2"/>
              </a:rPr>
              <a:t>  r _ _ _ _ _ _</a:t>
            </a:r>
            <a:endParaRPr lang="en-US" sz="2800" kern="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MINH2.mpg">
            <a:hlinkClick r:id="" action="ppaction://media"/>
            <a:extLst>
              <a:ext uri="{FF2B5EF4-FFF2-40B4-BE49-F238E27FC236}">
                <a16:creationId xmlns="" xmlns:a16="http://schemas.microsoft.com/office/drawing/2014/main" id="{CFD80CAE-0AB7-4C42-8F7B-DC30DD22FE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30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233DCA84-A0D5-41CA-8A72-421E2DE99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0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990000"/>
                </a:solidFill>
              </a:rPr>
              <a:t>Answer key</a:t>
            </a:r>
            <a:r>
              <a:rPr lang="en-US" sz="400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0C6877E-6FA3-4153-BA39-0F273CAD3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1800" y="1612900"/>
            <a:ext cx="4267200" cy="460216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0000CC"/>
                </a:solidFill>
              </a:rPr>
              <a:t>advertisement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0000CC"/>
                </a:solidFill>
              </a:rPr>
              <a:t>news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0000CC"/>
                </a:solidFill>
              </a:rPr>
              <a:t>interest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0000CC"/>
                </a:solidFill>
              </a:rPr>
              <a:t>information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0000CC"/>
                </a:solidFill>
              </a:rPr>
              <a:t>fee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0000CC"/>
                </a:solidFill>
              </a:rPr>
              <a:t>necessary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0000CC"/>
                </a:solidFill>
              </a:rPr>
              <a:t>supply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rgbClr val="0000CC"/>
                </a:solidFill>
              </a:rPr>
              <a:t>request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879918-DF45-4C4E-8941-5A60919C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Underline/ highlight 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those words in the letter on page 37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="" xmlns:a16="http://schemas.microsoft.com/office/drawing/2014/main" id="{90361B80-A1A0-4305-9278-45C467738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295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the same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letter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that in Unit 1?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8436" name="Text Placeholder 3">
            <a:extLst>
              <a:ext uri="{FF2B5EF4-FFF2-40B4-BE49-F238E27FC236}">
                <a16:creationId xmlns="" xmlns:a16="http://schemas.microsoft.com/office/drawing/2014/main" id="{FB74DD08-2D15-4649-BDC9-8660781F5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229600" cy="7858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kind of this letter is?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="" xmlns:a16="http://schemas.microsoft.com/office/drawing/2014/main" id="{150C4B87-82F0-4B64-90F0-4D4C14390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624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VNI-Times" pitchFamily="2" charset="0"/>
              </a:rPr>
              <a:t>Letter of inquiry </a:t>
            </a:r>
            <a:r>
              <a:rPr lang="en-US" altLang="en-US" sz="4000" b="1">
                <a:solidFill>
                  <a:srgbClr val="0000CC"/>
                </a:solidFill>
                <a:latin typeface="VNI-Times" pitchFamily="2" charset="0"/>
              </a:rPr>
              <a:t>– formal letter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 build="p"/>
      <p:bldP spid="18435" grpId="1" build="p"/>
      <p:bldP spid="18436" grpId="0" build="p"/>
      <p:bldP spid="184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halkboard">
            <a:extLst>
              <a:ext uri="{FF2B5EF4-FFF2-40B4-BE49-F238E27FC236}">
                <a16:creationId xmlns="" xmlns:a16="http://schemas.microsoft.com/office/drawing/2014/main" id="{EDF031F7-C259-4874-9634-55F95999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7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>
            <a:extLst>
              <a:ext uri="{FF2B5EF4-FFF2-40B4-BE49-F238E27FC236}">
                <a16:creationId xmlns="" xmlns:a16="http://schemas.microsoft.com/office/drawing/2014/main" id="{A3B023F2-4229-40BD-B9C3-94F6FE56C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897011"/>
            <a:ext cx="7924800" cy="38872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  <a:cs typeface="+mn-cs"/>
              </a:rPr>
              <a:t>			</a:t>
            </a:r>
            <a:r>
              <a:rPr lang="en-US" sz="66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ENGLISH 9</a:t>
            </a:r>
            <a:endParaRPr lang="en-US" sz="36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endParaRPr lang="en-US" sz="8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lephant" pitchFamily="18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</a:t>
            </a:r>
            <a:r>
              <a:rPr lang="en-US" sz="3600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Unit 4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: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Learning a foreign   			language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	      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Write: 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 letter of inquiry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endParaRPr lang="en-US" sz="2800" b="1" i="1" dirty="0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A4DFB194-F2E6-4C19-93BE-2F22A1CC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304800"/>
            <a:ext cx="6870700" cy="1600200"/>
          </a:xfrm>
        </p:spPr>
        <p:txBody>
          <a:bodyPr/>
          <a:lstStyle/>
          <a:p>
            <a:pPr eaLnBrk="1" hangingPunct="1"/>
            <a:r>
              <a:rPr lang="en-US" altLang="en-US" sz="5500" u="sng">
                <a:solidFill>
                  <a:srgbClr val="0000CC"/>
                </a:solidFill>
              </a:rPr>
              <a:t/>
            </a:r>
            <a:br>
              <a:rPr lang="en-US" altLang="en-US" sz="5500" u="sng">
                <a:solidFill>
                  <a:srgbClr val="0000CC"/>
                </a:solidFill>
              </a:rPr>
            </a:br>
            <a:endParaRPr lang="en-US" altLang="en-US" sz="5500" u="sng">
              <a:solidFill>
                <a:srgbClr val="0000CC"/>
              </a:solidFill>
            </a:endParaRPr>
          </a:p>
        </p:txBody>
      </p:sp>
      <p:sp>
        <p:nvSpPr>
          <p:cNvPr id="48133" name="Rectangle 5">
            <a:extLst>
              <a:ext uri="{FF2B5EF4-FFF2-40B4-BE49-F238E27FC236}">
                <a16:creationId xmlns="" xmlns:a16="http://schemas.microsoft.com/office/drawing/2014/main" id="{FDEC2ED1-F97E-4A3D-A5F4-A0FEC65A3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2590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1. </a:t>
            </a:r>
            <a:r>
              <a:rPr lang="en-US" altLang="en-US" b="1" dirty="0">
                <a:solidFill>
                  <a:srgbClr val="800080"/>
                </a:solidFill>
              </a:rPr>
              <a:t>detail </a:t>
            </a:r>
            <a:r>
              <a:rPr lang="en-US" altLang="en-US" b="1" dirty="0"/>
              <a:t>(n):</a:t>
            </a:r>
            <a:r>
              <a:rPr lang="en-US" altLang="en-US" sz="2400" dirty="0"/>
              <a:t>  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="" xmlns:a16="http://schemas.microsoft.com/office/drawing/2014/main" id="{8667F68B-CEAC-4DB8-872F-862D090A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2122488"/>
            <a:ext cx="46116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buFontTx/>
              <a:buNone/>
            </a:pPr>
            <a:r>
              <a:rPr lang="en-US" altLang="en-US" sz="2800" b="1" dirty="0">
                <a:solidFill>
                  <a:srgbClr val="333300"/>
                </a:solidFill>
                <a:latin typeface="Arial" panose="020B0604020202020204" pitchFamily="34" charset="0"/>
              </a:rPr>
              <a:t>2.</a:t>
            </a:r>
            <a:r>
              <a:rPr lang="en-US" altLang="en-US" sz="3600" b="1" dirty="0">
                <a:solidFill>
                  <a:srgbClr val="33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800080"/>
                </a:solidFill>
                <a:latin typeface="Arial" panose="020B0604020202020204" pitchFamily="34" charset="0"/>
              </a:rPr>
              <a:t>look forward to </a:t>
            </a:r>
            <a:r>
              <a:rPr lang="en-US" altLang="en-US" sz="2800" b="1" dirty="0">
                <a:solidFill>
                  <a:srgbClr val="333300"/>
                </a:solidFill>
                <a:latin typeface="Arial" panose="020B0604020202020204" pitchFamily="34" charset="0"/>
              </a:rPr>
              <a:t>(v):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="" xmlns:a16="http://schemas.microsoft.com/office/drawing/2014/main" id="{25A78112-F92C-4443-9DDE-9E61EF7C8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59263"/>
            <a:ext cx="42672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buFontTx/>
              <a:buNone/>
            </a:pPr>
            <a:r>
              <a:rPr lang="en-US" altLang="en-US" sz="2800">
                <a:solidFill>
                  <a:srgbClr val="333300"/>
                </a:solidFill>
                <a:latin typeface="Arial" panose="020B0604020202020204" pitchFamily="34" charset="0"/>
              </a:rPr>
              <a:t>d/ A small part of a whole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="" xmlns:a16="http://schemas.microsoft.com/office/drawing/2014/main" id="{2D40A798-9629-49E5-8E2C-BE27E4F75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2971800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4. </a:t>
            </a:r>
            <a:r>
              <a:rPr lang="en-US" altLang="en-US" sz="2800" b="1" dirty="0">
                <a:solidFill>
                  <a:srgbClr val="800080"/>
                </a:solidFill>
                <a:latin typeface="Arial" charset="0"/>
                <a:cs typeface="Arial" charset="0"/>
              </a:rPr>
              <a:t>e</a:t>
            </a:r>
            <a:r>
              <a:rPr lang="en-US" sz="2800" b="1" dirty="0">
                <a:solidFill>
                  <a:srgbClr val="800080"/>
                </a:solidFill>
                <a:latin typeface="Arial" charset="0"/>
                <a:cs typeface="Arial" charset="0"/>
              </a:rPr>
              <a:t>xactly (adv)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1751" name="WordArt 9">
            <a:extLst>
              <a:ext uri="{FF2B5EF4-FFF2-40B4-BE49-F238E27FC236}">
                <a16:creationId xmlns="" xmlns:a16="http://schemas.microsoft.com/office/drawing/2014/main" id="{92F0DAC2-93AF-45A7-96B7-3C86AAB87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New words</a:t>
            </a:r>
          </a:p>
        </p:txBody>
      </p:sp>
      <p:sp>
        <p:nvSpPr>
          <p:cNvPr id="48139" name="Text Box 11">
            <a:extLst>
              <a:ext uri="{FF2B5EF4-FFF2-40B4-BE49-F238E27FC236}">
                <a16:creationId xmlns="" xmlns:a16="http://schemas.microsoft.com/office/drawing/2014/main" id="{067B7F48-1227-4573-84D8-EA647CB0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18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  <a:cs typeface="Arial" charset="0"/>
              </a:rPr>
              <a:t>3</a:t>
            </a:r>
            <a:r>
              <a:rPr lang="en-US" sz="3200" b="1" dirty="0">
                <a:latin typeface="Arial" charset="0"/>
                <a:cs typeface="Arial" charset="0"/>
              </a:rPr>
              <a:t>.</a:t>
            </a:r>
            <a:r>
              <a:rPr lang="en-US" sz="3200" b="1" dirty="0">
                <a:solidFill>
                  <a:srgbClr val="80008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800080"/>
                </a:solidFill>
                <a:latin typeface="Arial" charset="0"/>
                <a:cs typeface="Arial" charset="0"/>
              </a:rPr>
              <a:t>express (v): </a:t>
            </a:r>
            <a:endParaRPr lang="en-US" sz="3200" b="1" i="1" dirty="0">
              <a:latin typeface="+mj-lt"/>
              <a:cs typeface="Arial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="" xmlns:a16="http://schemas.microsoft.com/office/drawing/2014/main" id="{1067DEE0-518E-4ABB-9509-4B0E7A14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66925"/>
            <a:ext cx="25542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b/ expect </a:t>
            </a:r>
            <a:endParaRPr lang="en-US" altLang="en-US" sz="2400" b="1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E1A78E63-964F-4DA3-A8C0-DA453DC3B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19400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Arial" charset="0"/>
                <a:cs typeface="Arial" charset="0"/>
              </a:rPr>
              <a:t>c/ </a:t>
            </a:r>
            <a:r>
              <a:rPr lang="en-US" sz="2800" dirty="0">
                <a:solidFill>
                  <a:schemeClr val="tx1">
                    <a:lumMod val="10000"/>
                  </a:schemeClr>
                </a:solidFill>
                <a:latin typeface="Arial" charset="0"/>
                <a:cs typeface="Arial" charset="0"/>
              </a:rPr>
              <a:t>show or make know a meaning, idea or feeling   </a:t>
            </a:r>
            <a:endParaRPr lang="en-US" sz="3200" dirty="0">
              <a:solidFill>
                <a:schemeClr val="tx1">
                  <a:lumMod val="1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="" xmlns:a16="http://schemas.microsoft.com/office/drawing/2014/main" id="{01CAF084-542F-4E9C-98F6-F27C1A06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4495800" cy="479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a/ right, completely correct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DC55795-CFB2-4663-BB77-84AE33E4F130}"/>
              </a:ext>
            </a:extLst>
          </p:cNvPr>
          <p:cNvCxnSpPr/>
          <p:nvPr/>
        </p:nvCxnSpPr>
        <p:spPr>
          <a:xfrm>
            <a:off x="3962400" y="2417763"/>
            <a:ext cx="6096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D4909A34-788D-492F-B841-2369CD11E3EC}"/>
              </a:ext>
            </a:extLst>
          </p:cNvPr>
          <p:cNvCxnSpPr>
            <a:cxnSpLocks/>
          </p:cNvCxnSpPr>
          <p:nvPr/>
        </p:nvCxnSpPr>
        <p:spPr>
          <a:xfrm flipV="1">
            <a:off x="2892879" y="3162301"/>
            <a:ext cx="1679121" cy="19030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2DB0AE8-DA9B-4493-A2B0-BA26D24F6DA6}"/>
              </a:ext>
            </a:extLst>
          </p:cNvPr>
          <p:cNvCxnSpPr>
            <a:cxnSpLocks/>
            <a:endCxn id="48132" idx="1"/>
          </p:cNvCxnSpPr>
          <p:nvPr/>
        </p:nvCxnSpPr>
        <p:spPr>
          <a:xfrm>
            <a:off x="2291443" y="1644650"/>
            <a:ext cx="2280557" cy="285511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EA39487-EE4E-47F5-817B-CE1B063AAF56}"/>
              </a:ext>
            </a:extLst>
          </p:cNvPr>
          <p:cNvCxnSpPr>
            <a:cxnSpLocks/>
          </p:cNvCxnSpPr>
          <p:nvPr/>
        </p:nvCxnSpPr>
        <p:spPr>
          <a:xfrm flipV="1">
            <a:off x="3105944" y="1676400"/>
            <a:ext cx="1308213" cy="288845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  <p:bldP spid="48131" grpId="0"/>
      <p:bldP spid="48132" grpId="0"/>
      <p:bldP spid="48136" grpId="0" animBg="1"/>
      <p:bldP spid="48139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C53DC535-488F-4E3A-9980-4213BA0F1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4175"/>
            <a:ext cx="8763000" cy="454025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CC3399"/>
                </a:solidFill>
                <a:latin typeface="Impact" panose="020B0806030902050204" pitchFamily="34" charset="0"/>
              </a:rPr>
              <a:t>Pair work:             </a:t>
            </a:r>
            <a:r>
              <a:rPr lang="en-US" altLang="en-US" sz="3600">
                <a:solidFill>
                  <a:srgbClr val="CC3399"/>
                </a:solidFill>
                <a:latin typeface="Impact" panose="020B0806030902050204" pitchFamily="34" charset="0"/>
              </a:rPr>
              <a:t>Answer these questions:</a:t>
            </a:r>
            <a:endParaRPr lang="en-US" altLang="en-US" sz="2600">
              <a:solidFill>
                <a:srgbClr val="FF0066"/>
              </a:solidFill>
              <a:latin typeface="Impact" panose="020B0806030902050204" pitchFamily="34" charset="0"/>
            </a:endParaRPr>
          </a:p>
        </p:txBody>
      </p:sp>
      <p:pic>
        <p:nvPicPr>
          <p:cNvPr id="33795" name="Picture 3" descr="smart_guy_getting_an_idea_hg_clr">
            <a:extLst>
              <a:ext uri="{FF2B5EF4-FFF2-40B4-BE49-F238E27FC236}">
                <a16:creationId xmlns="" xmlns:a16="http://schemas.microsoft.com/office/drawing/2014/main" id="{D79769ED-8057-4E90-BF3D-2C7BE6E94F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919663"/>
            <a:ext cx="14017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="" xmlns:a16="http://schemas.microsoft.com/office/drawing/2014/main" id="{87BB7938-4138-4F8B-8809-71EB104F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74850"/>
            <a:ext cx="82438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250000"/>
              <a:buFontTx/>
              <a:buNone/>
            </a:pPr>
            <a:r>
              <a:rPr lang="en-US" altLang="en-US" sz="3200" b="1">
                <a:solidFill>
                  <a:srgbClr val="333300"/>
                </a:solidFill>
              </a:rPr>
              <a:t>1. </a:t>
            </a:r>
            <a:r>
              <a:rPr lang="en-US" altLang="en-US" sz="3200" b="1">
                <a:solidFill>
                  <a:srgbClr val="FF0000"/>
                </a:solidFill>
              </a:rPr>
              <a:t>Where</a:t>
            </a:r>
            <a:r>
              <a:rPr lang="en-US" altLang="en-US" sz="3200" b="1">
                <a:solidFill>
                  <a:srgbClr val="333300"/>
                </a:solidFill>
              </a:rPr>
              <a:t> did Robinson </a:t>
            </a:r>
            <a:r>
              <a:rPr lang="en-US" altLang="en-US" sz="3200" b="1">
                <a:solidFill>
                  <a:srgbClr val="FF0000"/>
                </a:solidFill>
              </a:rPr>
              <a:t>see</a:t>
            </a:r>
            <a:r>
              <a:rPr lang="en-US" altLang="en-US" sz="3200" b="1">
                <a:solidFill>
                  <a:srgbClr val="333300"/>
                </a:solidFill>
              </a:rPr>
              <a:t> the school’s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250000"/>
              <a:buFontTx/>
              <a:buNone/>
            </a:pPr>
            <a:r>
              <a:rPr lang="en-US" altLang="en-US" sz="3200" b="1">
                <a:solidFill>
                  <a:srgbClr val="333300"/>
                </a:solidFill>
              </a:rPr>
              <a:t>                                           advertisement?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="" xmlns:a16="http://schemas.microsoft.com/office/drawing/2014/main" id="{D734857F-DE95-4684-89CF-B67AA72E1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27413"/>
            <a:ext cx="8077200" cy="534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2.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What language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does he want to learn?</a:t>
            </a:r>
          </a:p>
        </p:txBody>
      </p:sp>
      <p:sp>
        <p:nvSpPr>
          <p:cNvPr id="46088" name="Text Box 8">
            <a:extLst>
              <a:ext uri="{FF2B5EF4-FFF2-40B4-BE49-F238E27FC236}">
                <a16:creationId xmlns="" xmlns:a16="http://schemas.microsoft.com/office/drawing/2014/main" id="{E32AD7DA-5F37-493A-955B-6B1C0578A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02113"/>
            <a:ext cx="8305800" cy="979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3.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What aspect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of Vietnamese does he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want  to improve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?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="" xmlns:a16="http://schemas.microsoft.com/office/drawing/2014/main" id="{7FD5FDC2-C677-4CED-893C-8A88F292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2413"/>
            <a:ext cx="7924800" cy="534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4.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What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does Robinson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want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to know?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67923B1F-F89E-4A38-A1AB-0A92621AA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9375"/>
            <a:ext cx="8763000" cy="1139825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CC3399"/>
                </a:solidFill>
                <a:latin typeface="Impact" panose="020B0806030902050204" pitchFamily="34" charset="0"/>
              </a:rPr>
              <a:t>Pair work:             </a:t>
            </a:r>
            <a:r>
              <a:rPr lang="en-US" altLang="en-US" sz="3600">
                <a:solidFill>
                  <a:srgbClr val="CC3399"/>
                </a:solidFill>
                <a:latin typeface="Impact" panose="020B0806030902050204" pitchFamily="34" charset="0"/>
              </a:rPr>
              <a:t>Answer  keys</a:t>
            </a:r>
            <a:endParaRPr lang="en-US" altLang="en-US" sz="2600">
              <a:solidFill>
                <a:srgbClr val="FF0066"/>
              </a:solidFill>
              <a:latin typeface="Impact" panose="020B0806030902050204" pitchFamily="34" charset="0"/>
            </a:endParaRPr>
          </a:p>
        </p:txBody>
      </p:sp>
      <p:pic>
        <p:nvPicPr>
          <p:cNvPr id="35843" name="Picture 3" descr="smart_guy_getting_an_idea_hg_clr">
            <a:extLst>
              <a:ext uri="{FF2B5EF4-FFF2-40B4-BE49-F238E27FC236}">
                <a16:creationId xmlns="" xmlns:a16="http://schemas.microsoft.com/office/drawing/2014/main" id="{CE10344C-846D-4D61-AB4B-84F06D446E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919663"/>
            <a:ext cx="14017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="" xmlns:a16="http://schemas.microsoft.com/office/drawing/2014/main" id="{B1AF3928-620E-4AC7-87C3-A1BBD8D04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8382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250000"/>
              <a:buFontTx/>
              <a:buNone/>
            </a:pPr>
            <a:r>
              <a:rPr lang="en-US" altLang="en-US" sz="3200" b="1">
                <a:solidFill>
                  <a:srgbClr val="3333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3200" b="1">
                <a:solidFill>
                  <a:srgbClr val="333300"/>
                </a:solidFill>
              </a:rPr>
              <a:t>He saw the school’s advertisement </a:t>
            </a:r>
            <a:r>
              <a:rPr lang="en-US" altLang="en-US" sz="3200" b="1">
                <a:solidFill>
                  <a:srgbClr val="FF0000"/>
                </a:solidFill>
              </a:rPr>
              <a:t>in today’s edition of Vietnamese news</a:t>
            </a:r>
            <a:r>
              <a:rPr lang="en-US" altLang="en-US" sz="3200" b="1">
                <a:solidFill>
                  <a:srgbClr val="333300"/>
                </a:solidFill>
              </a:rPr>
              <a:t>.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="" xmlns:a16="http://schemas.microsoft.com/office/drawing/2014/main" id="{C64D5894-E0F2-4D5A-8953-17228605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4213"/>
            <a:ext cx="8077200" cy="534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He wants to learn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Vietnamse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8C886987-DB3E-4E89-90CD-70FFFF0C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371600"/>
            <a:ext cx="8320087" cy="979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rgbClr val="333300"/>
                </a:solidFill>
                <a:latin typeface="Arial" charset="0"/>
              </a:rPr>
              <a:t>1. </a:t>
            </a:r>
            <a:r>
              <a:rPr lang="en-US" sz="3200" b="1" dirty="0">
                <a:solidFill>
                  <a:schemeClr val="accent4"/>
                </a:solidFill>
                <a:latin typeface="Arial" charset="0"/>
              </a:rPr>
              <a:t>Where</a:t>
            </a:r>
            <a:r>
              <a:rPr lang="en-US" sz="3200" b="1" dirty="0">
                <a:solidFill>
                  <a:srgbClr val="333300"/>
                </a:solidFill>
                <a:latin typeface="Arial" charset="0"/>
              </a:rPr>
              <a:t> did Robinson </a:t>
            </a:r>
            <a:r>
              <a:rPr lang="en-US" sz="3200" b="1" dirty="0">
                <a:solidFill>
                  <a:schemeClr val="accent4"/>
                </a:solidFill>
                <a:latin typeface="Arial" charset="0"/>
              </a:rPr>
              <a:t>see </a:t>
            </a:r>
            <a:r>
              <a:rPr lang="en-US" sz="3200" b="1" dirty="0">
                <a:solidFill>
                  <a:srgbClr val="333300"/>
                </a:solidFill>
                <a:latin typeface="Arial" charset="0"/>
              </a:rPr>
              <a:t>the school’s                                           advertisement?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="" xmlns:a16="http://schemas.microsoft.com/office/drawing/2014/main" id="{C2EFBA8D-5DD2-4587-B580-1A99F61EE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3886200"/>
            <a:ext cx="8077200" cy="534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2. </a:t>
            </a:r>
            <a:r>
              <a:rPr lang="en-US" sz="3200" b="1" dirty="0">
                <a:latin typeface="Arial" charset="0"/>
              </a:rPr>
              <a:t>What language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does he want to learn?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D249E528-143C-4B98-BCB2-EB0DE5F4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9375"/>
            <a:ext cx="8763000" cy="1139825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CC3399"/>
                </a:solidFill>
                <a:latin typeface="Impact" panose="020B0806030902050204" pitchFamily="34" charset="0"/>
              </a:rPr>
              <a:t>Pair work:             </a:t>
            </a:r>
            <a:r>
              <a:rPr lang="en-US" altLang="en-US" sz="3600">
                <a:solidFill>
                  <a:srgbClr val="CC3399"/>
                </a:solidFill>
                <a:latin typeface="Impact" panose="020B0806030902050204" pitchFamily="34" charset="0"/>
              </a:rPr>
              <a:t>Answer  keys</a:t>
            </a:r>
            <a:endParaRPr lang="en-US" altLang="en-US" sz="2600">
              <a:solidFill>
                <a:srgbClr val="FF0066"/>
              </a:solidFill>
              <a:latin typeface="Impact" panose="020B0806030902050204" pitchFamily="34" charset="0"/>
            </a:endParaRPr>
          </a:p>
        </p:txBody>
      </p:sp>
      <p:pic>
        <p:nvPicPr>
          <p:cNvPr id="37891" name="Picture 3" descr="smart_guy_getting_an_idea_hg_clr">
            <a:extLst>
              <a:ext uri="{FF2B5EF4-FFF2-40B4-BE49-F238E27FC236}">
                <a16:creationId xmlns="" xmlns:a16="http://schemas.microsoft.com/office/drawing/2014/main" id="{C0857B9A-A3C9-403B-9ED3-58C5E20CA2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919663"/>
            <a:ext cx="14017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8">
            <a:extLst>
              <a:ext uri="{FF2B5EF4-FFF2-40B4-BE49-F238E27FC236}">
                <a16:creationId xmlns="" xmlns:a16="http://schemas.microsoft.com/office/drawing/2014/main" id="{62823AB8-77A1-442F-8A1E-E3295FD96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0"/>
            <a:ext cx="7329488" cy="979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He wants to learn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to read and write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Vietnamse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="" xmlns:a16="http://schemas.microsoft.com/office/drawing/2014/main" id="{C9E333DD-AFF8-4026-B2EE-D58230A69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5400"/>
            <a:ext cx="7620000" cy="979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He wants to know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some details of the courses and fees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="" xmlns:a16="http://schemas.microsoft.com/office/drawing/2014/main" id="{95578458-945A-4005-A5B4-7A702C9DE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828800"/>
            <a:ext cx="8305800" cy="979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3. </a:t>
            </a:r>
            <a:r>
              <a:rPr lang="en-US" sz="3200" b="1" dirty="0">
                <a:latin typeface="Arial" charset="0"/>
              </a:rPr>
              <a:t>What aspect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of Vietnamese does he </a:t>
            </a:r>
            <a:r>
              <a:rPr lang="en-US" sz="3200" b="1" dirty="0">
                <a:latin typeface="Arial" charset="0"/>
              </a:rPr>
              <a:t>want  to improve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="" xmlns:a16="http://schemas.microsoft.com/office/drawing/2014/main" id="{A25612A6-8F9B-4F89-83C3-429691C0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265613"/>
            <a:ext cx="7924800" cy="534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250000"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4. </a:t>
            </a:r>
            <a:r>
              <a:rPr lang="en-US" sz="3200" b="1" dirty="0">
                <a:latin typeface="Arial" charset="0"/>
              </a:rPr>
              <a:t>What d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oes Robinson </a:t>
            </a:r>
            <a:r>
              <a:rPr lang="en-US" sz="3200" b="1" dirty="0">
                <a:latin typeface="Arial" charset="0"/>
              </a:rPr>
              <a:t>want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to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build="p"/>
      <p:bldP spid="46089" grpId="0"/>
      <p:bldP spid="11" grpId="0" build="p"/>
      <p:bldP spid="1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1794</TotalTime>
  <Words>706</Words>
  <Application>Microsoft Office PowerPoint</Application>
  <PresentationFormat>On-screen Show (4:3)</PresentationFormat>
  <Paragraphs>167</Paragraphs>
  <Slides>19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Capsules</vt:lpstr>
      <vt:lpstr>Network</vt:lpstr>
      <vt:lpstr>Apex</vt:lpstr>
      <vt:lpstr>Office Theme</vt:lpstr>
      <vt:lpstr>1_Office Theme</vt:lpstr>
      <vt:lpstr>Equity</vt:lpstr>
      <vt:lpstr>Slide 1</vt:lpstr>
      <vt:lpstr> Warm up (Group work):  Game: Jumbled words</vt:lpstr>
      <vt:lpstr>Answer key </vt:lpstr>
      <vt:lpstr> Underline/ highlight those words in the letter on page 37</vt:lpstr>
      <vt:lpstr>Slide 5</vt:lpstr>
      <vt:lpstr> </vt:lpstr>
      <vt:lpstr>Pair work:             Answer these questions:</vt:lpstr>
      <vt:lpstr>Pair work:             Answer  keys</vt:lpstr>
      <vt:lpstr>Pair work:             Answer  keys</vt:lpstr>
      <vt:lpstr>Individually:             John  Robinson’s story</vt:lpstr>
      <vt:lpstr>Matching                   4 parts of a letter of inquiry</vt:lpstr>
      <vt:lpstr>              Matching ANSWER KEYS</vt:lpstr>
      <vt:lpstr>            Format  of a letter of inquiry </vt:lpstr>
      <vt:lpstr>Read the following advertisement            </vt:lpstr>
      <vt:lpstr>                                Outline of letter of inquiry </vt:lpstr>
      <vt:lpstr>Group work:   8 groups   in 2 teams </vt:lpstr>
      <vt:lpstr>Slide 17</vt:lpstr>
      <vt:lpstr>Homework:</vt:lpstr>
      <vt:lpstr>Thanks for your attention!  Goodbye!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COHONG</cp:lastModifiedBy>
  <cp:revision>124</cp:revision>
  <cp:lastPrinted>2016-11-14T22:45:30Z</cp:lastPrinted>
  <dcterms:created xsi:type="dcterms:W3CDTF">1601-01-01T00:00:00Z</dcterms:created>
  <dcterms:modified xsi:type="dcterms:W3CDTF">2021-11-06T02:00:11Z</dcterms:modified>
</cp:coreProperties>
</file>