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64" r:id="rId5"/>
    <p:sldId id="1894" r:id="rId6"/>
    <p:sldId id="1903" r:id="rId7"/>
    <p:sldId id="1867" r:id="rId8"/>
    <p:sldId id="1895" r:id="rId9"/>
    <p:sldId id="1905" r:id="rId10"/>
    <p:sldId id="1907" r:id="rId11"/>
    <p:sldId id="1909" r:id="rId12"/>
    <p:sldId id="1904" r:id="rId13"/>
    <p:sldId id="1902" r:id="rId14"/>
    <p:sldId id="1876" r:id="rId15"/>
    <p:sldId id="1893" r:id="rId16"/>
    <p:sldId id="1899" r:id="rId17"/>
    <p:sldId id="1898" r:id="rId18"/>
    <p:sldId id="1896" r:id="rId19"/>
    <p:sldId id="1901" r:id="rId20"/>
    <p:sldId id="18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3333FF"/>
    <a:srgbClr val="800000"/>
    <a:srgbClr val="6600FF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06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884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>
          <p15:clr>
            <a:srgbClr val="5ACBF0"/>
          </p15:clr>
        </p15:guide>
        <p15:guide id="4" orient="horz" pos="24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>
          <p15:clr>
            <a:srgbClr val="5ACBF0"/>
          </p15:clr>
        </p15:guide>
        <p15:guide id="3" orient="horz" pos="2240">
          <p15:clr>
            <a:srgbClr val="5ACBF0"/>
          </p15:clr>
        </p15:guide>
        <p15:guide id="4" orient="horz" pos="2487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oowPoTa76iQ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mnKbBmYii8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USpvBkVkYeY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Z7PlUGbsXlQ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BHZf8fYzDE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3719" y="1907810"/>
            <a:ext cx="9204698" cy="1874929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6600FF"/>
                </a:solidFill>
                <a:latin typeface="Algerian" panose="04020705040A02060702" pitchFamily="82" charset="0"/>
              </a:rPr>
              <a:t>Chủ</a:t>
            </a:r>
            <a:r>
              <a:rPr lang="en-US" sz="4400" dirty="0">
                <a:solidFill>
                  <a:srgbClr val="6600FF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>
                <a:solidFill>
                  <a:srgbClr val="6600FF"/>
                </a:solidFill>
                <a:latin typeface="Algerian" panose="04020705040A02060702" pitchFamily="82" charset="0"/>
              </a:rPr>
              <a:t>đề</a:t>
            </a:r>
            <a:r>
              <a:rPr lang="en-US" sz="4400" dirty="0">
                <a:solidFill>
                  <a:srgbClr val="6600FF"/>
                </a:solidFill>
                <a:latin typeface="Algerian" panose="04020705040A02060702" pitchFamily="82" charset="0"/>
              </a:rPr>
              <a:t> IV: MÔI TRƯỜNG ĐỚI LẠNH.</a:t>
            </a:r>
            <a:br>
              <a:rPr lang="en-US" sz="4400" dirty="0">
                <a:solidFill>
                  <a:srgbClr val="6600FF"/>
                </a:solidFill>
                <a:latin typeface="Algerian" panose="04020705040A02060702" pitchFamily="82" charset="0"/>
              </a:rPr>
            </a:br>
            <a:endParaRPr lang="en-US" sz="4400" dirty="0">
              <a:solidFill>
                <a:srgbClr val="6600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937" y="3152928"/>
            <a:ext cx="9576262" cy="45720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 ĐỚI LẠNH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ịch Vụ Order Hàng Trung Quốc Penguin - Home | Facebook">
            <a:extLst>
              <a:ext uri="{FF2B5EF4-FFF2-40B4-BE49-F238E27FC236}">
                <a16:creationId xmlns:a16="http://schemas.microsoft.com/office/drawing/2014/main" id="{97C00E62-CB17-4989-9555-12707653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199" y="5495326"/>
            <a:ext cx="1322504" cy="13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D42514-7CB4-47CB-B026-9A723281AABA}"/>
              </a:ext>
            </a:extLst>
          </p:cNvPr>
          <p:cNvSpPr txBox="1">
            <a:spLocks/>
          </p:cNvSpPr>
          <p:nvPr/>
        </p:nvSpPr>
        <p:spPr>
          <a:xfrm>
            <a:off x="564631" y="1021548"/>
            <a:ext cx="2924293" cy="11488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94164-881D-46F0-9632-65463B8E7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75" y="644454"/>
            <a:ext cx="4067498" cy="5569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74534-241B-49D8-A581-F4D8AF75C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973" y="635575"/>
            <a:ext cx="4067498" cy="55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4556" y="705076"/>
            <a:ext cx="7219043" cy="666525"/>
          </a:xfrm>
        </p:spPr>
        <p:txBody>
          <a:bodyPr/>
          <a:lstStyle/>
          <a:p>
            <a:r>
              <a:rPr lang="en-US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86" y="1502228"/>
            <a:ext cx="8022771" cy="32766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195C16-C007-4F0C-A501-B38ED1ABF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09900" y="1790700"/>
            <a:ext cx="9290958" cy="3276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Chủ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V: </a:t>
            </a:r>
            <a:r>
              <a:rPr lang="en-US" sz="3200" dirty="0" err="1">
                <a:solidFill>
                  <a:srgbClr val="FF0000"/>
                </a:solidFill>
              </a:rPr>
              <a:t>Môi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trường</a:t>
            </a:r>
            <a:r>
              <a:rPr lang="en-US" sz="3200" dirty="0">
                <a:solidFill>
                  <a:srgbClr val="FF0000"/>
                </a:solidFill>
              </a:rPr>
              <a:t> phi </a:t>
            </a:r>
            <a:r>
              <a:rPr lang="en-US" sz="3200" dirty="0" err="1">
                <a:solidFill>
                  <a:srgbClr val="FF0000"/>
                </a:solidFill>
              </a:rPr>
              <a:t>địa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đới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 err="1">
                <a:solidFill>
                  <a:srgbClr val="FF0000"/>
                </a:solidFill>
              </a:rPr>
              <a:t>Chủ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điểm</a:t>
            </a:r>
            <a:r>
              <a:rPr lang="en-US" sz="3200" dirty="0">
                <a:solidFill>
                  <a:srgbClr val="FF0000"/>
                </a:solidFill>
              </a:rPr>
              <a:t> 3: Hoang </a:t>
            </a:r>
            <a:r>
              <a:rPr lang="en-US" sz="3200" dirty="0" err="1">
                <a:solidFill>
                  <a:srgbClr val="FF0000"/>
                </a:solidFill>
              </a:rPr>
              <a:t>mạc</a:t>
            </a:r>
            <a:r>
              <a:rPr lang="en-US" sz="3200" dirty="0">
                <a:solidFill>
                  <a:srgbClr val="FF0000"/>
                </a:solidFill>
              </a:rPr>
              <a:t> (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19)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86D245-5D0F-436A-A7C9-D569F1EF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660" y="1012625"/>
            <a:ext cx="7219043" cy="688296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6600FF"/>
                </a:solidFill>
                <a:latin typeface="Arial Nova" panose="020B0504020202020204" pitchFamily="34" charset="0"/>
              </a:rPr>
              <a:t>Chuẩn</a:t>
            </a:r>
            <a:r>
              <a:rPr lang="en-US" dirty="0">
                <a:solidFill>
                  <a:srgbClr val="6600FF"/>
                </a:solidFill>
                <a:latin typeface="Arial Nova" panose="020B0504020202020204" pitchFamily="34" charset="0"/>
              </a:rPr>
              <a:t> </a:t>
            </a:r>
            <a:r>
              <a:rPr lang="en-US" dirty="0" err="1">
                <a:solidFill>
                  <a:srgbClr val="6600FF"/>
                </a:solidFill>
                <a:latin typeface="Arial Nova" panose="020B0504020202020204" pitchFamily="34" charset="0"/>
              </a:rPr>
              <a:t>bị</a:t>
            </a:r>
            <a:endParaRPr lang="en-CA" dirty="0">
              <a:solidFill>
                <a:srgbClr val="6600FF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re Reindeer Real? We Found Some!">
            <a:hlinkClick r:id="" action="ppaction://media"/>
            <a:extLst>
              <a:ext uri="{FF2B5EF4-FFF2-40B4-BE49-F238E27FC236}">
                <a16:creationId xmlns:a16="http://schemas.microsoft.com/office/drawing/2014/main" id="{D936D293-59EF-4FD7-9336-26E35B04E9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1" y="512535"/>
            <a:ext cx="11045370" cy="58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1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Polar bear cub is surprised by a seal - Snow Bears: Preview - BBC One">
            <a:hlinkClick r:id="" action="ppaction://media"/>
            <a:extLst>
              <a:ext uri="{FF2B5EF4-FFF2-40B4-BE49-F238E27FC236}">
                <a16:creationId xmlns:a16="http://schemas.microsoft.com/office/drawing/2014/main" id="{B0B3926F-761B-46F0-9233-0681D4B5E5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9858" y="468793"/>
            <a:ext cx="11244942" cy="5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ntarctica - Ice, Mountain and Clouds">
            <a:hlinkClick r:id="" action="ppaction://media"/>
            <a:extLst>
              <a:ext uri="{FF2B5EF4-FFF2-40B4-BE49-F238E27FC236}">
                <a16:creationId xmlns:a16="http://schemas.microsoft.com/office/drawing/2014/main" id="{8F41D895-7B8A-4118-AA56-7C6485B24A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975" y="523875"/>
            <a:ext cx="11106150" cy="545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954406-5253-4320-B1C9-C8548F725FC4}"/>
              </a:ext>
            </a:extLst>
          </p:cNvPr>
          <p:cNvSpPr txBox="1"/>
          <p:nvPr/>
        </p:nvSpPr>
        <p:spPr>
          <a:xfrm>
            <a:off x="2705100" y="6073259"/>
            <a:ext cx="75723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effectLst/>
                <a:latin typeface="Palatino Linotype" panose="02040502050505030304" pitchFamily="18" charset="0"/>
              </a:rPr>
              <a:t>Antarctica - Ice, Mountain and Clouds</a:t>
            </a:r>
          </a:p>
        </p:txBody>
      </p:sp>
    </p:spTree>
    <p:extLst>
      <p:ext uri="{BB962C8B-B14F-4D97-AF65-F5344CB8AC3E}">
        <p14:creationId xmlns:p14="http://schemas.microsoft.com/office/powerpoint/2010/main" val="168383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Penguin chicks rescued by unlikely hero | Spy in the Snow - BBC">
            <a:hlinkClick r:id="" action="ppaction://media"/>
            <a:extLst>
              <a:ext uri="{FF2B5EF4-FFF2-40B4-BE49-F238E27FC236}">
                <a16:creationId xmlns:a16="http://schemas.microsoft.com/office/drawing/2014/main" id="{3B2C4B2F-BF82-45FA-9743-353A932DFA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6544" y="451757"/>
            <a:ext cx="10538912" cy="595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Cape fur seals at Cape Cross, Namibia's biggest breeding colony.">
            <a:extLst>
              <a:ext uri="{FF2B5EF4-FFF2-40B4-BE49-F238E27FC236}">
                <a16:creationId xmlns:a16="http://schemas.microsoft.com/office/drawing/2014/main" id="{F5C35D04-E969-4C7B-BD7A-EFE1B62840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0" descr="Cape fur seals at Cape Cross, Namibia's biggest breeding colony.">
            <a:extLst>
              <a:ext uri="{FF2B5EF4-FFF2-40B4-BE49-F238E27FC236}">
                <a16:creationId xmlns:a16="http://schemas.microsoft.com/office/drawing/2014/main" id="{54D23D5D-AFE3-46F5-9A39-B84C02F1B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12" descr="Cape fur seals at Cape Cross, Namibia's biggest breeding colony.">
            <a:extLst>
              <a:ext uri="{FF2B5EF4-FFF2-40B4-BE49-F238E27FC236}">
                <a16:creationId xmlns:a16="http://schemas.microsoft.com/office/drawing/2014/main" id="{FA916BF6-5141-4C57-9612-36DB88725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4" name="Online Media 13" title="Seal pup's underwater lessons - Animal Super Parents: Episode 1 Preview - BBC One">
            <a:hlinkClick r:id="" action="ppaction://media"/>
            <a:extLst>
              <a:ext uri="{FF2B5EF4-FFF2-40B4-BE49-F238E27FC236}">
                <a16:creationId xmlns:a16="http://schemas.microsoft.com/office/drawing/2014/main" id="{1DFCA539-9FC5-4069-AFC6-9A0BCE9013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6143" y="458107"/>
            <a:ext cx="11197771" cy="59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8118B3-BFF0-4B91-9954-10BB2EE1B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450" y="401321"/>
            <a:ext cx="4321063" cy="6055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BDA17D-8591-4BE0-91B4-A43610BDB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19" y="401321"/>
            <a:ext cx="4197059" cy="605535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41F09D-0C35-4A40-BEA0-4B73BBE57962}"/>
              </a:ext>
            </a:extLst>
          </p:cNvPr>
          <p:cNvSpPr/>
          <p:nvPr/>
        </p:nvSpPr>
        <p:spPr>
          <a:xfrm>
            <a:off x="3537086" y="576178"/>
            <a:ext cx="3128737" cy="3066277"/>
          </a:xfrm>
          <a:custGeom>
            <a:avLst/>
            <a:gdLst>
              <a:gd name="connsiteX0" fmla="*/ 1066800 w 2944905"/>
              <a:gd name="connsiteY0" fmla="*/ 309282 h 2873188"/>
              <a:gd name="connsiteX1" fmla="*/ 1075764 w 2944905"/>
              <a:gd name="connsiteY1" fmla="*/ 228600 h 2873188"/>
              <a:gd name="connsiteX2" fmla="*/ 1084729 w 2944905"/>
              <a:gd name="connsiteY2" fmla="*/ 215153 h 2873188"/>
              <a:gd name="connsiteX3" fmla="*/ 1151964 w 2944905"/>
              <a:gd name="connsiteY3" fmla="*/ 161365 h 2873188"/>
              <a:gd name="connsiteX4" fmla="*/ 1210235 w 2944905"/>
              <a:gd name="connsiteY4" fmla="*/ 107576 h 2873188"/>
              <a:gd name="connsiteX5" fmla="*/ 1255058 w 2944905"/>
              <a:gd name="connsiteY5" fmla="*/ 89647 h 2873188"/>
              <a:gd name="connsiteX6" fmla="*/ 1308847 w 2944905"/>
              <a:gd name="connsiteY6" fmla="*/ 67235 h 2873188"/>
              <a:gd name="connsiteX7" fmla="*/ 1326776 w 2944905"/>
              <a:gd name="connsiteY7" fmla="*/ 53788 h 2873188"/>
              <a:gd name="connsiteX8" fmla="*/ 1367117 w 2944905"/>
              <a:gd name="connsiteY8" fmla="*/ 44823 h 2873188"/>
              <a:gd name="connsiteX9" fmla="*/ 1416423 w 2944905"/>
              <a:gd name="connsiteY9" fmla="*/ 31376 h 2873188"/>
              <a:gd name="connsiteX10" fmla="*/ 1434352 w 2944905"/>
              <a:gd name="connsiteY10" fmla="*/ 22412 h 2873188"/>
              <a:gd name="connsiteX11" fmla="*/ 1461247 w 2944905"/>
              <a:gd name="connsiteY11" fmla="*/ 17929 h 2873188"/>
              <a:gd name="connsiteX12" fmla="*/ 1483658 w 2944905"/>
              <a:gd name="connsiteY12" fmla="*/ 8965 h 2873188"/>
              <a:gd name="connsiteX13" fmla="*/ 1501588 w 2944905"/>
              <a:gd name="connsiteY13" fmla="*/ 4482 h 2873188"/>
              <a:gd name="connsiteX14" fmla="*/ 1783976 w 2944905"/>
              <a:gd name="connsiteY14" fmla="*/ 0 h 2873188"/>
              <a:gd name="connsiteX15" fmla="*/ 1905000 w 2944905"/>
              <a:gd name="connsiteY15" fmla="*/ 4482 h 2873188"/>
              <a:gd name="connsiteX16" fmla="*/ 1936376 w 2944905"/>
              <a:gd name="connsiteY16" fmla="*/ 17929 h 2873188"/>
              <a:gd name="connsiteX17" fmla="*/ 1994647 w 2944905"/>
              <a:gd name="connsiteY17" fmla="*/ 31376 h 2873188"/>
              <a:gd name="connsiteX18" fmla="*/ 2008094 w 2944905"/>
              <a:gd name="connsiteY18" fmla="*/ 35859 h 2873188"/>
              <a:gd name="connsiteX19" fmla="*/ 2052917 w 2944905"/>
              <a:gd name="connsiteY19" fmla="*/ 49306 h 2873188"/>
              <a:gd name="connsiteX20" fmla="*/ 2079811 w 2944905"/>
              <a:gd name="connsiteY20" fmla="*/ 80682 h 2873188"/>
              <a:gd name="connsiteX21" fmla="*/ 2093258 w 2944905"/>
              <a:gd name="connsiteY21" fmla="*/ 103094 h 2873188"/>
              <a:gd name="connsiteX22" fmla="*/ 2102223 w 2944905"/>
              <a:gd name="connsiteY22" fmla="*/ 121023 h 2873188"/>
              <a:gd name="connsiteX23" fmla="*/ 2115670 w 2944905"/>
              <a:gd name="connsiteY23" fmla="*/ 134471 h 2873188"/>
              <a:gd name="connsiteX24" fmla="*/ 2124635 w 2944905"/>
              <a:gd name="connsiteY24" fmla="*/ 147918 h 2873188"/>
              <a:gd name="connsiteX25" fmla="*/ 2120152 w 2944905"/>
              <a:gd name="connsiteY25" fmla="*/ 327212 h 2873188"/>
              <a:gd name="connsiteX26" fmla="*/ 2106705 w 2944905"/>
              <a:gd name="connsiteY26" fmla="*/ 349623 h 2873188"/>
              <a:gd name="connsiteX27" fmla="*/ 2102223 w 2944905"/>
              <a:gd name="connsiteY27" fmla="*/ 363071 h 2873188"/>
              <a:gd name="connsiteX28" fmla="*/ 2097741 w 2944905"/>
              <a:gd name="connsiteY28" fmla="*/ 398929 h 2873188"/>
              <a:gd name="connsiteX29" fmla="*/ 2093258 w 2944905"/>
              <a:gd name="connsiteY29" fmla="*/ 412376 h 2873188"/>
              <a:gd name="connsiteX30" fmla="*/ 2088776 w 2944905"/>
              <a:gd name="connsiteY30" fmla="*/ 430306 h 2873188"/>
              <a:gd name="connsiteX31" fmla="*/ 2115670 w 2944905"/>
              <a:gd name="connsiteY31" fmla="*/ 497541 h 2873188"/>
              <a:gd name="connsiteX32" fmla="*/ 2138082 w 2944905"/>
              <a:gd name="connsiteY32" fmla="*/ 510988 h 2873188"/>
              <a:gd name="connsiteX33" fmla="*/ 2169458 w 2944905"/>
              <a:gd name="connsiteY33" fmla="*/ 542365 h 2873188"/>
              <a:gd name="connsiteX34" fmla="*/ 2178423 w 2944905"/>
              <a:gd name="connsiteY34" fmla="*/ 564776 h 2873188"/>
              <a:gd name="connsiteX35" fmla="*/ 2191870 w 2944905"/>
              <a:gd name="connsiteY35" fmla="*/ 578223 h 2873188"/>
              <a:gd name="connsiteX36" fmla="*/ 2227729 w 2944905"/>
              <a:gd name="connsiteY36" fmla="*/ 623047 h 2873188"/>
              <a:gd name="connsiteX37" fmla="*/ 2227729 w 2944905"/>
              <a:gd name="connsiteY37" fmla="*/ 623047 h 2873188"/>
              <a:gd name="connsiteX38" fmla="*/ 2236694 w 2944905"/>
              <a:gd name="connsiteY38" fmla="*/ 645459 h 2873188"/>
              <a:gd name="connsiteX39" fmla="*/ 2245658 w 2944905"/>
              <a:gd name="connsiteY39" fmla="*/ 672353 h 2873188"/>
              <a:gd name="connsiteX40" fmla="*/ 2268070 w 2944905"/>
              <a:gd name="connsiteY40" fmla="*/ 703729 h 2873188"/>
              <a:gd name="connsiteX41" fmla="*/ 2286000 w 2944905"/>
              <a:gd name="connsiteY41" fmla="*/ 735106 h 2873188"/>
              <a:gd name="connsiteX42" fmla="*/ 2326341 w 2944905"/>
              <a:gd name="connsiteY42" fmla="*/ 753035 h 2873188"/>
              <a:gd name="connsiteX43" fmla="*/ 2344270 w 2944905"/>
              <a:gd name="connsiteY43" fmla="*/ 762000 h 2873188"/>
              <a:gd name="connsiteX44" fmla="*/ 2362200 w 2944905"/>
              <a:gd name="connsiteY44" fmla="*/ 775447 h 2873188"/>
              <a:gd name="connsiteX45" fmla="*/ 2375647 w 2944905"/>
              <a:gd name="connsiteY45" fmla="*/ 788894 h 2873188"/>
              <a:gd name="connsiteX46" fmla="*/ 2402541 w 2944905"/>
              <a:gd name="connsiteY46" fmla="*/ 802341 h 2873188"/>
              <a:gd name="connsiteX47" fmla="*/ 2415988 w 2944905"/>
              <a:gd name="connsiteY47" fmla="*/ 815788 h 2873188"/>
              <a:gd name="connsiteX48" fmla="*/ 2429435 w 2944905"/>
              <a:gd name="connsiteY48" fmla="*/ 824753 h 2873188"/>
              <a:gd name="connsiteX49" fmla="*/ 2460811 w 2944905"/>
              <a:gd name="connsiteY49" fmla="*/ 860612 h 2873188"/>
              <a:gd name="connsiteX50" fmla="*/ 2469776 w 2944905"/>
              <a:gd name="connsiteY50" fmla="*/ 874059 h 2873188"/>
              <a:gd name="connsiteX51" fmla="*/ 2483223 w 2944905"/>
              <a:gd name="connsiteY51" fmla="*/ 909918 h 2873188"/>
              <a:gd name="connsiteX52" fmla="*/ 2487705 w 2944905"/>
              <a:gd name="connsiteY52" fmla="*/ 941294 h 2873188"/>
              <a:gd name="connsiteX53" fmla="*/ 2501152 w 2944905"/>
              <a:gd name="connsiteY53" fmla="*/ 963706 h 2873188"/>
              <a:gd name="connsiteX54" fmla="*/ 2528047 w 2944905"/>
              <a:gd name="connsiteY54" fmla="*/ 995082 h 2873188"/>
              <a:gd name="connsiteX55" fmla="*/ 2537011 w 2944905"/>
              <a:gd name="connsiteY55" fmla="*/ 1008529 h 2873188"/>
              <a:gd name="connsiteX56" fmla="*/ 2550458 w 2944905"/>
              <a:gd name="connsiteY56" fmla="*/ 1021976 h 2873188"/>
              <a:gd name="connsiteX57" fmla="*/ 2554941 w 2944905"/>
              <a:gd name="connsiteY57" fmla="*/ 1039906 h 2873188"/>
              <a:gd name="connsiteX58" fmla="*/ 2563905 w 2944905"/>
              <a:gd name="connsiteY58" fmla="*/ 1053353 h 2873188"/>
              <a:gd name="connsiteX59" fmla="*/ 2581835 w 2944905"/>
              <a:gd name="connsiteY59" fmla="*/ 1093694 h 2873188"/>
              <a:gd name="connsiteX60" fmla="*/ 2599764 w 2944905"/>
              <a:gd name="connsiteY60" fmla="*/ 1107141 h 2873188"/>
              <a:gd name="connsiteX61" fmla="*/ 2613211 w 2944905"/>
              <a:gd name="connsiteY61" fmla="*/ 1120588 h 2873188"/>
              <a:gd name="connsiteX62" fmla="*/ 2658035 w 2944905"/>
              <a:gd name="connsiteY62" fmla="*/ 1151965 h 2873188"/>
              <a:gd name="connsiteX63" fmla="*/ 2725270 w 2944905"/>
              <a:gd name="connsiteY63" fmla="*/ 1210235 h 2873188"/>
              <a:gd name="connsiteX64" fmla="*/ 2743200 w 2944905"/>
              <a:gd name="connsiteY64" fmla="*/ 1228165 h 2873188"/>
              <a:gd name="connsiteX65" fmla="*/ 2765611 w 2944905"/>
              <a:gd name="connsiteY65" fmla="*/ 1259541 h 2873188"/>
              <a:gd name="connsiteX66" fmla="*/ 2779058 w 2944905"/>
              <a:gd name="connsiteY66" fmla="*/ 1290918 h 2873188"/>
              <a:gd name="connsiteX67" fmla="*/ 2796988 w 2944905"/>
              <a:gd name="connsiteY67" fmla="*/ 1308847 h 2873188"/>
              <a:gd name="connsiteX68" fmla="*/ 2828364 w 2944905"/>
              <a:gd name="connsiteY68" fmla="*/ 1349188 h 2873188"/>
              <a:gd name="connsiteX69" fmla="*/ 2837329 w 2944905"/>
              <a:gd name="connsiteY69" fmla="*/ 1362635 h 2873188"/>
              <a:gd name="connsiteX70" fmla="*/ 2855258 w 2944905"/>
              <a:gd name="connsiteY70" fmla="*/ 1411941 h 2873188"/>
              <a:gd name="connsiteX71" fmla="*/ 2877670 w 2944905"/>
              <a:gd name="connsiteY71" fmla="*/ 1501588 h 2873188"/>
              <a:gd name="connsiteX72" fmla="*/ 2882152 w 2944905"/>
              <a:gd name="connsiteY72" fmla="*/ 1519518 h 2873188"/>
              <a:gd name="connsiteX73" fmla="*/ 2886635 w 2944905"/>
              <a:gd name="connsiteY73" fmla="*/ 1573306 h 2873188"/>
              <a:gd name="connsiteX74" fmla="*/ 2895600 w 2944905"/>
              <a:gd name="connsiteY74" fmla="*/ 1595718 h 2873188"/>
              <a:gd name="connsiteX75" fmla="*/ 2904564 w 2944905"/>
              <a:gd name="connsiteY75" fmla="*/ 1622612 h 2873188"/>
              <a:gd name="connsiteX76" fmla="*/ 2909047 w 2944905"/>
              <a:gd name="connsiteY76" fmla="*/ 1667435 h 2873188"/>
              <a:gd name="connsiteX77" fmla="*/ 2918011 w 2944905"/>
              <a:gd name="connsiteY77" fmla="*/ 1716741 h 2873188"/>
              <a:gd name="connsiteX78" fmla="*/ 2922494 w 2944905"/>
              <a:gd name="connsiteY78" fmla="*/ 1743635 h 2873188"/>
              <a:gd name="connsiteX79" fmla="*/ 2931458 w 2944905"/>
              <a:gd name="connsiteY79" fmla="*/ 1766047 h 2873188"/>
              <a:gd name="connsiteX80" fmla="*/ 2935941 w 2944905"/>
              <a:gd name="connsiteY80" fmla="*/ 1797423 h 2873188"/>
              <a:gd name="connsiteX81" fmla="*/ 2944905 w 2944905"/>
              <a:gd name="connsiteY81" fmla="*/ 1824318 h 2873188"/>
              <a:gd name="connsiteX82" fmla="*/ 2935941 w 2944905"/>
              <a:gd name="connsiteY82" fmla="*/ 1972235 h 2873188"/>
              <a:gd name="connsiteX83" fmla="*/ 2931458 w 2944905"/>
              <a:gd name="connsiteY83" fmla="*/ 1990165 h 2873188"/>
              <a:gd name="connsiteX84" fmla="*/ 2913529 w 2944905"/>
              <a:gd name="connsiteY84" fmla="*/ 2021541 h 2873188"/>
              <a:gd name="connsiteX85" fmla="*/ 2904564 w 2944905"/>
              <a:gd name="connsiteY85" fmla="*/ 2039471 h 2873188"/>
              <a:gd name="connsiteX86" fmla="*/ 2886635 w 2944905"/>
              <a:gd name="connsiteY86" fmla="*/ 2097741 h 2873188"/>
              <a:gd name="connsiteX87" fmla="*/ 2868705 w 2944905"/>
              <a:gd name="connsiteY87" fmla="*/ 2138082 h 2873188"/>
              <a:gd name="connsiteX88" fmla="*/ 2864223 w 2944905"/>
              <a:gd name="connsiteY88" fmla="*/ 2156012 h 2873188"/>
              <a:gd name="connsiteX89" fmla="*/ 2855258 w 2944905"/>
              <a:gd name="connsiteY89" fmla="*/ 2169459 h 2873188"/>
              <a:gd name="connsiteX90" fmla="*/ 2846294 w 2944905"/>
              <a:gd name="connsiteY90" fmla="*/ 2209800 h 2873188"/>
              <a:gd name="connsiteX91" fmla="*/ 2841811 w 2944905"/>
              <a:gd name="connsiteY91" fmla="*/ 2223247 h 2873188"/>
              <a:gd name="connsiteX92" fmla="*/ 2810435 w 2944905"/>
              <a:gd name="connsiteY92" fmla="*/ 2254623 h 2873188"/>
              <a:gd name="connsiteX93" fmla="*/ 2801470 w 2944905"/>
              <a:gd name="connsiteY93" fmla="*/ 2268071 h 2873188"/>
              <a:gd name="connsiteX94" fmla="*/ 2783541 w 2944905"/>
              <a:gd name="connsiteY94" fmla="*/ 2281518 h 2873188"/>
              <a:gd name="connsiteX95" fmla="*/ 2738717 w 2944905"/>
              <a:gd name="connsiteY95" fmla="*/ 2344271 h 2873188"/>
              <a:gd name="connsiteX96" fmla="*/ 2720788 w 2944905"/>
              <a:gd name="connsiteY96" fmla="*/ 2357718 h 2873188"/>
              <a:gd name="connsiteX97" fmla="*/ 2684929 w 2944905"/>
              <a:gd name="connsiteY97" fmla="*/ 2411506 h 2873188"/>
              <a:gd name="connsiteX98" fmla="*/ 2667000 w 2944905"/>
              <a:gd name="connsiteY98" fmla="*/ 2429435 h 2873188"/>
              <a:gd name="connsiteX99" fmla="*/ 2649070 w 2944905"/>
              <a:gd name="connsiteY99" fmla="*/ 2460812 h 2873188"/>
              <a:gd name="connsiteX100" fmla="*/ 2631141 w 2944905"/>
              <a:gd name="connsiteY100" fmla="*/ 2487706 h 2873188"/>
              <a:gd name="connsiteX101" fmla="*/ 2617694 w 2944905"/>
              <a:gd name="connsiteY101" fmla="*/ 2501153 h 2873188"/>
              <a:gd name="connsiteX102" fmla="*/ 2608729 w 2944905"/>
              <a:gd name="connsiteY102" fmla="*/ 2514600 h 2873188"/>
              <a:gd name="connsiteX103" fmla="*/ 2595282 w 2944905"/>
              <a:gd name="connsiteY103" fmla="*/ 2537012 h 2873188"/>
              <a:gd name="connsiteX104" fmla="*/ 2541494 w 2944905"/>
              <a:gd name="connsiteY104" fmla="*/ 2563906 h 2873188"/>
              <a:gd name="connsiteX105" fmla="*/ 2523564 w 2944905"/>
              <a:gd name="connsiteY105" fmla="*/ 2572871 h 2873188"/>
              <a:gd name="connsiteX106" fmla="*/ 2474258 w 2944905"/>
              <a:gd name="connsiteY106" fmla="*/ 2590800 h 2873188"/>
              <a:gd name="connsiteX107" fmla="*/ 2465294 w 2944905"/>
              <a:gd name="connsiteY107" fmla="*/ 2604247 h 2873188"/>
              <a:gd name="connsiteX108" fmla="*/ 2402541 w 2944905"/>
              <a:gd name="connsiteY108" fmla="*/ 2617694 h 2873188"/>
              <a:gd name="connsiteX109" fmla="*/ 2357717 w 2944905"/>
              <a:gd name="connsiteY109" fmla="*/ 2626659 h 2873188"/>
              <a:gd name="connsiteX110" fmla="*/ 2277035 w 2944905"/>
              <a:gd name="connsiteY110" fmla="*/ 2622176 h 2873188"/>
              <a:gd name="connsiteX111" fmla="*/ 2263588 w 2944905"/>
              <a:gd name="connsiteY111" fmla="*/ 2617694 h 2873188"/>
              <a:gd name="connsiteX112" fmla="*/ 2245658 w 2944905"/>
              <a:gd name="connsiteY112" fmla="*/ 2599765 h 2873188"/>
              <a:gd name="connsiteX113" fmla="*/ 2227729 w 2944905"/>
              <a:gd name="connsiteY113" fmla="*/ 2590800 h 2873188"/>
              <a:gd name="connsiteX114" fmla="*/ 2205317 w 2944905"/>
              <a:gd name="connsiteY114" fmla="*/ 2568388 h 2873188"/>
              <a:gd name="connsiteX115" fmla="*/ 2156011 w 2944905"/>
              <a:gd name="connsiteY115" fmla="*/ 2545976 h 2873188"/>
              <a:gd name="connsiteX116" fmla="*/ 2129117 w 2944905"/>
              <a:gd name="connsiteY116" fmla="*/ 2532529 h 2873188"/>
              <a:gd name="connsiteX117" fmla="*/ 2052917 w 2944905"/>
              <a:gd name="connsiteY117" fmla="*/ 2528047 h 2873188"/>
              <a:gd name="connsiteX118" fmla="*/ 1981200 w 2944905"/>
              <a:gd name="connsiteY118" fmla="*/ 2532529 h 2873188"/>
              <a:gd name="connsiteX119" fmla="*/ 1963270 w 2944905"/>
              <a:gd name="connsiteY119" fmla="*/ 2541494 h 2873188"/>
              <a:gd name="connsiteX120" fmla="*/ 1922929 w 2944905"/>
              <a:gd name="connsiteY120" fmla="*/ 2554941 h 2873188"/>
              <a:gd name="connsiteX121" fmla="*/ 1900517 w 2944905"/>
              <a:gd name="connsiteY121" fmla="*/ 2568388 h 2873188"/>
              <a:gd name="connsiteX122" fmla="*/ 1873623 w 2944905"/>
              <a:gd name="connsiteY122" fmla="*/ 2572871 h 2873188"/>
              <a:gd name="connsiteX123" fmla="*/ 1855694 w 2944905"/>
              <a:gd name="connsiteY123" fmla="*/ 2581835 h 2873188"/>
              <a:gd name="connsiteX124" fmla="*/ 1824317 w 2944905"/>
              <a:gd name="connsiteY124" fmla="*/ 2604247 h 2873188"/>
              <a:gd name="connsiteX125" fmla="*/ 1792941 w 2944905"/>
              <a:gd name="connsiteY125" fmla="*/ 2617694 h 2873188"/>
              <a:gd name="connsiteX126" fmla="*/ 1770529 w 2944905"/>
              <a:gd name="connsiteY126" fmla="*/ 2644588 h 2873188"/>
              <a:gd name="connsiteX127" fmla="*/ 1757082 w 2944905"/>
              <a:gd name="connsiteY127" fmla="*/ 2649071 h 2873188"/>
              <a:gd name="connsiteX128" fmla="*/ 1739152 w 2944905"/>
              <a:gd name="connsiteY128" fmla="*/ 2662518 h 2873188"/>
              <a:gd name="connsiteX129" fmla="*/ 1721223 w 2944905"/>
              <a:gd name="connsiteY129" fmla="*/ 2667000 h 2873188"/>
              <a:gd name="connsiteX130" fmla="*/ 1676400 w 2944905"/>
              <a:gd name="connsiteY130" fmla="*/ 2698376 h 2873188"/>
              <a:gd name="connsiteX131" fmla="*/ 1649505 w 2944905"/>
              <a:gd name="connsiteY131" fmla="*/ 2716306 h 2873188"/>
              <a:gd name="connsiteX132" fmla="*/ 1622611 w 2944905"/>
              <a:gd name="connsiteY132" fmla="*/ 2734235 h 2873188"/>
              <a:gd name="connsiteX133" fmla="*/ 1609164 w 2944905"/>
              <a:gd name="connsiteY133" fmla="*/ 2747682 h 2873188"/>
              <a:gd name="connsiteX134" fmla="*/ 1595717 w 2944905"/>
              <a:gd name="connsiteY134" fmla="*/ 2756647 h 2873188"/>
              <a:gd name="connsiteX135" fmla="*/ 1537447 w 2944905"/>
              <a:gd name="connsiteY135" fmla="*/ 2788023 h 2873188"/>
              <a:gd name="connsiteX136" fmla="*/ 1501588 w 2944905"/>
              <a:gd name="connsiteY136" fmla="*/ 2810435 h 2873188"/>
              <a:gd name="connsiteX137" fmla="*/ 1483658 w 2944905"/>
              <a:gd name="connsiteY137" fmla="*/ 2823882 h 2873188"/>
              <a:gd name="connsiteX138" fmla="*/ 1452282 w 2944905"/>
              <a:gd name="connsiteY138" fmla="*/ 2832847 h 2873188"/>
              <a:gd name="connsiteX139" fmla="*/ 1438835 w 2944905"/>
              <a:gd name="connsiteY139" fmla="*/ 2841812 h 2873188"/>
              <a:gd name="connsiteX140" fmla="*/ 1416423 w 2944905"/>
              <a:gd name="connsiteY140" fmla="*/ 2850776 h 2873188"/>
              <a:gd name="connsiteX141" fmla="*/ 1362635 w 2944905"/>
              <a:gd name="connsiteY141" fmla="*/ 2864223 h 2873188"/>
              <a:gd name="connsiteX142" fmla="*/ 1299882 w 2944905"/>
              <a:gd name="connsiteY142" fmla="*/ 2868706 h 2873188"/>
              <a:gd name="connsiteX143" fmla="*/ 1053352 w 2944905"/>
              <a:gd name="connsiteY143" fmla="*/ 2864223 h 2873188"/>
              <a:gd name="connsiteX144" fmla="*/ 1008529 w 2944905"/>
              <a:gd name="connsiteY144" fmla="*/ 2841812 h 2873188"/>
              <a:gd name="connsiteX145" fmla="*/ 990600 w 2944905"/>
              <a:gd name="connsiteY145" fmla="*/ 2832847 h 2873188"/>
              <a:gd name="connsiteX146" fmla="*/ 950258 w 2944905"/>
              <a:gd name="connsiteY146" fmla="*/ 2805953 h 2873188"/>
              <a:gd name="connsiteX147" fmla="*/ 806823 w 2944905"/>
              <a:gd name="connsiteY147" fmla="*/ 2810435 h 2873188"/>
              <a:gd name="connsiteX148" fmla="*/ 788894 w 2944905"/>
              <a:gd name="connsiteY148" fmla="*/ 2814918 h 2873188"/>
              <a:gd name="connsiteX149" fmla="*/ 766482 w 2944905"/>
              <a:gd name="connsiteY149" fmla="*/ 2819400 h 2873188"/>
              <a:gd name="connsiteX150" fmla="*/ 681317 w 2944905"/>
              <a:gd name="connsiteY150" fmla="*/ 2850776 h 2873188"/>
              <a:gd name="connsiteX151" fmla="*/ 667870 w 2944905"/>
              <a:gd name="connsiteY151" fmla="*/ 2855259 h 2873188"/>
              <a:gd name="connsiteX152" fmla="*/ 587188 w 2944905"/>
              <a:gd name="connsiteY152" fmla="*/ 2859741 h 2873188"/>
              <a:gd name="connsiteX153" fmla="*/ 502023 w 2944905"/>
              <a:gd name="connsiteY153" fmla="*/ 2873188 h 2873188"/>
              <a:gd name="connsiteX154" fmla="*/ 443752 w 2944905"/>
              <a:gd name="connsiteY154" fmla="*/ 2868706 h 2873188"/>
              <a:gd name="connsiteX155" fmla="*/ 448235 w 2944905"/>
              <a:gd name="connsiteY155" fmla="*/ 2720788 h 2873188"/>
              <a:gd name="connsiteX156" fmla="*/ 466164 w 2944905"/>
              <a:gd name="connsiteY156" fmla="*/ 2684929 h 2873188"/>
              <a:gd name="connsiteX157" fmla="*/ 484094 w 2944905"/>
              <a:gd name="connsiteY157" fmla="*/ 2635623 h 2873188"/>
              <a:gd name="connsiteX158" fmla="*/ 470647 w 2944905"/>
              <a:gd name="connsiteY158" fmla="*/ 2586318 h 2873188"/>
              <a:gd name="connsiteX159" fmla="*/ 457200 w 2944905"/>
              <a:gd name="connsiteY159" fmla="*/ 2577353 h 2873188"/>
              <a:gd name="connsiteX160" fmla="*/ 416858 w 2944905"/>
              <a:gd name="connsiteY160" fmla="*/ 2532529 h 2873188"/>
              <a:gd name="connsiteX161" fmla="*/ 398929 w 2944905"/>
              <a:gd name="connsiteY161" fmla="*/ 2523565 h 2873188"/>
              <a:gd name="connsiteX162" fmla="*/ 385482 w 2944905"/>
              <a:gd name="connsiteY162" fmla="*/ 2510118 h 2873188"/>
              <a:gd name="connsiteX163" fmla="*/ 345141 w 2944905"/>
              <a:gd name="connsiteY163" fmla="*/ 2483223 h 2873188"/>
              <a:gd name="connsiteX164" fmla="*/ 327211 w 2944905"/>
              <a:gd name="connsiteY164" fmla="*/ 2465294 h 2873188"/>
              <a:gd name="connsiteX165" fmla="*/ 300317 w 2944905"/>
              <a:gd name="connsiteY165" fmla="*/ 2429435 h 2873188"/>
              <a:gd name="connsiteX166" fmla="*/ 286870 w 2944905"/>
              <a:gd name="connsiteY166" fmla="*/ 2420471 h 2873188"/>
              <a:gd name="connsiteX167" fmla="*/ 259976 w 2944905"/>
              <a:gd name="connsiteY167" fmla="*/ 2384612 h 2873188"/>
              <a:gd name="connsiteX168" fmla="*/ 215152 w 2944905"/>
              <a:gd name="connsiteY168" fmla="*/ 2353235 h 2873188"/>
              <a:gd name="connsiteX169" fmla="*/ 179294 w 2944905"/>
              <a:gd name="connsiteY169" fmla="*/ 2312894 h 2873188"/>
              <a:gd name="connsiteX170" fmla="*/ 161364 w 2944905"/>
              <a:gd name="connsiteY170" fmla="*/ 2299447 h 2873188"/>
              <a:gd name="connsiteX171" fmla="*/ 103094 w 2944905"/>
              <a:gd name="connsiteY171" fmla="*/ 2254623 h 2873188"/>
              <a:gd name="connsiteX172" fmla="*/ 94129 w 2944905"/>
              <a:gd name="connsiteY172" fmla="*/ 2236694 h 2873188"/>
              <a:gd name="connsiteX173" fmla="*/ 62752 w 2944905"/>
              <a:gd name="connsiteY173" fmla="*/ 2196353 h 2873188"/>
              <a:gd name="connsiteX174" fmla="*/ 49305 w 2944905"/>
              <a:gd name="connsiteY174" fmla="*/ 2156012 h 2873188"/>
              <a:gd name="connsiteX175" fmla="*/ 44823 w 2944905"/>
              <a:gd name="connsiteY175" fmla="*/ 2142565 h 2873188"/>
              <a:gd name="connsiteX176" fmla="*/ 22411 w 2944905"/>
              <a:gd name="connsiteY176" fmla="*/ 2111188 h 2873188"/>
              <a:gd name="connsiteX177" fmla="*/ 13447 w 2944905"/>
              <a:gd name="connsiteY177" fmla="*/ 2088776 h 2873188"/>
              <a:gd name="connsiteX178" fmla="*/ 8964 w 2944905"/>
              <a:gd name="connsiteY178" fmla="*/ 2043953 h 2873188"/>
              <a:gd name="connsiteX179" fmla="*/ 0 w 2944905"/>
              <a:gd name="connsiteY179" fmla="*/ 1976718 h 2873188"/>
              <a:gd name="connsiteX180" fmla="*/ 8964 w 2944905"/>
              <a:gd name="connsiteY180" fmla="*/ 1801906 h 2873188"/>
              <a:gd name="connsiteX181" fmla="*/ 26894 w 2944905"/>
              <a:gd name="connsiteY181" fmla="*/ 1739153 h 2873188"/>
              <a:gd name="connsiteX182" fmla="*/ 35858 w 2944905"/>
              <a:gd name="connsiteY182" fmla="*/ 1725706 h 2873188"/>
              <a:gd name="connsiteX183" fmla="*/ 40341 w 2944905"/>
              <a:gd name="connsiteY183" fmla="*/ 1712259 h 2873188"/>
              <a:gd name="connsiteX184" fmla="*/ 49305 w 2944905"/>
              <a:gd name="connsiteY184" fmla="*/ 1698812 h 2873188"/>
              <a:gd name="connsiteX185" fmla="*/ 53788 w 2944905"/>
              <a:gd name="connsiteY185" fmla="*/ 1685365 h 2873188"/>
              <a:gd name="connsiteX186" fmla="*/ 62752 w 2944905"/>
              <a:gd name="connsiteY186" fmla="*/ 1671918 h 2873188"/>
              <a:gd name="connsiteX187" fmla="*/ 85164 w 2944905"/>
              <a:gd name="connsiteY187" fmla="*/ 1636059 h 2873188"/>
              <a:gd name="connsiteX188" fmla="*/ 103094 w 2944905"/>
              <a:gd name="connsiteY188" fmla="*/ 1609165 h 2873188"/>
              <a:gd name="connsiteX189" fmla="*/ 112058 w 2944905"/>
              <a:gd name="connsiteY189" fmla="*/ 1595718 h 2873188"/>
              <a:gd name="connsiteX190" fmla="*/ 152400 w 2944905"/>
              <a:gd name="connsiteY190" fmla="*/ 1555376 h 2873188"/>
              <a:gd name="connsiteX191" fmla="*/ 192741 w 2944905"/>
              <a:gd name="connsiteY191" fmla="*/ 1519518 h 2873188"/>
              <a:gd name="connsiteX192" fmla="*/ 215152 w 2944905"/>
              <a:gd name="connsiteY192" fmla="*/ 1497106 h 2873188"/>
              <a:gd name="connsiteX193" fmla="*/ 242047 w 2944905"/>
              <a:gd name="connsiteY193" fmla="*/ 1461247 h 2873188"/>
              <a:gd name="connsiteX194" fmla="*/ 291352 w 2944905"/>
              <a:gd name="connsiteY194" fmla="*/ 1434353 h 2873188"/>
              <a:gd name="connsiteX195" fmla="*/ 318247 w 2944905"/>
              <a:gd name="connsiteY195" fmla="*/ 1416423 h 2873188"/>
              <a:gd name="connsiteX196" fmla="*/ 430305 w 2944905"/>
              <a:gd name="connsiteY196" fmla="*/ 1402976 h 2873188"/>
              <a:gd name="connsiteX197" fmla="*/ 502023 w 2944905"/>
              <a:gd name="connsiteY197" fmla="*/ 1353671 h 2873188"/>
              <a:gd name="connsiteX198" fmla="*/ 560294 w 2944905"/>
              <a:gd name="connsiteY198" fmla="*/ 1313329 h 2873188"/>
              <a:gd name="connsiteX199" fmla="*/ 591670 w 2944905"/>
              <a:gd name="connsiteY199" fmla="*/ 1290918 h 2873188"/>
              <a:gd name="connsiteX200" fmla="*/ 609600 w 2944905"/>
              <a:gd name="connsiteY200" fmla="*/ 1268506 h 2873188"/>
              <a:gd name="connsiteX201" fmla="*/ 654423 w 2944905"/>
              <a:gd name="connsiteY201" fmla="*/ 1223682 h 2873188"/>
              <a:gd name="connsiteX202" fmla="*/ 667870 w 2944905"/>
              <a:gd name="connsiteY202" fmla="*/ 1210235 h 2873188"/>
              <a:gd name="connsiteX203" fmla="*/ 690282 w 2944905"/>
              <a:gd name="connsiteY203" fmla="*/ 1183341 h 2873188"/>
              <a:gd name="connsiteX204" fmla="*/ 726141 w 2944905"/>
              <a:gd name="connsiteY204" fmla="*/ 1156447 h 2873188"/>
              <a:gd name="connsiteX205" fmla="*/ 757517 w 2944905"/>
              <a:gd name="connsiteY205" fmla="*/ 1111623 h 2873188"/>
              <a:gd name="connsiteX206" fmla="*/ 797858 w 2944905"/>
              <a:gd name="connsiteY206" fmla="*/ 1053353 h 2873188"/>
              <a:gd name="connsiteX207" fmla="*/ 820270 w 2944905"/>
              <a:gd name="connsiteY207" fmla="*/ 1026459 h 2873188"/>
              <a:gd name="connsiteX208" fmla="*/ 824752 w 2944905"/>
              <a:gd name="connsiteY208" fmla="*/ 1013012 h 2873188"/>
              <a:gd name="connsiteX209" fmla="*/ 860611 w 2944905"/>
              <a:gd name="connsiteY209" fmla="*/ 981635 h 2873188"/>
              <a:gd name="connsiteX210" fmla="*/ 918882 w 2944905"/>
              <a:gd name="connsiteY210" fmla="*/ 954741 h 2873188"/>
              <a:gd name="connsiteX211" fmla="*/ 936811 w 2944905"/>
              <a:gd name="connsiteY211" fmla="*/ 936812 h 2873188"/>
              <a:gd name="connsiteX212" fmla="*/ 981635 w 2944905"/>
              <a:gd name="connsiteY212" fmla="*/ 900953 h 2873188"/>
              <a:gd name="connsiteX213" fmla="*/ 995082 w 2944905"/>
              <a:gd name="connsiteY213" fmla="*/ 887506 h 2873188"/>
              <a:gd name="connsiteX214" fmla="*/ 1017494 w 2944905"/>
              <a:gd name="connsiteY214" fmla="*/ 869576 h 2873188"/>
              <a:gd name="connsiteX215" fmla="*/ 1071282 w 2944905"/>
              <a:gd name="connsiteY215" fmla="*/ 802341 h 2873188"/>
              <a:gd name="connsiteX216" fmla="*/ 1111623 w 2944905"/>
              <a:gd name="connsiteY216" fmla="*/ 770965 h 2873188"/>
              <a:gd name="connsiteX217" fmla="*/ 1129552 w 2944905"/>
              <a:gd name="connsiteY217" fmla="*/ 762000 h 2873188"/>
              <a:gd name="connsiteX218" fmla="*/ 1165411 w 2944905"/>
              <a:gd name="connsiteY218" fmla="*/ 726141 h 2873188"/>
              <a:gd name="connsiteX219" fmla="*/ 1178858 w 2944905"/>
              <a:gd name="connsiteY219" fmla="*/ 717176 h 2873188"/>
              <a:gd name="connsiteX220" fmla="*/ 1205752 w 2944905"/>
              <a:gd name="connsiteY220" fmla="*/ 703729 h 2873188"/>
              <a:gd name="connsiteX221" fmla="*/ 1223682 w 2944905"/>
              <a:gd name="connsiteY221" fmla="*/ 685800 h 2873188"/>
              <a:gd name="connsiteX222" fmla="*/ 1237129 w 2944905"/>
              <a:gd name="connsiteY222" fmla="*/ 658906 h 2873188"/>
              <a:gd name="connsiteX223" fmla="*/ 1241611 w 2944905"/>
              <a:gd name="connsiteY223" fmla="*/ 618565 h 2873188"/>
              <a:gd name="connsiteX224" fmla="*/ 1246094 w 2944905"/>
              <a:gd name="connsiteY224" fmla="*/ 587188 h 2873188"/>
              <a:gd name="connsiteX225" fmla="*/ 1223682 w 2944905"/>
              <a:gd name="connsiteY225" fmla="*/ 515471 h 2873188"/>
              <a:gd name="connsiteX226" fmla="*/ 1210235 w 2944905"/>
              <a:gd name="connsiteY226" fmla="*/ 502023 h 2873188"/>
              <a:gd name="connsiteX227" fmla="*/ 1160929 w 2944905"/>
              <a:gd name="connsiteY227" fmla="*/ 439271 h 2873188"/>
              <a:gd name="connsiteX228" fmla="*/ 1111623 w 2944905"/>
              <a:gd name="connsiteY228" fmla="*/ 381000 h 2873188"/>
              <a:gd name="connsiteX229" fmla="*/ 1093694 w 2944905"/>
              <a:gd name="connsiteY229" fmla="*/ 358588 h 2873188"/>
              <a:gd name="connsiteX230" fmla="*/ 1066800 w 2944905"/>
              <a:gd name="connsiteY230" fmla="*/ 309282 h 2873188"/>
              <a:gd name="connsiteX231" fmla="*/ 1062317 w 2944905"/>
              <a:gd name="connsiteY231" fmla="*/ 219635 h 287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944905" h="2873188">
                <a:moveTo>
                  <a:pt x="1066800" y="309282"/>
                </a:moveTo>
                <a:cubicBezTo>
                  <a:pt x="1067068" y="305536"/>
                  <a:pt x="1067563" y="247736"/>
                  <a:pt x="1075764" y="228600"/>
                </a:cubicBezTo>
                <a:cubicBezTo>
                  <a:pt x="1077886" y="223648"/>
                  <a:pt x="1080920" y="218962"/>
                  <a:pt x="1084729" y="215153"/>
                </a:cubicBezTo>
                <a:cubicBezTo>
                  <a:pt x="1145172" y="154710"/>
                  <a:pt x="1095597" y="209679"/>
                  <a:pt x="1151964" y="161365"/>
                </a:cubicBezTo>
                <a:cubicBezTo>
                  <a:pt x="1166232" y="149135"/>
                  <a:pt x="1191986" y="117841"/>
                  <a:pt x="1210235" y="107576"/>
                </a:cubicBezTo>
                <a:cubicBezTo>
                  <a:pt x="1224260" y="99687"/>
                  <a:pt x="1240476" y="96452"/>
                  <a:pt x="1255058" y="89647"/>
                </a:cubicBezTo>
                <a:cubicBezTo>
                  <a:pt x="1310185" y="63921"/>
                  <a:pt x="1239893" y="86937"/>
                  <a:pt x="1308847" y="67235"/>
                </a:cubicBezTo>
                <a:cubicBezTo>
                  <a:pt x="1314823" y="62753"/>
                  <a:pt x="1320094" y="57129"/>
                  <a:pt x="1326776" y="53788"/>
                </a:cubicBezTo>
                <a:cubicBezTo>
                  <a:pt x="1330993" y="51680"/>
                  <a:pt x="1364764" y="45294"/>
                  <a:pt x="1367117" y="44823"/>
                </a:cubicBezTo>
                <a:cubicBezTo>
                  <a:pt x="1396115" y="25492"/>
                  <a:pt x="1362858" y="44767"/>
                  <a:pt x="1416423" y="31376"/>
                </a:cubicBezTo>
                <a:cubicBezTo>
                  <a:pt x="1422905" y="29755"/>
                  <a:pt x="1427952" y="24332"/>
                  <a:pt x="1434352" y="22412"/>
                </a:cubicBezTo>
                <a:cubicBezTo>
                  <a:pt x="1443057" y="19800"/>
                  <a:pt x="1452282" y="19423"/>
                  <a:pt x="1461247" y="17929"/>
                </a:cubicBezTo>
                <a:cubicBezTo>
                  <a:pt x="1468717" y="14941"/>
                  <a:pt x="1476025" y="11509"/>
                  <a:pt x="1483658" y="8965"/>
                </a:cubicBezTo>
                <a:cubicBezTo>
                  <a:pt x="1489503" y="7017"/>
                  <a:pt x="1495430" y="4666"/>
                  <a:pt x="1501588" y="4482"/>
                </a:cubicBezTo>
                <a:cubicBezTo>
                  <a:pt x="1595687" y="1673"/>
                  <a:pt x="1689847" y="1494"/>
                  <a:pt x="1783976" y="0"/>
                </a:cubicBezTo>
                <a:cubicBezTo>
                  <a:pt x="1824317" y="1494"/>
                  <a:pt x="1864715" y="1883"/>
                  <a:pt x="1905000" y="4482"/>
                </a:cubicBezTo>
                <a:cubicBezTo>
                  <a:pt x="1929269" y="6048"/>
                  <a:pt x="1916829" y="9242"/>
                  <a:pt x="1936376" y="17929"/>
                </a:cubicBezTo>
                <a:cubicBezTo>
                  <a:pt x="1959695" y="28293"/>
                  <a:pt x="1969119" y="27729"/>
                  <a:pt x="1994647" y="31376"/>
                </a:cubicBezTo>
                <a:cubicBezTo>
                  <a:pt x="1999129" y="32870"/>
                  <a:pt x="2003568" y="34501"/>
                  <a:pt x="2008094" y="35859"/>
                </a:cubicBezTo>
                <a:cubicBezTo>
                  <a:pt x="2059407" y="51253"/>
                  <a:pt x="2022464" y="39154"/>
                  <a:pt x="2052917" y="49306"/>
                </a:cubicBezTo>
                <a:cubicBezTo>
                  <a:pt x="2066766" y="63155"/>
                  <a:pt x="2068312" y="63433"/>
                  <a:pt x="2079811" y="80682"/>
                </a:cubicBezTo>
                <a:cubicBezTo>
                  <a:pt x="2084644" y="87931"/>
                  <a:pt x="2089027" y="95478"/>
                  <a:pt x="2093258" y="103094"/>
                </a:cubicBezTo>
                <a:cubicBezTo>
                  <a:pt x="2096503" y="108935"/>
                  <a:pt x="2098339" y="115586"/>
                  <a:pt x="2102223" y="121023"/>
                </a:cubicBezTo>
                <a:cubicBezTo>
                  <a:pt x="2105908" y="126181"/>
                  <a:pt x="2111612" y="129601"/>
                  <a:pt x="2115670" y="134471"/>
                </a:cubicBezTo>
                <a:cubicBezTo>
                  <a:pt x="2119119" y="138610"/>
                  <a:pt x="2121647" y="143436"/>
                  <a:pt x="2124635" y="147918"/>
                </a:cubicBezTo>
                <a:cubicBezTo>
                  <a:pt x="2132773" y="221168"/>
                  <a:pt x="2135027" y="220112"/>
                  <a:pt x="2120152" y="327212"/>
                </a:cubicBezTo>
                <a:cubicBezTo>
                  <a:pt x="2118954" y="335841"/>
                  <a:pt x="2110601" y="341831"/>
                  <a:pt x="2106705" y="349623"/>
                </a:cubicBezTo>
                <a:cubicBezTo>
                  <a:pt x="2104592" y="353849"/>
                  <a:pt x="2103717" y="358588"/>
                  <a:pt x="2102223" y="363071"/>
                </a:cubicBezTo>
                <a:cubicBezTo>
                  <a:pt x="2100729" y="375024"/>
                  <a:pt x="2099896" y="387078"/>
                  <a:pt x="2097741" y="398929"/>
                </a:cubicBezTo>
                <a:cubicBezTo>
                  <a:pt x="2096896" y="403578"/>
                  <a:pt x="2094556" y="407833"/>
                  <a:pt x="2093258" y="412376"/>
                </a:cubicBezTo>
                <a:cubicBezTo>
                  <a:pt x="2091566" y="418300"/>
                  <a:pt x="2090270" y="424329"/>
                  <a:pt x="2088776" y="430306"/>
                </a:cubicBezTo>
                <a:cubicBezTo>
                  <a:pt x="2096487" y="472713"/>
                  <a:pt x="2087329" y="475498"/>
                  <a:pt x="2115670" y="497541"/>
                </a:cubicBezTo>
                <a:cubicBezTo>
                  <a:pt x="2122547" y="502890"/>
                  <a:pt x="2131389" y="505411"/>
                  <a:pt x="2138082" y="510988"/>
                </a:cubicBezTo>
                <a:cubicBezTo>
                  <a:pt x="2149445" y="520457"/>
                  <a:pt x="2169458" y="542365"/>
                  <a:pt x="2169458" y="542365"/>
                </a:cubicBezTo>
                <a:cubicBezTo>
                  <a:pt x="2172446" y="549835"/>
                  <a:pt x="2174159" y="557953"/>
                  <a:pt x="2178423" y="564776"/>
                </a:cubicBezTo>
                <a:cubicBezTo>
                  <a:pt x="2181783" y="570151"/>
                  <a:pt x="2187775" y="573384"/>
                  <a:pt x="2191870" y="578223"/>
                </a:cubicBezTo>
                <a:cubicBezTo>
                  <a:pt x="2204230" y="592830"/>
                  <a:pt x="2215776" y="608106"/>
                  <a:pt x="2227729" y="623047"/>
                </a:cubicBezTo>
                <a:lnTo>
                  <a:pt x="2227729" y="623047"/>
                </a:lnTo>
                <a:cubicBezTo>
                  <a:pt x="2230717" y="630518"/>
                  <a:pt x="2233944" y="637897"/>
                  <a:pt x="2236694" y="645459"/>
                </a:cubicBezTo>
                <a:cubicBezTo>
                  <a:pt x="2239923" y="654340"/>
                  <a:pt x="2240416" y="664491"/>
                  <a:pt x="2245658" y="672353"/>
                </a:cubicBezTo>
                <a:cubicBezTo>
                  <a:pt x="2258767" y="692016"/>
                  <a:pt x="2251391" y="681490"/>
                  <a:pt x="2268070" y="703729"/>
                </a:cubicBezTo>
                <a:cubicBezTo>
                  <a:pt x="2272340" y="716541"/>
                  <a:pt x="2273787" y="725607"/>
                  <a:pt x="2286000" y="735106"/>
                </a:cubicBezTo>
                <a:cubicBezTo>
                  <a:pt x="2305650" y="750390"/>
                  <a:pt x="2308792" y="745514"/>
                  <a:pt x="2326341" y="753035"/>
                </a:cubicBezTo>
                <a:cubicBezTo>
                  <a:pt x="2332483" y="755667"/>
                  <a:pt x="2338604" y="758459"/>
                  <a:pt x="2344270" y="762000"/>
                </a:cubicBezTo>
                <a:cubicBezTo>
                  <a:pt x="2350605" y="765959"/>
                  <a:pt x="2356528" y="770585"/>
                  <a:pt x="2362200" y="775447"/>
                </a:cubicBezTo>
                <a:cubicBezTo>
                  <a:pt x="2367013" y="779572"/>
                  <a:pt x="2370373" y="785378"/>
                  <a:pt x="2375647" y="788894"/>
                </a:cubicBezTo>
                <a:cubicBezTo>
                  <a:pt x="2383986" y="794454"/>
                  <a:pt x="2394202" y="796781"/>
                  <a:pt x="2402541" y="802341"/>
                </a:cubicBezTo>
                <a:cubicBezTo>
                  <a:pt x="2407815" y="805857"/>
                  <a:pt x="2411118" y="811730"/>
                  <a:pt x="2415988" y="815788"/>
                </a:cubicBezTo>
                <a:cubicBezTo>
                  <a:pt x="2420127" y="819237"/>
                  <a:pt x="2425296" y="821304"/>
                  <a:pt x="2429435" y="824753"/>
                </a:cubicBezTo>
                <a:cubicBezTo>
                  <a:pt x="2440494" y="833969"/>
                  <a:pt x="2452736" y="849846"/>
                  <a:pt x="2460811" y="860612"/>
                </a:cubicBezTo>
                <a:cubicBezTo>
                  <a:pt x="2464043" y="864922"/>
                  <a:pt x="2467367" y="869241"/>
                  <a:pt x="2469776" y="874059"/>
                </a:cubicBezTo>
                <a:cubicBezTo>
                  <a:pt x="2475137" y="884781"/>
                  <a:pt x="2479343" y="898278"/>
                  <a:pt x="2483223" y="909918"/>
                </a:cubicBezTo>
                <a:cubicBezTo>
                  <a:pt x="2484717" y="920377"/>
                  <a:pt x="2484364" y="931271"/>
                  <a:pt x="2487705" y="941294"/>
                </a:cubicBezTo>
                <a:cubicBezTo>
                  <a:pt x="2490460" y="949559"/>
                  <a:pt x="2496921" y="956090"/>
                  <a:pt x="2501152" y="963706"/>
                </a:cubicBezTo>
                <a:cubicBezTo>
                  <a:pt x="2515801" y="990074"/>
                  <a:pt x="2502152" y="975661"/>
                  <a:pt x="2528047" y="995082"/>
                </a:cubicBezTo>
                <a:cubicBezTo>
                  <a:pt x="2531035" y="999564"/>
                  <a:pt x="2533562" y="1004391"/>
                  <a:pt x="2537011" y="1008529"/>
                </a:cubicBezTo>
                <a:cubicBezTo>
                  <a:pt x="2541069" y="1013399"/>
                  <a:pt x="2547313" y="1016472"/>
                  <a:pt x="2550458" y="1021976"/>
                </a:cubicBezTo>
                <a:cubicBezTo>
                  <a:pt x="2553515" y="1027325"/>
                  <a:pt x="2552514" y="1034243"/>
                  <a:pt x="2554941" y="1039906"/>
                </a:cubicBezTo>
                <a:cubicBezTo>
                  <a:pt x="2557063" y="1044857"/>
                  <a:pt x="2561717" y="1048430"/>
                  <a:pt x="2563905" y="1053353"/>
                </a:cubicBezTo>
                <a:cubicBezTo>
                  <a:pt x="2571007" y="1069332"/>
                  <a:pt x="2569662" y="1081521"/>
                  <a:pt x="2581835" y="1093694"/>
                </a:cubicBezTo>
                <a:cubicBezTo>
                  <a:pt x="2587117" y="1098976"/>
                  <a:pt x="2594092" y="1102279"/>
                  <a:pt x="2599764" y="1107141"/>
                </a:cubicBezTo>
                <a:cubicBezTo>
                  <a:pt x="2604577" y="1111266"/>
                  <a:pt x="2608398" y="1116463"/>
                  <a:pt x="2613211" y="1120588"/>
                </a:cubicBezTo>
                <a:cubicBezTo>
                  <a:pt x="2629139" y="1134240"/>
                  <a:pt x="2640243" y="1138918"/>
                  <a:pt x="2658035" y="1151965"/>
                </a:cubicBezTo>
                <a:cubicBezTo>
                  <a:pt x="2699994" y="1182735"/>
                  <a:pt x="2692573" y="1177538"/>
                  <a:pt x="2725270" y="1210235"/>
                </a:cubicBezTo>
                <a:cubicBezTo>
                  <a:pt x="2731247" y="1216212"/>
                  <a:pt x="2738129" y="1221403"/>
                  <a:pt x="2743200" y="1228165"/>
                </a:cubicBezTo>
                <a:cubicBezTo>
                  <a:pt x="2746250" y="1232231"/>
                  <a:pt x="2762332" y="1252982"/>
                  <a:pt x="2765611" y="1259541"/>
                </a:cubicBezTo>
                <a:cubicBezTo>
                  <a:pt x="2774262" y="1276844"/>
                  <a:pt x="2765075" y="1272274"/>
                  <a:pt x="2779058" y="1290918"/>
                </a:cubicBezTo>
                <a:cubicBezTo>
                  <a:pt x="2784129" y="1297680"/>
                  <a:pt x="2791011" y="1302871"/>
                  <a:pt x="2796988" y="1308847"/>
                </a:cubicBezTo>
                <a:cubicBezTo>
                  <a:pt x="2806230" y="1336575"/>
                  <a:pt x="2796114" y="1312907"/>
                  <a:pt x="2828364" y="1349188"/>
                </a:cubicBezTo>
                <a:cubicBezTo>
                  <a:pt x="2831943" y="1353214"/>
                  <a:pt x="2834656" y="1357958"/>
                  <a:pt x="2837329" y="1362635"/>
                </a:cubicBezTo>
                <a:cubicBezTo>
                  <a:pt x="2848394" y="1381998"/>
                  <a:pt x="2848959" y="1387644"/>
                  <a:pt x="2855258" y="1411941"/>
                </a:cubicBezTo>
                <a:cubicBezTo>
                  <a:pt x="2862988" y="1441757"/>
                  <a:pt x="2870199" y="1471706"/>
                  <a:pt x="2877670" y="1501588"/>
                </a:cubicBezTo>
                <a:lnTo>
                  <a:pt x="2882152" y="1519518"/>
                </a:lnTo>
                <a:cubicBezTo>
                  <a:pt x="2883646" y="1537447"/>
                  <a:pt x="2883508" y="1555588"/>
                  <a:pt x="2886635" y="1573306"/>
                </a:cubicBezTo>
                <a:cubicBezTo>
                  <a:pt x="2888033" y="1581230"/>
                  <a:pt x="2892850" y="1588156"/>
                  <a:pt x="2895600" y="1595718"/>
                </a:cubicBezTo>
                <a:cubicBezTo>
                  <a:pt x="2898829" y="1604599"/>
                  <a:pt x="2901576" y="1613647"/>
                  <a:pt x="2904564" y="1622612"/>
                </a:cubicBezTo>
                <a:cubicBezTo>
                  <a:pt x="2906058" y="1637553"/>
                  <a:pt x="2907184" y="1652535"/>
                  <a:pt x="2909047" y="1667435"/>
                </a:cubicBezTo>
                <a:cubicBezTo>
                  <a:pt x="2911688" y="1688563"/>
                  <a:pt x="2914340" y="1696550"/>
                  <a:pt x="2918011" y="1716741"/>
                </a:cubicBezTo>
                <a:cubicBezTo>
                  <a:pt x="2919637" y="1725683"/>
                  <a:pt x="2920103" y="1734867"/>
                  <a:pt x="2922494" y="1743635"/>
                </a:cubicBezTo>
                <a:cubicBezTo>
                  <a:pt x="2924611" y="1751398"/>
                  <a:pt x="2928470" y="1758576"/>
                  <a:pt x="2931458" y="1766047"/>
                </a:cubicBezTo>
                <a:cubicBezTo>
                  <a:pt x="2932952" y="1776506"/>
                  <a:pt x="2933565" y="1787129"/>
                  <a:pt x="2935941" y="1797423"/>
                </a:cubicBezTo>
                <a:cubicBezTo>
                  <a:pt x="2938066" y="1806631"/>
                  <a:pt x="2944905" y="1814868"/>
                  <a:pt x="2944905" y="1824318"/>
                </a:cubicBezTo>
                <a:cubicBezTo>
                  <a:pt x="2944905" y="1873714"/>
                  <a:pt x="2939933" y="1923000"/>
                  <a:pt x="2935941" y="1972235"/>
                </a:cubicBezTo>
                <a:cubicBezTo>
                  <a:pt x="2935443" y="1978375"/>
                  <a:pt x="2933621" y="1984397"/>
                  <a:pt x="2931458" y="1990165"/>
                </a:cubicBezTo>
                <a:cubicBezTo>
                  <a:pt x="2924068" y="2009871"/>
                  <a:pt x="2922989" y="2004987"/>
                  <a:pt x="2913529" y="2021541"/>
                </a:cubicBezTo>
                <a:cubicBezTo>
                  <a:pt x="2910214" y="2027343"/>
                  <a:pt x="2907552" y="2033494"/>
                  <a:pt x="2904564" y="2039471"/>
                </a:cubicBezTo>
                <a:cubicBezTo>
                  <a:pt x="2896996" y="2077314"/>
                  <a:pt x="2903734" y="2049866"/>
                  <a:pt x="2886635" y="2097741"/>
                </a:cubicBezTo>
                <a:cubicBezTo>
                  <a:pt x="2874326" y="2132206"/>
                  <a:pt x="2883847" y="2115370"/>
                  <a:pt x="2868705" y="2138082"/>
                </a:cubicBezTo>
                <a:cubicBezTo>
                  <a:pt x="2867211" y="2144059"/>
                  <a:pt x="2866650" y="2150350"/>
                  <a:pt x="2864223" y="2156012"/>
                </a:cubicBezTo>
                <a:cubicBezTo>
                  <a:pt x="2862101" y="2160964"/>
                  <a:pt x="2856962" y="2164348"/>
                  <a:pt x="2855258" y="2169459"/>
                </a:cubicBezTo>
                <a:cubicBezTo>
                  <a:pt x="2850902" y="2182527"/>
                  <a:pt x="2849635" y="2196436"/>
                  <a:pt x="2846294" y="2209800"/>
                </a:cubicBezTo>
                <a:cubicBezTo>
                  <a:pt x="2845148" y="2214384"/>
                  <a:pt x="2844763" y="2219558"/>
                  <a:pt x="2841811" y="2223247"/>
                </a:cubicBezTo>
                <a:cubicBezTo>
                  <a:pt x="2832571" y="2234797"/>
                  <a:pt x="2818639" y="2242316"/>
                  <a:pt x="2810435" y="2254623"/>
                </a:cubicBezTo>
                <a:cubicBezTo>
                  <a:pt x="2807447" y="2259106"/>
                  <a:pt x="2805279" y="2264261"/>
                  <a:pt x="2801470" y="2268071"/>
                </a:cubicBezTo>
                <a:cubicBezTo>
                  <a:pt x="2796188" y="2273354"/>
                  <a:pt x="2788323" y="2275779"/>
                  <a:pt x="2783541" y="2281518"/>
                </a:cubicBezTo>
                <a:cubicBezTo>
                  <a:pt x="2762211" y="2307114"/>
                  <a:pt x="2760307" y="2322681"/>
                  <a:pt x="2738717" y="2344271"/>
                </a:cubicBezTo>
                <a:cubicBezTo>
                  <a:pt x="2733435" y="2349553"/>
                  <a:pt x="2726764" y="2353236"/>
                  <a:pt x="2720788" y="2357718"/>
                </a:cubicBezTo>
                <a:cubicBezTo>
                  <a:pt x="2711641" y="2372352"/>
                  <a:pt x="2697704" y="2396906"/>
                  <a:pt x="2684929" y="2411506"/>
                </a:cubicBezTo>
                <a:cubicBezTo>
                  <a:pt x="2679364" y="2417867"/>
                  <a:pt x="2672976" y="2423459"/>
                  <a:pt x="2667000" y="2429435"/>
                </a:cubicBezTo>
                <a:cubicBezTo>
                  <a:pt x="2659530" y="2451842"/>
                  <a:pt x="2666339" y="2436142"/>
                  <a:pt x="2649070" y="2460812"/>
                </a:cubicBezTo>
                <a:cubicBezTo>
                  <a:pt x="2642892" y="2469639"/>
                  <a:pt x="2637756" y="2479201"/>
                  <a:pt x="2631141" y="2487706"/>
                </a:cubicBezTo>
                <a:cubicBezTo>
                  <a:pt x="2627249" y="2492710"/>
                  <a:pt x="2621752" y="2496283"/>
                  <a:pt x="2617694" y="2501153"/>
                </a:cubicBezTo>
                <a:cubicBezTo>
                  <a:pt x="2614245" y="2505292"/>
                  <a:pt x="2611584" y="2510032"/>
                  <a:pt x="2608729" y="2514600"/>
                </a:cubicBezTo>
                <a:cubicBezTo>
                  <a:pt x="2604112" y="2521988"/>
                  <a:pt x="2602308" y="2531860"/>
                  <a:pt x="2595282" y="2537012"/>
                </a:cubicBezTo>
                <a:cubicBezTo>
                  <a:pt x="2579117" y="2548866"/>
                  <a:pt x="2559423" y="2554941"/>
                  <a:pt x="2541494" y="2563906"/>
                </a:cubicBezTo>
                <a:cubicBezTo>
                  <a:pt x="2535517" y="2566894"/>
                  <a:pt x="2529821" y="2570525"/>
                  <a:pt x="2523564" y="2572871"/>
                </a:cubicBezTo>
                <a:cubicBezTo>
                  <a:pt x="2483281" y="2587977"/>
                  <a:pt x="2499816" y="2582281"/>
                  <a:pt x="2474258" y="2590800"/>
                </a:cubicBezTo>
                <a:cubicBezTo>
                  <a:pt x="2471270" y="2595282"/>
                  <a:pt x="2470003" y="2601631"/>
                  <a:pt x="2465294" y="2604247"/>
                </a:cubicBezTo>
                <a:cubicBezTo>
                  <a:pt x="2449476" y="2613035"/>
                  <a:pt x="2419707" y="2614665"/>
                  <a:pt x="2402541" y="2617694"/>
                </a:cubicBezTo>
                <a:cubicBezTo>
                  <a:pt x="2387536" y="2620342"/>
                  <a:pt x="2372658" y="2623671"/>
                  <a:pt x="2357717" y="2626659"/>
                </a:cubicBezTo>
                <a:cubicBezTo>
                  <a:pt x="2330823" y="2625165"/>
                  <a:pt x="2303849" y="2624730"/>
                  <a:pt x="2277035" y="2622176"/>
                </a:cubicBezTo>
                <a:cubicBezTo>
                  <a:pt x="2272332" y="2621728"/>
                  <a:pt x="2267433" y="2620440"/>
                  <a:pt x="2263588" y="2617694"/>
                </a:cubicBezTo>
                <a:cubicBezTo>
                  <a:pt x="2256710" y="2612782"/>
                  <a:pt x="2252420" y="2604836"/>
                  <a:pt x="2245658" y="2599765"/>
                </a:cubicBezTo>
                <a:cubicBezTo>
                  <a:pt x="2240313" y="2595756"/>
                  <a:pt x="2233003" y="2594902"/>
                  <a:pt x="2227729" y="2590800"/>
                </a:cubicBezTo>
                <a:cubicBezTo>
                  <a:pt x="2219389" y="2584314"/>
                  <a:pt x="2214004" y="2574402"/>
                  <a:pt x="2205317" y="2568388"/>
                </a:cubicBezTo>
                <a:cubicBezTo>
                  <a:pt x="2141297" y="2524067"/>
                  <a:pt x="2190598" y="2563270"/>
                  <a:pt x="2156011" y="2545976"/>
                </a:cubicBezTo>
                <a:cubicBezTo>
                  <a:pt x="2143738" y="2539840"/>
                  <a:pt x="2143196" y="2533937"/>
                  <a:pt x="2129117" y="2532529"/>
                </a:cubicBezTo>
                <a:cubicBezTo>
                  <a:pt x="2103799" y="2529997"/>
                  <a:pt x="2078317" y="2529541"/>
                  <a:pt x="2052917" y="2528047"/>
                </a:cubicBezTo>
                <a:cubicBezTo>
                  <a:pt x="2022994" y="2518073"/>
                  <a:pt x="2035124" y="2519841"/>
                  <a:pt x="1981200" y="2532529"/>
                </a:cubicBezTo>
                <a:cubicBezTo>
                  <a:pt x="1974696" y="2534059"/>
                  <a:pt x="1969507" y="2539095"/>
                  <a:pt x="1963270" y="2541494"/>
                </a:cubicBezTo>
                <a:cubicBezTo>
                  <a:pt x="1950040" y="2546582"/>
                  <a:pt x="1935957" y="2549357"/>
                  <a:pt x="1922929" y="2554941"/>
                </a:cubicBezTo>
                <a:cubicBezTo>
                  <a:pt x="1914921" y="2558373"/>
                  <a:pt x="1908705" y="2565411"/>
                  <a:pt x="1900517" y="2568388"/>
                </a:cubicBezTo>
                <a:cubicBezTo>
                  <a:pt x="1891976" y="2571494"/>
                  <a:pt x="1882588" y="2571377"/>
                  <a:pt x="1873623" y="2572871"/>
                </a:cubicBezTo>
                <a:cubicBezTo>
                  <a:pt x="1867647" y="2575859"/>
                  <a:pt x="1861360" y="2578294"/>
                  <a:pt x="1855694" y="2581835"/>
                </a:cubicBezTo>
                <a:cubicBezTo>
                  <a:pt x="1830035" y="2597871"/>
                  <a:pt x="1846446" y="2591601"/>
                  <a:pt x="1824317" y="2604247"/>
                </a:cubicBezTo>
                <a:cubicBezTo>
                  <a:pt x="1808807" y="2613110"/>
                  <a:pt x="1808028" y="2612665"/>
                  <a:pt x="1792941" y="2617694"/>
                </a:cubicBezTo>
                <a:cubicBezTo>
                  <a:pt x="1786326" y="2627616"/>
                  <a:pt x="1780883" y="2637685"/>
                  <a:pt x="1770529" y="2644588"/>
                </a:cubicBezTo>
                <a:cubicBezTo>
                  <a:pt x="1766598" y="2647209"/>
                  <a:pt x="1761564" y="2647577"/>
                  <a:pt x="1757082" y="2649071"/>
                </a:cubicBezTo>
                <a:cubicBezTo>
                  <a:pt x="1751105" y="2653553"/>
                  <a:pt x="1745834" y="2659177"/>
                  <a:pt x="1739152" y="2662518"/>
                </a:cubicBezTo>
                <a:cubicBezTo>
                  <a:pt x="1733642" y="2665273"/>
                  <a:pt x="1726572" y="2663944"/>
                  <a:pt x="1721223" y="2667000"/>
                </a:cubicBezTo>
                <a:cubicBezTo>
                  <a:pt x="1705388" y="2676048"/>
                  <a:pt x="1691429" y="2688044"/>
                  <a:pt x="1676400" y="2698376"/>
                </a:cubicBezTo>
                <a:cubicBezTo>
                  <a:pt x="1667521" y="2704480"/>
                  <a:pt x="1657124" y="2708687"/>
                  <a:pt x="1649505" y="2716306"/>
                </a:cubicBezTo>
                <a:cubicBezTo>
                  <a:pt x="1632717" y="2733094"/>
                  <a:pt x="1642072" y="2727749"/>
                  <a:pt x="1622611" y="2734235"/>
                </a:cubicBezTo>
                <a:cubicBezTo>
                  <a:pt x="1618129" y="2738717"/>
                  <a:pt x="1614034" y="2743624"/>
                  <a:pt x="1609164" y="2747682"/>
                </a:cubicBezTo>
                <a:cubicBezTo>
                  <a:pt x="1605025" y="2751131"/>
                  <a:pt x="1600305" y="2753824"/>
                  <a:pt x="1595717" y="2756647"/>
                </a:cubicBezTo>
                <a:cubicBezTo>
                  <a:pt x="1549509" y="2785083"/>
                  <a:pt x="1566701" y="2778272"/>
                  <a:pt x="1537447" y="2788023"/>
                </a:cubicBezTo>
                <a:cubicBezTo>
                  <a:pt x="1486664" y="2826112"/>
                  <a:pt x="1550801" y="2779678"/>
                  <a:pt x="1501588" y="2810435"/>
                </a:cubicBezTo>
                <a:cubicBezTo>
                  <a:pt x="1495253" y="2814394"/>
                  <a:pt x="1490144" y="2820175"/>
                  <a:pt x="1483658" y="2823882"/>
                </a:cubicBezTo>
                <a:cubicBezTo>
                  <a:pt x="1478653" y="2826742"/>
                  <a:pt x="1456169" y="2831875"/>
                  <a:pt x="1452282" y="2832847"/>
                </a:cubicBezTo>
                <a:cubicBezTo>
                  <a:pt x="1447800" y="2835835"/>
                  <a:pt x="1443653" y="2839403"/>
                  <a:pt x="1438835" y="2841812"/>
                </a:cubicBezTo>
                <a:cubicBezTo>
                  <a:pt x="1431638" y="2845410"/>
                  <a:pt x="1423957" y="2847951"/>
                  <a:pt x="1416423" y="2850776"/>
                </a:cubicBezTo>
                <a:cubicBezTo>
                  <a:pt x="1400206" y="2856857"/>
                  <a:pt x="1377566" y="2862275"/>
                  <a:pt x="1362635" y="2864223"/>
                </a:cubicBezTo>
                <a:cubicBezTo>
                  <a:pt x="1341840" y="2866935"/>
                  <a:pt x="1320800" y="2867212"/>
                  <a:pt x="1299882" y="2868706"/>
                </a:cubicBezTo>
                <a:cubicBezTo>
                  <a:pt x="1217705" y="2867212"/>
                  <a:pt x="1135440" y="2868327"/>
                  <a:pt x="1053352" y="2864223"/>
                </a:cubicBezTo>
                <a:cubicBezTo>
                  <a:pt x="1041587" y="2863635"/>
                  <a:pt x="1017553" y="2846825"/>
                  <a:pt x="1008529" y="2841812"/>
                </a:cubicBezTo>
                <a:cubicBezTo>
                  <a:pt x="1002688" y="2838567"/>
                  <a:pt x="996441" y="2836092"/>
                  <a:pt x="990600" y="2832847"/>
                </a:cubicBezTo>
                <a:cubicBezTo>
                  <a:pt x="968368" y="2820495"/>
                  <a:pt x="969511" y="2820392"/>
                  <a:pt x="950258" y="2805953"/>
                </a:cubicBezTo>
                <a:cubicBezTo>
                  <a:pt x="902446" y="2807447"/>
                  <a:pt x="854584" y="2807781"/>
                  <a:pt x="806823" y="2810435"/>
                </a:cubicBezTo>
                <a:cubicBezTo>
                  <a:pt x="800672" y="2810777"/>
                  <a:pt x="794908" y="2813582"/>
                  <a:pt x="788894" y="2814918"/>
                </a:cubicBezTo>
                <a:cubicBezTo>
                  <a:pt x="781457" y="2816571"/>
                  <a:pt x="773953" y="2817906"/>
                  <a:pt x="766482" y="2819400"/>
                </a:cubicBezTo>
                <a:cubicBezTo>
                  <a:pt x="691692" y="2850563"/>
                  <a:pt x="737509" y="2833919"/>
                  <a:pt x="681317" y="2850776"/>
                </a:cubicBezTo>
                <a:cubicBezTo>
                  <a:pt x="676791" y="2852134"/>
                  <a:pt x="672574" y="2854811"/>
                  <a:pt x="667870" y="2855259"/>
                </a:cubicBezTo>
                <a:cubicBezTo>
                  <a:pt x="641056" y="2857813"/>
                  <a:pt x="614082" y="2858247"/>
                  <a:pt x="587188" y="2859741"/>
                </a:cubicBezTo>
                <a:cubicBezTo>
                  <a:pt x="576015" y="2861772"/>
                  <a:pt x="518413" y="2873188"/>
                  <a:pt x="502023" y="2873188"/>
                </a:cubicBezTo>
                <a:cubicBezTo>
                  <a:pt x="482542" y="2873188"/>
                  <a:pt x="463176" y="2870200"/>
                  <a:pt x="443752" y="2868706"/>
                </a:cubicBezTo>
                <a:cubicBezTo>
                  <a:pt x="429829" y="2813007"/>
                  <a:pt x="431151" y="2826139"/>
                  <a:pt x="448235" y="2720788"/>
                </a:cubicBezTo>
                <a:cubicBezTo>
                  <a:pt x="450374" y="2707597"/>
                  <a:pt x="461472" y="2697442"/>
                  <a:pt x="466164" y="2684929"/>
                </a:cubicBezTo>
                <a:cubicBezTo>
                  <a:pt x="481270" y="2644647"/>
                  <a:pt x="475574" y="2661181"/>
                  <a:pt x="484094" y="2635623"/>
                </a:cubicBezTo>
                <a:cubicBezTo>
                  <a:pt x="481442" y="2614414"/>
                  <a:pt x="485175" y="2600846"/>
                  <a:pt x="470647" y="2586318"/>
                </a:cubicBezTo>
                <a:cubicBezTo>
                  <a:pt x="466838" y="2582509"/>
                  <a:pt x="461682" y="2580341"/>
                  <a:pt x="457200" y="2577353"/>
                </a:cubicBezTo>
                <a:cubicBezTo>
                  <a:pt x="446438" y="2561211"/>
                  <a:pt x="434450" y="2541324"/>
                  <a:pt x="416858" y="2532529"/>
                </a:cubicBezTo>
                <a:lnTo>
                  <a:pt x="398929" y="2523565"/>
                </a:lnTo>
                <a:cubicBezTo>
                  <a:pt x="394447" y="2519083"/>
                  <a:pt x="390640" y="2513802"/>
                  <a:pt x="385482" y="2510118"/>
                </a:cubicBezTo>
                <a:cubicBezTo>
                  <a:pt x="336310" y="2474995"/>
                  <a:pt x="405249" y="2536652"/>
                  <a:pt x="345141" y="2483223"/>
                </a:cubicBezTo>
                <a:cubicBezTo>
                  <a:pt x="338824" y="2477608"/>
                  <a:pt x="332622" y="2471787"/>
                  <a:pt x="327211" y="2465294"/>
                </a:cubicBezTo>
                <a:cubicBezTo>
                  <a:pt x="317646" y="2453816"/>
                  <a:pt x="312749" y="2437722"/>
                  <a:pt x="300317" y="2429435"/>
                </a:cubicBezTo>
                <a:lnTo>
                  <a:pt x="286870" y="2420471"/>
                </a:lnTo>
                <a:cubicBezTo>
                  <a:pt x="277905" y="2408518"/>
                  <a:pt x="272788" y="2392299"/>
                  <a:pt x="259976" y="2384612"/>
                </a:cubicBezTo>
                <a:cubicBezTo>
                  <a:pt x="242662" y="2374224"/>
                  <a:pt x="229760" y="2367843"/>
                  <a:pt x="215152" y="2353235"/>
                </a:cubicBezTo>
                <a:cubicBezTo>
                  <a:pt x="180211" y="2318293"/>
                  <a:pt x="254584" y="2369359"/>
                  <a:pt x="179294" y="2312894"/>
                </a:cubicBezTo>
                <a:cubicBezTo>
                  <a:pt x="173317" y="2308412"/>
                  <a:pt x="167238" y="2304063"/>
                  <a:pt x="161364" y="2299447"/>
                </a:cubicBezTo>
                <a:cubicBezTo>
                  <a:pt x="106445" y="2256296"/>
                  <a:pt x="134119" y="2275307"/>
                  <a:pt x="103094" y="2254623"/>
                </a:cubicBezTo>
                <a:cubicBezTo>
                  <a:pt x="100106" y="2248647"/>
                  <a:pt x="98138" y="2242039"/>
                  <a:pt x="94129" y="2236694"/>
                </a:cubicBezTo>
                <a:cubicBezTo>
                  <a:pt x="73520" y="2209216"/>
                  <a:pt x="76960" y="2229505"/>
                  <a:pt x="62752" y="2196353"/>
                </a:cubicBezTo>
                <a:cubicBezTo>
                  <a:pt x="57168" y="2183325"/>
                  <a:pt x="53787" y="2169459"/>
                  <a:pt x="49305" y="2156012"/>
                </a:cubicBezTo>
                <a:cubicBezTo>
                  <a:pt x="47811" y="2151530"/>
                  <a:pt x="47658" y="2146345"/>
                  <a:pt x="44823" y="2142565"/>
                </a:cubicBezTo>
                <a:cubicBezTo>
                  <a:pt x="41781" y="2138509"/>
                  <a:pt x="25686" y="2117739"/>
                  <a:pt x="22411" y="2111188"/>
                </a:cubicBezTo>
                <a:cubicBezTo>
                  <a:pt x="18813" y="2103991"/>
                  <a:pt x="16435" y="2096247"/>
                  <a:pt x="13447" y="2088776"/>
                </a:cubicBezTo>
                <a:cubicBezTo>
                  <a:pt x="11953" y="2073835"/>
                  <a:pt x="10753" y="2058862"/>
                  <a:pt x="8964" y="2043953"/>
                </a:cubicBezTo>
                <a:cubicBezTo>
                  <a:pt x="6270" y="2021504"/>
                  <a:pt x="0" y="1999328"/>
                  <a:pt x="0" y="1976718"/>
                </a:cubicBezTo>
                <a:cubicBezTo>
                  <a:pt x="0" y="1918371"/>
                  <a:pt x="4119" y="1860052"/>
                  <a:pt x="8964" y="1801906"/>
                </a:cubicBezTo>
                <a:cubicBezTo>
                  <a:pt x="10436" y="1784238"/>
                  <a:pt x="18209" y="1756523"/>
                  <a:pt x="26894" y="1739153"/>
                </a:cubicBezTo>
                <a:cubicBezTo>
                  <a:pt x="29303" y="1734335"/>
                  <a:pt x="33449" y="1730524"/>
                  <a:pt x="35858" y="1725706"/>
                </a:cubicBezTo>
                <a:cubicBezTo>
                  <a:pt x="37971" y="1721480"/>
                  <a:pt x="38228" y="1716485"/>
                  <a:pt x="40341" y="1712259"/>
                </a:cubicBezTo>
                <a:cubicBezTo>
                  <a:pt x="42750" y="1707441"/>
                  <a:pt x="46896" y="1703630"/>
                  <a:pt x="49305" y="1698812"/>
                </a:cubicBezTo>
                <a:cubicBezTo>
                  <a:pt x="51418" y="1694586"/>
                  <a:pt x="51675" y="1689591"/>
                  <a:pt x="53788" y="1685365"/>
                </a:cubicBezTo>
                <a:cubicBezTo>
                  <a:pt x="56197" y="1680547"/>
                  <a:pt x="59860" y="1676463"/>
                  <a:pt x="62752" y="1671918"/>
                </a:cubicBezTo>
                <a:cubicBezTo>
                  <a:pt x="70319" y="1660026"/>
                  <a:pt x="77542" y="1647916"/>
                  <a:pt x="85164" y="1636059"/>
                </a:cubicBezTo>
                <a:cubicBezTo>
                  <a:pt x="90990" y="1626996"/>
                  <a:pt x="97117" y="1618130"/>
                  <a:pt x="103094" y="1609165"/>
                </a:cubicBezTo>
                <a:cubicBezTo>
                  <a:pt x="106082" y="1604683"/>
                  <a:pt x="108249" y="1599527"/>
                  <a:pt x="112058" y="1595718"/>
                </a:cubicBezTo>
                <a:cubicBezTo>
                  <a:pt x="125505" y="1582271"/>
                  <a:pt x="140024" y="1569815"/>
                  <a:pt x="152400" y="1555376"/>
                </a:cubicBezTo>
                <a:cubicBezTo>
                  <a:pt x="182369" y="1520413"/>
                  <a:pt x="166226" y="1528356"/>
                  <a:pt x="192741" y="1519518"/>
                </a:cubicBezTo>
                <a:cubicBezTo>
                  <a:pt x="200211" y="1512047"/>
                  <a:pt x="208195" y="1505057"/>
                  <a:pt x="215152" y="1497106"/>
                </a:cubicBezTo>
                <a:cubicBezTo>
                  <a:pt x="244112" y="1464008"/>
                  <a:pt x="194667" y="1508627"/>
                  <a:pt x="242047" y="1461247"/>
                </a:cubicBezTo>
                <a:cubicBezTo>
                  <a:pt x="260415" y="1442879"/>
                  <a:pt x="266306" y="1447840"/>
                  <a:pt x="291352" y="1434353"/>
                </a:cubicBezTo>
                <a:cubicBezTo>
                  <a:pt x="300839" y="1429245"/>
                  <a:pt x="307927" y="1419519"/>
                  <a:pt x="318247" y="1416423"/>
                </a:cubicBezTo>
                <a:cubicBezTo>
                  <a:pt x="337889" y="1410531"/>
                  <a:pt x="406387" y="1405151"/>
                  <a:pt x="430305" y="1402976"/>
                </a:cubicBezTo>
                <a:cubicBezTo>
                  <a:pt x="484384" y="1381346"/>
                  <a:pt x="414950" y="1411722"/>
                  <a:pt x="502023" y="1353671"/>
                </a:cubicBezTo>
                <a:cubicBezTo>
                  <a:pt x="598725" y="1289201"/>
                  <a:pt x="506255" y="1351926"/>
                  <a:pt x="560294" y="1313329"/>
                </a:cubicBezTo>
                <a:cubicBezTo>
                  <a:pt x="569205" y="1306964"/>
                  <a:pt x="584341" y="1298247"/>
                  <a:pt x="591670" y="1290918"/>
                </a:cubicBezTo>
                <a:cubicBezTo>
                  <a:pt x="598435" y="1284153"/>
                  <a:pt x="603072" y="1275500"/>
                  <a:pt x="609600" y="1268506"/>
                </a:cubicBezTo>
                <a:cubicBezTo>
                  <a:pt x="624017" y="1253059"/>
                  <a:pt x="639482" y="1238623"/>
                  <a:pt x="654423" y="1223682"/>
                </a:cubicBezTo>
                <a:cubicBezTo>
                  <a:pt x="658905" y="1219200"/>
                  <a:pt x="663812" y="1215105"/>
                  <a:pt x="667870" y="1210235"/>
                </a:cubicBezTo>
                <a:cubicBezTo>
                  <a:pt x="675341" y="1201270"/>
                  <a:pt x="682030" y="1191592"/>
                  <a:pt x="690282" y="1183341"/>
                </a:cubicBezTo>
                <a:cubicBezTo>
                  <a:pt x="700927" y="1172696"/>
                  <a:pt x="713729" y="1164722"/>
                  <a:pt x="726141" y="1156447"/>
                </a:cubicBezTo>
                <a:cubicBezTo>
                  <a:pt x="748214" y="1123337"/>
                  <a:pt x="737606" y="1138172"/>
                  <a:pt x="757517" y="1111623"/>
                </a:cubicBezTo>
                <a:cubicBezTo>
                  <a:pt x="767947" y="1080337"/>
                  <a:pt x="759471" y="1100599"/>
                  <a:pt x="797858" y="1053353"/>
                </a:cubicBezTo>
                <a:cubicBezTo>
                  <a:pt x="805217" y="1044296"/>
                  <a:pt x="820270" y="1026459"/>
                  <a:pt x="820270" y="1026459"/>
                </a:cubicBezTo>
                <a:cubicBezTo>
                  <a:pt x="821764" y="1021977"/>
                  <a:pt x="822006" y="1016857"/>
                  <a:pt x="824752" y="1013012"/>
                </a:cubicBezTo>
                <a:cubicBezTo>
                  <a:pt x="829887" y="1005822"/>
                  <a:pt x="851897" y="985992"/>
                  <a:pt x="860611" y="981635"/>
                </a:cubicBezTo>
                <a:cubicBezTo>
                  <a:pt x="893152" y="965365"/>
                  <a:pt x="893355" y="974595"/>
                  <a:pt x="918882" y="954741"/>
                </a:cubicBezTo>
                <a:cubicBezTo>
                  <a:pt x="925553" y="949552"/>
                  <a:pt x="930394" y="942312"/>
                  <a:pt x="936811" y="936812"/>
                </a:cubicBezTo>
                <a:cubicBezTo>
                  <a:pt x="951339" y="924360"/>
                  <a:pt x="968105" y="914483"/>
                  <a:pt x="981635" y="900953"/>
                </a:cubicBezTo>
                <a:cubicBezTo>
                  <a:pt x="986117" y="896471"/>
                  <a:pt x="990311" y="891680"/>
                  <a:pt x="995082" y="887506"/>
                </a:cubicBezTo>
                <a:cubicBezTo>
                  <a:pt x="1002282" y="881206"/>
                  <a:pt x="1011314" y="876879"/>
                  <a:pt x="1017494" y="869576"/>
                </a:cubicBezTo>
                <a:cubicBezTo>
                  <a:pt x="1065004" y="813428"/>
                  <a:pt x="1022305" y="844788"/>
                  <a:pt x="1071282" y="802341"/>
                </a:cubicBezTo>
                <a:cubicBezTo>
                  <a:pt x="1084156" y="791184"/>
                  <a:pt x="1097617" y="780662"/>
                  <a:pt x="1111623" y="770965"/>
                </a:cubicBezTo>
                <a:cubicBezTo>
                  <a:pt x="1117117" y="767162"/>
                  <a:pt x="1124419" y="766278"/>
                  <a:pt x="1129552" y="762000"/>
                </a:cubicBezTo>
                <a:cubicBezTo>
                  <a:pt x="1142538" y="751178"/>
                  <a:pt x="1151346" y="735518"/>
                  <a:pt x="1165411" y="726141"/>
                </a:cubicBezTo>
                <a:cubicBezTo>
                  <a:pt x="1169893" y="723153"/>
                  <a:pt x="1174149" y="719792"/>
                  <a:pt x="1178858" y="717176"/>
                </a:cubicBezTo>
                <a:cubicBezTo>
                  <a:pt x="1187619" y="712308"/>
                  <a:pt x="1197541" y="709477"/>
                  <a:pt x="1205752" y="703729"/>
                </a:cubicBezTo>
                <a:cubicBezTo>
                  <a:pt x="1212676" y="698882"/>
                  <a:pt x="1217705" y="691776"/>
                  <a:pt x="1223682" y="685800"/>
                </a:cubicBezTo>
                <a:cubicBezTo>
                  <a:pt x="1228164" y="676835"/>
                  <a:pt x="1234547" y="668590"/>
                  <a:pt x="1237129" y="658906"/>
                </a:cubicBezTo>
                <a:cubicBezTo>
                  <a:pt x="1240615" y="645833"/>
                  <a:pt x="1239933" y="631990"/>
                  <a:pt x="1241611" y="618565"/>
                </a:cubicBezTo>
                <a:cubicBezTo>
                  <a:pt x="1242921" y="608081"/>
                  <a:pt x="1244600" y="597647"/>
                  <a:pt x="1246094" y="587188"/>
                </a:cubicBezTo>
                <a:cubicBezTo>
                  <a:pt x="1242022" y="570900"/>
                  <a:pt x="1236937" y="534028"/>
                  <a:pt x="1223682" y="515471"/>
                </a:cubicBezTo>
                <a:cubicBezTo>
                  <a:pt x="1219997" y="510313"/>
                  <a:pt x="1214265" y="506916"/>
                  <a:pt x="1210235" y="502023"/>
                </a:cubicBezTo>
                <a:cubicBezTo>
                  <a:pt x="1193324" y="481488"/>
                  <a:pt x="1178112" y="459578"/>
                  <a:pt x="1160929" y="439271"/>
                </a:cubicBezTo>
                <a:lnTo>
                  <a:pt x="1111623" y="381000"/>
                </a:lnTo>
                <a:cubicBezTo>
                  <a:pt x="1105498" y="373650"/>
                  <a:pt x="1097972" y="367145"/>
                  <a:pt x="1093694" y="358588"/>
                </a:cubicBezTo>
                <a:cubicBezTo>
                  <a:pt x="1076351" y="323902"/>
                  <a:pt x="1085404" y="340289"/>
                  <a:pt x="1066800" y="309282"/>
                </a:cubicBezTo>
                <a:cubicBezTo>
                  <a:pt x="1061324" y="243582"/>
                  <a:pt x="1062317" y="273485"/>
                  <a:pt x="1062317" y="219635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453F7B-D673-41A6-AA95-5AD62D5D0A52}"/>
              </a:ext>
            </a:extLst>
          </p:cNvPr>
          <p:cNvGrpSpPr/>
          <p:nvPr/>
        </p:nvGrpSpPr>
        <p:grpSpPr>
          <a:xfrm>
            <a:off x="7640669" y="697289"/>
            <a:ext cx="4107447" cy="3575481"/>
            <a:chOff x="6291264" y="685800"/>
            <a:chExt cx="3967161" cy="358646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9B421A-99A7-46FA-A413-C158E8591AB1}"/>
                </a:ext>
              </a:extLst>
            </p:cNvPr>
            <p:cNvSpPr/>
            <p:nvPr/>
          </p:nvSpPr>
          <p:spPr>
            <a:xfrm>
              <a:off x="6291264" y="685800"/>
              <a:ext cx="3962014" cy="1838325"/>
            </a:xfrm>
            <a:custGeom>
              <a:avLst/>
              <a:gdLst>
                <a:gd name="connsiteX0" fmla="*/ 0 w 3971925"/>
                <a:gd name="connsiteY0" fmla="*/ 1838325 h 1838325"/>
                <a:gd name="connsiteX1" fmla="*/ 19050 w 3971925"/>
                <a:gd name="connsiteY1" fmla="*/ 1814513 h 1838325"/>
                <a:gd name="connsiteX2" fmla="*/ 33337 w 3971925"/>
                <a:gd name="connsiteY2" fmla="*/ 1809750 h 1838325"/>
                <a:gd name="connsiteX3" fmla="*/ 38100 w 3971925"/>
                <a:gd name="connsiteY3" fmla="*/ 1776413 h 1838325"/>
                <a:gd name="connsiteX4" fmla="*/ 57150 w 3971925"/>
                <a:gd name="connsiteY4" fmla="*/ 1700213 h 1838325"/>
                <a:gd name="connsiteX5" fmla="*/ 66675 w 3971925"/>
                <a:gd name="connsiteY5" fmla="*/ 1671638 h 1838325"/>
                <a:gd name="connsiteX6" fmla="*/ 80962 w 3971925"/>
                <a:gd name="connsiteY6" fmla="*/ 1652588 h 1838325"/>
                <a:gd name="connsiteX7" fmla="*/ 95250 w 3971925"/>
                <a:gd name="connsiteY7" fmla="*/ 1609725 h 1838325"/>
                <a:gd name="connsiteX8" fmla="*/ 100012 w 3971925"/>
                <a:gd name="connsiteY8" fmla="*/ 1571625 h 1838325"/>
                <a:gd name="connsiteX9" fmla="*/ 109537 w 3971925"/>
                <a:gd name="connsiteY9" fmla="*/ 1552575 h 1838325"/>
                <a:gd name="connsiteX10" fmla="*/ 123825 w 3971925"/>
                <a:gd name="connsiteY10" fmla="*/ 1495425 h 1838325"/>
                <a:gd name="connsiteX11" fmla="*/ 114300 w 3971925"/>
                <a:gd name="connsiteY11" fmla="*/ 1371600 h 1838325"/>
                <a:gd name="connsiteX12" fmla="*/ 104775 w 3971925"/>
                <a:gd name="connsiteY12" fmla="*/ 1347788 h 1838325"/>
                <a:gd name="connsiteX13" fmla="*/ 104775 w 3971925"/>
                <a:gd name="connsiteY13" fmla="*/ 1128713 h 1838325"/>
                <a:gd name="connsiteX14" fmla="*/ 114300 w 3971925"/>
                <a:gd name="connsiteY14" fmla="*/ 1114425 h 1838325"/>
                <a:gd name="connsiteX15" fmla="*/ 185737 w 3971925"/>
                <a:gd name="connsiteY15" fmla="*/ 1062038 h 1838325"/>
                <a:gd name="connsiteX16" fmla="*/ 214312 w 3971925"/>
                <a:gd name="connsiteY16" fmla="*/ 1047750 h 1838325"/>
                <a:gd name="connsiteX17" fmla="*/ 285750 w 3971925"/>
                <a:gd name="connsiteY17" fmla="*/ 1033463 h 1838325"/>
                <a:gd name="connsiteX18" fmla="*/ 371475 w 3971925"/>
                <a:gd name="connsiteY18" fmla="*/ 1042988 h 1838325"/>
                <a:gd name="connsiteX19" fmla="*/ 400050 w 3971925"/>
                <a:gd name="connsiteY19" fmla="*/ 1062038 h 1838325"/>
                <a:gd name="connsiteX20" fmla="*/ 442912 w 3971925"/>
                <a:gd name="connsiteY20" fmla="*/ 1081088 h 1838325"/>
                <a:gd name="connsiteX21" fmla="*/ 466725 w 3971925"/>
                <a:gd name="connsiteY21" fmla="*/ 1090613 h 1838325"/>
                <a:gd name="connsiteX22" fmla="*/ 490537 w 3971925"/>
                <a:gd name="connsiteY22" fmla="*/ 1085850 h 1838325"/>
                <a:gd name="connsiteX23" fmla="*/ 547687 w 3971925"/>
                <a:gd name="connsiteY23" fmla="*/ 1028700 h 1838325"/>
                <a:gd name="connsiteX24" fmla="*/ 542925 w 3971925"/>
                <a:gd name="connsiteY24" fmla="*/ 1004888 h 1838325"/>
                <a:gd name="connsiteX25" fmla="*/ 533400 w 3971925"/>
                <a:gd name="connsiteY25" fmla="*/ 976313 h 1838325"/>
                <a:gd name="connsiteX26" fmla="*/ 523875 w 3971925"/>
                <a:gd name="connsiteY26" fmla="*/ 938213 h 1838325"/>
                <a:gd name="connsiteX27" fmla="*/ 528637 w 3971925"/>
                <a:gd name="connsiteY27" fmla="*/ 728663 h 1838325"/>
                <a:gd name="connsiteX28" fmla="*/ 561975 w 3971925"/>
                <a:gd name="connsiteY28" fmla="*/ 666750 h 1838325"/>
                <a:gd name="connsiteX29" fmla="*/ 585787 w 3971925"/>
                <a:gd name="connsiteY29" fmla="*/ 623888 h 1838325"/>
                <a:gd name="connsiteX30" fmla="*/ 647700 w 3971925"/>
                <a:gd name="connsiteY30" fmla="*/ 533400 h 1838325"/>
                <a:gd name="connsiteX31" fmla="*/ 671512 w 3971925"/>
                <a:gd name="connsiteY31" fmla="*/ 504825 h 1838325"/>
                <a:gd name="connsiteX32" fmla="*/ 719137 w 3971925"/>
                <a:gd name="connsiteY32" fmla="*/ 466725 h 1838325"/>
                <a:gd name="connsiteX33" fmla="*/ 742950 w 3971925"/>
                <a:gd name="connsiteY33" fmla="*/ 447675 h 1838325"/>
                <a:gd name="connsiteX34" fmla="*/ 795337 w 3971925"/>
                <a:gd name="connsiteY34" fmla="*/ 433388 h 1838325"/>
                <a:gd name="connsiteX35" fmla="*/ 847725 w 3971925"/>
                <a:gd name="connsiteY35" fmla="*/ 404813 h 1838325"/>
                <a:gd name="connsiteX36" fmla="*/ 876300 w 3971925"/>
                <a:gd name="connsiteY36" fmla="*/ 390525 h 1838325"/>
                <a:gd name="connsiteX37" fmla="*/ 890587 w 3971925"/>
                <a:gd name="connsiteY37" fmla="*/ 381000 h 1838325"/>
                <a:gd name="connsiteX38" fmla="*/ 928687 w 3971925"/>
                <a:gd name="connsiteY38" fmla="*/ 376238 h 1838325"/>
                <a:gd name="connsiteX39" fmla="*/ 985837 w 3971925"/>
                <a:gd name="connsiteY39" fmla="*/ 352425 h 1838325"/>
                <a:gd name="connsiteX40" fmla="*/ 1000125 w 3971925"/>
                <a:gd name="connsiteY40" fmla="*/ 342900 h 1838325"/>
                <a:gd name="connsiteX41" fmla="*/ 1014412 w 3971925"/>
                <a:gd name="connsiteY41" fmla="*/ 309563 h 1838325"/>
                <a:gd name="connsiteX42" fmla="*/ 1023937 w 3971925"/>
                <a:gd name="connsiteY42" fmla="*/ 290513 h 1838325"/>
                <a:gd name="connsiteX43" fmla="*/ 1028700 w 3971925"/>
                <a:gd name="connsiteY43" fmla="*/ 271463 h 1838325"/>
                <a:gd name="connsiteX44" fmla="*/ 1062037 w 3971925"/>
                <a:gd name="connsiteY44" fmla="*/ 228600 h 1838325"/>
                <a:gd name="connsiteX45" fmla="*/ 1085850 w 3971925"/>
                <a:gd name="connsiteY45" fmla="*/ 214313 h 1838325"/>
                <a:gd name="connsiteX46" fmla="*/ 1138237 w 3971925"/>
                <a:gd name="connsiteY46" fmla="*/ 185738 h 1838325"/>
                <a:gd name="connsiteX47" fmla="*/ 1166812 w 3971925"/>
                <a:gd name="connsiteY47" fmla="*/ 176213 h 1838325"/>
                <a:gd name="connsiteX48" fmla="*/ 1195387 w 3971925"/>
                <a:gd name="connsiteY48" fmla="*/ 161925 h 1838325"/>
                <a:gd name="connsiteX49" fmla="*/ 1266825 w 3971925"/>
                <a:gd name="connsiteY49" fmla="*/ 152400 h 1838325"/>
                <a:gd name="connsiteX50" fmla="*/ 1323975 w 3971925"/>
                <a:gd name="connsiteY50" fmla="*/ 142875 h 1838325"/>
                <a:gd name="connsiteX51" fmla="*/ 1362075 w 3971925"/>
                <a:gd name="connsiteY51" fmla="*/ 138113 h 1838325"/>
                <a:gd name="connsiteX52" fmla="*/ 1428750 w 3971925"/>
                <a:gd name="connsiteY52" fmla="*/ 128588 h 1838325"/>
                <a:gd name="connsiteX53" fmla="*/ 1504950 w 3971925"/>
                <a:gd name="connsiteY53" fmla="*/ 114300 h 1838325"/>
                <a:gd name="connsiteX54" fmla="*/ 1624012 w 3971925"/>
                <a:gd name="connsiteY54" fmla="*/ 104775 h 1838325"/>
                <a:gd name="connsiteX55" fmla="*/ 1671637 w 3971925"/>
                <a:gd name="connsiteY55" fmla="*/ 95250 h 1838325"/>
                <a:gd name="connsiteX56" fmla="*/ 1747837 w 3971925"/>
                <a:gd name="connsiteY56" fmla="*/ 85725 h 1838325"/>
                <a:gd name="connsiteX57" fmla="*/ 1819275 w 3971925"/>
                <a:gd name="connsiteY57" fmla="*/ 71438 h 1838325"/>
                <a:gd name="connsiteX58" fmla="*/ 1881187 w 3971925"/>
                <a:gd name="connsiteY58" fmla="*/ 47625 h 1838325"/>
                <a:gd name="connsiteX59" fmla="*/ 1914525 w 3971925"/>
                <a:gd name="connsiteY59" fmla="*/ 28575 h 1838325"/>
                <a:gd name="connsiteX60" fmla="*/ 1952625 w 3971925"/>
                <a:gd name="connsiteY60" fmla="*/ 19050 h 1838325"/>
                <a:gd name="connsiteX61" fmla="*/ 2005012 w 3971925"/>
                <a:gd name="connsiteY61" fmla="*/ 0 h 1838325"/>
                <a:gd name="connsiteX62" fmla="*/ 2200275 w 3971925"/>
                <a:gd name="connsiteY62" fmla="*/ 9525 h 1838325"/>
                <a:gd name="connsiteX63" fmla="*/ 2214562 w 3971925"/>
                <a:gd name="connsiteY63" fmla="*/ 19050 h 1838325"/>
                <a:gd name="connsiteX64" fmla="*/ 2228850 w 3971925"/>
                <a:gd name="connsiteY64" fmla="*/ 23813 h 1838325"/>
                <a:gd name="connsiteX65" fmla="*/ 2257425 w 3971925"/>
                <a:gd name="connsiteY65" fmla="*/ 42863 h 1838325"/>
                <a:gd name="connsiteX66" fmla="*/ 2276475 w 3971925"/>
                <a:gd name="connsiteY66" fmla="*/ 57150 h 1838325"/>
                <a:gd name="connsiteX67" fmla="*/ 2314575 w 3971925"/>
                <a:gd name="connsiteY67" fmla="*/ 76200 h 1838325"/>
                <a:gd name="connsiteX68" fmla="*/ 2405062 w 3971925"/>
                <a:gd name="connsiteY68" fmla="*/ 61913 h 1838325"/>
                <a:gd name="connsiteX69" fmla="*/ 2443162 w 3971925"/>
                <a:gd name="connsiteY69" fmla="*/ 52388 h 1838325"/>
                <a:gd name="connsiteX70" fmla="*/ 2581275 w 3971925"/>
                <a:gd name="connsiteY70" fmla="*/ 47625 h 1838325"/>
                <a:gd name="connsiteX71" fmla="*/ 2676525 w 3971925"/>
                <a:gd name="connsiteY71" fmla="*/ 38100 h 1838325"/>
                <a:gd name="connsiteX72" fmla="*/ 2695575 w 3971925"/>
                <a:gd name="connsiteY72" fmla="*/ 33338 h 1838325"/>
                <a:gd name="connsiteX73" fmla="*/ 2762250 w 3971925"/>
                <a:gd name="connsiteY73" fmla="*/ 28575 h 1838325"/>
                <a:gd name="connsiteX74" fmla="*/ 2952750 w 3971925"/>
                <a:gd name="connsiteY74" fmla="*/ 42863 h 1838325"/>
                <a:gd name="connsiteX75" fmla="*/ 2995612 w 3971925"/>
                <a:gd name="connsiteY75" fmla="*/ 76200 h 1838325"/>
                <a:gd name="connsiteX76" fmla="*/ 3033712 w 3971925"/>
                <a:gd name="connsiteY76" fmla="*/ 90488 h 1838325"/>
                <a:gd name="connsiteX77" fmla="*/ 3090862 w 3971925"/>
                <a:gd name="connsiteY77" fmla="*/ 114300 h 1838325"/>
                <a:gd name="connsiteX78" fmla="*/ 3148012 w 3971925"/>
                <a:gd name="connsiteY78" fmla="*/ 152400 h 1838325"/>
                <a:gd name="connsiteX79" fmla="*/ 3167062 w 3971925"/>
                <a:gd name="connsiteY79" fmla="*/ 161925 h 1838325"/>
                <a:gd name="connsiteX80" fmla="*/ 3200400 w 3971925"/>
                <a:gd name="connsiteY80" fmla="*/ 176213 h 1838325"/>
                <a:gd name="connsiteX81" fmla="*/ 3238500 w 3971925"/>
                <a:gd name="connsiteY81" fmla="*/ 195263 h 1838325"/>
                <a:gd name="connsiteX82" fmla="*/ 3300412 w 3971925"/>
                <a:gd name="connsiteY82" fmla="*/ 242888 h 1838325"/>
                <a:gd name="connsiteX83" fmla="*/ 3333750 w 3971925"/>
                <a:gd name="connsiteY83" fmla="*/ 266700 h 1838325"/>
                <a:gd name="connsiteX84" fmla="*/ 3352800 w 3971925"/>
                <a:gd name="connsiteY84" fmla="*/ 271463 h 1838325"/>
                <a:gd name="connsiteX85" fmla="*/ 3395662 w 3971925"/>
                <a:gd name="connsiteY85" fmla="*/ 285750 h 1838325"/>
                <a:gd name="connsiteX86" fmla="*/ 3419475 w 3971925"/>
                <a:gd name="connsiteY86" fmla="*/ 295275 h 1838325"/>
                <a:gd name="connsiteX87" fmla="*/ 3462337 w 3971925"/>
                <a:gd name="connsiteY87" fmla="*/ 319088 h 1838325"/>
                <a:gd name="connsiteX88" fmla="*/ 3495675 w 3971925"/>
                <a:gd name="connsiteY88" fmla="*/ 328613 h 1838325"/>
                <a:gd name="connsiteX89" fmla="*/ 3514725 w 3971925"/>
                <a:gd name="connsiteY89" fmla="*/ 342900 h 1838325"/>
                <a:gd name="connsiteX90" fmla="*/ 3562350 w 3971925"/>
                <a:gd name="connsiteY90" fmla="*/ 361950 h 1838325"/>
                <a:gd name="connsiteX91" fmla="*/ 3605212 w 3971925"/>
                <a:gd name="connsiteY91" fmla="*/ 390525 h 1838325"/>
                <a:gd name="connsiteX92" fmla="*/ 3619500 w 3971925"/>
                <a:gd name="connsiteY92" fmla="*/ 404813 h 1838325"/>
                <a:gd name="connsiteX93" fmla="*/ 3629025 w 3971925"/>
                <a:gd name="connsiteY93" fmla="*/ 419100 h 1838325"/>
                <a:gd name="connsiteX94" fmla="*/ 3652837 w 3971925"/>
                <a:gd name="connsiteY94" fmla="*/ 447675 h 1838325"/>
                <a:gd name="connsiteX95" fmla="*/ 3667125 w 3971925"/>
                <a:gd name="connsiteY95" fmla="*/ 461963 h 1838325"/>
                <a:gd name="connsiteX96" fmla="*/ 3686175 w 3971925"/>
                <a:gd name="connsiteY96" fmla="*/ 490538 h 1838325"/>
                <a:gd name="connsiteX97" fmla="*/ 3700462 w 3971925"/>
                <a:gd name="connsiteY97" fmla="*/ 514350 h 1838325"/>
                <a:gd name="connsiteX98" fmla="*/ 3714750 w 3971925"/>
                <a:gd name="connsiteY98" fmla="*/ 528638 h 1838325"/>
                <a:gd name="connsiteX99" fmla="*/ 3724275 w 3971925"/>
                <a:gd name="connsiteY99" fmla="*/ 542925 h 1838325"/>
                <a:gd name="connsiteX100" fmla="*/ 3743325 w 3971925"/>
                <a:gd name="connsiteY100" fmla="*/ 557213 h 1838325"/>
                <a:gd name="connsiteX101" fmla="*/ 3771900 w 3971925"/>
                <a:gd name="connsiteY101" fmla="*/ 585788 h 1838325"/>
                <a:gd name="connsiteX102" fmla="*/ 3786187 w 3971925"/>
                <a:gd name="connsiteY102" fmla="*/ 595313 h 1838325"/>
                <a:gd name="connsiteX103" fmla="*/ 3833812 w 3971925"/>
                <a:gd name="connsiteY103" fmla="*/ 638175 h 1838325"/>
                <a:gd name="connsiteX104" fmla="*/ 3843337 w 3971925"/>
                <a:gd name="connsiteY104" fmla="*/ 661988 h 1838325"/>
                <a:gd name="connsiteX105" fmla="*/ 3862387 w 3971925"/>
                <a:gd name="connsiteY105" fmla="*/ 695325 h 1838325"/>
                <a:gd name="connsiteX106" fmla="*/ 3876675 w 3971925"/>
                <a:gd name="connsiteY106" fmla="*/ 771525 h 1838325"/>
                <a:gd name="connsiteX107" fmla="*/ 3900487 w 3971925"/>
                <a:gd name="connsiteY107" fmla="*/ 828675 h 1838325"/>
                <a:gd name="connsiteX108" fmla="*/ 3914775 w 3971925"/>
                <a:gd name="connsiteY108" fmla="*/ 876300 h 1838325"/>
                <a:gd name="connsiteX109" fmla="*/ 3924300 w 3971925"/>
                <a:gd name="connsiteY109" fmla="*/ 900113 h 1838325"/>
                <a:gd name="connsiteX110" fmla="*/ 3933825 w 3971925"/>
                <a:gd name="connsiteY110" fmla="*/ 962025 h 1838325"/>
                <a:gd name="connsiteX111" fmla="*/ 3943350 w 3971925"/>
                <a:gd name="connsiteY111" fmla="*/ 985838 h 1838325"/>
                <a:gd name="connsiteX112" fmla="*/ 3952875 w 3971925"/>
                <a:gd name="connsiteY112" fmla="*/ 1038225 h 1838325"/>
                <a:gd name="connsiteX113" fmla="*/ 3948112 w 3971925"/>
                <a:gd name="connsiteY113" fmla="*/ 1238250 h 1838325"/>
                <a:gd name="connsiteX114" fmla="*/ 3933825 w 3971925"/>
                <a:gd name="connsiteY114" fmla="*/ 1285875 h 1838325"/>
                <a:gd name="connsiteX115" fmla="*/ 3957637 w 3971925"/>
                <a:gd name="connsiteY115" fmla="*/ 1495425 h 1838325"/>
                <a:gd name="connsiteX116" fmla="*/ 3971925 w 3971925"/>
                <a:gd name="connsiteY116" fmla="*/ 1495425 h 1838325"/>
                <a:gd name="connsiteX0" fmla="*/ 0 w 3971925"/>
                <a:gd name="connsiteY0" fmla="*/ 1838325 h 1838325"/>
                <a:gd name="connsiteX1" fmla="*/ 19050 w 3971925"/>
                <a:gd name="connsiteY1" fmla="*/ 1814513 h 1838325"/>
                <a:gd name="connsiteX2" fmla="*/ 33337 w 3971925"/>
                <a:gd name="connsiteY2" fmla="*/ 1809750 h 1838325"/>
                <a:gd name="connsiteX3" fmla="*/ 38100 w 3971925"/>
                <a:gd name="connsiteY3" fmla="*/ 1776413 h 1838325"/>
                <a:gd name="connsiteX4" fmla="*/ 57150 w 3971925"/>
                <a:gd name="connsiteY4" fmla="*/ 1700213 h 1838325"/>
                <a:gd name="connsiteX5" fmla="*/ 66675 w 3971925"/>
                <a:gd name="connsiteY5" fmla="*/ 1671638 h 1838325"/>
                <a:gd name="connsiteX6" fmla="*/ 80962 w 3971925"/>
                <a:gd name="connsiteY6" fmla="*/ 1652588 h 1838325"/>
                <a:gd name="connsiteX7" fmla="*/ 95250 w 3971925"/>
                <a:gd name="connsiteY7" fmla="*/ 1609725 h 1838325"/>
                <a:gd name="connsiteX8" fmla="*/ 100012 w 3971925"/>
                <a:gd name="connsiteY8" fmla="*/ 1571625 h 1838325"/>
                <a:gd name="connsiteX9" fmla="*/ 109537 w 3971925"/>
                <a:gd name="connsiteY9" fmla="*/ 1552575 h 1838325"/>
                <a:gd name="connsiteX10" fmla="*/ 123825 w 3971925"/>
                <a:gd name="connsiteY10" fmla="*/ 1495425 h 1838325"/>
                <a:gd name="connsiteX11" fmla="*/ 114300 w 3971925"/>
                <a:gd name="connsiteY11" fmla="*/ 1371600 h 1838325"/>
                <a:gd name="connsiteX12" fmla="*/ 104775 w 3971925"/>
                <a:gd name="connsiteY12" fmla="*/ 1347788 h 1838325"/>
                <a:gd name="connsiteX13" fmla="*/ 104775 w 3971925"/>
                <a:gd name="connsiteY13" fmla="*/ 1128713 h 1838325"/>
                <a:gd name="connsiteX14" fmla="*/ 114300 w 3971925"/>
                <a:gd name="connsiteY14" fmla="*/ 1114425 h 1838325"/>
                <a:gd name="connsiteX15" fmla="*/ 185737 w 3971925"/>
                <a:gd name="connsiteY15" fmla="*/ 1062038 h 1838325"/>
                <a:gd name="connsiteX16" fmla="*/ 214312 w 3971925"/>
                <a:gd name="connsiteY16" fmla="*/ 1047750 h 1838325"/>
                <a:gd name="connsiteX17" fmla="*/ 285750 w 3971925"/>
                <a:gd name="connsiteY17" fmla="*/ 1033463 h 1838325"/>
                <a:gd name="connsiteX18" fmla="*/ 371475 w 3971925"/>
                <a:gd name="connsiteY18" fmla="*/ 1042988 h 1838325"/>
                <a:gd name="connsiteX19" fmla="*/ 400050 w 3971925"/>
                <a:gd name="connsiteY19" fmla="*/ 1062038 h 1838325"/>
                <a:gd name="connsiteX20" fmla="*/ 442912 w 3971925"/>
                <a:gd name="connsiteY20" fmla="*/ 1081088 h 1838325"/>
                <a:gd name="connsiteX21" fmla="*/ 466725 w 3971925"/>
                <a:gd name="connsiteY21" fmla="*/ 1090613 h 1838325"/>
                <a:gd name="connsiteX22" fmla="*/ 490537 w 3971925"/>
                <a:gd name="connsiteY22" fmla="*/ 1085850 h 1838325"/>
                <a:gd name="connsiteX23" fmla="*/ 547687 w 3971925"/>
                <a:gd name="connsiteY23" fmla="*/ 1028700 h 1838325"/>
                <a:gd name="connsiteX24" fmla="*/ 542925 w 3971925"/>
                <a:gd name="connsiteY24" fmla="*/ 1004888 h 1838325"/>
                <a:gd name="connsiteX25" fmla="*/ 533400 w 3971925"/>
                <a:gd name="connsiteY25" fmla="*/ 976313 h 1838325"/>
                <a:gd name="connsiteX26" fmla="*/ 523875 w 3971925"/>
                <a:gd name="connsiteY26" fmla="*/ 938213 h 1838325"/>
                <a:gd name="connsiteX27" fmla="*/ 528637 w 3971925"/>
                <a:gd name="connsiteY27" fmla="*/ 728663 h 1838325"/>
                <a:gd name="connsiteX28" fmla="*/ 561975 w 3971925"/>
                <a:gd name="connsiteY28" fmla="*/ 666750 h 1838325"/>
                <a:gd name="connsiteX29" fmla="*/ 585787 w 3971925"/>
                <a:gd name="connsiteY29" fmla="*/ 623888 h 1838325"/>
                <a:gd name="connsiteX30" fmla="*/ 647700 w 3971925"/>
                <a:gd name="connsiteY30" fmla="*/ 533400 h 1838325"/>
                <a:gd name="connsiteX31" fmla="*/ 671512 w 3971925"/>
                <a:gd name="connsiteY31" fmla="*/ 504825 h 1838325"/>
                <a:gd name="connsiteX32" fmla="*/ 719137 w 3971925"/>
                <a:gd name="connsiteY32" fmla="*/ 466725 h 1838325"/>
                <a:gd name="connsiteX33" fmla="*/ 742950 w 3971925"/>
                <a:gd name="connsiteY33" fmla="*/ 447675 h 1838325"/>
                <a:gd name="connsiteX34" fmla="*/ 795337 w 3971925"/>
                <a:gd name="connsiteY34" fmla="*/ 433388 h 1838325"/>
                <a:gd name="connsiteX35" fmla="*/ 847725 w 3971925"/>
                <a:gd name="connsiteY35" fmla="*/ 404813 h 1838325"/>
                <a:gd name="connsiteX36" fmla="*/ 876300 w 3971925"/>
                <a:gd name="connsiteY36" fmla="*/ 390525 h 1838325"/>
                <a:gd name="connsiteX37" fmla="*/ 890587 w 3971925"/>
                <a:gd name="connsiteY37" fmla="*/ 381000 h 1838325"/>
                <a:gd name="connsiteX38" fmla="*/ 928687 w 3971925"/>
                <a:gd name="connsiteY38" fmla="*/ 376238 h 1838325"/>
                <a:gd name="connsiteX39" fmla="*/ 985837 w 3971925"/>
                <a:gd name="connsiteY39" fmla="*/ 352425 h 1838325"/>
                <a:gd name="connsiteX40" fmla="*/ 1000125 w 3971925"/>
                <a:gd name="connsiteY40" fmla="*/ 342900 h 1838325"/>
                <a:gd name="connsiteX41" fmla="*/ 1014412 w 3971925"/>
                <a:gd name="connsiteY41" fmla="*/ 309563 h 1838325"/>
                <a:gd name="connsiteX42" fmla="*/ 1023937 w 3971925"/>
                <a:gd name="connsiteY42" fmla="*/ 290513 h 1838325"/>
                <a:gd name="connsiteX43" fmla="*/ 1028700 w 3971925"/>
                <a:gd name="connsiteY43" fmla="*/ 271463 h 1838325"/>
                <a:gd name="connsiteX44" fmla="*/ 1062037 w 3971925"/>
                <a:gd name="connsiteY44" fmla="*/ 228600 h 1838325"/>
                <a:gd name="connsiteX45" fmla="*/ 1085850 w 3971925"/>
                <a:gd name="connsiteY45" fmla="*/ 214313 h 1838325"/>
                <a:gd name="connsiteX46" fmla="*/ 1138237 w 3971925"/>
                <a:gd name="connsiteY46" fmla="*/ 185738 h 1838325"/>
                <a:gd name="connsiteX47" fmla="*/ 1166812 w 3971925"/>
                <a:gd name="connsiteY47" fmla="*/ 176213 h 1838325"/>
                <a:gd name="connsiteX48" fmla="*/ 1195387 w 3971925"/>
                <a:gd name="connsiteY48" fmla="*/ 161925 h 1838325"/>
                <a:gd name="connsiteX49" fmla="*/ 1266825 w 3971925"/>
                <a:gd name="connsiteY49" fmla="*/ 152400 h 1838325"/>
                <a:gd name="connsiteX50" fmla="*/ 1323975 w 3971925"/>
                <a:gd name="connsiteY50" fmla="*/ 142875 h 1838325"/>
                <a:gd name="connsiteX51" fmla="*/ 1362075 w 3971925"/>
                <a:gd name="connsiteY51" fmla="*/ 138113 h 1838325"/>
                <a:gd name="connsiteX52" fmla="*/ 1428750 w 3971925"/>
                <a:gd name="connsiteY52" fmla="*/ 128588 h 1838325"/>
                <a:gd name="connsiteX53" fmla="*/ 1504950 w 3971925"/>
                <a:gd name="connsiteY53" fmla="*/ 114300 h 1838325"/>
                <a:gd name="connsiteX54" fmla="*/ 1624012 w 3971925"/>
                <a:gd name="connsiteY54" fmla="*/ 104775 h 1838325"/>
                <a:gd name="connsiteX55" fmla="*/ 1671637 w 3971925"/>
                <a:gd name="connsiteY55" fmla="*/ 95250 h 1838325"/>
                <a:gd name="connsiteX56" fmla="*/ 1747837 w 3971925"/>
                <a:gd name="connsiteY56" fmla="*/ 85725 h 1838325"/>
                <a:gd name="connsiteX57" fmla="*/ 1819275 w 3971925"/>
                <a:gd name="connsiteY57" fmla="*/ 71438 h 1838325"/>
                <a:gd name="connsiteX58" fmla="*/ 1881187 w 3971925"/>
                <a:gd name="connsiteY58" fmla="*/ 47625 h 1838325"/>
                <a:gd name="connsiteX59" fmla="*/ 1914525 w 3971925"/>
                <a:gd name="connsiteY59" fmla="*/ 28575 h 1838325"/>
                <a:gd name="connsiteX60" fmla="*/ 1952625 w 3971925"/>
                <a:gd name="connsiteY60" fmla="*/ 19050 h 1838325"/>
                <a:gd name="connsiteX61" fmla="*/ 2005012 w 3971925"/>
                <a:gd name="connsiteY61" fmla="*/ 0 h 1838325"/>
                <a:gd name="connsiteX62" fmla="*/ 2200275 w 3971925"/>
                <a:gd name="connsiteY62" fmla="*/ 9525 h 1838325"/>
                <a:gd name="connsiteX63" fmla="*/ 2214562 w 3971925"/>
                <a:gd name="connsiteY63" fmla="*/ 19050 h 1838325"/>
                <a:gd name="connsiteX64" fmla="*/ 2228850 w 3971925"/>
                <a:gd name="connsiteY64" fmla="*/ 23813 h 1838325"/>
                <a:gd name="connsiteX65" fmla="*/ 2257425 w 3971925"/>
                <a:gd name="connsiteY65" fmla="*/ 42863 h 1838325"/>
                <a:gd name="connsiteX66" fmla="*/ 2276475 w 3971925"/>
                <a:gd name="connsiteY66" fmla="*/ 57150 h 1838325"/>
                <a:gd name="connsiteX67" fmla="*/ 2314575 w 3971925"/>
                <a:gd name="connsiteY67" fmla="*/ 76200 h 1838325"/>
                <a:gd name="connsiteX68" fmla="*/ 2405062 w 3971925"/>
                <a:gd name="connsiteY68" fmla="*/ 61913 h 1838325"/>
                <a:gd name="connsiteX69" fmla="*/ 2443162 w 3971925"/>
                <a:gd name="connsiteY69" fmla="*/ 52388 h 1838325"/>
                <a:gd name="connsiteX70" fmla="*/ 2581275 w 3971925"/>
                <a:gd name="connsiteY70" fmla="*/ 47625 h 1838325"/>
                <a:gd name="connsiteX71" fmla="*/ 2676525 w 3971925"/>
                <a:gd name="connsiteY71" fmla="*/ 38100 h 1838325"/>
                <a:gd name="connsiteX72" fmla="*/ 2695575 w 3971925"/>
                <a:gd name="connsiteY72" fmla="*/ 33338 h 1838325"/>
                <a:gd name="connsiteX73" fmla="*/ 2762250 w 3971925"/>
                <a:gd name="connsiteY73" fmla="*/ 28575 h 1838325"/>
                <a:gd name="connsiteX74" fmla="*/ 2952750 w 3971925"/>
                <a:gd name="connsiteY74" fmla="*/ 42863 h 1838325"/>
                <a:gd name="connsiteX75" fmla="*/ 2995612 w 3971925"/>
                <a:gd name="connsiteY75" fmla="*/ 76200 h 1838325"/>
                <a:gd name="connsiteX76" fmla="*/ 3033712 w 3971925"/>
                <a:gd name="connsiteY76" fmla="*/ 90488 h 1838325"/>
                <a:gd name="connsiteX77" fmla="*/ 3090862 w 3971925"/>
                <a:gd name="connsiteY77" fmla="*/ 114300 h 1838325"/>
                <a:gd name="connsiteX78" fmla="*/ 3148012 w 3971925"/>
                <a:gd name="connsiteY78" fmla="*/ 152400 h 1838325"/>
                <a:gd name="connsiteX79" fmla="*/ 3167062 w 3971925"/>
                <a:gd name="connsiteY79" fmla="*/ 161925 h 1838325"/>
                <a:gd name="connsiteX80" fmla="*/ 3200400 w 3971925"/>
                <a:gd name="connsiteY80" fmla="*/ 176213 h 1838325"/>
                <a:gd name="connsiteX81" fmla="*/ 3238500 w 3971925"/>
                <a:gd name="connsiteY81" fmla="*/ 195263 h 1838325"/>
                <a:gd name="connsiteX82" fmla="*/ 3300412 w 3971925"/>
                <a:gd name="connsiteY82" fmla="*/ 242888 h 1838325"/>
                <a:gd name="connsiteX83" fmla="*/ 3333750 w 3971925"/>
                <a:gd name="connsiteY83" fmla="*/ 266700 h 1838325"/>
                <a:gd name="connsiteX84" fmla="*/ 3352800 w 3971925"/>
                <a:gd name="connsiteY84" fmla="*/ 271463 h 1838325"/>
                <a:gd name="connsiteX85" fmla="*/ 3395662 w 3971925"/>
                <a:gd name="connsiteY85" fmla="*/ 285750 h 1838325"/>
                <a:gd name="connsiteX86" fmla="*/ 3419475 w 3971925"/>
                <a:gd name="connsiteY86" fmla="*/ 295275 h 1838325"/>
                <a:gd name="connsiteX87" fmla="*/ 3462337 w 3971925"/>
                <a:gd name="connsiteY87" fmla="*/ 319088 h 1838325"/>
                <a:gd name="connsiteX88" fmla="*/ 3495675 w 3971925"/>
                <a:gd name="connsiteY88" fmla="*/ 328613 h 1838325"/>
                <a:gd name="connsiteX89" fmla="*/ 3514725 w 3971925"/>
                <a:gd name="connsiteY89" fmla="*/ 342900 h 1838325"/>
                <a:gd name="connsiteX90" fmla="*/ 3605212 w 3971925"/>
                <a:gd name="connsiteY90" fmla="*/ 390525 h 1838325"/>
                <a:gd name="connsiteX91" fmla="*/ 3619500 w 3971925"/>
                <a:gd name="connsiteY91" fmla="*/ 404813 h 1838325"/>
                <a:gd name="connsiteX92" fmla="*/ 3629025 w 3971925"/>
                <a:gd name="connsiteY92" fmla="*/ 419100 h 1838325"/>
                <a:gd name="connsiteX93" fmla="*/ 3652837 w 3971925"/>
                <a:gd name="connsiteY93" fmla="*/ 447675 h 1838325"/>
                <a:gd name="connsiteX94" fmla="*/ 3667125 w 3971925"/>
                <a:gd name="connsiteY94" fmla="*/ 461963 h 1838325"/>
                <a:gd name="connsiteX95" fmla="*/ 3686175 w 3971925"/>
                <a:gd name="connsiteY95" fmla="*/ 490538 h 1838325"/>
                <a:gd name="connsiteX96" fmla="*/ 3700462 w 3971925"/>
                <a:gd name="connsiteY96" fmla="*/ 514350 h 1838325"/>
                <a:gd name="connsiteX97" fmla="*/ 3714750 w 3971925"/>
                <a:gd name="connsiteY97" fmla="*/ 528638 h 1838325"/>
                <a:gd name="connsiteX98" fmla="*/ 3724275 w 3971925"/>
                <a:gd name="connsiteY98" fmla="*/ 542925 h 1838325"/>
                <a:gd name="connsiteX99" fmla="*/ 3743325 w 3971925"/>
                <a:gd name="connsiteY99" fmla="*/ 557213 h 1838325"/>
                <a:gd name="connsiteX100" fmla="*/ 3771900 w 3971925"/>
                <a:gd name="connsiteY100" fmla="*/ 585788 h 1838325"/>
                <a:gd name="connsiteX101" fmla="*/ 3786187 w 3971925"/>
                <a:gd name="connsiteY101" fmla="*/ 595313 h 1838325"/>
                <a:gd name="connsiteX102" fmla="*/ 3833812 w 3971925"/>
                <a:gd name="connsiteY102" fmla="*/ 638175 h 1838325"/>
                <a:gd name="connsiteX103" fmla="*/ 3843337 w 3971925"/>
                <a:gd name="connsiteY103" fmla="*/ 661988 h 1838325"/>
                <a:gd name="connsiteX104" fmla="*/ 3862387 w 3971925"/>
                <a:gd name="connsiteY104" fmla="*/ 695325 h 1838325"/>
                <a:gd name="connsiteX105" fmla="*/ 3876675 w 3971925"/>
                <a:gd name="connsiteY105" fmla="*/ 771525 h 1838325"/>
                <a:gd name="connsiteX106" fmla="*/ 3900487 w 3971925"/>
                <a:gd name="connsiteY106" fmla="*/ 828675 h 1838325"/>
                <a:gd name="connsiteX107" fmla="*/ 3914775 w 3971925"/>
                <a:gd name="connsiteY107" fmla="*/ 876300 h 1838325"/>
                <a:gd name="connsiteX108" fmla="*/ 3924300 w 3971925"/>
                <a:gd name="connsiteY108" fmla="*/ 900113 h 1838325"/>
                <a:gd name="connsiteX109" fmla="*/ 3933825 w 3971925"/>
                <a:gd name="connsiteY109" fmla="*/ 962025 h 1838325"/>
                <a:gd name="connsiteX110" fmla="*/ 3943350 w 3971925"/>
                <a:gd name="connsiteY110" fmla="*/ 985838 h 1838325"/>
                <a:gd name="connsiteX111" fmla="*/ 3952875 w 3971925"/>
                <a:gd name="connsiteY111" fmla="*/ 1038225 h 1838325"/>
                <a:gd name="connsiteX112" fmla="*/ 3948112 w 3971925"/>
                <a:gd name="connsiteY112" fmla="*/ 1238250 h 1838325"/>
                <a:gd name="connsiteX113" fmla="*/ 3933825 w 3971925"/>
                <a:gd name="connsiteY113" fmla="*/ 1285875 h 1838325"/>
                <a:gd name="connsiteX114" fmla="*/ 3957637 w 3971925"/>
                <a:gd name="connsiteY114" fmla="*/ 1495425 h 1838325"/>
                <a:gd name="connsiteX115" fmla="*/ 3971925 w 3971925"/>
                <a:gd name="connsiteY115" fmla="*/ 1495425 h 1838325"/>
                <a:gd name="connsiteX0" fmla="*/ 0 w 3971925"/>
                <a:gd name="connsiteY0" fmla="*/ 1838325 h 1838325"/>
                <a:gd name="connsiteX1" fmla="*/ 19050 w 3971925"/>
                <a:gd name="connsiteY1" fmla="*/ 1814513 h 1838325"/>
                <a:gd name="connsiteX2" fmla="*/ 33337 w 3971925"/>
                <a:gd name="connsiteY2" fmla="*/ 1809750 h 1838325"/>
                <a:gd name="connsiteX3" fmla="*/ 38100 w 3971925"/>
                <a:gd name="connsiteY3" fmla="*/ 1776413 h 1838325"/>
                <a:gd name="connsiteX4" fmla="*/ 57150 w 3971925"/>
                <a:gd name="connsiteY4" fmla="*/ 1700213 h 1838325"/>
                <a:gd name="connsiteX5" fmla="*/ 66675 w 3971925"/>
                <a:gd name="connsiteY5" fmla="*/ 1671638 h 1838325"/>
                <a:gd name="connsiteX6" fmla="*/ 80962 w 3971925"/>
                <a:gd name="connsiteY6" fmla="*/ 1652588 h 1838325"/>
                <a:gd name="connsiteX7" fmla="*/ 95250 w 3971925"/>
                <a:gd name="connsiteY7" fmla="*/ 1609725 h 1838325"/>
                <a:gd name="connsiteX8" fmla="*/ 100012 w 3971925"/>
                <a:gd name="connsiteY8" fmla="*/ 1571625 h 1838325"/>
                <a:gd name="connsiteX9" fmla="*/ 109537 w 3971925"/>
                <a:gd name="connsiteY9" fmla="*/ 1552575 h 1838325"/>
                <a:gd name="connsiteX10" fmla="*/ 123825 w 3971925"/>
                <a:gd name="connsiteY10" fmla="*/ 1495425 h 1838325"/>
                <a:gd name="connsiteX11" fmla="*/ 114300 w 3971925"/>
                <a:gd name="connsiteY11" fmla="*/ 1371600 h 1838325"/>
                <a:gd name="connsiteX12" fmla="*/ 104775 w 3971925"/>
                <a:gd name="connsiteY12" fmla="*/ 1347788 h 1838325"/>
                <a:gd name="connsiteX13" fmla="*/ 104775 w 3971925"/>
                <a:gd name="connsiteY13" fmla="*/ 1128713 h 1838325"/>
                <a:gd name="connsiteX14" fmla="*/ 114300 w 3971925"/>
                <a:gd name="connsiteY14" fmla="*/ 1114425 h 1838325"/>
                <a:gd name="connsiteX15" fmla="*/ 185737 w 3971925"/>
                <a:gd name="connsiteY15" fmla="*/ 1062038 h 1838325"/>
                <a:gd name="connsiteX16" fmla="*/ 214312 w 3971925"/>
                <a:gd name="connsiteY16" fmla="*/ 1047750 h 1838325"/>
                <a:gd name="connsiteX17" fmla="*/ 285750 w 3971925"/>
                <a:gd name="connsiteY17" fmla="*/ 1033463 h 1838325"/>
                <a:gd name="connsiteX18" fmla="*/ 371475 w 3971925"/>
                <a:gd name="connsiteY18" fmla="*/ 1042988 h 1838325"/>
                <a:gd name="connsiteX19" fmla="*/ 400050 w 3971925"/>
                <a:gd name="connsiteY19" fmla="*/ 1062038 h 1838325"/>
                <a:gd name="connsiteX20" fmla="*/ 442912 w 3971925"/>
                <a:gd name="connsiteY20" fmla="*/ 1081088 h 1838325"/>
                <a:gd name="connsiteX21" fmla="*/ 466725 w 3971925"/>
                <a:gd name="connsiteY21" fmla="*/ 1090613 h 1838325"/>
                <a:gd name="connsiteX22" fmla="*/ 490537 w 3971925"/>
                <a:gd name="connsiteY22" fmla="*/ 1085850 h 1838325"/>
                <a:gd name="connsiteX23" fmla="*/ 547687 w 3971925"/>
                <a:gd name="connsiteY23" fmla="*/ 1028700 h 1838325"/>
                <a:gd name="connsiteX24" fmla="*/ 542925 w 3971925"/>
                <a:gd name="connsiteY24" fmla="*/ 1004888 h 1838325"/>
                <a:gd name="connsiteX25" fmla="*/ 533400 w 3971925"/>
                <a:gd name="connsiteY25" fmla="*/ 976313 h 1838325"/>
                <a:gd name="connsiteX26" fmla="*/ 523875 w 3971925"/>
                <a:gd name="connsiteY26" fmla="*/ 938213 h 1838325"/>
                <a:gd name="connsiteX27" fmla="*/ 528637 w 3971925"/>
                <a:gd name="connsiteY27" fmla="*/ 728663 h 1838325"/>
                <a:gd name="connsiteX28" fmla="*/ 561975 w 3971925"/>
                <a:gd name="connsiteY28" fmla="*/ 666750 h 1838325"/>
                <a:gd name="connsiteX29" fmla="*/ 585787 w 3971925"/>
                <a:gd name="connsiteY29" fmla="*/ 623888 h 1838325"/>
                <a:gd name="connsiteX30" fmla="*/ 647700 w 3971925"/>
                <a:gd name="connsiteY30" fmla="*/ 533400 h 1838325"/>
                <a:gd name="connsiteX31" fmla="*/ 671512 w 3971925"/>
                <a:gd name="connsiteY31" fmla="*/ 504825 h 1838325"/>
                <a:gd name="connsiteX32" fmla="*/ 719137 w 3971925"/>
                <a:gd name="connsiteY32" fmla="*/ 466725 h 1838325"/>
                <a:gd name="connsiteX33" fmla="*/ 742950 w 3971925"/>
                <a:gd name="connsiteY33" fmla="*/ 447675 h 1838325"/>
                <a:gd name="connsiteX34" fmla="*/ 795337 w 3971925"/>
                <a:gd name="connsiteY34" fmla="*/ 433388 h 1838325"/>
                <a:gd name="connsiteX35" fmla="*/ 847725 w 3971925"/>
                <a:gd name="connsiteY35" fmla="*/ 404813 h 1838325"/>
                <a:gd name="connsiteX36" fmla="*/ 876300 w 3971925"/>
                <a:gd name="connsiteY36" fmla="*/ 390525 h 1838325"/>
                <a:gd name="connsiteX37" fmla="*/ 890587 w 3971925"/>
                <a:gd name="connsiteY37" fmla="*/ 381000 h 1838325"/>
                <a:gd name="connsiteX38" fmla="*/ 928687 w 3971925"/>
                <a:gd name="connsiteY38" fmla="*/ 376238 h 1838325"/>
                <a:gd name="connsiteX39" fmla="*/ 985837 w 3971925"/>
                <a:gd name="connsiteY39" fmla="*/ 352425 h 1838325"/>
                <a:gd name="connsiteX40" fmla="*/ 1000125 w 3971925"/>
                <a:gd name="connsiteY40" fmla="*/ 342900 h 1838325"/>
                <a:gd name="connsiteX41" fmla="*/ 1014412 w 3971925"/>
                <a:gd name="connsiteY41" fmla="*/ 309563 h 1838325"/>
                <a:gd name="connsiteX42" fmla="*/ 1023937 w 3971925"/>
                <a:gd name="connsiteY42" fmla="*/ 290513 h 1838325"/>
                <a:gd name="connsiteX43" fmla="*/ 1028700 w 3971925"/>
                <a:gd name="connsiteY43" fmla="*/ 271463 h 1838325"/>
                <a:gd name="connsiteX44" fmla="*/ 1062037 w 3971925"/>
                <a:gd name="connsiteY44" fmla="*/ 228600 h 1838325"/>
                <a:gd name="connsiteX45" fmla="*/ 1085850 w 3971925"/>
                <a:gd name="connsiteY45" fmla="*/ 214313 h 1838325"/>
                <a:gd name="connsiteX46" fmla="*/ 1138237 w 3971925"/>
                <a:gd name="connsiteY46" fmla="*/ 185738 h 1838325"/>
                <a:gd name="connsiteX47" fmla="*/ 1166812 w 3971925"/>
                <a:gd name="connsiteY47" fmla="*/ 176213 h 1838325"/>
                <a:gd name="connsiteX48" fmla="*/ 1195387 w 3971925"/>
                <a:gd name="connsiteY48" fmla="*/ 161925 h 1838325"/>
                <a:gd name="connsiteX49" fmla="*/ 1266825 w 3971925"/>
                <a:gd name="connsiteY49" fmla="*/ 152400 h 1838325"/>
                <a:gd name="connsiteX50" fmla="*/ 1323975 w 3971925"/>
                <a:gd name="connsiteY50" fmla="*/ 142875 h 1838325"/>
                <a:gd name="connsiteX51" fmla="*/ 1362075 w 3971925"/>
                <a:gd name="connsiteY51" fmla="*/ 138113 h 1838325"/>
                <a:gd name="connsiteX52" fmla="*/ 1428750 w 3971925"/>
                <a:gd name="connsiteY52" fmla="*/ 128588 h 1838325"/>
                <a:gd name="connsiteX53" fmla="*/ 1504950 w 3971925"/>
                <a:gd name="connsiteY53" fmla="*/ 114300 h 1838325"/>
                <a:gd name="connsiteX54" fmla="*/ 1624012 w 3971925"/>
                <a:gd name="connsiteY54" fmla="*/ 104775 h 1838325"/>
                <a:gd name="connsiteX55" fmla="*/ 1671637 w 3971925"/>
                <a:gd name="connsiteY55" fmla="*/ 95250 h 1838325"/>
                <a:gd name="connsiteX56" fmla="*/ 1747837 w 3971925"/>
                <a:gd name="connsiteY56" fmla="*/ 85725 h 1838325"/>
                <a:gd name="connsiteX57" fmla="*/ 1819275 w 3971925"/>
                <a:gd name="connsiteY57" fmla="*/ 71438 h 1838325"/>
                <a:gd name="connsiteX58" fmla="*/ 1881187 w 3971925"/>
                <a:gd name="connsiteY58" fmla="*/ 47625 h 1838325"/>
                <a:gd name="connsiteX59" fmla="*/ 1914525 w 3971925"/>
                <a:gd name="connsiteY59" fmla="*/ 28575 h 1838325"/>
                <a:gd name="connsiteX60" fmla="*/ 1952625 w 3971925"/>
                <a:gd name="connsiteY60" fmla="*/ 19050 h 1838325"/>
                <a:gd name="connsiteX61" fmla="*/ 2005012 w 3971925"/>
                <a:gd name="connsiteY61" fmla="*/ 0 h 1838325"/>
                <a:gd name="connsiteX62" fmla="*/ 2200275 w 3971925"/>
                <a:gd name="connsiteY62" fmla="*/ 9525 h 1838325"/>
                <a:gd name="connsiteX63" fmla="*/ 2214562 w 3971925"/>
                <a:gd name="connsiteY63" fmla="*/ 19050 h 1838325"/>
                <a:gd name="connsiteX64" fmla="*/ 2228850 w 3971925"/>
                <a:gd name="connsiteY64" fmla="*/ 23813 h 1838325"/>
                <a:gd name="connsiteX65" fmla="*/ 2257425 w 3971925"/>
                <a:gd name="connsiteY65" fmla="*/ 42863 h 1838325"/>
                <a:gd name="connsiteX66" fmla="*/ 2276475 w 3971925"/>
                <a:gd name="connsiteY66" fmla="*/ 57150 h 1838325"/>
                <a:gd name="connsiteX67" fmla="*/ 2314575 w 3971925"/>
                <a:gd name="connsiteY67" fmla="*/ 76200 h 1838325"/>
                <a:gd name="connsiteX68" fmla="*/ 2405062 w 3971925"/>
                <a:gd name="connsiteY68" fmla="*/ 61913 h 1838325"/>
                <a:gd name="connsiteX69" fmla="*/ 2443162 w 3971925"/>
                <a:gd name="connsiteY69" fmla="*/ 52388 h 1838325"/>
                <a:gd name="connsiteX70" fmla="*/ 2581275 w 3971925"/>
                <a:gd name="connsiteY70" fmla="*/ 47625 h 1838325"/>
                <a:gd name="connsiteX71" fmla="*/ 2676525 w 3971925"/>
                <a:gd name="connsiteY71" fmla="*/ 38100 h 1838325"/>
                <a:gd name="connsiteX72" fmla="*/ 2695575 w 3971925"/>
                <a:gd name="connsiteY72" fmla="*/ 33338 h 1838325"/>
                <a:gd name="connsiteX73" fmla="*/ 2762250 w 3971925"/>
                <a:gd name="connsiteY73" fmla="*/ 28575 h 1838325"/>
                <a:gd name="connsiteX74" fmla="*/ 2952750 w 3971925"/>
                <a:gd name="connsiteY74" fmla="*/ 42863 h 1838325"/>
                <a:gd name="connsiteX75" fmla="*/ 2995612 w 3971925"/>
                <a:gd name="connsiteY75" fmla="*/ 76200 h 1838325"/>
                <a:gd name="connsiteX76" fmla="*/ 3033712 w 3971925"/>
                <a:gd name="connsiteY76" fmla="*/ 90488 h 1838325"/>
                <a:gd name="connsiteX77" fmla="*/ 3090862 w 3971925"/>
                <a:gd name="connsiteY77" fmla="*/ 114300 h 1838325"/>
                <a:gd name="connsiteX78" fmla="*/ 3148012 w 3971925"/>
                <a:gd name="connsiteY78" fmla="*/ 152400 h 1838325"/>
                <a:gd name="connsiteX79" fmla="*/ 3167062 w 3971925"/>
                <a:gd name="connsiteY79" fmla="*/ 161925 h 1838325"/>
                <a:gd name="connsiteX80" fmla="*/ 3200400 w 3971925"/>
                <a:gd name="connsiteY80" fmla="*/ 176213 h 1838325"/>
                <a:gd name="connsiteX81" fmla="*/ 3238500 w 3971925"/>
                <a:gd name="connsiteY81" fmla="*/ 195263 h 1838325"/>
                <a:gd name="connsiteX82" fmla="*/ 3300412 w 3971925"/>
                <a:gd name="connsiteY82" fmla="*/ 242888 h 1838325"/>
                <a:gd name="connsiteX83" fmla="*/ 3333750 w 3971925"/>
                <a:gd name="connsiteY83" fmla="*/ 266700 h 1838325"/>
                <a:gd name="connsiteX84" fmla="*/ 3352800 w 3971925"/>
                <a:gd name="connsiteY84" fmla="*/ 271463 h 1838325"/>
                <a:gd name="connsiteX85" fmla="*/ 3395662 w 3971925"/>
                <a:gd name="connsiteY85" fmla="*/ 285750 h 1838325"/>
                <a:gd name="connsiteX86" fmla="*/ 3419475 w 3971925"/>
                <a:gd name="connsiteY86" fmla="*/ 295275 h 1838325"/>
                <a:gd name="connsiteX87" fmla="*/ 3462337 w 3971925"/>
                <a:gd name="connsiteY87" fmla="*/ 319088 h 1838325"/>
                <a:gd name="connsiteX88" fmla="*/ 3495675 w 3971925"/>
                <a:gd name="connsiteY88" fmla="*/ 328613 h 1838325"/>
                <a:gd name="connsiteX89" fmla="*/ 3514725 w 3971925"/>
                <a:gd name="connsiteY89" fmla="*/ 342900 h 1838325"/>
                <a:gd name="connsiteX90" fmla="*/ 3605212 w 3971925"/>
                <a:gd name="connsiteY90" fmla="*/ 390525 h 1838325"/>
                <a:gd name="connsiteX91" fmla="*/ 3619500 w 3971925"/>
                <a:gd name="connsiteY91" fmla="*/ 404813 h 1838325"/>
                <a:gd name="connsiteX92" fmla="*/ 3652837 w 3971925"/>
                <a:gd name="connsiteY92" fmla="*/ 447675 h 1838325"/>
                <a:gd name="connsiteX93" fmla="*/ 3667125 w 3971925"/>
                <a:gd name="connsiteY93" fmla="*/ 461963 h 1838325"/>
                <a:gd name="connsiteX94" fmla="*/ 3686175 w 3971925"/>
                <a:gd name="connsiteY94" fmla="*/ 490538 h 1838325"/>
                <a:gd name="connsiteX95" fmla="*/ 3700462 w 3971925"/>
                <a:gd name="connsiteY95" fmla="*/ 514350 h 1838325"/>
                <a:gd name="connsiteX96" fmla="*/ 3714750 w 3971925"/>
                <a:gd name="connsiteY96" fmla="*/ 528638 h 1838325"/>
                <a:gd name="connsiteX97" fmla="*/ 3724275 w 3971925"/>
                <a:gd name="connsiteY97" fmla="*/ 542925 h 1838325"/>
                <a:gd name="connsiteX98" fmla="*/ 3743325 w 3971925"/>
                <a:gd name="connsiteY98" fmla="*/ 557213 h 1838325"/>
                <a:gd name="connsiteX99" fmla="*/ 3771900 w 3971925"/>
                <a:gd name="connsiteY99" fmla="*/ 585788 h 1838325"/>
                <a:gd name="connsiteX100" fmla="*/ 3786187 w 3971925"/>
                <a:gd name="connsiteY100" fmla="*/ 595313 h 1838325"/>
                <a:gd name="connsiteX101" fmla="*/ 3833812 w 3971925"/>
                <a:gd name="connsiteY101" fmla="*/ 638175 h 1838325"/>
                <a:gd name="connsiteX102" fmla="*/ 3843337 w 3971925"/>
                <a:gd name="connsiteY102" fmla="*/ 661988 h 1838325"/>
                <a:gd name="connsiteX103" fmla="*/ 3862387 w 3971925"/>
                <a:gd name="connsiteY103" fmla="*/ 695325 h 1838325"/>
                <a:gd name="connsiteX104" fmla="*/ 3876675 w 3971925"/>
                <a:gd name="connsiteY104" fmla="*/ 771525 h 1838325"/>
                <a:gd name="connsiteX105" fmla="*/ 3900487 w 3971925"/>
                <a:gd name="connsiteY105" fmla="*/ 828675 h 1838325"/>
                <a:gd name="connsiteX106" fmla="*/ 3914775 w 3971925"/>
                <a:gd name="connsiteY106" fmla="*/ 876300 h 1838325"/>
                <a:gd name="connsiteX107" fmla="*/ 3924300 w 3971925"/>
                <a:gd name="connsiteY107" fmla="*/ 900113 h 1838325"/>
                <a:gd name="connsiteX108" fmla="*/ 3933825 w 3971925"/>
                <a:gd name="connsiteY108" fmla="*/ 962025 h 1838325"/>
                <a:gd name="connsiteX109" fmla="*/ 3943350 w 3971925"/>
                <a:gd name="connsiteY109" fmla="*/ 985838 h 1838325"/>
                <a:gd name="connsiteX110" fmla="*/ 3952875 w 3971925"/>
                <a:gd name="connsiteY110" fmla="*/ 1038225 h 1838325"/>
                <a:gd name="connsiteX111" fmla="*/ 3948112 w 3971925"/>
                <a:gd name="connsiteY111" fmla="*/ 1238250 h 1838325"/>
                <a:gd name="connsiteX112" fmla="*/ 3933825 w 3971925"/>
                <a:gd name="connsiteY112" fmla="*/ 1285875 h 1838325"/>
                <a:gd name="connsiteX113" fmla="*/ 3957637 w 3971925"/>
                <a:gd name="connsiteY113" fmla="*/ 1495425 h 1838325"/>
                <a:gd name="connsiteX114" fmla="*/ 3971925 w 3971925"/>
                <a:gd name="connsiteY114" fmla="*/ 1495425 h 1838325"/>
                <a:gd name="connsiteX0" fmla="*/ 0 w 3971925"/>
                <a:gd name="connsiteY0" fmla="*/ 1838325 h 1838325"/>
                <a:gd name="connsiteX1" fmla="*/ 19050 w 3971925"/>
                <a:gd name="connsiteY1" fmla="*/ 1814513 h 1838325"/>
                <a:gd name="connsiteX2" fmla="*/ 33337 w 3971925"/>
                <a:gd name="connsiteY2" fmla="*/ 1809750 h 1838325"/>
                <a:gd name="connsiteX3" fmla="*/ 38100 w 3971925"/>
                <a:gd name="connsiteY3" fmla="*/ 1776413 h 1838325"/>
                <a:gd name="connsiteX4" fmla="*/ 57150 w 3971925"/>
                <a:gd name="connsiteY4" fmla="*/ 1700213 h 1838325"/>
                <a:gd name="connsiteX5" fmla="*/ 66675 w 3971925"/>
                <a:gd name="connsiteY5" fmla="*/ 1671638 h 1838325"/>
                <a:gd name="connsiteX6" fmla="*/ 80962 w 3971925"/>
                <a:gd name="connsiteY6" fmla="*/ 1652588 h 1838325"/>
                <a:gd name="connsiteX7" fmla="*/ 95250 w 3971925"/>
                <a:gd name="connsiteY7" fmla="*/ 1609725 h 1838325"/>
                <a:gd name="connsiteX8" fmla="*/ 100012 w 3971925"/>
                <a:gd name="connsiteY8" fmla="*/ 1571625 h 1838325"/>
                <a:gd name="connsiteX9" fmla="*/ 109537 w 3971925"/>
                <a:gd name="connsiteY9" fmla="*/ 1552575 h 1838325"/>
                <a:gd name="connsiteX10" fmla="*/ 123825 w 3971925"/>
                <a:gd name="connsiteY10" fmla="*/ 1495425 h 1838325"/>
                <a:gd name="connsiteX11" fmla="*/ 114300 w 3971925"/>
                <a:gd name="connsiteY11" fmla="*/ 1371600 h 1838325"/>
                <a:gd name="connsiteX12" fmla="*/ 104775 w 3971925"/>
                <a:gd name="connsiteY12" fmla="*/ 1347788 h 1838325"/>
                <a:gd name="connsiteX13" fmla="*/ 104775 w 3971925"/>
                <a:gd name="connsiteY13" fmla="*/ 1128713 h 1838325"/>
                <a:gd name="connsiteX14" fmla="*/ 114300 w 3971925"/>
                <a:gd name="connsiteY14" fmla="*/ 1114425 h 1838325"/>
                <a:gd name="connsiteX15" fmla="*/ 185737 w 3971925"/>
                <a:gd name="connsiteY15" fmla="*/ 1062038 h 1838325"/>
                <a:gd name="connsiteX16" fmla="*/ 214312 w 3971925"/>
                <a:gd name="connsiteY16" fmla="*/ 1047750 h 1838325"/>
                <a:gd name="connsiteX17" fmla="*/ 285750 w 3971925"/>
                <a:gd name="connsiteY17" fmla="*/ 1033463 h 1838325"/>
                <a:gd name="connsiteX18" fmla="*/ 371475 w 3971925"/>
                <a:gd name="connsiteY18" fmla="*/ 1042988 h 1838325"/>
                <a:gd name="connsiteX19" fmla="*/ 400050 w 3971925"/>
                <a:gd name="connsiteY19" fmla="*/ 1062038 h 1838325"/>
                <a:gd name="connsiteX20" fmla="*/ 442912 w 3971925"/>
                <a:gd name="connsiteY20" fmla="*/ 1081088 h 1838325"/>
                <a:gd name="connsiteX21" fmla="*/ 466725 w 3971925"/>
                <a:gd name="connsiteY21" fmla="*/ 1090613 h 1838325"/>
                <a:gd name="connsiteX22" fmla="*/ 490537 w 3971925"/>
                <a:gd name="connsiteY22" fmla="*/ 1085850 h 1838325"/>
                <a:gd name="connsiteX23" fmla="*/ 547687 w 3971925"/>
                <a:gd name="connsiteY23" fmla="*/ 1028700 h 1838325"/>
                <a:gd name="connsiteX24" fmla="*/ 542925 w 3971925"/>
                <a:gd name="connsiteY24" fmla="*/ 1004888 h 1838325"/>
                <a:gd name="connsiteX25" fmla="*/ 533400 w 3971925"/>
                <a:gd name="connsiteY25" fmla="*/ 976313 h 1838325"/>
                <a:gd name="connsiteX26" fmla="*/ 523875 w 3971925"/>
                <a:gd name="connsiteY26" fmla="*/ 938213 h 1838325"/>
                <a:gd name="connsiteX27" fmla="*/ 528637 w 3971925"/>
                <a:gd name="connsiteY27" fmla="*/ 728663 h 1838325"/>
                <a:gd name="connsiteX28" fmla="*/ 561975 w 3971925"/>
                <a:gd name="connsiteY28" fmla="*/ 666750 h 1838325"/>
                <a:gd name="connsiteX29" fmla="*/ 585787 w 3971925"/>
                <a:gd name="connsiteY29" fmla="*/ 623888 h 1838325"/>
                <a:gd name="connsiteX30" fmla="*/ 647700 w 3971925"/>
                <a:gd name="connsiteY30" fmla="*/ 533400 h 1838325"/>
                <a:gd name="connsiteX31" fmla="*/ 671512 w 3971925"/>
                <a:gd name="connsiteY31" fmla="*/ 504825 h 1838325"/>
                <a:gd name="connsiteX32" fmla="*/ 719137 w 3971925"/>
                <a:gd name="connsiteY32" fmla="*/ 466725 h 1838325"/>
                <a:gd name="connsiteX33" fmla="*/ 742950 w 3971925"/>
                <a:gd name="connsiteY33" fmla="*/ 447675 h 1838325"/>
                <a:gd name="connsiteX34" fmla="*/ 795337 w 3971925"/>
                <a:gd name="connsiteY34" fmla="*/ 433388 h 1838325"/>
                <a:gd name="connsiteX35" fmla="*/ 847725 w 3971925"/>
                <a:gd name="connsiteY35" fmla="*/ 404813 h 1838325"/>
                <a:gd name="connsiteX36" fmla="*/ 876300 w 3971925"/>
                <a:gd name="connsiteY36" fmla="*/ 390525 h 1838325"/>
                <a:gd name="connsiteX37" fmla="*/ 890587 w 3971925"/>
                <a:gd name="connsiteY37" fmla="*/ 381000 h 1838325"/>
                <a:gd name="connsiteX38" fmla="*/ 928687 w 3971925"/>
                <a:gd name="connsiteY38" fmla="*/ 376238 h 1838325"/>
                <a:gd name="connsiteX39" fmla="*/ 985837 w 3971925"/>
                <a:gd name="connsiteY39" fmla="*/ 352425 h 1838325"/>
                <a:gd name="connsiteX40" fmla="*/ 1000125 w 3971925"/>
                <a:gd name="connsiteY40" fmla="*/ 342900 h 1838325"/>
                <a:gd name="connsiteX41" fmla="*/ 1014412 w 3971925"/>
                <a:gd name="connsiteY41" fmla="*/ 309563 h 1838325"/>
                <a:gd name="connsiteX42" fmla="*/ 1023937 w 3971925"/>
                <a:gd name="connsiteY42" fmla="*/ 290513 h 1838325"/>
                <a:gd name="connsiteX43" fmla="*/ 1028700 w 3971925"/>
                <a:gd name="connsiteY43" fmla="*/ 271463 h 1838325"/>
                <a:gd name="connsiteX44" fmla="*/ 1062037 w 3971925"/>
                <a:gd name="connsiteY44" fmla="*/ 228600 h 1838325"/>
                <a:gd name="connsiteX45" fmla="*/ 1085850 w 3971925"/>
                <a:gd name="connsiteY45" fmla="*/ 214313 h 1838325"/>
                <a:gd name="connsiteX46" fmla="*/ 1138237 w 3971925"/>
                <a:gd name="connsiteY46" fmla="*/ 185738 h 1838325"/>
                <a:gd name="connsiteX47" fmla="*/ 1166812 w 3971925"/>
                <a:gd name="connsiteY47" fmla="*/ 176213 h 1838325"/>
                <a:gd name="connsiteX48" fmla="*/ 1195387 w 3971925"/>
                <a:gd name="connsiteY48" fmla="*/ 161925 h 1838325"/>
                <a:gd name="connsiteX49" fmla="*/ 1266825 w 3971925"/>
                <a:gd name="connsiteY49" fmla="*/ 152400 h 1838325"/>
                <a:gd name="connsiteX50" fmla="*/ 1323975 w 3971925"/>
                <a:gd name="connsiteY50" fmla="*/ 142875 h 1838325"/>
                <a:gd name="connsiteX51" fmla="*/ 1362075 w 3971925"/>
                <a:gd name="connsiteY51" fmla="*/ 138113 h 1838325"/>
                <a:gd name="connsiteX52" fmla="*/ 1428750 w 3971925"/>
                <a:gd name="connsiteY52" fmla="*/ 128588 h 1838325"/>
                <a:gd name="connsiteX53" fmla="*/ 1504950 w 3971925"/>
                <a:gd name="connsiteY53" fmla="*/ 114300 h 1838325"/>
                <a:gd name="connsiteX54" fmla="*/ 1624012 w 3971925"/>
                <a:gd name="connsiteY54" fmla="*/ 104775 h 1838325"/>
                <a:gd name="connsiteX55" fmla="*/ 1671637 w 3971925"/>
                <a:gd name="connsiteY55" fmla="*/ 95250 h 1838325"/>
                <a:gd name="connsiteX56" fmla="*/ 1747837 w 3971925"/>
                <a:gd name="connsiteY56" fmla="*/ 85725 h 1838325"/>
                <a:gd name="connsiteX57" fmla="*/ 1819275 w 3971925"/>
                <a:gd name="connsiteY57" fmla="*/ 71438 h 1838325"/>
                <a:gd name="connsiteX58" fmla="*/ 1881187 w 3971925"/>
                <a:gd name="connsiteY58" fmla="*/ 47625 h 1838325"/>
                <a:gd name="connsiteX59" fmla="*/ 1914525 w 3971925"/>
                <a:gd name="connsiteY59" fmla="*/ 28575 h 1838325"/>
                <a:gd name="connsiteX60" fmla="*/ 1952625 w 3971925"/>
                <a:gd name="connsiteY60" fmla="*/ 19050 h 1838325"/>
                <a:gd name="connsiteX61" fmla="*/ 2005012 w 3971925"/>
                <a:gd name="connsiteY61" fmla="*/ 0 h 1838325"/>
                <a:gd name="connsiteX62" fmla="*/ 2200275 w 3971925"/>
                <a:gd name="connsiteY62" fmla="*/ 9525 h 1838325"/>
                <a:gd name="connsiteX63" fmla="*/ 2214562 w 3971925"/>
                <a:gd name="connsiteY63" fmla="*/ 19050 h 1838325"/>
                <a:gd name="connsiteX64" fmla="*/ 2228850 w 3971925"/>
                <a:gd name="connsiteY64" fmla="*/ 23813 h 1838325"/>
                <a:gd name="connsiteX65" fmla="*/ 2257425 w 3971925"/>
                <a:gd name="connsiteY65" fmla="*/ 42863 h 1838325"/>
                <a:gd name="connsiteX66" fmla="*/ 2276475 w 3971925"/>
                <a:gd name="connsiteY66" fmla="*/ 57150 h 1838325"/>
                <a:gd name="connsiteX67" fmla="*/ 2314575 w 3971925"/>
                <a:gd name="connsiteY67" fmla="*/ 76200 h 1838325"/>
                <a:gd name="connsiteX68" fmla="*/ 2405062 w 3971925"/>
                <a:gd name="connsiteY68" fmla="*/ 61913 h 1838325"/>
                <a:gd name="connsiteX69" fmla="*/ 2443162 w 3971925"/>
                <a:gd name="connsiteY69" fmla="*/ 52388 h 1838325"/>
                <a:gd name="connsiteX70" fmla="*/ 2581275 w 3971925"/>
                <a:gd name="connsiteY70" fmla="*/ 47625 h 1838325"/>
                <a:gd name="connsiteX71" fmla="*/ 2676525 w 3971925"/>
                <a:gd name="connsiteY71" fmla="*/ 38100 h 1838325"/>
                <a:gd name="connsiteX72" fmla="*/ 2695575 w 3971925"/>
                <a:gd name="connsiteY72" fmla="*/ 33338 h 1838325"/>
                <a:gd name="connsiteX73" fmla="*/ 2762250 w 3971925"/>
                <a:gd name="connsiteY73" fmla="*/ 28575 h 1838325"/>
                <a:gd name="connsiteX74" fmla="*/ 2952750 w 3971925"/>
                <a:gd name="connsiteY74" fmla="*/ 42863 h 1838325"/>
                <a:gd name="connsiteX75" fmla="*/ 2995612 w 3971925"/>
                <a:gd name="connsiteY75" fmla="*/ 76200 h 1838325"/>
                <a:gd name="connsiteX76" fmla="*/ 3033712 w 3971925"/>
                <a:gd name="connsiteY76" fmla="*/ 90488 h 1838325"/>
                <a:gd name="connsiteX77" fmla="*/ 3090862 w 3971925"/>
                <a:gd name="connsiteY77" fmla="*/ 114300 h 1838325"/>
                <a:gd name="connsiteX78" fmla="*/ 3148012 w 3971925"/>
                <a:gd name="connsiteY78" fmla="*/ 152400 h 1838325"/>
                <a:gd name="connsiteX79" fmla="*/ 3167062 w 3971925"/>
                <a:gd name="connsiteY79" fmla="*/ 161925 h 1838325"/>
                <a:gd name="connsiteX80" fmla="*/ 3200400 w 3971925"/>
                <a:gd name="connsiteY80" fmla="*/ 176213 h 1838325"/>
                <a:gd name="connsiteX81" fmla="*/ 3238500 w 3971925"/>
                <a:gd name="connsiteY81" fmla="*/ 195263 h 1838325"/>
                <a:gd name="connsiteX82" fmla="*/ 3300412 w 3971925"/>
                <a:gd name="connsiteY82" fmla="*/ 242888 h 1838325"/>
                <a:gd name="connsiteX83" fmla="*/ 3333750 w 3971925"/>
                <a:gd name="connsiteY83" fmla="*/ 266700 h 1838325"/>
                <a:gd name="connsiteX84" fmla="*/ 3352800 w 3971925"/>
                <a:gd name="connsiteY84" fmla="*/ 271463 h 1838325"/>
                <a:gd name="connsiteX85" fmla="*/ 3395662 w 3971925"/>
                <a:gd name="connsiteY85" fmla="*/ 285750 h 1838325"/>
                <a:gd name="connsiteX86" fmla="*/ 3419475 w 3971925"/>
                <a:gd name="connsiteY86" fmla="*/ 295275 h 1838325"/>
                <a:gd name="connsiteX87" fmla="*/ 3462337 w 3971925"/>
                <a:gd name="connsiteY87" fmla="*/ 319088 h 1838325"/>
                <a:gd name="connsiteX88" fmla="*/ 3495675 w 3971925"/>
                <a:gd name="connsiteY88" fmla="*/ 328613 h 1838325"/>
                <a:gd name="connsiteX89" fmla="*/ 3514725 w 3971925"/>
                <a:gd name="connsiteY89" fmla="*/ 342900 h 1838325"/>
                <a:gd name="connsiteX90" fmla="*/ 3605212 w 3971925"/>
                <a:gd name="connsiteY90" fmla="*/ 390525 h 1838325"/>
                <a:gd name="connsiteX91" fmla="*/ 3652837 w 3971925"/>
                <a:gd name="connsiteY91" fmla="*/ 447675 h 1838325"/>
                <a:gd name="connsiteX92" fmla="*/ 3667125 w 3971925"/>
                <a:gd name="connsiteY92" fmla="*/ 461963 h 1838325"/>
                <a:gd name="connsiteX93" fmla="*/ 3686175 w 3971925"/>
                <a:gd name="connsiteY93" fmla="*/ 490538 h 1838325"/>
                <a:gd name="connsiteX94" fmla="*/ 3700462 w 3971925"/>
                <a:gd name="connsiteY94" fmla="*/ 514350 h 1838325"/>
                <a:gd name="connsiteX95" fmla="*/ 3714750 w 3971925"/>
                <a:gd name="connsiteY95" fmla="*/ 528638 h 1838325"/>
                <a:gd name="connsiteX96" fmla="*/ 3724275 w 3971925"/>
                <a:gd name="connsiteY96" fmla="*/ 542925 h 1838325"/>
                <a:gd name="connsiteX97" fmla="*/ 3743325 w 3971925"/>
                <a:gd name="connsiteY97" fmla="*/ 557213 h 1838325"/>
                <a:gd name="connsiteX98" fmla="*/ 3771900 w 3971925"/>
                <a:gd name="connsiteY98" fmla="*/ 585788 h 1838325"/>
                <a:gd name="connsiteX99" fmla="*/ 3786187 w 3971925"/>
                <a:gd name="connsiteY99" fmla="*/ 595313 h 1838325"/>
                <a:gd name="connsiteX100" fmla="*/ 3833812 w 3971925"/>
                <a:gd name="connsiteY100" fmla="*/ 638175 h 1838325"/>
                <a:gd name="connsiteX101" fmla="*/ 3843337 w 3971925"/>
                <a:gd name="connsiteY101" fmla="*/ 661988 h 1838325"/>
                <a:gd name="connsiteX102" fmla="*/ 3862387 w 3971925"/>
                <a:gd name="connsiteY102" fmla="*/ 695325 h 1838325"/>
                <a:gd name="connsiteX103" fmla="*/ 3876675 w 3971925"/>
                <a:gd name="connsiteY103" fmla="*/ 771525 h 1838325"/>
                <a:gd name="connsiteX104" fmla="*/ 3900487 w 3971925"/>
                <a:gd name="connsiteY104" fmla="*/ 828675 h 1838325"/>
                <a:gd name="connsiteX105" fmla="*/ 3914775 w 3971925"/>
                <a:gd name="connsiteY105" fmla="*/ 876300 h 1838325"/>
                <a:gd name="connsiteX106" fmla="*/ 3924300 w 3971925"/>
                <a:gd name="connsiteY106" fmla="*/ 900113 h 1838325"/>
                <a:gd name="connsiteX107" fmla="*/ 3933825 w 3971925"/>
                <a:gd name="connsiteY107" fmla="*/ 962025 h 1838325"/>
                <a:gd name="connsiteX108" fmla="*/ 3943350 w 3971925"/>
                <a:gd name="connsiteY108" fmla="*/ 985838 h 1838325"/>
                <a:gd name="connsiteX109" fmla="*/ 3952875 w 3971925"/>
                <a:gd name="connsiteY109" fmla="*/ 1038225 h 1838325"/>
                <a:gd name="connsiteX110" fmla="*/ 3948112 w 3971925"/>
                <a:gd name="connsiteY110" fmla="*/ 1238250 h 1838325"/>
                <a:gd name="connsiteX111" fmla="*/ 3933825 w 3971925"/>
                <a:gd name="connsiteY111" fmla="*/ 1285875 h 1838325"/>
                <a:gd name="connsiteX112" fmla="*/ 3957637 w 3971925"/>
                <a:gd name="connsiteY112" fmla="*/ 1495425 h 1838325"/>
                <a:gd name="connsiteX113" fmla="*/ 3971925 w 3971925"/>
                <a:gd name="connsiteY113" fmla="*/ 1495425 h 1838325"/>
                <a:gd name="connsiteX0" fmla="*/ 0 w 3971925"/>
                <a:gd name="connsiteY0" fmla="*/ 1838325 h 1838325"/>
                <a:gd name="connsiteX1" fmla="*/ 19050 w 3971925"/>
                <a:gd name="connsiteY1" fmla="*/ 1814513 h 1838325"/>
                <a:gd name="connsiteX2" fmla="*/ 33337 w 3971925"/>
                <a:gd name="connsiteY2" fmla="*/ 1809750 h 1838325"/>
                <a:gd name="connsiteX3" fmla="*/ 38100 w 3971925"/>
                <a:gd name="connsiteY3" fmla="*/ 1776413 h 1838325"/>
                <a:gd name="connsiteX4" fmla="*/ 57150 w 3971925"/>
                <a:gd name="connsiteY4" fmla="*/ 1700213 h 1838325"/>
                <a:gd name="connsiteX5" fmla="*/ 66675 w 3971925"/>
                <a:gd name="connsiteY5" fmla="*/ 1671638 h 1838325"/>
                <a:gd name="connsiteX6" fmla="*/ 80962 w 3971925"/>
                <a:gd name="connsiteY6" fmla="*/ 1652588 h 1838325"/>
                <a:gd name="connsiteX7" fmla="*/ 95250 w 3971925"/>
                <a:gd name="connsiteY7" fmla="*/ 1609725 h 1838325"/>
                <a:gd name="connsiteX8" fmla="*/ 100012 w 3971925"/>
                <a:gd name="connsiteY8" fmla="*/ 1571625 h 1838325"/>
                <a:gd name="connsiteX9" fmla="*/ 109537 w 3971925"/>
                <a:gd name="connsiteY9" fmla="*/ 1552575 h 1838325"/>
                <a:gd name="connsiteX10" fmla="*/ 123825 w 3971925"/>
                <a:gd name="connsiteY10" fmla="*/ 1495425 h 1838325"/>
                <a:gd name="connsiteX11" fmla="*/ 114300 w 3971925"/>
                <a:gd name="connsiteY11" fmla="*/ 1371600 h 1838325"/>
                <a:gd name="connsiteX12" fmla="*/ 104775 w 3971925"/>
                <a:gd name="connsiteY12" fmla="*/ 1347788 h 1838325"/>
                <a:gd name="connsiteX13" fmla="*/ 104775 w 3971925"/>
                <a:gd name="connsiteY13" fmla="*/ 1128713 h 1838325"/>
                <a:gd name="connsiteX14" fmla="*/ 114300 w 3971925"/>
                <a:gd name="connsiteY14" fmla="*/ 1114425 h 1838325"/>
                <a:gd name="connsiteX15" fmla="*/ 185737 w 3971925"/>
                <a:gd name="connsiteY15" fmla="*/ 1062038 h 1838325"/>
                <a:gd name="connsiteX16" fmla="*/ 214312 w 3971925"/>
                <a:gd name="connsiteY16" fmla="*/ 1047750 h 1838325"/>
                <a:gd name="connsiteX17" fmla="*/ 285750 w 3971925"/>
                <a:gd name="connsiteY17" fmla="*/ 1033463 h 1838325"/>
                <a:gd name="connsiteX18" fmla="*/ 371475 w 3971925"/>
                <a:gd name="connsiteY18" fmla="*/ 1042988 h 1838325"/>
                <a:gd name="connsiteX19" fmla="*/ 400050 w 3971925"/>
                <a:gd name="connsiteY19" fmla="*/ 1062038 h 1838325"/>
                <a:gd name="connsiteX20" fmla="*/ 442912 w 3971925"/>
                <a:gd name="connsiteY20" fmla="*/ 1081088 h 1838325"/>
                <a:gd name="connsiteX21" fmla="*/ 466725 w 3971925"/>
                <a:gd name="connsiteY21" fmla="*/ 1090613 h 1838325"/>
                <a:gd name="connsiteX22" fmla="*/ 490537 w 3971925"/>
                <a:gd name="connsiteY22" fmla="*/ 1085850 h 1838325"/>
                <a:gd name="connsiteX23" fmla="*/ 547687 w 3971925"/>
                <a:gd name="connsiteY23" fmla="*/ 1028700 h 1838325"/>
                <a:gd name="connsiteX24" fmla="*/ 542925 w 3971925"/>
                <a:gd name="connsiteY24" fmla="*/ 1004888 h 1838325"/>
                <a:gd name="connsiteX25" fmla="*/ 533400 w 3971925"/>
                <a:gd name="connsiteY25" fmla="*/ 976313 h 1838325"/>
                <a:gd name="connsiteX26" fmla="*/ 523875 w 3971925"/>
                <a:gd name="connsiteY26" fmla="*/ 938213 h 1838325"/>
                <a:gd name="connsiteX27" fmla="*/ 528637 w 3971925"/>
                <a:gd name="connsiteY27" fmla="*/ 728663 h 1838325"/>
                <a:gd name="connsiteX28" fmla="*/ 561975 w 3971925"/>
                <a:gd name="connsiteY28" fmla="*/ 666750 h 1838325"/>
                <a:gd name="connsiteX29" fmla="*/ 585787 w 3971925"/>
                <a:gd name="connsiteY29" fmla="*/ 623888 h 1838325"/>
                <a:gd name="connsiteX30" fmla="*/ 647700 w 3971925"/>
                <a:gd name="connsiteY30" fmla="*/ 533400 h 1838325"/>
                <a:gd name="connsiteX31" fmla="*/ 671512 w 3971925"/>
                <a:gd name="connsiteY31" fmla="*/ 504825 h 1838325"/>
                <a:gd name="connsiteX32" fmla="*/ 719137 w 3971925"/>
                <a:gd name="connsiteY32" fmla="*/ 466725 h 1838325"/>
                <a:gd name="connsiteX33" fmla="*/ 742950 w 3971925"/>
                <a:gd name="connsiteY33" fmla="*/ 447675 h 1838325"/>
                <a:gd name="connsiteX34" fmla="*/ 795337 w 3971925"/>
                <a:gd name="connsiteY34" fmla="*/ 433388 h 1838325"/>
                <a:gd name="connsiteX35" fmla="*/ 847725 w 3971925"/>
                <a:gd name="connsiteY35" fmla="*/ 404813 h 1838325"/>
                <a:gd name="connsiteX36" fmla="*/ 876300 w 3971925"/>
                <a:gd name="connsiteY36" fmla="*/ 390525 h 1838325"/>
                <a:gd name="connsiteX37" fmla="*/ 890587 w 3971925"/>
                <a:gd name="connsiteY37" fmla="*/ 381000 h 1838325"/>
                <a:gd name="connsiteX38" fmla="*/ 928687 w 3971925"/>
                <a:gd name="connsiteY38" fmla="*/ 376238 h 1838325"/>
                <a:gd name="connsiteX39" fmla="*/ 985837 w 3971925"/>
                <a:gd name="connsiteY39" fmla="*/ 352425 h 1838325"/>
                <a:gd name="connsiteX40" fmla="*/ 1000125 w 3971925"/>
                <a:gd name="connsiteY40" fmla="*/ 342900 h 1838325"/>
                <a:gd name="connsiteX41" fmla="*/ 1014412 w 3971925"/>
                <a:gd name="connsiteY41" fmla="*/ 309563 h 1838325"/>
                <a:gd name="connsiteX42" fmla="*/ 1023937 w 3971925"/>
                <a:gd name="connsiteY42" fmla="*/ 290513 h 1838325"/>
                <a:gd name="connsiteX43" fmla="*/ 1028700 w 3971925"/>
                <a:gd name="connsiteY43" fmla="*/ 271463 h 1838325"/>
                <a:gd name="connsiteX44" fmla="*/ 1062037 w 3971925"/>
                <a:gd name="connsiteY44" fmla="*/ 228600 h 1838325"/>
                <a:gd name="connsiteX45" fmla="*/ 1085850 w 3971925"/>
                <a:gd name="connsiteY45" fmla="*/ 214313 h 1838325"/>
                <a:gd name="connsiteX46" fmla="*/ 1138237 w 3971925"/>
                <a:gd name="connsiteY46" fmla="*/ 185738 h 1838325"/>
                <a:gd name="connsiteX47" fmla="*/ 1166812 w 3971925"/>
                <a:gd name="connsiteY47" fmla="*/ 176213 h 1838325"/>
                <a:gd name="connsiteX48" fmla="*/ 1195387 w 3971925"/>
                <a:gd name="connsiteY48" fmla="*/ 161925 h 1838325"/>
                <a:gd name="connsiteX49" fmla="*/ 1266825 w 3971925"/>
                <a:gd name="connsiteY49" fmla="*/ 152400 h 1838325"/>
                <a:gd name="connsiteX50" fmla="*/ 1323975 w 3971925"/>
                <a:gd name="connsiteY50" fmla="*/ 142875 h 1838325"/>
                <a:gd name="connsiteX51" fmla="*/ 1362075 w 3971925"/>
                <a:gd name="connsiteY51" fmla="*/ 138113 h 1838325"/>
                <a:gd name="connsiteX52" fmla="*/ 1428750 w 3971925"/>
                <a:gd name="connsiteY52" fmla="*/ 128588 h 1838325"/>
                <a:gd name="connsiteX53" fmla="*/ 1504950 w 3971925"/>
                <a:gd name="connsiteY53" fmla="*/ 114300 h 1838325"/>
                <a:gd name="connsiteX54" fmla="*/ 1624012 w 3971925"/>
                <a:gd name="connsiteY54" fmla="*/ 104775 h 1838325"/>
                <a:gd name="connsiteX55" fmla="*/ 1671637 w 3971925"/>
                <a:gd name="connsiteY55" fmla="*/ 95250 h 1838325"/>
                <a:gd name="connsiteX56" fmla="*/ 1747837 w 3971925"/>
                <a:gd name="connsiteY56" fmla="*/ 85725 h 1838325"/>
                <a:gd name="connsiteX57" fmla="*/ 1819275 w 3971925"/>
                <a:gd name="connsiteY57" fmla="*/ 71438 h 1838325"/>
                <a:gd name="connsiteX58" fmla="*/ 1881187 w 3971925"/>
                <a:gd name="connsiteY58" fmla="*/ 47625 h 1838325"/>
                <a:gd name="connsiteX59" fmla="*/ 1914525 w 3971925"/>
                <a:gd name="connsiteY59" fmla="*/ 28575 h 1838325"/>
                <a:gd name="connsiteX60" fmla="*/ 1952625 w 3971925"/>
                <a:gd name="connsiteY60" fmla="*/ 19050 h 1838325"/>
                <a:gd name="connsiteX61" fmla="*/ 2005012 w 3971925"/>
                <a:gd name="connsiteY61" fmla="*/ 0 h 1838325"/>
                <a:gd name="connsiteX62" fmla="*/ 2200275 w 3971925"/>
                <a:gd name="connsiteY62" fmla="*/ 9525 h 1838325"/>
                <a:gd name="connsiteX63" fmla="*/ 2214562 w 3971925"/>
                <a:gd name="connsiteY63" fmla="*/ 19050 h 1838325"/>
                <a:gd name="connsiteX64" fmla="*/ 2228850 w 3971925"/>
                <a:gd name="connsiteY64" fmla="*/ 23813 h 1838325"/>
                <a:gd name="connsiteX65" fmla="*/ 2257425 w 3971925"/>
                <a:gd name="connsiteY65" fmla="*/ 42863 h 1838325"/>
                <a:gd name="connsiteX66" fmla="*/ 2276475 w 3971925"/>
                <a:gd name="connsiteY66" fmla="*/ 57150 h 1838325"/>
                <a:gd name="connsiteX67" fmla="*/ 2314575 w 3971925"/>
                <a:gd name="connsiteY67" fmla="*/ 76200 h 1838325"/>
                <a:gd name="connsiteX68" fmla="*/ 2405062 w 3971925"/>
                <a:gd name="connsiteY68" fmla="*/ 61913 h 1838325"/>
                <a:gd name="connsiteX69" fmla="*/ 2443162 w 3971925"/>
                <a:gd name="connsiteY69" fmla="*/ 52388 h 1838325"/>
                <a:gd name="connsiteX70" fmla="*/ 2581275 w 3971925"/>
                <a:gd name="connsiteY70" fmla="*/ 47625 h 1838325"/>
                <a:gd name="connsiteX71" fmla="*/ 2676525 w 3971925"/>
                <a:gd name="connsiteY71" fmla="*/ 38100 h 1838325"/>
                <a:gd name="connsiteX72" fmla="*/ 2695575 w 3971925"/>
                <a:gd name="connsiteY72" fmla="*/ 33338 h 1838325"/>
                <a:gd name="connsiteX73" fmla="*/ 2762250 w 3971925"/>
                <a:gd name="connsiteY73" fmla="*/ 28575 h 1838325"/>
                <a:gd name="connsiteX74" fmla="*/ 2952750 w 3971925"/>
                <a:gd name="connsiteY74" fmla="*/ 42863 h 1838325"/>
                <a:gd name="connsiteX75" fmla="*/ 2995612 w 3971925"/>
                <a:gd name="connsiteY75" fmla="*/ 76200 h 1838325"/>
                <a:gd name="connsiteX76" fmla="*/ 3033712 w 3971925"/>
                <a:gd name="connsiteY76" fmla="*/ 90488 h 1838325"/>
                <a:gd name="connsiteX77" fmla="*/ 3090862 w 3971925"/>
                <a:gd name="connsiteY77" fmla="*/ 114300 h 1838325"/>
                <a:gd name="connsiteX78" fmla="*/ 3148012 w 3971925"/>
                <a:gd name="connsiteY78" fmla="*/ 152400 h 1838325"/>
                <a:gd name="connsiteX79" fmla="*/ 3167062 w 3971925"/>
                <a:gd name="connsiteY79" fmla="*/ 161925 h 1838325"/>
                <a:gd name="connsiteX80" fmla="*/ 3200400 w 3971925"/>
                <a:gd name="connsiteY80" fmla="*/ 176213 h 1838325"/>
                <a:gd name="connsiteX81" fmla="*/ 3238500 w 3971925"/>
                <a:gd name="connsiteY81" fmla="*/ 195263 h 1838325"/>
                <a:gd name="connsiteX82" fmla="*/ 3300412 w 3971925"/>
                <a:gd name="connsiteY82" fmla="*/ 242888 h 1838325"/>
                <a:gd name="connsiteX83" fmla="*/ 3333750 w 3971925"/>
                <a:gd name="connsiteY83" fmla="*/ 266700 h 1838325"/>
                <a:gd name="connsiteX84" fmla="*/ 3352800 w 3971925"/>
                <a:gd name="connsiteY84" fmla="*/ 271463 h 1838325"/>
                <a:gd name="connsiteX85" fmla="*/ 3395662 w 3971925"/>
                <a:gd name="connsiteY85" fmla="*/ 285750 h 1838325"/>
                <a:gd name="connsiteX86" fmla="*/ 3419475 w 3971925"/>
                <a:gd name="connsiteY86" fmla="*/ 295275 h 1838325"/>
                <a:gd name="connsiteX87" fmla="*/ 3462337 w 3971925"/>
                <a:gd name="connsiteY87" fmla="*/ 319088 h 1838325"/>
                <a:gd name="connsiteX88" fmla="*/ 3495675 w 3971925"/>
                <a:gd name="connsiteY88" fmla="*/ 328613 h 1838325"/>
                <a:gd name="connsiteX89" fmla="*/ 3514725 w 3971925"/>
                <a:gd name="connsiteY89" fmla="*/ 342900 h 1838325"/>
                <a:gd name="connsiteX90" fmla="*/ 3652837 w 3971925"/>
                <a:gd name="connsiteY90" fmla="*/ 447675 h 1838325"/>
                <a:gd name="connsiteX91" fmla="*/ 3667125 w 3971925"/>
                <a:gd name="connsiteY91" fmla="*/ 461963 h 1838325"/>
                <a:gd name="connsiteX92" fmla="*/ 3686175 w 3971925"/>
                <a:gd name="connsiteY92" fmla="*/ 490538 h 1838325"/>
                <a:gd name="connsiteX93" fmla="*/ 3700462 w 3971925"/>
                <a:gd name="connsiteY93" fmla="*/ 514350 h 1838325"/>
                <a:gd name="connsiteX94" fmla="*/ 3714750 w 3971925"/>
                <a:gd name="connsiteY94" fmla="*/ 528638 h 1838325"/>
                <a:gd name="connsiteX95" fmla="*/ 3724275 w 3971925"/>
                <a:gd name="connsiteY95" fmla="*/ 542925 h 1838325"/>
                <a:gd name="connsiteX96" fmla="*/ 3743325 w 3971925"/>
                <a:gd name="connsiteY96" fmla="*/ 557213 h 1838325"/>
                <a:gd name="connsiteX97" fmla="*/ 3771900 w 3971925"/>
                <a:gd name="connsiteY97" fmla="*/ 585788 h 1838325"/>
                <a:gd name="connsiteX98" fmla="*/ 3786187 w 3971925"/>
                <a:gd name="connsiteY98" fmla="*/ 595313 h 1838325"/>
                <a:gd name="connsiteX99" fmla="*/ 3833812 w 3971925"/>
                <a:gd name="connsiteY99" fmla="*/ 638175 h 1838325"/>
                <a:gd name="connsiteX100" fmla="*/ 3843337 w 3971925"/>
                <a:gd name="connsiteY100" fmla="*/ 661988 h 1838325"/>
                <a:gd name="connsiteX101" fmla="*/ 3862387 w 3971925"/>
                <a:gd name="connsiteY101" fmla="*/ 695325 h 1838325"/>
                <a:gd name="connsiteX102" fmla="*/ 3876675 w 3971925"/>
                <a:gd name="connsiteY102" fmla="*/ 771525 h 1838325"/>
                <a:gd name="connsiteX103" fmla="*/ 3900487 w 3971925"/>
                <a:gd name="connsiteY103" fmla="*/ 828675 h 1838325"/>
                <a:gd name="connsiteX104" fmla="*/ 3914775 w 3971925"/>
                <a:gd name="connsiteY104" fmla="*/ 876300 h 1838325"/>
                <a:gd name="connsiteX105" fmla="*/ 3924300 w 3971925"/>
                <a:gd name="connsiteY105" fmla="*/ 900113 h 1838325"/>
                <a:gd name="connsiteX106" fmla="*/ 3933825 w 3971925"/>
                <a:gd name="connsiteY106" fmla="*/ 962025 h 1838325"/>
                <a:gd name="connsiteX107" fmla="*/ 3943350 w 3971925"/>
                <a:gd name="connsiteY107" fmla="*/ 985838 h 1838325"/>
                <a:gd name="connsiteX108" fmla="*/ 3952875 w 3971925"/>
                <a:gd name="connsiteY108" fmla="*/ 1038225 h 1838325"/>
                <a:gd name="connsiteX109" fmla="*/ 3948112 w 3971925"/>
                <a:gd name="connsiteY109" fmla="*/ 1238250 h 1838325"/>
                <a:gd name="connsiteX110" fmla="*/ 3933825 w 3971925"/>
                <a:gd name="connsiteY110" fmla="*/ 1285875 h 1838325"/>
                <a:gd name="connsiteX111" fmla="*/ 3957637 w 3971925"/>
                <a:gd name="connsiteY111" fmla="*/ 1495425 h 1838325"/>
                <a:gd name="connsiteX112" fmla="*/ 3971925 w 3971925"/>
                <a:gd name="connsiteY112" fmla="*/ 1495425 h 1838325"/>
                <a:gd name="connsiteX0" fmla="*/ 0 w 3957637"/>
                <a:gd name="connsiteY0" fmla="*/ 1838325 h 1838325"/>
                <a:gd name="connsiteX1" fmla="*/ 19050 w 3957637"/>
                <a:gd name="connsiteY1" fmla="*/ 1814513 h 1838325"/>
                <a:gd name="connsiteX2" fmla="*/ 33337 w 3957637"/>
                <a:gd name="connsiteY2" fmla="*/ 1809750 h 1838325"/>
                <a:gd name="connsiteX3" fmla="*/ 38100 w 3957637"/>
                <a:gd name="connsiteY3" fmla="*/ 1776413 h 1838325"/>
                <a:gd name="connsiteX4" fmla="*/ 57150 w 3957637"/>
                <a:gd name="connsiteY4" fmla="*/ 1700213 h 1838325"/>
                <a:gd name="connsiteX5" fmla="*/ 66675 w 3957637"/>
                <a:gd name="connsiteY5" fmla="*/ 1671638 h 1838325"/>
                <a:gd name="connsiteX6" fmla="*/ 80962 w 3957637"/>
                <a:gd name="connsiteY6" fmla="*/ 1652588 h 1838325"/>
                <a:gd name="connsiteX7" fmla="*/ 95250 w 3957637"/>
                <a:gd name="connsiteY7" fmla="*/ 1609725 h 1838325"/>
                <a:gd name="connsiteX8" fmla="*/ 100012 w 3957637"/>
                <a:gd name="connsiteY8" fmla="*/ 1571625 h 1838325"/>
                <a:gd name="connsiteX9" fmla="*/ 109537 w 3957637"/>
                <a:gd name="connsiteY9" fmla="*/ 1552575 h 1838325"/>
                <a:gd name="connsiteX10" fmla="*/ 123825 w 3957637"/>
                <a:gd name="connsiteY10" fmla="*/ 1495425 h 1838325"/>
                <a:gd name="connsiteX11" fmla="*/ 114300 w 3957637"/>
                <a:gd name="connsiteY11" fmla="*/ 1371600 h 1838325"/>
                <a:gd name="connsiteX12" fmla="*/ 104775 w 3957637"/>
                <a:gd name="connsiteY12" fmla="*/ 1347788 h 1838325"/>
                <a:gd name="connsiteX13" fmla="*/ 104775 w 3957637"/>
                <a:gd name="connsiteY13" fmla="*/ 1128713 h 1838325"/>
                <a:gd name="connsiteX14" fmla="*/ 114300 w 3957637"/>
                <a:gd name="connsiteY14" fmla="*/ 1114425 h 1838325"/>
                <a:gd name="connsiteX15" fmla="*/ 185737 w 3957637"/>
                <a:gd name="connsiteY15" fmla="*/ 1062038 h 1838325"/>
                <a:gd name="connsiteX16" fmla="*/ 214312 w 3957637"/>
                <a:gd name="connsiteY16" fmla="*/ 1047750 h 1838325"/>
                <a:gd name="connsiteX17" fmla="*/ 285750 w 3957637"/>
                <a:gd name="connsiteY17" fmla="*/ 1033463 h 1838325"/>
                <a:gd name="connsiteX18" fmla="*/ 371475 w 3957637"/>
                <a:gd name="connsiteY18" fmla="*/ 1042988 h 1838325"/>
                <a:gd name="connsiteX19" fmla="*/ 400050 w 3957637"/>
                <a:gd name="connsiteY19" fmla="*/ 1062038 h 1838325"/>
                <a:gd name="connsiteX20" fmla="*/ 442912 w 3957637"/>
                <a:gd name="connsiteY20" fmla="*/ 1081088 h 1838325"/>
                <a:gd name="connsiteX21" fmla="*/ 466725 w 3957637"/>
                <a:gd name="connsiteY21" fmla="*/ 1090613 h 1838325"/>
                <a:gd name="connsiteX22" fmla="*/ 490537 w 3957637"/>
                <a:gd name="connsiteY22" fmla="*/ 1085850 h 1838325"/>
                <a:gd name="connsiteX23" fmla="*/ 547687 w 3957637"/>
                <a:gd name="connsiteY23" fmla="*/ 1028700 h 1838325"/>
                <a:gd name="connsiteX24" fmla="*/ 542925 w 3957637"/>
                <a:gd name="connsiteY24" fmla="*/ 1004888 h 1838325"/>
                <a:gd name="connsiteX25" fmla="*/ 533400 w 3957637"/>
                <a:gd name="connsiteY25" fmla="*/ 976313 h 1838325"/>
                <a:gd name="connsiteX26" fmla="*/ 523875 w 3957637"/>
                <a:gd name="connsiteY26" fmla="*/ 938213 h 1838325"/>
                <a:gd name="connsiteX27" fmla="*/ 528637 w 3957637"/>
                <a:gd name="connsiteY27" fmla="*/ 728663 h 1838325"/>
                <a:gd name="connsiteX28" fmla="*/ 561975 w 3957637"/>
                <a:gd name="connsiteY28" fmla="*/ 666750 h 1838325"/>
                <a:gd name="connsiteX29" fmla="*/ 585787 w 3957637"/>
                <a:gd name="connsiteY29" fmla="*/ 623888 h 1838325"/>
                <a:gd name="connsiteX30" fmla="*/ 647700 w 3957637"/>
                <a:gd name="connsiteY30" fmla="*/ 533400 h 1838325"/>
                <a:gd name="connsiteX31" fmla="*/ 671512 w 3957637"/>
                <a:gd name="connsiteY31" fmla="*/ 504825 h 1838325"/>
                <a:gd name="connsiteX32" fmla="*/ 719137 w 3957637"/>
                <a:gd name="connsiteY32" fmla="*/ 466725 h 1838325"/>
                <a:gd name="connsiteX33" fmla="*/ 742950 w 3957637"/>
                <a:gd name="connsiteY33" fmla="*/ 447675 h 1838325"/>
                <a:gd name="connsiteX34" fmla="*/ 795337 w 3957637"/>
                <a:gd name="connsiteY34" fmla="*/ 433388 h 1838325"/>
                <a:gd name="connsiteX35" fmla="*/ 847725 w 3957637"/>
                <a:gd name="connsiteY35" fmla="*/ 404813 h 1838325"/>
                <a:gd name="connsiteX36" fmla="*/ 876300 w 3957637"/>
                <a:gd name="connsiteY36" fmla="*/ 390525 h 1838325"/>
                <a:gd name="connsiteX37" fmla="*/ 890587 w 3957637"/>
                <a:gd name="connsiteY37" fmla="*/ 381000 h 1838325"/>
                <a:gd name="connsiteX38" fmla="*/ 928687 w 3957637"/>
                <a:gd name="connsiteY38" fmla="*/ 376238 h 1838325"/>
                <a:gd name="connsiteX39" fmla="*/ 985837 w 3957637"/>
                <a:gd name="connsiteY39" fmla="*/ 352425 h 1838325"/>
                <a:gd name="connsiteX40" fmla="*/ 1000125 w 3957637"/>
                <a:gd name="connsiteY40" fmla="*/ 342900 h 1838325"/>
                <a:gd name="connsiteX41" fmla="*/ 1014412 w 3957637"/>
                <a:gd name="connsiteY41" fmla="*/ 309563 h 1838325"/>
                <a:gd name="connsiteX42" fmla="*/ 1023937 w 3957637"/>
                <a:gd name="connsiteY42" fmla="*/ 290513 h 1838325"/>
                <a:gd name="connsiteX43" fmla="*/ 1028700 w 3957637"/>
                <a:gd name="connsiteY43" fmla="*/ 271463 h 1838325"/>
                <a:gd name="connsiteX44" fmla="*/ 1062037 w 3957637"/>
                <a:gd name="connsiteY44" fmla="*/ 228600 h 1838325"/>
                <a:gd name="connsiteX45" fmla="*/ 1085850 w 3957637"/>
                <a:gd name="connsiteY45" fmla="*/ 214313 h 1838325"/>
                <a:gd name="connsiteX46" fmla="*/ 1138237 w 3957637"/>
                <a:gd name="connsiteY46" fmla="*/ 185738 h 1838325"/>
                <a:gd name="connsiteX47" fmla="*/ 1166812 w 3957637"/>
                <a:gd name="connsiteY47" fmla="*/ 176213 h 1838325"/>
                <a:gd name="connsiteX48" fmla="*/ 1195387 w 3957637"/>
                <a:gd name="connsiteY48" fmla="*/ 161925 h 1838325"/>
                <a:gd name="connsiteX49" fmla="*/ 1266825 w 3957637"/>
                <a:gd name="connsiteY49" fmla="*/ 152400 h 1838325"/>
                <a:gd name="connsiteX50" fmla="*/ 1323975 w 3957637"/>
                <a:gd name="connsiteY50" fmla="*/ 142875 h 1838325"/>
                <a:gd name="connsiteX51" fmla="*/ 1362075 w 3957637"/>
                <a:gd name="connsiteY51" fmla="*/ 138113 h 1838325"/>
                <a:gd name="connsiteX52" fmla="*/ 1428750 w 3957637"/>
                <a:gd name="connsiteY52" fmla="*/ 128588 h 1838325"/>
                <a:gd name="connsiteX53" fmla="*/ 1504950 w 3957637"/>
                <a:gd name="connsiteY53" fmla="*/ 114300 h 1838325"/>
                <a:gd name="connsiteX54" fmla="*/ 1624012 w 3957637"/>
                <a:gd name="connsiteY54" fmla="*/ 104775 h 1838325"/>
                <a:gd name="connsiteX55" fmla="*/ 1671637 w 3957637"/>
                <a:gd name="connsiteY55" fmla="*/ 95250 h 1838325"/>
                <a:gd name="connsiteX56" fmla="*/ 1747837 w 3957637"/>
                <a:gd name="connsiteY56" fmla="*/ 85725 h 1838325"/>
                <a:gd name="connsiteX57" fmla="*/ 1819275 w 3957637"/>
                <a:gd name="connsiteY57" fmla="*/ 71438 h 1838325"/>
                <a:gd name="connsiteX58" fmla="*/ 1881187 w 3957637"/>
                <a:gd name="connsiteY58" fmla="*/ 47625 h 1838325"/>
                <a:gd name="connsiteX59" fmla="*/ 1914525 w 3957637"/>
                <a:gd name="connsiteY59" fmla="*/ 28575 h 1838325"/>
                <a:gd name="connsiteX60" fmla="*/ 1952625 w 3957637"/>
                <a:gd name="connsiteY60" fmla="*/ 19050 h 1838325"/>
                <a:gd name="connsiteX61" fmla="*/ 2005012 w 3957637"/>
                <a:gd name="connsiteY61" fmla="*/ 0 h 1838325"/>
                <a:gd name="connsiteX62" fmla="*/ 2200275 w 3957637"/>
                <a:gd name="connsiteY62" fmla="*/ 9525 h 1838325"/>
                <a:gd name="connsiteX63" fmla="*/ 2214562 w 3957637"/>
                <a:gd name="connsiteY63" fmla="*/ 19050 h 1838325"/>
                <a:gd name="connsiteX64" fmla="*/ 2228850 w 3957637"/>
                <a:gd name="connsiteY64" fmla="*/ 23813 h 1838325"/>
                <a:gd name="connsiteX65" fmla="*/ 2257425 w 3957637"/>
                <a:gd name="connsiteY65" fmla="*/ 42863 h 1838325"/>
                <a:gd name="connsiteX66" fmla="*/ 2276475 w 3957637"/>
                <a:gd name="connsiteY66" fmla="*/ 57150 h 1838325"/>
                <a:gd name="connsiteX67" fmla="*/ 2314575 w 3957637"/>
                <a:gd name="connsiteY67" fmla="*/ 76200 h 1838325"/>
                <a:gd name="connsiteX68" fmla="*/ 2405062 w 3957637"/>
                <a:gd name="connsiteY68" fmla="*/ 61913 h 1838325"/>
                <a:gd name="connsiteX69" fmla="*/ 2443162 w 3957637"/>
                <a:gd name="connsiteY69" fmla="*/ 52388 h 1838325"/>
                <a:gd name="connsiteX70" fmla="*/ 2581275 w 3957637"/>
                <a:gd name="connsiteY70" fmla="*/ 47625 h 1838325"/>
                <a:gd name="connsiteX71" fmla="*/ 2676525 w 3957637"/>
                <a:gd name="connsiteY71" fmla="*/ 38100 h 1838325"/>
                <a:gd name="connsiteX72" fmla="*/ 2695575 w 3957637"/>
                <a:gd name="connsiteY72" fmla="*/ 33338 h 1838325"/>
                <a:gd name="connsiteX73" fmla="*/ 2762250 w 3957637"/>
                <a:gd name="connsiteY73" fmla="*/ 28575 h 1838325"/>
                <a:gd name="connsiteX74" fmla="*/ 2952750 w 3957637"/>
                <a:gd name="connsiteY74" fmla="*/ 42863 h 1838325"/>
                <a:gd name="connsiteX75" fmla="*/ 2995612 w 3957637"/>
                <a:gd name="connsiteY75" fmla="*/ 76200 h 1838325"/>
                <a:gd name="connsiteX76" fmla="*/ 3033712 w 3957637"/>
                <a:gd name="connsiteY76" fmla="*/ 90488 h 1838325"/>
                <a:gd name="connsiteX77" fmla="*/ 3090862 w 3957637"/>
                <a:gd name="connsiteY77" fmla="*/ 114300 h 1838325"/>
                <a:gd name="connsiteX78" fmla="*/ 3148012 w 3957637"/>
                <a:gd name="connsiteY78" fmla="*/ 152400 h 1838325"/>
                <a:gd name="connsiteX79" fmla="*/ 3167062 w 3957637"/>
                <a:gd name="connsiteY79" fmla="*/ 161925 h 1838325"/>
                <a:gd name="connsiteX80" fmla="*/ 3200400 w 3957637"/>
                <a:gd name="connsiteY80" fmla="*/ 176213 h 1838325"/>
                <a:gd name="connsiteX81" fmla="*/ 3238500 w 3957637"/>
                <a:gd name="connsiteY81" fmla="*/ 195263 h 1838325"/>
                <a:gd name="connsiteX82" fmla="*/ 3300412 w 3957637"/>
                <a:gd name="connsiteY82" fmla="*/ 242888 h 1838325"/>
                <a:gd name="connsiteX83" fmla="*/ 3333750 w 3957637"/>
                <a:gd name="connsiteY83" fmla="*/ 266700 h 1838325"/>
                <a:gd name="connsiteX84" fmla="*/ 3352800 w 3957637"/>
                <a:gd name="connsiteY84" fmla="*/ 271463 h 1838325"/>
                <a:gd name="connsiteX85" fmla="*/ 3395662 w 3957637"/>
                <a:gd name="connsiteY85" fmla="*/ 285750 h 1838325"/>
                <a:gd name="connsiteX86" fmla="*/ 3419475 w 3957637"/>
                <a:gd name="connsiteY86" fmla="*/ 295275 h 1838325"/>
                <a:gd name="connsiteX87" fmla="*/ 3462337 w 3957637"/>
                <a:gd name="connsiteY87" fmla="*/ 319088 h 1838325"/>
                <a:gd name="connsiteX88" fmla="*/ 3495675 w 3957637"/>
                <a:gd name="connsiteY88" fmla="*/ 328613 h 1838325"/>
                <a:gd name="connsiteX89" fmla="*/ 3514725 w 3957637"/>
                <a:gd name="connsiteY89" fmla="*/ 342900 h 1838325"/>
                <a:gd name="connsiteX90" fmla="*/ 3652837 w 3957637"/>
                <a:gd name="connsiteY90" fmla="*/ 447675 h 1838325"/>
                <a:gd name="connsiteX91" fmla="*/ 3667125 w 3957637"/>
                <a:gd name="connsiteY91" fmla="*/ 461963 h 1838325"/>
                <a:gd name="connsiteX92" fmla="*/ 3686175 w 3957637"/>
                <a:gd name="connsiteY92" fmla="*/ 490538 h 1838325"/>
                <a:gd name="connsiteX93" fmla="*/ 3700462 w 3957637"/>
                <a:gd name="connsiteY93" fmla="*/ 514350 h 1838325"/>
                <a:gd name="connsiteX94" fmla="*/ 3714750 w 3957637"/>
                <a:gd name="connsiteY94" fmla="*/ 528638 h 1838325"/>
                <a:gd name="connsiteX95" fmla="*/ 3724275 w 3957637"/>
                <a:gd name="connsiteY95" fmla="*/ 542925 h 1838325"/>
                <a:gd name="connsiteX96" fmla="*/ 3743325 w 3957637"/>
                <a:gd name="connsiteY96" fmla="*/ 557213 h 1838325"/>
                <a:gd name="connsiteX97" fmla="*/ 3771900 w 3957637"/>
                <a:gd name="connsiteY97" fmla="*/ 585788 h 1838325"/>
                <a:gd name="connsiteX98" fmla="*/ 3786187 w 3957637"/>
                <a:gd name="connsiteY98" fmla="*/ 595313 h 1838325"/>
                <a:gd name="connsiteX99" fmla="*/ 3833812 w 3957637"/>
                <a:gd name="connsiteY99" fmla="*/ 638175 h 1838325"/>
                <a:gd name="connsiteX100" fmla="*/ 3843337 w 3957637"/>
                <a:gd name="connsiteY100" fmla="*/ 661988 h 1838325"/>
                <a:gd name="connsiteX101" fmla="*/ 3862387 w 3957637"/>
                <a:gd name="connsiteY101" fmla="*/ 695325 h 1838325"/>
                <a:gd name="connsiteX102" fmla="*/ 3876675 w 3957637"/>
                <a:gd name="connsiteY102" fmla="*/ 771525 h 1838325"/>
                <a:gd name="connsiteX103" fmla="*/ 3900487 w 3957637"/>
                <a:gd name="connsiteY103" fmla="*/ 828675 h 1838325"/>
                <a:gd name="connsiteX104" fmla="*/ 3914775 w 3957637"/>
                <a:gd name="connsiteY104" fmla="*/ 876300 h 1838325"/>
                <a:gd name="connsiteX105" fmla="*/ 3924300 w 3957637"/>
                <a:gd name="connsiteY105" fmla="*/ 900113 h 1838325"/>
                <a:gd name="connsiteX106" fmla="*/ 3933825 w 3957637"/>
                <a:gd name="connsiteY106" fmla="*/ 962025 h 1838325"/>
                <a:gd name="connsiteX107" fmla="*/ 3943350 w 3957637"/>
                <a:gd name="connsiteY107" fmla="*/ 985838 h 1838325"/>
                <a:gd name="connsiteX108" fmla="*/ 3952875 w 3957637"/>
                <a:gd name="connsiteY108" fmla="*/ 1038225 h 1838325"/>
                <a:gd name="connsiteX109" fmla="*/ 3948112 w 3957637"/>
                <a:gd name="connsiteY109" fmla="*/ 1238250 h 1838325"/>
                <a:gd name="connsiteX110" fmla="*/ 3933825 w 3957637"/>
                <a:gd name="connsiteY110" fmla="*/ 1285875 h 1838325"/>
                <a:gd name="connsiteX111" fmla="*/ 3957637 w 3957637"/>
                <a:gd name="connsiteY111" fmla="*/ 1495425 h 1838325"/>
                <a:gd name="connsiteX0" fmla="*/ 0 w 3952875"/>
                <a:gd name="connsiteY0" fmla="*/ 1838325 h 1838325"/>
                <a:gd name="connsiteX1" fmla="*/ 19050 w 3952875"/>
                <a:gd name="connsiteY1" fmla="*/ 1814513 h 1838325"/>
                <a:gd name="connsiteX2" fmla="*/ 33337 w 3952875"/>
                <a:gd name="connsiteY2" fmla="*/ 1809750 h 1838325"/>
                <a:gd name="connsiteX3" fmla="*/ 38100 w 3952875"/>
                <a:gd name="connsiteY3" fmla="*/ 1776413 h 1838325"/>
                <a:gd name="connsiteX4" fmla="*/ 57150 w 3952875"/>
                <a:gd name="connsiteY4" fmla="*/ 1700213 h 1838325"/>
                <a:gd name="connsiteX5" fmla="*/ 66675 w 3952875"/>
                <a:gd name="connsiteY5" fmla="*/ 1671638 h 1838325"/>
                <a:gd name="connsiteX6" fmla="*/ 80962 w 3952875"/>
                <a:gd name="connsiteY6" fmla="*/ 1652588 h 1838325"/>
                <a:gd name="connsiteX7" fmla="*/ 95250 w 3952875"/>
                <a:gd name="connsiteY7" fmla="*/ 1609725 h 1838325"/>
                <a:gd name="connsiteX8" fmla="*/ 100012 w 3952875"/>
                <a:gd name="connsiteY8" fmla="*/ 1571625 h 1838325"/>
                <a:gd name="connsiteX9" fmla="*/ 109537 w 3952875"/>
                <a:gd name="connsiteY9" fmla="*/ 1552575 h 1838325"/>
                <a:gd name="connsiteX10" fmla="*/ 123825 w 3952875"/>
                <a:gd name="connsiteY10" fmla="*/ 1495425 h 1838325"/>
                <a:gd name="connsiteX11" fmla="*/ 114300 w 3952875"/>
                <a:gd name="connsiteY11" fmla="*/ 1371600 h 1838325"/>
                <a:gd name="connsiteX12" fmla="*/ 104775 w 3952875"/>
                <a:gd name="connsiteY12" fmla="*/ 1347788 h 1838325"/>
                <a:gd name="connsiteX13" fmla="*/ 104775 w 3952875"/>
                <a:gd name="connsiteY13" fmla="*/ 1128713 h 1838325"/>
                <a:gd name="connsiteX14" fmla="*/ 114300 w 3952875"/>
                <a:gd name="connsiteY14" fmla="*/ 1114425 h 1838325"/>
                <a:gd name="connsiteX15" fmla="*/ 185737 w 3952875"/>
                <a:gd name="connsiteY15" fmla="*/ 1062038 h 1838325"/>
                <a:gd name="connsiteX16" fmla="*/ 214312 w 3952875"/>
                <a:gd name="connsiteY16" fmla="*/ 1047750 h 1838325"/>
                <a:gd name="connsiteX17" fmla="*/ 285750 w 3952875"/>
                <a:gd name="connsiteY17" fmla="*/ 1033463 h 1838325"/>
                <a:gd name="connsiteX18" fmla="*/ 371475 w 3952875"/>
                <a:gd name="connsiteY18" fmla="*/ 1042988 h 1838325"/>
                <a:gd name="connsiteX19" fmla="*/ 400050 w 3952875"/>
                <a:gd name="connsiteY19" fmla="*/ 1062038 h 1838325"/>
                <a:gd name="connsiteX20" fmla="*/ 442912 w 3952875"/>
                <a:gd name="connsiteY20" fmla="*/ 1081088 h 1838325"/>
                <a:gd name="connsiteX21" fmla="*/ 466725 w 3952875"/>
                <a:gd name="connsiteY21" fmla="*/ 1090613 h 1838325"/>
                <a:gd name="connsiteX22" fmla="*/ 490537 w 3952875"/>
                <a:gd name="connsiteY22" fmla="*/ 1085850 h 1838325"/>
                <a:gd name="connsiteX23" fmla="*/ 547687 w 3952875"/>
                <a:gd name="connsiteY23" fmla="*/ 1028700 h 1838325"/>
                <a:gd name="connsiteX24" fmla="*/ 542925 w 3952875"/>
                <a:gd name="connsiteY24" fmla="*/ 1004888 h 1838325"/>
                <a:gd name="connsiteX25" fmla="*/ 533400 w 3952875"/>
                <a:gd name="connsiteY25" fmla="*/ 976313 h 1838325"/>
                <a:gd name="connsiteX26" fmla="*/ 523875 w 3952875"/>
                <a:gd name="connsiteY26" fmla="*/ 938213 h 1838325"/>
                <a:gd name="connsiteX27" fmla="*/ 528637 w 3952875"/>
                <a:gd name="connsiteY27" fmla="*/ 728663 h 1838325"/>
                <a:gd name="connsiteX28" fmla="*/ 561975 w 3952875"/>
                <a:gd name="connsiteY28" fmla="*/ 666750 h 1838325"/>
                <a:gd name="connsiteX29" fmla="*/ 585787 w 3952875"/>
                <a:gd name="connsiteY29" fmla="*/ 623888 h 1838325"/>
                <a:gd name="connsiteX30" fmla="*/ 647700 w 3952875"/>
                <a:gd name="connsiteY30" fmla="*/ 533400 h 1838325"/>
                <a:gd name="connsiteX31" fmla="*/ 671512 w 3952875"/>
                <a:gd name="connsiteY31" fmla="*/ 504825 h 1838325"/>
                <a:gd name="connsiteX32" fmla="*/ 719137 w 3952875"/>
                <a:gd name="connsiteY32" fmla="*/ 466725 h 1838325"/>
                <a:gd name="connsiteX33" fmla="*/ 742950 w 3952875"/>
                <a:gd name="connsiteY33" fmla="*/ 447675 h 1838325"/>
                <a:gd name="connsiteX34" fmla="*/ 795337 w 3952875"/>
                <a:gd name="connsiteY34" fmla="*/ 433388 h 1838325"/>
                <a:gd name="connsiteX35" fmla="*/ 847725 w 3952875"/>
                <a:gd name="connsiteY35" fmla="*/ 404813 h 1838325"/>
                <a:gd name="connsiteX36" fmla="*/ 876300 w 3952875"/>
                <a:gd name="connsiteY36" fmla="*/ 390525 h 1838325"/>
                <a:gd name="connsiteX37" fmla="*/ 890587 w 3952875"/>
                <a:gd name="connsiteY37" fmla="*/ 381000 h 1838325"/>
                <a:gd name="connsiteX38" fmla="*/ 928687 w 3952875"/>
                <a:gd name="connsiteY38" fmla="*/ 376238 h 1838325"/>
                <a:gd name="connsiteX39" fmla="*/ 985837 w 3952875"/>
                <a:gd name="connsiteY39" fmla="*/ 352425 h 1838325"/>
                <a:gd name="connsiteX40" fmla="*/ 1000125 w 3952875"/>
                <a:gd name="connsiteY40" fmla="*/ 342900 h 1838325"/>
                <a:gd name="connsiteX41" fmla="*/ 1014412 w 3952875"/>
                <a:gd name="connsiteY41" fmla="*/ 309563 h 1838325"/>
                <a:gd name="connsiteX42" fmla="*/ 1023937 w 3952875"/>
                <a:gd name="connsiteY42" fmla="*/ 290513 h 1838325"/>
                <a:gd name="connsiteX43" fmla="*/ 1028700 w 3952875"/>
                <a:gd name="connsiteY43" fmla="*/ 271463 h 1838325"/>
                <a:gd name="connsiteX44" fmla="*/ 1062037 w 3952875"/>
                <a:gd name="connsiteY44" fmla="*/ 228600 h 1838325"/>
                <a:gd name="connsiteX45" fmla="*/ 1085850 w 3952875"/>
                <a:gd name="connsiteY45" fmla="*/ 214313 h 1838325"/>
                <a:gd name="connsiteX46" fmla="*/ 1138237 w 3952875"/>
                <a:gd name="connsiteY46" fmla="*/ 185738 h 1838325"/>
                <a:gd name="connsiteX47" fmla="*/ 1166812 w 3952875"/>
                <a:gd name="connsiteY47" fmla="*/ 176213 h 1838325"/>
                <a:gd name="connsiteX48" fmla="*/ 1195387 w 3952875"/>
                <a:gd name="connsiteY48" fmla="*/ 161925 h 1838325"/>
                <a:gd name="connsiteX49" fmla="*/ 1266825 w 3952875"/>
                <a:gd name="connsiteY49" fmla="*/ 152400 h 1838325"/>
                <a:gd name="connsiteX50" fmla="*/ 1323975 w 3952875"/>
                <a:gd name="connsiteY50" fmla="*/ 142875 h 1838325"/>
                <a:gd name="connsiteX51" fmla="*/ 1362075 w 3952875"/>
                <a:gd name="connsiteY51" fmla="*/ 138113 h 1838325"/>
                <a:gd name="connsiteX52" fmla="*/ 1428750 w 3952875"/>
                <a:gd name="connsiteY52" fmla="*/ 128588 h 1838325"/>
                <a:gd name="connsiteX53" fmla="*/ 1504950 w 3952875"/>
                <a:gd name="connsiteY53" fmla="*/ 114300 h 1838325"/>
                <a:gd name="connsiteX54" fmla="*/ 1624012 w 3952875"/>
                <a:gd name="connsiteY54" fmla="*/ 104775 h 1838325"/>
                <a:gd name="connsiteX55" fmla="*/ 1671637 w 3952875"/>
                <a:gd name="connsiteY55" fmla="*/ 95250 h 1838325"/>
                <a:gd name="connsiteX56" fmla="*/ 1747837 w 3952875"/>
                <a:gd name="connsiteY56" fmla="*/ 85725 h 1838325"/>
                <a:gd name="connsiteX57" fmla="*/ 1819275 w 3952875"/>
                <a:gd name="connsiteY57" fmla="*/ 71438 h 1838325"/>
                <a:gd name="connsiteX58" fmla="*/ 1881187 w 3952875"/>
                <a:gd name="connsiteY58" fmla="*/ 47625 h 1838325"/>
                <a:gd name="connsiteX59" fmla="*/ 1914525 w 3952875"/>
                <a:gd name="connsiteY59" fmla="*/ 28575 h 1838325"/>
                <a:gd name="connsiteX60" fmla="*/ 1952625 w 3952875"/>
                <a:gd name="connsiteY60" fmla="*/ 19050 h 1838325"/>
                <a:gd name="connsiteX61" fmla="*/ 2005012 w 3952875"/>
                <a:gd name="connsiteY61" fmla="*/ 0 h 1838325"/>
                <a:gd name="connsiteX62" fmla="*/ 2200275 w 3952875"/>
                <a:gd name="connsiteY62" fmla="*/ 9525 h 1838325"/>
                <a:gd name="connsiteX63" fmla="*/ 2214562 w 3952875"/>
                <a:gd name="connsiteY63" fmla="*/ 19050 h 1838325"/>
                <a:gd name="connsiteX64" fmla="*/ 2228850 w 3952875"/>
                <a:gd name="connsiteY64" fmla="*/ 23813 h 1838325"/>
                <a:gd name="connsiteX65" fmla="*/ 2257425 w 3952875"/>
                <a:gd name="connsiteY65" fmla="*/ 42863 h 1838325"/>
                <a:gd name="connsiteX66" fmla="*/ 2276475 w 3952875"/>
                <a:gd name="connsiteY66" fmla="*/ 57150 h 1838325"/>
                <a:gd name="connsiteX67" fmla="*/ 2314575 w 3952875"/>
                <a:gd name="connsiteY67" fmla="*/ 76200 h 1838325"/>
                <a:gd name="connsiteX68" fmla="*/ 2405062 w 3952875"/>
                <a:gd name="connsiteY68" fmla="*/ 61913 h 1838325"/>
                <a:gd name="connsiteX69" fmla="*/ 2443162 w 3952875"/>
                <a:gd name="connsiteY69" fmla="*/ 52388 h 1838325"/>
                <a:gd name="connsiteX70" fmla="*/ 2581275 w 3952875"/>
                <a:gd name="connsiteY70" fmla="*/ 47625 h 1838325"/>
                <a:gd name="connsiteX71" fmla="*/ 2676525 w 3952875"/>
                <a:gd name="connsiteY71" fmla="*/ 38100 h 1838325"/>
                <a:gd name="connsiteX72" fmla="*/ 2695575 w 3952875"/>
                <a:gd name="connsiteY72" fmla="*/ 33338 h 1838325"/>
                <a:gd name="connsiteX73" fmla="*/ 2762250 w 3952875"/>
                <a:gd name="connsiteY73" fmla="*/ 28575 h 1838325"/>
                <a:gd name="connsiteX74" fmla="*/ 2952750 w 3952875"/>
                <a:gd name="connsiteY74" fmla="*/ 42863 h 1838325"/>
                <a:gd name="connsiteX75" fmla="*/ 2995612 w 3952875"/>
                <a:gd name="connsiteY75" fmla="*/ 76200 h 1838325"/>
                <a:gd name="connsiteX76" fmla="*/ 3033712 w 3952875"/>
                <a:gd name="connsiteY76" fmla="*/ 90488 h 1838325"/>
                <a:gd name="connsiteX77" fmla="*/ 3090862 w 3952875"/>
                <a:gd name="connsiteY77" fmla="*/ 114300 h 1838325"/>
                <a:gd name="connsiteX78" fmla="*/ 3148012 w 3952875"/>
                <a:gd name="connsiteY78" fmla="*/ 152400 h 1838325"/>
                <a:gd name="connsiteX79" fmla="*/ 3167062 w 3952875"/>
                <a:gd name="connsiteY79" fmla="*/ 161925 h 1838325"/>
                <a:gd name="connsiteX80" fmla="*/ 3200400 w 3952875"/>
                <a:gd name="connsiteY80" fmla="*/ 176213 h 1838325"/>
                <a:gd name="connsiteX81" fmla="*/ 3238500 w 3952875"/>
                <a:gd name="connsiteY81" fmla="*/ 195263 h 1838325"/>
                <a:gd name="connsiteX82" fmla="*/ 3300412 w 3952875"/>
                <a:gd name="connsiteY82" fmla="*/ 242888 h 1838325"/>
                <a:gd name="connsiteX83" fmla="*/ 3333750 w 3952875"/>
                <a:gd name="connsiteY83" fmla="*/ 266700 h 1838325"/>
                <a:gd name="connsiteX84" fmla="*/ 3352800 w 3952875"/>
                <a:gd name="connsiteY84" fmla="*/ 271463 h 1838325"/>
                <a:gd name="connsiteX85" fmla="*/ 3395662 w 3952875"/>
                <a:gd name="connsiteY85" fmla="*/ 285750 h 1838325"/>
                <a:gd name="connsiteX86" fmla="*/ 3419475 w 3952875"/>
                <a:gd name="connsiteY86" fmla="*/ 295275 h 1838325"/>
                <a:gd name="connsiteX87" fmla="*/ 3462337 w 3952875"/>
                <a:gd name="connsiteY87" fmla="*/ 319088 h 1838325"/>
                <a:gd name="connsiteX88" fmla="*/ 3495675 w 3952875"/>
                <a:gd name="connsiteY88" fmla="*/ 328613 h 1838325"/>
                <a:gd name="connsiteX89" fmla="*/ 3514725 w 3952875"/>
                <a:gd name="connsiteY89" fmla="*/ 342900 h 1838325"/>
                <a:gd name="connsiteX90" fmla="*/ 3652837 w 3952875"/>
                <a:gd name="connsiteY90" fmla="*/ 447675 h 1838325"/>
                <a:gd name="connsiteX91" fmla="*/ 3667125 w 3952875"/>
                <a:gd name="connsiteY91" fmla="*/ 461963 h 1838325"/>
                <a:gd name="connsiteX92" fmla="*/ 3686175 w 3952875"/>
                <a:gd name="connsiteY92" fmla="*/ 490538 h 1838325"/>
                <a:gd name="connsiteX93" fmla="*/ 3700462 w 3952875"/>
                <a:gd name="connsiteY93" fmla="*/ 514350 h 1838325"/>
                <a:gd name="connsiteX94" fmla="*/ 3714750 w 3952875"/>
                <a:gd name="connsiteY94" fmla="*/ 528638 h 1838325"/>
                <a:gd name="connsiteX95" fmla="*/ 3724275 w 3952875"/>
                <a:gd name="connsiteY95" fmla="*/ 542925 h 1838325"/>
                <a:gd name="connsiteX96" fmla="*/ 3743325 w 3952875"/>
                <a:gd name="connsiteY96" fmla="*/ 557213 h 1838325"/>
                <a:gd name="connsiteX97" fmla="*/ 3771900 w 3952875"/>
                <a:gd name="connsiteY97" fmla="*/ 585788 h 1838325"/>
                <a:gd name="connsiteX98" fmla="*/ 3786187 w 3952875"/>
                <a:gd name="connsiteY98" fmla="*/ 595313 h 1838325"/>
                <a:gd name="connsiteX99" fmla="*/ 3833812 w 3952875"/>
                <a:gd name="connsiteY99" fmla="*/ 638175 h 1838325"/>
                <a:gd name="connsiteX100" fmla="*/ 3843337 w 3952875"/>
                <a:gd name="connsiteY100" fmla="*/ 661988 h 1838325"/>
                <a:gd name="connsiteX101" fmla="*/ 3862387 w 3952875"/>
                <a:gd name="connsiteY101" fmla="*/ 695325 h 1838325"/>
                <a:gd name="connsiteX102" fmla="*/ 3876675 w 3952875"/>
                <a:gd name="connsiteY102" fmla="*/ 771525 h 1838325"/>
                <a:gd name="connsiteX103" fmla="*/ 3900487 w 3952875"/>
                <a:gd name="connsiteY103" fmla="*/ 828675 h 1838325"/>
                <a:gd name="connsiteX104" fmla="*/ 3914775 w 3952875"/>
                <a:gd name="connsiteY104" fmla="*/ 876300 h 1838325"/>
                <a:gd name="connsiteX105" fmla="*/ 3924300 w 3952875"/>
                <a:gd name="connsiteY105" fmla="*/ 900113 h 1838325"/>
                <a:gd name="connsiteX106" fmla="*/ 3933825 w 3952875"/>
                <a:gd name="connsiteY106" fmla="*/ 962025 h 1838325"/>
                <a:gd name="connsiteX107" fmla="*/ 3943350 w 3952875"/>
                <a:gd name="connsiteY107" fmla="*/ 985838 h 1838325"/>
                <a:gd name="connsiteX108" fmla="*/ 3952875 w 3952875"/>
                <a:gd name="connsiteY108" fmla="*/ 1038225 h 1838325"/>
                <a:gd name="connsiteX109" fmla="*/ 3948112 w 3952875"/>
                <a:gd name="connsiteY109" fmla="*/ 1238250 h 1838325"/>
                <a:gd name="connsiteX110" fmla="*/ 3933825 w 3952875"/>
                <a:gd name="connsiteY110" fmla="*/ 1285875 h 1838325"/>
                <a:gd name="connsiteX0" fmla="*/ 0 w 3952875"/>
                <a:gd name="connsiteY0" fmla="*/ 1838325 h 1838325"/>
                <a:gd name="connsiteX1" fmla="*/ 19050 w 3952875"/>
                <a:gd name="connsiteY1" fmla="*/ 1814513 h 1838325"/>
                <a:gd name="connsiteX2" fmla="*/ 33337 w 3952875"/>
                <a:gd name="connsiteY2" fmla="*/ 1809750 h 1838325"/>
                <a:gd name="connsiteX3" fmla="*/ 38100 w 3952875"/>
                <a:gd name="connsiteY3" fmla="*/ 1776413 h 1838325"/>
                <a:gd name="connsiteX4" fmla="*/ 57150 w 3952875"/>
                <a:gd name="connsiteY4" fmla="*/ 1700213 h 1838325"/>
                <a:gd name="connsiteX5" fmla="*/ 66675 w 3952875"/>
                <a:gd name="connsiteY5" fmla="*/ 1671638 h 1838325"/>
                <a:gd name="connsiteX6" fmla="*/ 80962 w 3952875"/>
                <a:gd name="connsiteY6" fmla="*/ 1652588 h 1838325"/>
                <a:gd name="connsiteX7" fmla="*/ 95250 w 3952875"/>
                <a:gd name="connsiteY7" fmla="*/ 1609725 h 1838325"/>
                <a:gd name="connsiteX8" fmla="*/ 100012 w 3952875"/>
                <a:gd name="connsiteY8" fmla="*/ 1571625 h 1838325"/>
                <a:gd name="connsiteX9" fmla="*/ 109537 w 3952875"/>
                <a:gd name="connsiteY9" fmla="*/ 1552575 h 1838325"/>
                <a:gd name="connsiteX10" fmla="*/ 123825 w 3952875"/>
                <a:gd name="connsiteY10" fmla="*/ 1495425 h 1838325"/>
                <a:gd name="connsiteX11" fmla="*/ 114300 w 3952875"/>
                <a:gd name="connsiteY11" fmla="*/ 1371600 h 1838325"/>
                <a:gd name="connsiteX12" fmla="*/ 104775 w 3952875"/>
                <a:gd name="connsiteY12" fmla="*/ 1347788 h 1838325"/>
                <a:gd name="connsiteX13" fmla="*/ 104775 w 3952875"/>
                <a:gd name="connsiteY13" fmla="*/ 1128713 h 1838325"/>
                <a:gd name="connsiteX14" fmla="*/ 114300 w 3952875"/>
                <a:gd name="connsiteY14" fmla="*/ 1114425 h 1838325"/>
                <a:gd name="connsiteX15" fmla="*/ 185737 w 3952875"/>
                <a:gd name="connsiteY15" fmla="*/ 1062038 h 1838325"/>
                <a:gd name="connsiteX16" fmla="*/ 214312 w 3952875"/>
                <a:gd name="connsiteY16" fmla="*/ 1047750 h 1838325"/>
                <a:gd name="connsiteX17" fmla="*/ 285750 w 3952875"/>
                <a:gd name="connsiteY17" fmla="*/ 1033463 h 1838325"/>
                <a:gd name="connsiteX18" fmla="*/ 371475 w 3952875"/>
                <a:gd name="connsiteY18" fmla="*/ 1042988 h 1838325"/>
                <a:gd name="connsiteX19" fmla="*/ 400050 w 3952875"/>
                <a:gd name="connsiteY19" fmla="*/ 1062038 h 1838325"/>
                <a:gd name="connsiteX20" fmla="*/ 442912 w 3952875"/>
                <a:gd name="connsiteY20" fmla="*/ 1081088 h 1838325"/>
                <a:gd name="connsiteX21" fmla="*/ 466725 w 3952875"/>
                <a:gd name="connsiteY21" fmla="*/ 1090613 h 1838325"/>
                <a:gd name="connsiteX22" fmla="*/ 490537 w 3952875"/>
                <a:gd name="connsiteY22" fmla="*/ 1085850 h 1838325"/>
                <a:gd name="connsiteX23" fmla="*/ 547687 w 3952875"/>
                <a:gd name="connsiteY23" fmla="*/ 1028700 h 1838325"/>
                <a:gd name="connsiteX24" fmla="*/ 542925 w 3952875"/>
                <a:gd name="connsiteY24" fmla="*/ 1004888 h 1838325"/>
                <a:gd name="connsiteX25" fmla="*/ 533400 w 3952875"/>
                <a:gd name="connsiteY25" fmla="*/ 976313 h 1838325"/>
                <a:gd name="connsiteX26" fmla="*/ 523875 w 3952875"/>
                <a:gd name="connsiteY26" fmla="*/ 938213 h 1838325"/>
                <a:gd name="connsiteX27" fmla="*/ 528637 w 3952875"/>
                <a:gd name="connsiteY27" fmla="*/ 728663 h 1838325"/>
                <a:gd name="connsiteX28" fmla="*/ 561975 w 3952875"/>
                <a:gd name="connsiteY28" fmla="*/ 666750 h 1838325"/>
                <a:gd name="connsiteX29" fmla="*/ 585787 w 3952875"/>
                <a:gd name="connsiteY29" fmla="*/ 623888 h 1838325"/>
                <a:gd name="connsiteX30" fmla="*/ 647700 w 3952875"/>
                <a:gd name="connsiteY30" fmla="*/ 533400 h 1838325"/>
                <a:gd name="connsiteX31" fmla="*/ 671512 w 3952875"/>
                <a:gd name="connsiteY31" fmla="*/ 504825 h 1838325"/>
                <a:gd name="connsiteX32" fmla="*/ 719137 w 3952875"/>
                <a:gd name="connsiteY32" fmla="*/ 466725 h 1838325"/>
                <a:gd name="connsiteX33" fmla="*/ 742950 w 3952875"/>
                <a:gd name="connsiteY33" fmla="*/ 447675 h 1838325"/>
                <a:gd name="connsiteX34" fmla="*/ 795337 w 3952875"/>
                <a:gd name="connsiteY34" fmla="*/ 433388 h 1838325"/>
                <a:gd name="connsiteX35" fmla="*/ 847725 w 3952875"/>
                <a:gd name="connsiteY35" fmla="*/ 404813 h 1838325"/>
                <a:gd name="connsiteX36" fmla="*/ 876300 w 3952875"/>
                <a:gd name="connsiteY36" fmla="*/ 390525 h 1838325"/>
                <a:gd name="connsiteX37" fmla="*/ 890587 w 3952875"/>
                <a:gd name="connsiteY37" fmla="*/ 381000 h 1838325"/>
                <a:gd name="connsiteX38" fmla="*/ 928687 w 3952875"/>
                <a:gd name="connsiteY38" fmla="*/ 376238 h 1838325"/>
                <a:gd name="connsiteX39" fmla="*/ 985837 w 3952875"/>
                <a:gd name="connsiteY39" fmla="*/ 352425 h 1838325"/>
                <a:gd name="connsiteX40" fmla="*/ 1000125 w 3952875"/>
                <a:gd name="connsiteY40" fmla="*/ 342900 h 1838325"/>
                <a:gd name="connsiteX41" fmla="*/ 1014412 w 3952875"/>
                <a:gd name="connsiteY41" fmla="*/ 309563 h 1838325"/>
                <a:gd name="connsiteX42" fmla="*/ 1023937 w 3952875"/>
                <a:gd name="connsiteY42" fmla="*/ 290513 h 1838325"/>
                <a:gd name="connsiteX43" fmla="*/ 1028700 w 3952875"/>
                <a:gd name="connsiteY43" fmla="*/ 271463 h 1838325"/>
                <a:gd name="connsiteX44" fmla="*/ 1062037 w 3952875"/>
                <a:gd name="connsiteY44" fmla="*/ 228600 h 1838325"/>
                <a:gd name="connsiteX45" fmla="*/ 1085850 w 3952875"/>
                <a:gd name="connsiteY45" fmla="*/ 214313 h 1838325"/>
                <a:gd name="connsiteX46" fmla="*/ 1138237 w 3952875"/>
                <a:gd name="connsiteY46" fmla="*/ 185738 h 1838325"/>
                <a:gd name="connsiteX47" fmla="*/ 1166812 w 3952875"/>
                <a:gd name="connsiteY47" fmla="*/ 176213 h 1838325"/>
                <a:gd name="connsiteX48" fmla="*/ 1195387 w 3952875"/>
                <a:gd name="connsiteY48" fmla="*/ 161925 h 1838325"/>
                <a:gd name="connsiteX49" fmla="*/ 1266825 w 3952875"/>
                <a:gd name="connsiteY49" fmla="*/ 152400 h 1838325"/>
                <a:gd name="connsiteX50" fmla="*/ 1323975 w 3952875"/>
                <a:gd name="connsiteY50" fmla="*/ 142875 h 1838325"/>
                <a:gd name="connsiteX51" fmla="*/ 1362075 w 3952875"/>
                <a:gd name="connsiteY51" fmla="*/ 138113 h 1838325"/>
                <a:gd name="connsiteX52" fmla="*/ 1428750 w 3952875"/>
                <a:gd name="connsiteY52" fmla="*/ 128588 h 1838325"/>
                <a:gd name="connsiteX53" fmla="*/ 1504950 w 3952875"/>
                <a:gd name="connsiteY53" fmla="*/ 114300 h 1838325"/>
                <a:gd name="connsiteX54" fmla="*/ 1624012 w 3952875"/>
                <a:gd name="connsiteY54" fmla="*/ 104775 h 1838325"/>
                <a:gd name="connsiteX55" fmla="*/ 1671637 w 3952875"/>
                <a:gd name="connsiteY55" fmla="*/ 95250 h 1838325"/>
                <a:gd name="connsiteX56" fmla="*/ 1747837 w 3952875"/>
                <a:gd name="connsiteY56" fmla="*/ 85725 h 1838325"/>
                <a:gd name="connsiteX57" fmla="*/ 1819275 w 3952875"/>
                <a:gd name="connsiteY57" fmla="*/ 71438 h 1838325"/>
                <a:gd name="connsiteX58" fmla="*/ 1881187 w 3952875"/>
                <a:gd name="connsiteY58" fmla="*/ 47625 h 1838325"/>
                <a:gd name="connsiteX59" fmla="*/ 1914525 w 3952875"/>
                <a:gd name="connsiteY59" fmla="*/ 28575 h 1838325"/>
                <a:gd name="connsiteX60" fmla="*/ 1952625 w 3952875"/>
                <a:gd name="connsiteY60" fmla="*/ 19050 h 1838325"/>
                <a:gd name="connsiteX61" fmla="*/ 2005012 w 3952875"/>
                <a:gd name="connsiteY61" fmla="*/ 0 h 1838325"/>
                <a:gd name="connsiteX62" fmla="*/ 2200275 w 3952875"/>
                <a:gd name="connsiteY62" fmla="*/ 9525 h 1838325"/>
                <a:gd name="connsiteX63" fmla="*/ 2214562 w 3952875"/>
                <a:gd name="connsiteY63" fmla="*/ 19050 h 1838325"/>
                <a:gd name="connsiteX64" fmla="*/ 2228850 w 3952875"/>
                <a:gd name="connsiteY64" fmla="*/ 23813 h 1838325"/>
                <a:gd name="connsiteX65" fmla="*/ 2257425 w 3952875"/>
                <a:gd name="connsiteY65" fmla="*/ 42863 h 1838325"/>
                <a:gd name="connsiteX66" fmla="*/ 2276475 w 3952875"/>
                <a:gd name="connsiteY66" fmla="*/ 57150 h 1838325"/>
                <a:gd name="connsiteX67" fmla="*/ 2314575 w 3952875"/>
                <a:gd name="connsiteY67" fmla="*/ 76200 h 1838325"/>
                <a:gd name="connsiteX68" fmla="*/ 2405062 w 3952875"/>
                <a:gd name="connsiteY68" fmla="*/ 61913 h 1838325"/>
                <a:gd name="connsiteX69" fmla="*/ 2443162 w 3952875"/>
                <a:gd name="connsiteY69" fmla="*/ 52388 h 1838325"/>
                <a:gd name="connsiteX70" fmla="*/ 2581275 w 3952875"/>
                <a:gd name="connsiteY70" fmla="*/ 47625 h 1838325"/>
                <a:gd name="connsiteX71" fmla="*/ 2676525 w 3952875"/>
                <a:gd name="connsiteY71" fmla="*/ 38100 h 1838325"/>
                <a:gd name="connsiteX72" fmla="*/ 2695575 w 3952875"/>
                <a:gd name="connsiteY72" fmla="*/ 33338 h 1838325"/>
                <a:gd name="connsiteX73" fmla="*/ 2762250 w 3952875"/>
                <a:gd name="connsiteY73" fmla="*/ 28575 h 1838325"/>
                <a:gd name="connsiteX74" fmla="*/ 2952750 w 3952875"/>
                <a:gd name="connsiteY74" fmla="*/ 42863 h 1838325"/>
                <a:gd name="connsiteX75" fmla="*/ 2995612 w 3952875"/>
                <a:gd name="connsiteY75" fmla="*/ 76200 h 1838325"/>
                <a:gd name="connsiteX76" fmla="*/ 3033712 w 3952875"/>
                <a:gd name="connsiteY76" fmla="*/ 90488 h 1838325"/>
                <a:gd name="connsiteX77" fmla="*/ 3090862 w 3952875"/>
                <a:gd name="connsiteY77" fmla="*/ 114300 h 1838325"/>
                <a:gd name="connsiteX78" fmla="*/ 3148012 w 3952875"/>
                <a:gd name="connsiteY78" fmla="*/ 152400 h 1838325"/>
                <a:gd name="connsiteX79" fmla="*/ 3167062 w 3952875"/>
                <a:gd name="connsiteY79" fmla="*/ 161925 h 1838325"/>
                <a:gd name="connsiteX80" fmla="*/ 3200400 w 3952875"/>
                <a:gd name="connsiteY80" fmla="*/ 176213 h 1838325"/>
                <a:gd name="connsiteX81" fmla="*/ 3238500 w 3952875"/>
                <a:gd name="connsiteY81" fmla="*/ 195263 h 1838325"/>
                <a:gd name="connsiteX82" fmla="*/ 3300412 w 3952875"/>
                <a:gd name="connsiteY82" fmla="*/ 242888 h 1838325"/>
                <a:gd name="connsiteX83" fmla="*/ 3333750 w 3952875"/>
                <a:gd name="connsiteY83" fmla="*/ 266700 h 1838325"/>
                <a:gd name="connsiteX84" fmla="*/ 3352800 w 3952875"/>
                <a:gd name="connsiteY84" fmla="*/ 271463 h 1838325"/>
                <a:gd name="connsiteX85" fmla="*/ 3395662 w 3952875"/>
                <a:gd name="connsiteY85" fmla="*/ 285750 h 1838325"/>
                <a:gd name="connsiteX86" fmla="*/ 3419475 w 3952875"/>
                <a:gd name="connsiteY86" fmla="*/ 295275 h 1838325"/>
                <a:gd name="connsiteX87" fmla="*/ 3462337 w 3952875"/>
                <a:gd name="connsiteY87" fmla="*/ 319088 h 1838325"/>
                <a:gd name="connsiteX88" fmla="*/ 3495675 w 3952875"/>
                <a:gd name="connsiteY88" fmla="*/ 328613 h 1838325"/>
                <a:gd name="connsiteX89" fmla="*/ 3514725 w 3952875"/>
                <a:gd name="connsiteY89" fmla="*/ 342900 h 1838325"/>
                <a:gd name="connsiteX90" fmla="*/ 3652837 w 3952875"/>
                <a:gd name="connsiteY90" fmla="*/ 447675 h 1838325"/>
                <a:gd name="connsiteX91" fmla="*/ 3667125 w 3952875"/>
                <a:gd name="connsiteY91" fmla="*/ 461963 h 1838325"/>
                <a:gd name="connsiteX92" fmla="*/ 3686175 w 3952875"/>
                <a:gd name="connsiteY92" fmla="*/ 490538 h 1838325"/>
                <a:gd name="connsiteX93" fmla="*/ 3700462 w 3952875"/>
                <a:gd name="connsiteY93" fmla="*/ 514350 h 1838325"/>
                <a:gd name="connsiteX94" fmla="*/ 3714750 w 3952875"/>
                <a:gd name="connsiteY94" fmla="*/ 528638 h 1838325"/>
                <a:gd name="connsiteX95" fmla="*/ 3724275 w 3952875"/>
                <a:gd name="connsiteY95" fmla="*/ 542925 h 1838325"/>
                <a:gd name="connsiteX96" fmla="*/ 3743325 w 3952875"/>
                <a:gd name="connsiteY96" fmla="*/ 557213 h 1838325"/>
                <a:gd name="connsiteX97" fmla="*/ 3771900 w 3952875"/>
                <a:gd name="connsiteY97" fmla="*/ 585788 h 1838325"/>
                <a:gd name="connsiteX98" fmla="*/ 3786187 w 3952875"/>
                <a:gd name="connsiteY98" fmla="*/ 595313 h 1838325"/>
                <a:gd name="connsiteX99" fmla="*/ 3833812 w 3952875"/>
                <a:gd name="connsiteY99" fmla="*/ 638175 h 1838325"/>
                <a:gd name="connsiteX100" fmla="*/ 3843337 w 3952875"/>
                <a:gd name="connsiteY100" fmla="*/ 661988 h 1838325"/>
                <a:gd name="connsiteX101" fmla="*/ 3862387 w 3952875"/>
                <a:gd name="connsiteY101" fmla="*/ 695325 h 1838325"/>
                <a:gd name="connsiteX102" fmla="*/ 3876675 w 3952875"/>
                <a:gd name="connsiteY102" fmla="*/ 771525 h 1838325"/>
                <a:gd name="connsiteX103" fmla="*/ 3900487 w 3952875"/>
                <a:gd name="connsiteY103" fmla="*/ 828675 h 1838325"/>
                <a:gd name="connsiteX104" fmla="*/ 3914775 w 3952875"/>
                <a:gd name="connsiteY104" fmla="*/ 876300 h 1838325"/>
                <a:gd name="connsiteX105" fmla="*/ 3924300 w 3952875"/>
                <a:gd name="connsiteY105" fmla="*/ 900113 h 1838325"/>
                <a:gd name="connsiteX106" fmla="*/ 3933825 w 3952875"/>
                <a:gd name="connsiteY106" fmla="*/ 962025 h 1838325"/>
                <a:gd name="connsiteX107" fmla="*/ 3943350 w 3952875"/>
                <a:gd name="connsiteY107" fmla="*/ 985838 h 1838325"/>
                <a:gd name="connsiteX108" fmla="*/ 3952875 w 3952875"/>
                <a:gd name="connsiteY108" fmla="*/ 1038225 h 1838325"/>
                <a:gd name="connsiteX109" fmla="*/ 3948112 w 3952875"/>
                <a:gd name="connsiteY109" fmla="*/ 1238250 h 1838325"/>
                <a:gd name="connsiteX110" fmla="*/ 3919537 w 3952875"/>
                <a:gd name="connsiteY110" fmla="*/ 1371600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985837 w 3962014"/>
                <a:gd name="connsiteY39" fmla="*/ 352425 h 1838325"/>
                <a:gd name="connsiteX40" fmla="*/ 1000125 w 3962014"/>
                <a:gd name="connsiteY40" fmla="*/ 342900 h 1838325"/>
                <a:gd name="connsiteX41" fmla="*/ 1014412 w 3962014"/>
                <a:gd name="connsiteY41" fmla="*/ 309563 h 1838325"/>
                <a:gd name="connsiteX42" fmla="*/ 1023937 w 3962014"/>
                <a:gd name="connsiteY42" fmla="*/ 290513 h 1838325"/>
                <a:gd name="connsiteX43" fmla="*/ 1028700 w 3962014"/>
                <a:gd name="connsiteY43" fmla="*/ 271463 h 1838325"/>
                <a:gd name="connsiteX44" fmla="*/ 1062037 w 3962014"/>
                <a:gd name="connsiteY44" fmla="*/ 228600 h 1838325"/>
                <a:gd name="connsiteX45" fmla="*/ 1085850 w 3962014"/>
                <a:gd name="connsiteY45" fmla="*/ 214313 h 1838325"/>
                <a:gd name="connsiteX46" fmla="*/ 1138237 w 3962014"/>
                <a:gd name="connsiteY46" fmla="*/ 185738 h 1838325"/>
                <a:gd name="connsiteX47" fmla="*/ 1166812 w 3962014"/>
                <a:gd name="connsiteY47" fmla="*/ 176213 h 1838325"/>
                <a:gd name="connsiteX48" fmla="*/ 1195387 w 3962014"/>
                <a:gd name="connsiteY48" fmla="*/ 161925 h 1838325"/>
                <a:gd name="connsiteX49" fmla="*/ 1266825 w 3962014"/>
                <a:gd name="connsiteY49" fmla="*/ 152400 h 1838325"/>
                <a:gd name="connsiteX50" fmla="*/ 1323975 w 3962014"/>
                <a:gd name="connsiteY50" fmla="*/ 142875 h 1838325"/>
                <a:gd name="connsiteX51" fmla="*/ 1362075 w 3962014"/>
                <a:gd name="connsiteY51" fmla="*/ 138113 h 1838325"/>
                <a:gd name="connsiteX52" fmla="*/ 1428750 w 3962014"/>
                <a:gd name="connsiteY52" fmla="*/ 128588 h 1838325"/>
                <a:gd name="connsiteX53" fmla="*/ 1504950 w 3962014"/>
                <a:gd name="connsiteY53" fmla="*/ 114300 h 1838325"/>
                <a:gd name="connsiteX54" fmla="*/ 1624012 w 3962014"/>
                <a:gd name="connsiteY54" fmla="*/ 104775 h 1838325"/>
                <a:gd name="connsiteX55" fmla="*/ 1671637 w 3962014"/>
                <a:gd name="connsiteY55" fmla="*/ 95250 h 1838325"/>
                <a:gd name="connsiteX56" fmla="*/ 1747837 w 3962014"/>
                <a:gd name="connsiteY56" fmla="*/ 85725 h 1838325"/>
                <a:gd name="connsiteX57" fmla="*/ 1819275 w 3962014"/>
                <a:gd name="connsiteY57" fmla="*/ 71438 h 1838325"/>
                <a:gd name="connsiteX58" fmla="*/ 1881187 w 3962014"/>
                <a:gd name="connsiteY58" fmla="*/ 47625 h 1838325"/>
                <a:gd name="connsiteX59" fmla="*/ 1914525 w 3962014"/>
                <a:gd name="connsiteY59" fmla="*/ 28575 h 1838325"/>
                <a:gd name="connsiteX60" fmla="*/ 1952625 w 3962014"/>
                <a:gd name="connsiteY60" fmla="*/ 19050 h 1838325"/>
                <a:gd name="connsiteX61" fmla="*/ 2005012 w 3962014"/>
                <a:gd name="connsiteY61" fmla="*/ 0 h 1838325"/>
                <a:gd name="connsiteX62" fmla="*/ 2200275 w 3962014"/>
                <a:gd name="connsiteY62" fmla="*/ 9525 h 1838325"/>
                <a:gd name="connsiteX63" fmla="*/ 2214562 w 3962014"/>
                <a:gd name="connsiteY63" fmla="*/ 19050 h 1838325"/>
                <a:gd name="connsiteX64" fmla="*/ 2228850 w 3962014"/>
                <a:gd name="connsiteY64" fmla="*/ 23813 h 1838325"/>
                <a:gd name="connsiteX65" fmla="*/ 2257425 w 3962014"/>
                <a:gd name="connsiteY65" fmla="*/ 42863 h 1838325"/>
                <a:gd name="connsiteX66" fmla="*/ 2276475 w 3962014"/>
                <a:gd name="connsiteY66" fmla="*/ 57150 h 1838325"/>
                <a:gd name="connsiteX67" fmla="*/ 2314575 w 3962014"/>
                <a:gd name="connsiteY67" fmla="*/ 76200 h 1838325"/>
                <a:gd name="connsiteX68" fmla="*/ 2405062 w 3962014"/>
                <a:gd name="connsiteY68" fmla="*/ 61913 h 1838325"/>
                <a:gd name="connsiteX69" fmla="*/ 2443162 w 3962014"/>
                <a:gd name="connsiteY69" fmla="*/ 52388 h 1838325"/>
                <a:gd name="connsiteX70" fmla="*/ 2581275 w 3962014"/>
                <a:gd name="connsiteY70" fmla="*/ 47625 h 1838325"/>
                <a:gd name="connsiteX71" fmla="*/ 2676525 w 3962014"/>
                <a:gd name="connsiteY71" fmla="*/ 38100 h 1838325"/>
                <a:gd name="connsiteX72" fmla="*/ 2695575 w 3962014"/>
                <a:gd name="connsiteY72" fmla="*/ 33338 h 1838325"/>
                <a:gd name="connsiteX73" fmla="*/ 2762250 w 3962014"/>
                <a:gd name="connsiteY73" fmla="*/ 28575 h 1838325"/>
                <a:gd name="connsiteX74" fmla="*/ 2952750 w 3962014"/>
                <a:gd name="connsiteY74" fmla="*/ 42863 h 1838325"/>
                <a:gd name="connsiteX75" fmla="*/ 2995612 w 3962014"/>
                <a:gd name="connsiteY75" fmla="*/ 76200 h 1838325"/>
                <a:gd name="connsiteX76" fmla="*/ 3033712 w 3962014"/>
                <a:gd name="connsiteY76" fmla="*/ 90488 h 1838325"/>
                <a:gd name="connsiteX77" fmla="*/ 3090862 w 3962014"/>
                <a:gd name="connsiteY77" fmla="*/ 114300 h 1838325"/>
                <a:gd name="connsiteX78" fmla="*/ 3148012 w 3962014"/>
                <a:gd name="connsiteY78" fmla="*/ 152400 h 1838325"/>
                <a:gd name="connsiteX79" fmla="*/ 3167062 w 3962014"/>
                <a:gd name="connsiteY79" fmla="*/ 161925 h 1838325"/>
                <a:gd name="connsiteX80" fmla="*/ 3200400 w 3962014"/>
                <a:gd name="connsiteY80" fmla="*/ 176213 h 1838325"/>
                <a:gd name="connsiteX81" fmla="*/ 3238500 w 3962014"/>
                <a:gd name="connsiteY81" fmla="*/ 195263 h 1838325"/>
                <a:gd name="connsiteX82" fmla="*/ 3300412 w 3962014"/>
                <a:gd name="connsiteY82" fmla="*/ 242888 h 1838325"/>
                <a:gd name="connsiteX83" fmla="*/ 3333750 w 3962014"/>
                <a:gd name="connsiteY83" fmla="*/ 266700 h 1838325"/>
                <a:gd name="connsiteX84" fmla="*/ 3352800 w 3962014"/>
                <a:gd name="connsiteY84" fmla="*/ 271463 h 1838325"/>
                <a:gd name="connsiteX85" fmla="*/ 3395662 w 3962014"/>
                <a:gd name="connsiteY85" fmla="*/ 285750 h 1838325"/>
                <a:gd name="connsiteX86" fmla="*/ 3419475 w 3962014"/>
                <a:gd name="connsiteY86" fmla="*/ 295275 h 1838325"/>
                <a:gd name="connsiteX87" fmla="*/ 3462337 w 3962014"/>
                <a:gd name="connsiteY87" fmla="*/ 319088 h 1838325"/>
                <a:gd name="connsiteX88" fmla="*/ 3495675 w 3962014"/>
                <a:gd name="connsiteY88" fmla="*/ 328613 h 1838325"/>
                <a:gd name="connsiteX89" fmla="*/ 3514725 w 3962014"/>
                <a:gd name="connsiteY89" fmla="*/ 342900 h 1838325"/>
                <a:gd name="connsiteX90" fmla="*/ 3652837 w 3962014"/>
                <a:gd name="connsiteY90" fmla="*/ 447675 h 1838325"/>
                <a:gd name="connsiteX91" fmla="*/ 3667125 w 3962014"/>
                <a:gd name="connsiteY91" fmla="*/ 461963 h 1838325"/>
                <a:gd name="connsiteX92" fmla="*/ 3686175 w 3962014"/>
                <a:gd name="connsiteY92" fmla="*/ 490538 h 1838325"/>
                <a:gd name="connsiteX93" fmla="*/ 3700462 w 3962014"/>
                <a:gd name="connsiteY93" fmla="*/ 514350 h 1838325"/>
                <a:gd name="connsiteX94" fmla="*/ 3714750 w 3962014"/>
                <a:gd name="connsiteY94" fmla="*/ 528638 h 1838325"/>
                <a:gd name="connsiteX95" fmla="*/ 3724275 w 3962014"/>
                <a:gd name="connsiteY95" fmla="*/ 542925 h 1838325"/>
                <a:gd name="connsiteX96" fmla="*/ 3743325 w 3962014"/>
                <a:gd name="connsiteY96" fmla="*/ 557213 h 1838325"/>
                <a:gd name="connsiteX97" fmla="*/ 3771900 w 3962014"/>
                <a:gd name="connsiteY97" fmla="*/ 585788 h 1838325"/>
                <a:gd name="connsiteX98" fmla="*/ 3786187 w 3962014"/>
                <a:gd name="connsiteY98" fmla="*/ 595313 h 1838325"/>
                <a:gd name="connsiteX99" fmla="*/ 3833812 w 3962014"/>
                <a:gd name="connsiteY99" fmla="*/ 638175 h 1838325"/>
                <a:gd name="connsiteX100" fmla="*/ 3843337 w 3962014"/>
                <a:gd name="connsiteY100" fmla="*/ 661988 h 1838325"/>
                <a:gd name="connsiteX101" fmla="*/ 3862387 w 3962014"/>
                <a:gd name="connsiteY101" fmla="*/ 695325 h 1838325"/>
                <a:gd name="connsiteX102" fmla="*/ 3876675 w 3962014"/>
                <a:gd name="connsiteY102" fmla="*/ 771525 h 1838325"/>
                <a:gd name="connsiteX103" fmla="*/ 3900487 w 3962014"/>
                <a:gd name="connsiteY103" fmla="*/ 828675 h 1838325"/>
                <a:gd name="connsiteX104" fmla="*/ 3914775 w 3962014"/>
                <a:gd name="connsiteY104" fmla="*/ 876300 h 1838325"/>
                <a:gd name="connsiteX105" fmla="*/ 3924300 w 3962014"/>
                <a:gd name="connsiteY105" fmla="*/ 900113 h 1838325"/>
                <a:gd name="connsiteX106" fmla="*/ 3933825 w 3962014"/>
                <a:gd name="connsiteY106" fmla="*/ 962025 h 1838325"/>
                <a:gd name="connsiteX107" fmla="*/ 3943350 w 3962014"/>
                <a:gd name="connsiteY107" fmla="*/ 985838 h 1838325"/>
                <a:gd name="connsiteX108" fmla="*/ 3952875 w 3962014"/>
                <a:gd name="connsiteY108" fmla="*/ 1038225 h 1838325"/>
                <a:gd name="connsiteX109" fmla="*/ 3948112 w 3962014"/>
                <a:gd name="connsiteY109" fmla="*/ 1238250 h 1838325"/>
                <a:gd name="connsiteX110" fmla="*/ 3957637 w 3962014"/>
                <a:gd name="connsiteY110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985837 w 3962014"/>
                <a:gd name="connsiteY39" fmla="*/ 352425 h 1838325"/>
                <a:gd name="connsiteX40" fmla="*/ 1014412 w 3962014"/>
                <a:gd name="connsiteY40" fmla="*/ 309563 h 1838325"/>
                <a:gd name="connsiteX41" fmla="*/ 1023937 w 3962014"/>
                <a:gd name="connsiteY41" fmla="*/ 290513 h 1838325"/>
                <a:gd name="connsiteX42" fmla="*/ 1028700 w 3962014"/>
                <a:gd name="connsiteY42" fmla="*/ 271463 h 1838325"/>
                <a:gd name="connsiteX43" fmla="*/ 1062037 w 3962014"/>
                <a:gd name="connsiteY43" fmla="*/ 228600 h 1838325"/>
                <a:gd name="connsiteX44" fmla="*/ 1085850 w 3962014"/>
                <a:gd name="connsiteY44" fmla="*/ 214313 h 1838325"/>
                <a:gd name="connsiteX45" fmla="*/ 1138237 w 3962014"/>
                <a:gd name="connsiteY45" fmla="*/ 185738 h 1838325"/>
                <a:gd name="connsiteX46" fmla="*/ 1166812 w 3962014"/>
                <a:gd name="connsiteY46" fmla="*/ 176213 h 1838325"/>
                <a:gd name="connsiteX47" fmla="*/ 1195387 w 3962014"/>
                <a:gd name="connsiteY47" fmla="*/ 161925 h 1838325"/>
                <a:gd name="connsiteX48" fmla="*/ 1266825 w 3962014"/>
                <a:gd name="connsiteY48" fmla="*/ 152400 h 1838325"/>
                <a:gd name="connsiteX49" fmla="*/ 1323975 w 3962014"/>
                <a:gd name="connsiteY49" fmla="*/ 142875 h 1838325"/>
                <a:gd name="connsiteX50" fmla="*/ 1362075 w 3962014"/>
                <a:gd name="connsiteY50" fmla="*/ 138113 h 1838325"/>
                <a:gd name="connsiteX51" fmla="*/ 1428750 w 3962014"/>
                <a:gd name="connsiteY51" fmla="*/ 128588 h 1838325"/>
                <a:gd name="connsiteX52" fmla="*/ 1504950 w 3962014"/>
                <a:gd name="connsiteY52" fmla="*/ 114300 h 1838325"/>
                <a:gd name="connsiteX53" fmla="*/ 1624012 w 3962014"/>
                <a:gd name="connsiteY53" fmla="*/ 104775 h 1838325"/>
                <a:gd name="connsiteX54" fmla="*/ 1671637 w 3962014"/>
                <a:gd name="connsiteY54" fmla="*/ 95250 h 1838325"/>
                <a:gd name="connsiteX55" fmla="*/ 1747837 w 3962014"/>
                <a:gd name="connsiteY55" fmla="*/ 85725 h 1838325"/>
                <a:gd name="connsiteX56" fmla="*/ 1819275 w 3962014"/>
                <a:gd name="connsiteY56" fmla="*/ 71438 h 1838325"/>
                <a:gd name="connsiteX57" fmla="*/ 1881187 w 3962014"/>
                <a:gd name="connsiteY57" fmla="*/ 47625 h 1838325"/>
                <a:gd name="connsiteX58" fmla="*/ 1914525 w 3962014"/>
                <a:gd name="connsiteY58" fmla="*/ 28575 h 1838325"/>
                <a:gd name="connsiteX59" fmla="*/ 1952625 w 3962014"/>
                <a:gd name="connsiteY59" fmla="*/ 19050 h 1838325"/>
                <a:gd name="connsiteX60" fmla="*/ 2005012 w 3962014"/>
                <a:gd name="connsiteY60" fmla="*/ 0 h 1838325"/>
                <a:gd name="connsiteX61" fmla="*/ 2200275 w 3962014"/>
                <a:gd name="connsiteY61" fmla="*/ 9525 h 1838325"/>
                <a:gd name="connsiteX62" fmla="*/ 2214562 w 3962014"/>
                <a:gd name="connsiteY62" fmla="*/ 19050 h 1838325"/>
                <a:gd name="connsiteX63" fmla="*/ 2228850 w 3962014"/>
                <a:gd name="connsiteY63" fmla="*/ 23813 h 1838325"/>
                <a:gd name="connsiteX64" fmla="*/ 2257425 w 3962014"/>
                <a:gd name="connsiteY64" fmla="*/ 42863 h 1838325"/>
                <a:gd name="connsiteX65" fmla="*/ 2276475 w 3962014"/>
                <a:gd name="connsiteY65" fmla="*/ 57150 h 1838325"/>
                <a:gd name="connsiteX66" fmla="*/ 2314575 w 3962014"/>
                <a:gd name="connsiteY66" fmla="*/ 76200 h 1838325"/>
                <a:gd name="connsiteX67" fmla="*/ 2405062 w 3962014"/>
                <a:gd name="connsiteY67" fmla="*/ 61913 h 1838325"/>
                <a:gd name="connsiteX68" fmla="*/ 2443162 w 3962014"/>
                <a:gd name="connsiteY68" fmla="*/ 52388 h 1838325"/>
                <a:gd name="connsiteX69" fmla="*/ 2581275 w 3962014"/>
                <a:gd name="connsiteY69" fmla="*/ 47625 h 1838325"/>
                <a:gd name="connsiteX70" fmla="*/ 2676525 w 3962014"/>
                <a:gd name="connsiteY70" fmla="*/ 38100 h 1838325"/>
                <a:gd name="connsiteX71" fmla="*/ 2695575 w 3962014"/>
                <a:gd name="connsiteY71" fmla="*/ 33338 h 1838325"/>
                <a:gd name="connsiteX72" fmla="*/ 2762250 w 3962014"/>
                <a:gd name="connsiteY72" fmla="*/ 28575 h 1838325"/>
                <a:gd name="connsiteX73" fmla="*/ 2952750 w 3962014"/>
                <a:gd name="connsiteY73" fmla="*/ 42863 h 1838325"/>
                <a:gd name="connsiteX74" fmla="*/ 2995612 w 3962014"/>
                <a:gd name="connsiteY74" fmla="*/ 76200 h 1838325"/>
                <a:gd name="connsiteX75" fmla="*/ 3033712 w 3962014"/>
                <a:gd name="connsiteY75" fmla="*/ 90488 h 1838325"/>
                <a:gd name="connsiteX76" fmla="*/ 3090862 w 3962014"/>
                <a:gd name="connsiteY76" fmla="*/ 114300 h 1838325"/>
                <a:gd name="connsiteX77" fmla="*/ 3148012 w 3962014"/>
                <a:gd name="connsiteY77" fmla="*/ 152400 h 1838325"/>
                <a:gd name="connsiteX78" fmla="*/ 3167062 w 3962014"/>
                <a:gd name="connsiteY78" fmla="*/ 161925 h 1838325"/>
                <a:gd name="connsiteX79" fmla="*/ 3200400 w 3962014"/>
                <a:gd name="connsiteY79" fmla="*/ 176213 h 1838325"/>
                <a:gd name="connsiteX80" fmla="*/ 3238500 w 3962014"/>
                <a:gd name="connsiteY80" fmla="*/ 195263 h 1838325"/>
                <a:gd name="connsiteX81" fmla="*/ 3300412 w 3962014"/>
                <a:gd name="connsiteY81" fmla="*/ 242888 h 1838325"/>
                <a:gd name="connsiteX82" fmla="*/ 3333750 w 3962014"/>
                <a:gd name="connsiteY82" fmla="*/ 266700 h 1838325"/>
                <a:gd name="connsiteX83" fmla="*/ 3352800 w 3962014"/>
                <a:gd name="connsiteY83" fmla="*/ 271463 h 1838325"/>
                <a:gd name="connsiteX84" fmla="*/ 3395662 w 3962014"/>
                <a:gd name="connsiteY84" fmla="*/ 285750 h 1838325"/>
                <a:gd name="connsiteX85" fmla="*/ 3419475 w 3962014"/>
                <a:gd name="connsiteY85" fmla="*/ 295275 h 1838325"/>
                <a:gd name="connsiteX86" fmla="*/ 3462337 w 3962014"/>
                <a:gd name="connsiteY86" fmla="*/ 319088 h 1838325"/>
                <a:gd name="connsiteX87" fmla="*/ 3495675 w 3962014"/>
                <a:gd name="connsiteY87" fmla="*/ 328613 h 1838325"/>
                <a:gd name="connsiteX88" fmla="*/ 3514725 w 3962014"/>
                <a:gd name="connsiteY88" fmla="*/ 342900 h 1838325"/>
                <a:gd name="connsiteX89" fmla="*/ 3652837 w 3962014"/>
                <a:gd name="connsiteY89" fmla="*/ 447675 h 1838325"/>
                <a:gd name="connsiteX90" fmla="*/ 3667125 w 3962014"/>
                <a:gd name="connsiteY90" fmla="*/ 461963 h 1838325"/>
                <a:gd name="connsiteX91" fmla="*/ 3686175 w 3962014"/>
                <a:gd name="connsiteY91" fmla="*/ 490538 h 1838325"/>
                <a:gd name="connsiteX92" fmla="*/ 3700462 w 3962014"/>
                <a:gd name="connsiteY92" fmla="*/ 514350 h 1838325"/>
                <a:gd name="connsiteX93" fmla="*/ 3714750 w 3962014"/>
                <a:gd name="connsiteY93" fmla="*/ 528638 h 1838325"/>
                <a:gd name="connsiteX94" fmla="*/ 3724275 w 3962014"/>
                <a:gd name="connsiteY94" fmla="*/ 542925 h 1838325"/>
                <a:gd name="connsiteX95" fmla="*/ 3743325 w 3962014"/>
                <a:gd name="connsiteY95" fmla="*/ 557213 h 1838325"/>
                <a:gd name="connsiteX96" fmla="*/ 3771900 w 3962014"/>
                <a:gd name="connsiteY96" fmla="*/ 585788 h 1838325"/>
                <a:gd name="connsiteX97" fmla="*/ 3786187 w 3962014"/>
                <a:gd name="connsiteY97" fmla="*/ 595313 h 1838325"/>
                <a:gd name="connsiteX98" fmla="*/ 3833812 w 3962014"/>
                <a:gd name="connsiteY98" fmla="*/ 638175 h 1838325"/>
                <a:gd name="connsiteX99" fmla="*/ 3843337 w 3962014"/>
                <a:gd name="connsiteY99" fmla="*/ 661988 h 1838325"/>
                <a:gd name="connsiteX100" fmla="*/ 3862387 w 3962014"/>
                <a:gd name="connsiteY100" fmla="*/ 695325 h 1838325"/>
                <a:gd name="connsiteX101" fmla="*/ 3876675 w 3962014"/>
                <a:gd name="connsiteY101" fmla="*/ 771525 h 1838325"/>
                <a:gd name="connsiteX102" fmla="*/ 3900487 w 3962014"/>
                <a:gd name="connsiteY102" fmla="*/ 828675 h 1838325"/>
                <a:gd name="connsiteX103" fmla="*/ 3914775 w 3962014"/>
                <a:gd name="connsiteY103" fmla="*/ 876300 h 1838325"/>
                <a:gd name="connsiteX104" fmla="*/ 3924300 w 3962014"/>
                <a:gd name="connsiteY104" fmla="*/ 900113 h 1838325"/>
                <a:gd name="connsiteX105" fmla="*/ 3933825 w 3962014"/>
                <a:gd name="connsiteY105" fmla="*/ 962025 h 1838325"/>
                <a:gd name="connsiteX106" fmla="*/ 3943350 w 3962014"/>
                <a:gd name="connsiteY106" fmla="*/ 985838 h 1838325"/>
                <a:gd name="connsiteX107" fmla="*/ 3952875 w 3962014"/>
                <a:gd name="connsiteY107" fmla="*/ 1038225 h 1838325"/>
                <a:gd name="connsiteX108" fmla="*/ 3948112 w 3962014"/>
                <a:gd name="connsiteY108" fmla="*/ 1238250 h 1838325"/>
                <a:gd name="connsiteX109" fmla="*/ 3957637 w 3962014"/>
                <a:gd name="connsiteY109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14412 w 3962014"/>
                <a:gd name="connsiteY39" fmla="*/ 309563 h 1838325"/>
                <a:gd name="connsiteX40" fmla="*/ 1023937 w 3962014"/>
                <a:gd name="connsiteY40" fmla="*/ 290513 h 1838325"/>
                <a:gd name="connsiteX41" fmla="*/ 1028700 w 3962014"/>
                <a:gd name="connsiteY41" fmla="*/ 271463 h 1838325"/>
                <a:gd name="connsiteX42" fmla="*/ 1062037 w 3962014"/>
                <a:gd name="connsiteY42" fmla="*/ 228600 h 1838325"/>
                <a:gd name="connsiteX43" fmla="*/ 1085850 w 3962014"/>
                <a:gd name="connsiteY43" fmla="*/ 214313 h 1838325"/>
                <a:gd name="connsiteX44" fmla="*/ 1138237 w 3962014"/>
                <a:gd name="connsiteY44" fmla="*/ 185738 h 1838325"/>
                <a:gd name="connsiteX45" fmla="*/ 1166812 w 3962014"/>
                <a:gd name="connsiteY45" fmla="*/ 176213 h 1838325"/>
                <a:gd name="connsiteX46" fmla="*/ 1195387 w 3962014"/>
                <a:gd name="connsiteY46" fmla="*/ 161925 h 1838325"/>
                <a:gd name="connsiteX47" fmla="*/ 1266825 w 3962014"/>
                <a:gd name="connsiteY47" fmla="*/ 152400 h 1838325"/>
                <a:gd name="connsiteX48" fmla="*/ 1323975 w 3962014"/>
                <a:gd name="connsiteY48" fmla="*/ 142875 h 1838325"/>
                <a:gd name="connsiteX49" fmla="*/ 1362075 w 3962014"/>
                <a:gd name="connsiteY49" fmla="*/ 138113 h 1838325"/>
                <a:gd name="connsiteX50" fmla="*/ 1428750 w 3962014"/>
                <a:gd name="connsiteY50" fmla="*/ 128588 h 1838325"/>
                <a:gd name="connsiteX51" fmla="*/ 1504950 w 3962014"/>
                <a:gd name="connsiteY51" fmla="*/ 114300 h 1838325"/>
                <a:gd name="connsiteX52" fmla="*/ 1624012 w 3962014"/>
                <a:gd name="connsiteY52" fmla="*/ 104775 h 1838325"/>
                <a:gd name="connsiteX53" fmla="*/ 1671637 w 3962014"/>
                <a:gd name="connsiteY53" fmla="*/ 95250 h 1838325"/>
                <a:gd name="connsiteX54" fmla="*/ 1747837 w 3962014"/>
                <a:gd name="connsiteY54" fmla="*/ 85725 h 1838325"/>
                <a:gd name="connsiteX55" fmla="*/ 1819275 w 3962014"/>
                <a:gd name="connsiteY55" fmla="*/ 71438 h 1838325"/>
                <a:gd name="connsiteX56" fmla="*/ 1881187 w 3962014"/>
                <a:gd name="connsiteY56" fmla="*/ 47625 h 1838325"/>
                <a:gd name="connsiteX57" fmla="*/ 1914525 w 3962014"/>
                <a:gd name="connsiteY57" fmla="*/ 28575 h 1838325"/>
                <a:gd name="connsiteX58" fmla="*/ 1952625 w 3962014"/>
                <a:gd name="connsiteY58" fmla="*/ 19050 h 1838325"/>
                <a:gd name="connsiteX59" fmla="*/ 2005012 w 3962014"/>
                <a:gd name="connsiteY59" fmla="*/ 0 h 1838325"/>
                <a:gd name="connsiteX60" fmla="*/ 2200275 w 3962014"/>
                <a:gd name="connsiteY60" fmla="*/ 9525 h 1838325"/>
                <a:gd name="connsiteX61" fmla="*/ 2214562 w 3962014"/>
                <a:gd name="connsiteY61" fmla="*/ 19050 h 1838325"/>
                <a:gd name="connsiteX62" fmla="*/ 2228850 w 3962014"/>
                <a:gd name="connsiteY62" fmla="*/ 23813 h 1838325"/>
                <a:gd name="connsiteX63" fmla="*/ 2257425 w 3962014"/>
                <a:gd name="connsiteY63" fmla="*/ 42863 h 1838325"/>
                <a:gd name="connsiteX64" fmla="*/ 2276475 w 3962014"/>
                <a:gd name="connsiteY64" fmla="*/ 57150 h 1838325"/>
                <a:gd name="connsiteX65" fmla="*/ 2314575 w 3962014"/>
                <a:gd name="connsiteY65" fmla="*/ 76200 h 1838325"/>
                <a:gd name="connsiteX66" fmla="*/ 2405062 w 3962014"/>
                <a:gd name="connsiteY66" fmla="*/ 61913 h 1838325"/>
                <a:gd name="connsiteX67" fmla="*/ 2443162 w 3962014"/>
                <a:gd name="connsiteY67" fmla="*/ 52388 h 1838325"/>
                <a:gd name="connsiteX68" fmla="*/ 2581275 w 3962014"/>
                <a:gd name="connsiteY68" fmla="*/ 47625 h 1838325"/>
                <a:gd name="connsiteX69" fmla="*/ 2676525 w 3962014"/>
                <a:gd name="connsiteY69" fmla="*/ 38100 h 1838325"/>
                <a:gd name="connsiteX70" fmla="*/ 2695575 w 3962014"/>
                <a:gd name="connsiteY70" fmla="*/ 33338 h 1838325"/>
                <a:gd name="connsiteX71" fmla="*/ 2762250 w 3962014"/>
                <a:gd name="connsiteY71" fmla="*/ 28575 h 1838325"/>
                <a:gd name="connsiteX72" fmla="*/ 2952750 w 3962014"/>
                <a:gd name="connsiteY72" fmla="*/ 42863 h 1838325"/>
                <a:gd name="connsiteX73" fmla="*/ 2995612 w 3962014"/>
                <a:gd name="connsiteY73" fmla="*/ 76200 h 1838325"/>
                <a:gd name="connsiteX74" fmla="*/ 3033712 w 3962014"/>
                <a:gd name="connsiteY74" fmla="*/ 90488 h 1838325"/>
                <a:gd name="connsiteX75" fmla="*/ 3090862 w 3962014"/>
                <a:gd name="connsiteY75" fmla="*/ 114300 h 1838325"/>
                <a:gd name="connsiteX76" fmla="*/ 3148012 w 3962014"/>
                <a:gd name="connsiteY76" fmla="*/ 152400 h 1838325"/>
                <a:gd name="connsiteX77" fmla="*/ 3167062 w 3962014"/>
                <a:gd name="connsiteY77" fmla="*/ 161925 h 1838325"/>
                <a:gd name="connsiteX78" fmla="*/ 3200400 w 3962014"/>
                <a:gd name="connsiteY78" fmla="*/ 176213 h 1838325"/>
                <a:gd name="connsiteX79" fmla="*/ 3238500 w 3962014"/>
                <a:gd name="connsiteY79" fmla="*/ 195263 h 1838325"/>
                <a:gd name="connsiteX80" fmla="*/ 3300412 w 3962014"/>
                <a:gd name="connsiteY80" fmla="*/ 242888 h 1838325"/>
                <a:gd name="connsiteX81" fmla="*/ 3333750 w 3962014"/>
                <a:gd name="connsiteY81" fmla="*/ 266700 h 1838325"/>
                <a:gd name="connsiteX82" fmla="*/ 3352800 w 3962014"/>
                <a:gd name="connsiteY82" fmla="*/ 271463 h 1838325"/>
                <a:gd name="connsiteX83" fmla="*/ 3395662 w 3962014"/>
                <a:gd name="connsiteY83" fmla="*/ 285750 h 1838325"/>
                <a:gd name="connsiteX84" fmla="*/ 3419475 w 3962014"/>
                <a:gd name="connsiteY84" fmla="*/ 295275 h 1838325"/>
                <a:gd name="connsiteX85" fmla="*/ 3462337 w 3962014"/>
                <a:gd name="connsiteY85" fmla="*/ 319088 h 1838325"/>
                <a:gd name="connsiteX86" fmla="*/ 3495675 w 3962014"/>
                <a:gd name="connsiteY86" fmla="*/ 328613 h 1838325"/>
                <a:gd name="connsiteX87" fmla="*/ 3514725 w 3962014"/>
                <a:gd name="connsiteY87" fmla="*/ 342900 h 1838325"/>
                <a:gd name="connsiteX88" fmla="*/ 3652837 w 3962014"/>
                <a:gd name="connsiteY88" fmla="*/ 447675 h 1838325"/>
                <a:gd name="connsiteX89" fmla="*/ 3667125 w 3962014"/>
                <a:gd name="connsiteY89" fmla="*/ 461963 h 1838325"/>
                <a:gd name="connsiteX90" fmla="*/ 3686175 w 3962014"/>
                <a:gd name="connsiteY90" fmla="*/ 490538 h 1838325"/>
                <a:gd name="connsiteX91" fmla="*/ 3700462 w 3962014"/>
                <a:gd name="connsiteY91" fmla="*/ 514350 h 1838325"/>
                <a:gd name="connsiteX92" fmla="*/ 3714750 w 3962014"/>
                <a:gd name="connsiteY92" fmla="*/ 528638 h 1838325"/>
                <a:gd name="connsiteX93" fmla="*/ 3724275 w 3962014"/>
                <a:gd name="connsiteY93" fmla="*/ 542925 h 1838325"/>
                <a:gd name="connsiteX94" fmla="*/ 3743325 w 3962014"/>
                <a:gd name="connsiteY94" fmla="*/ 557213 h 1838325"/>
                <a:gd name="connsiteX95" fmla="*/ 3771900 w 3962014"/>
                <a:gd name="connsiteY95" fmla="*/ 585788 h 1838325"/>
                <a:gd name="connsiteX96" fmla="*/ 3786187 w 3962014"/>
                <a:gd name="connsiteY96" fmla="*/ 595313 h 1838325"/>
                <a:gd name="connsiteX97" fmla="*/ 3833812 w 3962014"/>
                <a:gd name="connsiteY97" fmla="*/ 638175 h 1838325"/>
                <a:gd name="connsiteX98" fmla="*/ 3843337 w 3962014"/>
                <a:gd name="connsiteY98" fmla="*/ 661988 h 1838325"/>
                <a:gd name="connsiteX99" fmla="*/ 3862387 w 3962014"/>
                <a:gd name="connsiteY99" fmla="*/ 695325 h 1838325"/>
                <a:gd name="connsiteX100" fmla="*/ 3876675 w 3962014"/>
                <a:gd name="connsiteY100" fmla="*/ 771525 h 1838325"/>
                <a:gd name="connsiteX101" fmla="*/ 3900487 w 3962014"/>
                <a:gd name="connsiteY101" fmla="*/ 828675 h 1838325"/>
                <a:gd name="connsiteX102" fmla="*/ 3914775 w 3962014"/>
                <a:gd name="connsiteY102" fmla="*/ 876300 h 1838325"/>
                <a:gd name="connsiteX103" fmla="*/ 3924300 w 3962014"/>
                <a:gd name="connsiteY103" fmla="*/ 900113 h 1838325"/>
                <a:gd name="connsiteX104" fmla="*/ 3933825 w 3962014"/>
                <a:gd name="connsiteY104" fmla="*/ 962025 h 1838325"/>
                <a:gd name="connsiteX105" fmla="*/ 3943350 w 3962014"/>
                <a:gd name="connsiteY105" fmla="*/ 985838 h 1838325"/>
                <a:gd name="connsiteX106" fmla="*/ 3952875 w 3962014"/>
                <a:gd name="connsiteY106" fmla="*/ 1038225 h 1838325"/>
                <a:gd name="connsiteX107" fmla="*/ 3948112 w 3962014"/>
                <a:gd name="connsiteY107" fmla="*/ 1238250 h 1838325"/>
                <a:gd name="connsiteX108" fmla="*/ 3957637 w 3962014"/>
                <a:gd name="connsiteY108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14412 w 3962014"/>
                <a:gd name="connsiteY39" fmla="*/ 309563 h 1838325"/>
                <a:gd name="connsiteX40" fmla="*/ 1028700 w 3962014"/>
                <a:gd name="connsiteY40" fmla="*/ 271463 h 1838325"/>
                <a:gd name="connsiteX41" fmla="*/ 1062037 w 3962014"/>
                <a:gd name="connsiteY41" fmla="*/ 228600 h 1838325"/>
                <a:gd name="connsiteX42" fmla="*/ 1085850 w 3962014"/>
                <a:gd name="connsiteY42" fmla="*/ 214313 h 1838325"/>
                <a:gd name="connsiteX43" fmla="*/ 1138237 w 3962014"/>
                <a:gd name="connsiteY43" fmla="*/ 185738 h 1838325"/>
                <a:gd name="connsiteX44" fmla="*/ 1166812 w 3962014"/>
                <a:gd name="connsiteY44" fmla="*/ 176213 h 1838325"/>
                <a:gd name="connsiteX45" fmla="*/ 1195387 w 3962014"/>
                <a:gd name="connsiteY45" fmla="*/ 161925 h 1838325"/>
                <a:gd name="connsiteX46" fmla="*/ 1266825 w 3962014"/>
                <a:gd name="connsiteY46" fmla="*/ 152400 h 1838325"/>
                <a:gd name="connsiteX47" fmla="*/ 1323975 w 3962014"/>
                <a:gd name="connsiteY47" fmla="*/ 142875 h 1838325"/>
                <a:gd name="connsiteX48" fmla="*/ 1362075 w 3962014"/>
                <a:gd name="connsiteY48" fmla="*/ 138113 h 1838325"/>
                <a:gd name="connsiteX49" fmla="*/ 1428750 w 3962014"/>
                <a:gd name="connsiteY49" fmla="*/ 128588 h 1838325"/>
                <a:gd name="connsiteX50" fmla="*/ 1504950 w 3962014"/>
                <a:gd name="connsiteY50" fmla="*/ 114300 h 1838325"/>
                <a:gd name="connsiteX51" fmla="*/ 1624012 w 3962014"/>
                <a:gd name="connsiteY51" fmla="*/ 104775 h 1838325"/>
                <a:gd name="connsiteX52" fmla="*/ 1671637 w 3962014"/>
                <a:gd name="connsiteY52" fmla="*/ 95250 h 1838325"/>
                <a:gd name="connsiteX53" fmla="*/ 1747837 w 3962014"/>
                <a:gd name="connsiteY53" fmla="*/ 85725 h 1838325"/>
                <a:gd name="connsiteX54" fmla="*/ 1819275 w 3962014"/>
                <a:gd name="connsiteY54" fmla="*/ 71438 h 1838325"/>
                <a:gd name="connsiteX55" fmla="*/ 1881187 w 3962014"/>
                <a:gd name="connsiteY55" fmla="*/ 47625 h 1838325"/>
                <a:gd name="connsiteX56" fmla="*/ 1914525 w 3962014"/>
                <a:gd name="connsiteY56" fmla="*/ 28575 h 1838325"/>
                <a:gd name="connsiteX57" fmla="*/ 1952625 w 3962014"/>
                <a:gd name="connsiteY57" fmla="*/ 19050 h 1838325"/>
                <a:gd name="connsiteX58" fmla="*/ 2005012 w 3962014"/>
                <a:gd name="connsiteY58" fmla="*/ 0 h 1838325"/>
                <a:gd name="connsiteX59" fmla="*/ 2200275 w 3962014"/>
                <a:gd name="connsiteY59" fmla="*/ 9525 h 1838325"/>
                <a:gd name="connsiteX60" fmla="*/ 2214562 w 3962014"/>
                <a:gd name="connsiteY60" fmla="*/ 19050 h 1838325"/>
                <a:gd name="connsiteX61" fmla="*/ 2228850 w 3962014"/>
                <a:gd name="connsiteY61" fmla="*/ 23813 h 1838325"/>
                <a:gd name="connsiteX62" fmla="*/ 2257425 w 3962014"/>
                <a:gd name="connsiteY62" fmla="*/ 42863 h 1838325"/>
                <a:gd name="connsiteX63" fmla="*/ 2276475 w 3962014"/>
                <a:gd name="connsiteY63" fmla="*/ 57150 h 1838325"/>
                <a:gd name="connsiteX64" fmla="*/ 2314575 w 3962014"/>
                <a:gd name="connsiteY64" fmla="*/ 76200 h 1838325"/>
                <a:gd name="connsiteX65" fmla="*/ 2405062 w 3962014"/>
                <a:gd name="connsiteY65" fmla="*/ 61913 h 1838325"/>
                <a:gd name="connsiteX66" fmla="*/ 2443162 w 3962014"/>
                <a:gd name="connsiteY66" fmla="*/ 52388 h 1838325"/>
                <a:gd name="connsiteX67" fmla="*/ 2581275 w 3962014"/>
                <a:gd name="connsiteY67" fmla="*/ 47625 h 1838325"/>
                <a:gd name="connsiteX68" fmla="*/ 2676525 w 3962014"/>
                <a:gd name="connsiteY68" fmla="*/ 38100 h 1838325"/>
                <a:gd name="connsiteX69" fmla="*/ 2695575 w 3962014"/>
                <a:gd name="connsiteY69" fmla="*/ 33338 h 1838325"/>
                <a:gd name="connsiteX70" fmla="*/ 2762250 w 3962014"/>
                <a:gd name="connsiteY70" fmla="*/ 28575 h 1838325"/>
                <a:gd name="connsiteX71" fmla="*/ 2952750 w 3962014"/>
                <a:gd name="connsiteY71" fmla="*/ 42863 h 1838325"/>
                <a:gd name="connsiteX72" fmla="*/ 2995612 w 3962014"/>
                <a:gd name="connsiteY72" fmla="*/ 76200 h 1838325"/>
                <a:gd name="connsiteX73" fmla="*/ 3033712 w 3962014"/>
                <a:gd name="connsiteY73" fmla="*/ 90488 h 1838325"/>
                <a:gd name="connsiteX74" fmla="*/ 3090862 w 3962014"/>
                <a:gd name="connsiteY74" fmla="*/ 114300 h 1838325"/>
                <a:gd name="connsiteX75" fmla="*/ 3148012 w 3962014"/>
                <a:gd name="connsiteY75" fmla="*/ 152400 h 1838325"/>
                <a:gd name="connsiteX76" fmla="*/ 3167062 w 3962014"/>
                <a:gd name="connsiteY76" fmla="*/ 161925 h 1838325"/>
                <a:gd name="connsiteX77" fmla="*/ 3200400 w 3962014"/>
                <a:gd name="connsiteY77" fmla="*/ 176213 h 1838325"/>
                <a:gd name="connsiteX78" fmla="*/ 3238500 w 3962014"/>
                <a:gd name="connsiteY78" fmla="*/ 195263 h 1838325"/>
                <a:gd name="connsiteX79" fmla="*/ 3300412 w 3962014"/>
                <a:gd name="connsiteY79" fmla="*/ 242888 h 1838325"/>
                <a:gd name="connsiteX80" fmla="*/ 3333750 w 3962014"/>
                <a:gd name="connsiteY80" fmla="*/ 266700 h 1838325"/>
                <a:gd name="connsiteX81" fmla="*/ 3352800 w 3962014"/>
                <a:gd name="connsiteY81" fmla="*/ 271463 h 1838325"/>
                <a:gd name="connsiteX82" fmla="*/ 3395662 w 3962014"/>
                <a:gd name="connsiteY82" fmla="*/ 285750 h 1838325"/>
                <a:gd name="connsiteX83" fmla="*/ 3419475 w 3962014"/>
                <a:gd name="connsiteY83" fmla="*/ 295275 h 1838325"/>
                <a:gd name="connsiteX84" fmla="*/ 3462337 w 3962014"/>
                <a:gd name="connsiteY84" fmla="*/ 319088 h 1838325"/>
                <a:gd name="connsiteX85" fmla="*/ 3495675 w 3962014"/>
                <a:gd name="connsiteY85" fmla="*/ 328613 h 1838325"/>
                <a:gd name="connsiteX86" fmla="*/ 3514725 w 3962014"/>
                <a:gd name="connsiteY86" fmla="*/ 342900 h 1838325"/>
                <a:gd name="connsiteX87" fmla="*/ 3652837 w 3962014"/>
                <a:gd name="connsiteY87" fmla="*/ 447675 h 1838325"/>
                <a:gd name="connsiteX88" fmla="*/ 3667125 w 3962014"/>
                <a:gd name="connsiteY88" fmla="*/ 461963 h 1838325"/>
                <a:gd name="connsiteX89" fmla="*/ 3686175 w 3962014"/>
                <a:gd name="connsiteY89" fmla="*/ 490538 h 1838325"/>
                <a:gd name="connsiteX90" fmla="*/ 3700462 w 3962014"/>
                <a:gd name="connsiteY90" fmla="*/ 514350 h 1838325"/>
                <a:gd name="connsiteX91" fmla="*/ 3714750 w 3962014"/>
                <a:gd name="connsiteY91" fmla="*/ 528638 h 1838325"/>
                <a:gd name="connsiteX92" fmla="*/ 3724275 w 3962014"/>
                <a:gd name="connsiteY92" fmla="*/ 542925 h 1838325"/>
                <a:gd name="connsiteX93" fmla="*/ 3743325 w 3962014"/>
                <a:gd name="connsiteY93" fmla="*/ 557213 h 1838325"/>
                <a:gd name="connsiteX94" fmla="*/ 3771900 w 3962014"/>
                <a:gd name="connsiteY94" fmla="*/ 585788 h 1838325"/>
                <a:gd name="connsiteX95" fmla="*/ 3786187 w 3962014"/>
                <a:gd name="connsiteY95" fmla="*/ 595313 h 1838325"/>
                <a:gd name="connsiteX96" fmla="*/ 3833812 w 3962014"/>
                <a:gd name="connsiteY96" fmla="*/ 638175 h 1838325"/>
                <a:gd name="connsiteX97" fmla="*/ 3843337 w 3962014"/>
                <a:gd name="connsiteY97" fmla="*/ 661988 h 1838325"/>
                <a:gd name="connsiteX98" fmla="*/ 3862387 w 3962014"/>
                <a:gd name="connsiteY98" fmla="*/ 695325 h 1838325"/>
                <a:gd name="connsiteX99" fmla="*/ 3876675 w 3962014"/>
                <a:gd name="connsiteY99" fmla="*/ 771525 h 1838325"/>
                <a:gd name="connsiteX100" fmla="*/ 3900487 w 3962014"/>
                <a:gd name="connsiteY100" fmla="*/ 828675 h 1838325"/>
                <a:gd name="connsiteX101" fmla="*/ 3914775 w 3962014"/>
                <a:gd name="connsiteY101" fmla="*/ 876300 h 1838325"/>
                <a:gd name="connsiteX102" fmla="*/ 3924300 w 3962014"/>
                <a:gd name="connsiteY102" fmla="*/ 900113 h 1838325"/>
                <a:gd name="connsiteX103" fmla="*/ 3933825 w 3962014"/>
                <a:gd name="connsiteY103" fmla="*/ 962025 h 1838325"/>
                <a:gd name="connsiteX104" fmla="*/ 3943350 w 3962014"/>
                <a:gd name="connsiteY104" fmla="*/ 985838 h 1838325"/>
                <a:gd name="connsiteX105" fmla="*/ 3952875 w 3962014"/>
                <a:gd name="connsiteY105" fmla="*/ 1038225 h 1838325"/>
                <a:gd name="connsiteX106" fmla="*/ 3948112 w 3962014"/>
                <a:gd name="connsiteY106" fmla="*/ 1238250 h 1838325"/>
                <a:gd name="connsiteX107" fmla="*/ 3957637 w 3962014"/>
                <a:gd name="connsiteY107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14412 w 3962014"/>
                <a:gd name="connsiteY39" fmla="*/ 309563 h 1838325"/>
                <a:gd name="connsiteX40" fmla="*/ 1062037 w 3962014"/>
                <a:gd name="connsiteY40" fmla="*/ 228600 h 1838325"/>
                <a:gd name="connsiteX41" fmla="*/ 1085850 w 3962014"/>
                <a:gd name="connsiteY41" fmla="*/ 214313 h 1838325"/>
                <a:gd name="connsiteX42" fmla="*/ 1138237 w 3962014"/>
                <a:gd name="connsiteY42" fmla="*/ 185738 h 1838325"/>
                <a:gd name="connsiteX43" fmla="*/ 1166812 w 3962014"/>
                <a:gd name="connsiteY43" fmla="*/ 176213 h 1838325"/>
                <a:gd name="connsiteX44" fmla="*/ 1195387 w 3962014"/>
                <a:gd name="connsiteY44" fmla="*/ 161925 h 1838325"/>
                <a:gd name="connsiteX45" fmla="*/ 1266825 w 3962014"/>
                <a:gd name="connsiteY45" fmla="*/ 152400 h 1838325"/>
                <a:gd name="connsiteX46" fmla="*/ 1323975 w 3962014"/>
                <a:gd name="connsiteY46" fmla="*/ 142875 h 1838325"/>
                <a:gd name="connsiteX47" fmla="*/ 1362075 w 3962014"/>
                <a:gd name="connsiteY47" fmla="*/ 138113 h 1838325"/>
                <a:gd name="connsiteX48" fmla="*/ 1428750 w 3962014"/>
                <a:gd name="connsiteY48" fmla="*/ 128588 h 1838325"/>
                <a:gd name="connsiteX49" fmla="*/ 1504950 w 3962014"/>
                <a:gd name="connsiteY49" fmla="*/ 114300 h 1838325"/>
                <a:gd name="connsiteX50" fmla="*/ 1624012 w 3962014"/>
                <a:gd name="connsiteY50" fmla="*/ 104775 h 1838325"/>
                <a:gd name="connsiteX51" fmla="*/ 1671637 w 3962014"/>
                <a:gd name="connsiteY51" fmla="*/ 95250 h 1838325"/>
                <a:gd name="connsiteX52" fmla="*/ 1747837 w 3962014"/>
                <a:gd name="connsiteY52" fmla="*/ 85725 h 1838325"/>
                <a:gd name="connsiteX53" fmla="*/ 1819275 w 3962014"/>
                <a:gd name="connsiteY53" fmla="*/ 71438 h 1838325"/>
                <a:gd name="connsiteX54" fmla="*/ 1881187 w 3962014"/>
                <a:gd name="connsiteY54" fmla="*/ 47625 h 1838325"/>
                <a:gd name="connsiteX55" fmla="*/ 1914525 w 3962014"/>
                <a:gd name="connsiteY55" fmla="*/ 28575 h 1838325"/>
                <a:gd name="connsiteX56" fmla="*/ 1952625 w 3962014"/>
                <a:gd name="connsiteY56" fmla="*/ 19050 h 1838325"/>
                <a:gd name="connsiteX57" fmla="*/ 2005012 w 3962014"/>
                <a:gd name="connsiteY57" fmla="*/ 0 h 1838325"/>
                <a:gd name="connsiteX58" fmla="*/ 2200275 w 3962014"/>
                <a:gd name="connsiteY58" fmla="*/ 9525 h 1838325"/>
                <a:gd name="connsiteX59" fmla="*/ 2214562 w 3962014"/>
                <a:gd name="connsiteY59" fmla="*/ 19050 h 1838325"/>
                <a:gd name="connsiteX60" fmla="*/ 2228850 w 3962014"/>
                <a:gd name="connsiteY60" fmla="*/ 23813 h 1838325"/>
                <a:gd name="connsiteX61" fmla="*/ 2257425 w 3962014"/>
                <a:gd name="connsiteY61" fmla="*/ 42863 h 1838325"/>
                <a:gd name="connsiteX62" fmla="*/ 2276475 w 3962014"/>
                <a:gd name="connsiteY62" fmla="*/ 57150 h 1838325"/>
                <a:gd name="connsiteX63" fmla="*/ 2314575 w 3962014"/>
                <a:gd name="connsiteY63" fmla="*/ 76200 h 1838325"/>
                <a:gd name="connsiteX64" fmla="*/ 2405062 w 3962014"/>
                <a:gd name="connsiteY64" fmla="*/ 61913 h 1838325"/>
                <a:gd name="connsiteX65" fmla="*/ 2443162 w 3962014"/>
                <a:gd name="connsiteY65" fmla="*/ 52388 h 1838325"/>
                <a:gd name="connsiteX66" fmla="*/ 2581275 w 3962014"/>
                <a:gd name="connsiteY66" fmla="*/ 47625 h 1838325"/>
                <a:gd name="connsiteX67" fmla="*/ 2676525 w 3962014"/>
                <a:gd name="connsiteY67" fmla="*/ 38100 h 1838325"/>
                <a:gd name="connsiteX68" fmla="*/ 2695575 w 3962014"/>
                <a:gd name="connsiteY68" fmla="*/ 33338 h 1838325"/>
                <a:gd name="connsiteX69" fmla="*/ 2762250 w 3962014"/>
                <a:gd name="connsiteY69" fmla="*/ 28575 h 1838325"/>
                <a:gd name="connsiteX70" fmla="*/ 2952750 w 3962014"/>
                <a:gd name="connsiteY70" fmla="*/ 42863 h 1838325"/>
                <a:gd name="connsiteX71" fmla="*/ 2995612 w 3962014"/>
                <a:gd name="connsiteY71" fmla="*/ 76200 h 1838325"/>
                <a:gd name="connsiteX72" fmla="*/ 3033712 w 3962014"/>
                <a:gd name="connsiteY72" fmla="*/ 90488 h 1838325"/>
                <a:gd name="connsiteX73" fmla="*/ 3090862 w 3962014"/>
                <a:gd name="connsiteY73" fmla="*/ 114300 h 1838325"/>
                <a:gd name="connsiteX74" fmla="*/ 3148012 w 3962014"/>
                <a:gd name="connsiteY74" fmla="*/ 152400 h 1838325"/>
                <a:gd name="connsiteX75" fmla="*/ 3167062 w 3962014"/>
                <a:gd name="connsiteY75" fmla="*/ 161925 h 1838325"/>
                <a:gd name="connsiteX76" fmla="*/ 3200400 w 3962014"/>
                <a:gd name="connsiteY76" fmla="*/ 176213 h 1838325"/>
                <a:gd name="connsiteX77" fmla="*/ 3238500 w 3962014"/>
                <a:gd name="connsiteY77" fmla="*/ 195263 h 1838325"/>
                <a:gd name="connsiteX78" fmla="*/ 3300412 w 3962014"/>
                <a:gd name="connsiteY78" fmla="*/ 242888 h 1838325"/>
                <a:gd name="connsiteX79" fmla="*/ 3333750 w 3962014"/>
                <a:gd name="connsiteY79" fmla="*/ 266700 h 1838325"/>
                <a:gd name="connsiteX80" fmla="*/ 3352800 w 3962014"/>
                <a:gd name="connsiteY80" fmla="*/ 271463 h 1838325"/>
                <a:gd name="connsiteX81" fmla="*/ 3395662 w 3962014"/>
                <a:gd name="connsiteY81" fmla="*/ 285750 h 1838325"/>
                <a:gd name="connsiteX82" fmla="*/ 3419475 w 3962014"/>
                <a:gd name="connsiteY82" fmla="*/ 295275 h 1838325"/>
                <a:gd name="connsiteX83" fmla="*/ 3462337 w 3962014"/>
                <a:gd name="connsiteY83" fmla="*/ 319088 h 1838325"/>
                <a:gd name="connsiteX84" fmla="*/ 3495675 w 3962014"/>
                <a:gd name="connsiteY84" fmla="*/ 328613 h 1838325"/>
                <a:gd name="connsiteX85" fmla="*/ 3514725 w 3962014"/>
                <a:gd name="connsiteY85" fmla="*/ 342900 h 1838325"/>
                <a:gd name="connsiteX86" fmla="*/ 3652837 w 3962014"/>
                <a:gd name="connsiteY86" fmla="*/ 447675 h 1838325"/>
                <a:gd name="connsiteX87" fmla="*/ 3667125 w 3962014"/>
                <a:gd name="connsiteY87" fmla="*/ 461963 h 1838325"/>
                <a:gd name="connsiteX88" fmla="*/ 3686175 w 3962014"/>
                <a:gd name="connsiteY88" fmla="*/ 490538 h 1838325"/>
                <a:gd name="connsiteX89" fmla="*/ 3700462 w 3962014"/>
                <a:gd name="connsiteY89" fmla="*/ 514350 h 1838325"/>
                <a:gd name="connsiteX90" fmla="*/ 3714750 w 3962014"/>
                <a:gd name="connsiteY90" fmla="*/ 528638 h 1838325"/>
                <a:gd name="connsiteX91" fmla="*/ 3724275 w 3962014"/>
                <a:gd name="connsiteY91" fmla="*/ 542925 h 1838325"/>
                <a:gd name="connsiteX92" fmla="*/ 3743325 w 3962014"/>
                <a:gd name="connsiteY92" fmla="*/ 557213 h 1838325"/>
                <a:gd name="connsiteX93" fmla="*/ 3771900 w 3962014"/>
                <a:gd name="connsiteY93" fmla="*/ 585788 h 1838325"/>
                <a:gd name="connsiteX94" fmla="*/ 3786187 w 3962014"/>
                <a:gd name="connsiteY94" fmla="*/ 595313 h 1838325"/>
                <a:gd name="connsiteX95" fmla="*/ 3833812 w 3962014"/>
                <a:gd name="connsiteY95" fmla="*/ 638175 h 1838325"/>
                <a:gd name="connsiteX96" fmla="*/ 3843337 w 3962014"/>
                <a:gd name="connsiteY96" fmla="*/ 661988 h 1838325"/>
                <a:gd name="connsiteX97" fmla="*/ 3862387 w 3962014"/>
                <a:gd name="connsiteY97" fmla="*/ 695325 h 1838325"/>
                <a:gd name="connsiteX98" fmla="*/ 3876675 w 3962014"/>
                <a:gd name="connsiteY98" fmla="*/ 771525 h 1838325"/>
                <a:gd name="connsiteX99" fmla="*/ 3900487 w 3962014"/>
                <a:gd name="connsiteY99" fmla="*/ 828675 h 1838325"/>
                <a:gd name="connsiteX100" fmla="*/ 3914775 w 3962014"/>
                <a:gd name="connsiteY100" fmla="*/ 876300 h 1838325"/>
                <a:gd name="connsiteX101" fmla="*/ 3924300 w 3962014"/>
                <a:gd name="connsiteY101" fmla="*/ 900113 h 1838325"/>
                <a:gd name="connsiteX102" fmla="*/ 3933825 w 3962014"/>
                <a:gd name="connsiteY102" fmla="*/ 962025 h 1838325"/>
                <a:gd name="connsiteX103" fmla="*/ 3943350 w 3962014"/>
                <a:gd name="connsiteY103" fmla="*/ 985838 h 1838325"/>
                <a:gd name="connsiteX104" fmla="*/ 3952875 w 3962014"/>
                <a:gd name="connsiteY104" fmla="*/ 1038225 h 1838325"/>
                <a:gd name="connsiteX105" fmla="*/ 3948112 w 3962014"/>
                <a:gd name="connsiteY105" fmla="*/ 1238250 h 1838325"/>
                <a:gd name="connsiteX106" fmla="*/ 3957637 w 3962014"/>
                <a:gd name="connsiteY106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62037 w 3962014"/>
                <a:gd name="connsiteY39" fmla="*/ 228600 h 1838325"/>
                <a:gd name="connsiteX40" fmla="*/ 1085850 w 3962014"/>
                <a:gd name="connsiteY40" fmla="*/ 214313 h 1838325"/>
                <a:gd name="connsiteX41" fmla="*/ 1138237 w 3962014"/>
                <a:gd name="connsiteY41" fmla="*/ 185738 h 1838325"/>
                <a:gd name="connsiteX42" fmla="*/ 1166812 w 3962014"/>
                <a:gd name="connsiteY42" fmla="*/ 176213 h 1838325"/>
                <a:gd name="connsiteX43" fmla="*/ 1195387 w 3962014"/>
                <a:gd name="connsiteY43" fmla="*/ 161925 h 1838325"/>
                <a:gd name="connsiteX44" fmla="*/ 1266825 w 3962014"/>
                <a:gd name="connsiteY44" fmla="*/ 152400 h 1838325"/>
                <a:gd name="connsiteX45" fmla="*/ 1323975 w 3962014"/>
                <a:gd name="connsiteY45" fmla="*/ 142875 h 1838325"/>
                <a:gd name="connsiteX46" fmla="*/ 1362075 w 3962014"/>
                <a:gd name="connsiteY46" fmla="*/ 138113 h 1838325"/>
                <a:gd name="connsiteX47" fmla="*/ 1428750 w 3962014"/>
                <a:gd name="connsiteY47" fmla="*/ 128588 h 1838325"/>
                <a:gd name="connsiteX48" fmla="*/ 1504950 w 3962014"/>
                <a:gd name="connsiteY48" fmla="*/ 114300 h 1838325"/>
                <a:gd name="connsiteX49" fmla="*/ 1624012 w 3962014"/>
                <a:gd name="connsiteY49" fmla="*/ 104775 h 1838325"/>
                <a:gd name="connsiteX50" fmla="*/ 1671637 w 3962014"/>
                <a:gd name="connsiteY50" fmla="*/ 95250 h 1838325"/>
                <a:gd name="connsiteX51" fmla="*/ 1747837 w 3962014"/>
                <a:gd name="connsiteY51" fmla="*/ 85725 h 1838325"/>
                <a:gd name="connsiteX52" fmla="*/ 1819275 w 3962014"/>
                <a:gd name="connsiteY52" fmla="*/ 71438 h 1838325"/>
                <a:gd name="connsiteX53" fmla="*/ 1881187 w 3962014"/>
                <a:gd name="connsiteY53" fmla="*/ 47625 h 1838325"/>
                <a:gd name="connsiteX54" fmla="*/ 1914525 w 3962014"/>
                <a:gd name="connsiteY54" fmla="*/ 28575 h 1838325"/>
                <a:gd name="connsiteX55" fmla="*/ 1952625 w 3962014"/>
                <a:gd name="connsiteY55" fmla="*/ 19050 h 1838325"/>
                <a:gd name="connsiteX56" fmla="*/ 2005012 w 3962014"/>
                <a:gd name="connsiteY56" fmla="*/ 0 h 1838325"/>
                <a:gd name="connsiteX57" fmla="*/ 2200275 w 3962014"/>
                <a:gd name="connsiteY57" fmla="*/ 9525 h 1838325"/>
                <a:gd name="connsiteX58" fmla="*/ 2214562 w 3962014"/>
                <a:gd name="connsiteY58" fmla="*/ 19050 h 1838325"/>
                <a:gd name="connsiteX59" fmla="*/ 2228850 w 3962014"/>
                <a:gd name="connsiteY59" fmla="*/ 23813 h 1838325"/>
                <a:gd name="connsiteX60" fmla="*/ 2257425 w 3962014"/>
                <a:gd name="connsiteY60" fmla="*/ 42863 h 1838325"/>
                <a:gd name="connsiteX61" fmla="*/ 2276475 w 3962014"/>
                <a:gd name="connsiteY61" fmla="*/ 57150 h 1838325"/>
                <a:gd name="connsiteX62" fmla="*/ 2314575 w 3962014"/>
                <a:gd name="connsiteY62" fmla="*/ 76200 h 1838325"/>
                <a:gd name="connsiteX63" fmla="*/ 2405062 w 3962014"/>
                <a:gd name="connsiteY63" fmla="*/ 61913 h 1838325"/>
                <a:gd name="connsiteX64" fmla="*/ 2443162 w 3962014"/>
                <a:gd name="connsiteY64" fmla="*/ 52388 h 1838325"/>
                <a:gd name="connsiteX65" fmla="*/ 2581275 w 3962014"/>
                <a:gd name="connsiteY65" fmla="*/ 47625 h 1838325"/>
                <a:gd name="connsiteX66" fmla="*/ 2676525 w 3962014"/>
                <a:gd name="connsiteY66" fmla="*/ 38100 h 1838325"/>
                <a:gd name="connsiteX67" fmla="*/ 2695575 w 3962014"/>
                <a:gd name="connsiteY67" fmla="*/ 33338 h 1838325"/>
                <a:gd name="connsiteX68" fmla="*/ 2762250 w 3962014"/>
                <a:gd name="connsiteY68" fmla="*/ 28575 h 1838325"/>
                <a:gd name="connsiteX69" fmla="*/ 2952750 w 3962014"/>
                <a:gd name="connsiteY69" fmla="*/ 42863 h 1838325"/>
                <a:gd name="connsiteX70" fmla="*/ 2995612 w 3962014"/>
                <a:gd name="connsiteY70" fmla="*/ 76200 h 1838325"/>
                <a:gd name="connsiteX71" fmla="*/ 3033712 w 3962014"/>
                <a:gd name="connsiteY71" fmla="*/ 90488 h 1838325"/>
                <a:gd name="connsiteX72" fmla="*/ 3090862 w 3962014"/>
                <a:gd name="connsiteY72" fmla="*/ 114300 h 1838325"/>
                <a:gd name="connsiteX73" fmla="*/ 3148012 w 3962014"/>
                <a:gd name="connsiteY73" fmla="*/ 152400 h 1838325"/>
                <a:gd name="connsiteX74" fmla="*/ 3167062 w 3962014"/>
                <a:gd name="connsiteY74" fmla="*/ 161925 h 1838325"/>
                <a:gd name="connsiteX75" fmla="*/ 3200400 w 3962014"/>
                <a:gd name="connsiteY75" fmla="*/ 176213 h 1838325"/>
                <a:gd name="connsiteX76" fmla="*/ 3238500 w 3962014"/>
                <a:gd name="connsiteY76" fmla="*/ 195263 h 1838325"/>
                <a:gd name="connsiteX77" fmla="*/ 3300412 w 3962014"/>
                <a:gd name="connsiteY77" fmla="*/ 242888 h 1838325"/>
                <a:gd name="connsiteX78" fmla="*/ 3333750 w 3962014"/>
                <a:gd name="connsiteY78" fmla="*/ 266700 h 1838325"/>
                <a:gd name="connsiteX79" fmla="*/ 3352800 w 3962014"/>
                <a:gd name="connsiteY79" fmla="*/ 271463 h 1838325"/>
                <a:gd name="connsiteX80" fmla="*/ 3395662 w 3962014"/>
                <a:gd name="connsiteY80" fmla="*/ 285750 h 1838325"/>
                <a:gd name="connsiteX81" fmla="*/ 3419475 w 3962014"/>
                <a:gd name="connsiteY81" fmla="*/ 295275 h 1838325"/>
                <a:gd name="connsiteX82" fmla="*/ 3462337 w 3962014"/>
                <a:gd name="connsiteY82" fmla="*/ 319088 h 1838325"/>
                <a:gd name="connsiteX83" fmla="*/ 3495675 w 3962014"/>
                <a:gd name="connsiteY83" fmla="*/ 328613 h 1838325"/>
                <a:gd name="connsiteX84" fmla="*/ 3514725 w 3962014"/>
                <a:gd name="connsiteY84" fmla="*/ 342900 h 1838325"/>
                <a:gd name="connsiteX85" fmla="*/ 3652837 w 3962014"/>
                <a:gd name="connsiteY85" fmla="*/ 447675 h 1838325"/>
                <a:gd name="connsiteX86" fmla="*/ 3667125 w 3962014"/>
                <a:gd name="connsiteY86" fmla="*/ 461963 h 1838325"/>
                <a:gd name="connsiteX87" fmla="*/ 3686175 w 3962014"/>
                <a:gd name="connsiteY87" fmla="*/ 490538 h 1838325"/>
                <a:gd name="connsiteX88" fmla="*/ 3700462 w 3962014"/>
                <a:gd name="connsiteY88" fmla="*/ 514350 h 1838325"/>
                <a:gd name="connsiteX89" fmla="*/ 3714750 w 3962014"/>
                <a:gd name="connsiteY89" fmla="*/ 528638 h 1838325"/>
                <a:gd name="connsiteX90" fmla="*/ 3724275 w 3962014"/>
                <a:gd name="connsiteY90" fmla="*/ 542925 h 1838325"/>
                <a:gd name="connsiteX91" fmla="*/ 3743325 w 3962014"/>
                <a:gd name="connsiteY91" fmla="*/ 557213 h 1838325"/>
                <a:gd name="connsiteX92" fmla="*/ 3771900 w 3962014"/>
                <a:gd name="connsiteY92" fmla="*/ 585788 h 1838325"/>
                <a:gd name="connsiteX93" fmla="*/ 3786187 w 3962014"/>
                <a:gd name="connsiteY93" fmla="*/ 595313 h 1838325"/>
                <a:gd name="connsiteX94" fmla="*/ 3833812 w 3962014"/>
                <a:gd name="connsiteY94" fmla="*/ 638175 h 1838325"/>
                <a:gd name="connsiteX95" fmla="*/ 3843337 w 3962014"/>
                <a:gd name="connsiteY95" fmla="*/ 661988 h 1838325"/>
                <a:gd name="connsiteX96" fmla="*/ 3862387 w 3962014"/>
                <a:gd name="connsiteY96" fmla="*/ 695325 h 1838325"/>
                <a:gd name="connsiteX97" fmla="*/ 3876675 w 3962014"/>
                <a:gd name="connsiteY97" fmla="*/ 771525 h 1838325"/>
                <a:gd name="connsiteX98" fmla="*/ 3900487 w 3962014"/>
                <a:gd name="connsiteY98" fmla="*/ 828675 h 1838325"/>
                <a:gd name="connsiteX99" fmla="*/ 3914775 w 3962014"/>
                <a:gd name="connsiteY99" fmla="*/ 876300 h 1838325"/>
                <a:gd name="connsiteX100" fmla="*/ 3924300 w 3962014"/>
                <a:gd name="connsiteY100" fmla="*/ 900113 h 1838325"/>
                <a:gd name="connsiteX101" fmla="*/ 3933825 w 3962014"/>
                <a:gd name="connsiteY101" fmla="*/ 962025 h 1838325"/>
                <a:gd name="connsiteX102" fmla="*/ 3943350 w 3962014"/>
                <a:gd name="connsiteY102" fmla="*/ 985838 h 1838325"/>
                <a:gd name="connsiteX103" fmla="*/ 3952875 w 3962014"/>
                <a:gd name="connsiteY103" fmla="*/ 1038225 h 1838325"/>
                <a:gd name="connsiteX104" fmla="*/ 3948112 w 3962014"/>
                <a:gd name="connsiteY104" fmla="*/ 1238250 h 1838325"/>
                <a:gd name="connsiteX105" fmla="*/ 3957637 w 3962014"/>
                <a:gd name="connsiteY105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62037 w 3962014"/>
                <a:gd name="connsiteY39" fmla="*/ 228600 h 1838325"/>
                <a:gd name="connsiteX40" fmla="*/ 1085850 w 3962014"/>
                <a:gd name="connsiteY40" fmla="*/ 214313 h 1838325"/>
                <a:gd name="connsiteX41" fmla="*/ 1138237 w 3962014"/>
                <a:gd name="connsiteY41" fmla="*/ 185738 h 1838325"/>
                <a:gd name="connsiteX42" fmla="*/ 1166812 w 3962014"/>
                <a:gd name="connsiteY42" fmla="*/ 176213 h 1838325"/>
                <a:gd name="connsiteX43" fmla="*/ 1195387 w 3962014"/>
                <a:gd name="connsiteY43" fmla="*/ 161925 h 1838325"/>
                <a:gd name="connsiteX44" fmla="*/ 1266825 w 3962014"/>
                <a:gd name="connsiteY44" fmla="*/ 152400 h 1838325"/>
                <a:gd name="connsiteX45" fmla="*/ 1323975 w 3962014"/>
                <a:gd name="connsiteY45" fmla="*/ 142875 h 1838325"/>
                <a:gd name="connsiteX46" fmla="*/ 1428750 w 3962014"/>
                <a:gd name="connsiteY46" fmla="*/ 128588 h 1838325"/>
                <a:gd name="connsiteX47" fmla="*/ 1504950 w 3962014"/>
                <a:gd name="connsiteY47" fmla="*/ 114300 h 1838325"/>
                <a:gd name="connsiteX48" fmla="*/ 1624012 w 3962014"/>
                <a:gd name="connsiteY48" fmla="*/ 104775 h 1838325"/>
                <a:gd name="connsiteX49" fmla="*/ 1671637 w 3962014"/>
                <a:gd name="connsiteY49" fmla="*/ 95250 h 1838325"/>
                <a:gd name="connsiteX50" fmla="*/ 1747837 w 3962014"/>
                <a:gd name="connsiteY50" fmla="*/ 85725 h 1838325"/>
                <a:gd name="connsiteX51" fmla="*/ 1819275 w 3962014"/>
                <a:gd name="connsiteY51" fmla="*/ 71438 h 1838325"/>
                <a:gd name="connsiteX52" fmla="*/ 1881187 w 3962014"/>
                <a:gd name="connsiteY52" fmla="*/ 47625 h 1838325"/>
                <a:gd name="connsiteX53" fmla="*/ 1914525 w 3962014"/>
                <a:gd name="connsiteY53" fmla="*/ 28575 h 1838325"/>
                <a:gd name="connsiteX54" fmla="*/ 1952625 w 3962014"/>
                <a:gd name="connsiteY54" fmla="*/ 19050 h 1838325"/>
                <a:gd name="connsiteX55" fmla="*/ 2005012 w 3962014"/>
                <a:gd name="connsiteY55" fmla="*/ 0 h 1838325"/>
                <a:gd name="connsiteX56" fmla="*/ 2200275 w 3962014"/>
                <a:gd name="connsiteY56" fmla="*/ 9525 h 1838325"/>
                <a:gd name="connsiteX57" fmla="*/ 2214562 w 3962014"/>
                <a:gd name="connsiteY57" fmla="*/ 19050 h 1838325"/>
                <a:gd name="connsiteX58" fmla="*/ 2228850 w 3962014"/>
                <a:gd name="connsiteY58" fmla="*/ 23813 h 1838325"/>
                <a:gd name="connsiteX59" fmla="*/ 2257425 w 3962014"/>
                <a:gd name="connsiteY59" fmla="*/ 42863 h 1838325"/>
                <a:gd name="connsiteX60" fmla="*/ 2276475 w 3962014"/>
                <a:gd name="connsiteY60" fmla="*/ 57150 h 1838325"/>
                <a:gd name="connsiteX61" fmla="*/ 2314575 w 3962014"/>
                <a:gd name="connsiteY61" fmla="*/ 76200 h 1838325"/>
                <a:gd name="connsiteX62" fmla="*/ 2405062 w 3962014"/>
                <a:gd name="connsiteY62" fmla="*/ 61913 h 1838325"/>
                <a:gd name="connsiteX63" fmla="*/ 2443162 w 3962014"/>
                <a:gd name="connsiteY63" fmla="*/ 52388 h 1838325"/>
                <a:gd name="connsiteX64" fmla="*/ 2581275 w 3962014"/>
                <a:gd name="connsiteY64" fmla="*/ 47625 h 1838325"/>
                <a:gd name="connsiteX65" fmla="*/ 2676525 w 3962014"/>
                <a:gd name="connsiteY65" fmla="*/ 38100 h 1838325"/>
                <a:gd name="connsiteX66" fmla="*/ 2695575 w 3962014"/>
                <a:gd name="connsiteY66" fmla="*/ 33338 h 1838325"/>
                <a:gd name="connsiteX67" fmla="*/ 2762250 w 3962014"/>
                <a:gd name="connsiteY67" fmla="*/ 28575 h 1838325"/>
                <a:gd name="connsiteX68" fmla="*/ 2952750 w 3962014"/>
                <a:gd name="connsiteY68" fmla="*/ 42863 h 1838325"/>
                <a:gd name="connsiteX69" fmla="*/ 2995612 w 3962014"/>
                <a:gd name="connsiteY69" fmla="*/ 76200 h 1838325"/>
                <a:gd name="connsiteX70" fmla="*/ 3033712 w 3962014"/>
                <a:gd name="connsiteY70" fmla="*/ 90488 h 1838325"/>
                <a:gd name="connsiteX71" fmla="*/ 3090862 w 3962014"/>
                <a:gd name="connsiteY71" fmla="*/ 114300 h 1838325"/>
                <a:gd name="connsiteX72" fmla="*/ 3148012 w 3962014"/>
                <a:gd name="connsiteY72" fmla="*/ 152400 h 1838325"/>
                <a:gd name="connsiteX73" fmla="*/ 3167062 w 3962014"/>
                <a:gd name="connsiteY73" fmla="*/ 161925 h 1838325"/>
                <a:gd name="connsiteX74" fmla="*/ 3200400 w 3962014"/>
                <a:gd name="connsiteY74" fmla="*/ 176213 h 1838325"/>
                <a:gd name="connsiteX75" fmla="*/ 3238500 w 3962014"/>
                <a:gd name="connsiteY75" fmla="*/ 195263 h 1838325"/>
                <a:gd name="connsiteX76" fmla="*/ 3300412 w 3962014"/>
                <a:gd name="connsiteY76" fmla="*/ 242888 h 1838325"/>
                <a:gd name="connsiteX77" fmla="*/ 3333750 w 3962014"/>
                <a:gd name="connsiteY77" fmla="*/ 266700 h 1838325"/>
                <a:gd name="connsiteX78" fmla="*/ 3352800 w 3962014"/>
                <a:gd name="connsiteY78" fmla="*/ 271463 h 1838325"/>
                <a:gd name="connsiteX79" fmla="*/ 3395662 w 3962014"/>
                <a:gd name="connsiteY79" fmla="*/ 285750 h 1838325"/>
                <a:gd name="connsiteX80" fmla="*/ 3419475 w 3962014"/>
                <a:gd name="connsiteY80" fmla="*/ 295275 h 1838325"/>
                <a:gd name="connsiteX81" fmla="*/ 3462337 w 3962014"/>
                <a:gd name="connsiteY81" fmla="*/ 319088 h 1838325"/>
                <a:gd name="connsiteX82" fmla="*/ 3495675 w 3962014"/>
                <a:gd name="connsiteY82" fmla="*/ 328613 h 1838325"/>
                <a:gd name="connsiteX83" fmla="*/ 3514725 w 3962014"/>
                <a:gd name="connsiteY83" fmla="*/ 342900 h 1838325"/>
                <a:gd name="connsiteX84" fmla="*/ 3652837 w 3962014"/>
                <a:gd name="connsiteY84" fmla="*/ 447675 h 1838325"/>
                <a:gd name="connsiteX85" fmla="*/ 3667125 w 3962014"/>
                <a:gd name="connsiteY85" fmla="*/ 461963 h 1838325"/>
                <a:gd name="connsiteX86" fmla="*/ 3686175 w 3962014"/>
                <a:gd name="connsiteY86" fmla="*/ 490538 h 1838325"/>
                <a:gd name="connsiteX87" fmla="*/ 3700462 w 3962014"/>
                <a:gd name="connsiteY87" fmla="*/ 514350 h 1838325"/>
                <a:gd name="connsiteX88" fmla="*/ 3714750 w 3962014"/>
                <a:gd name="connsiteY88" fmla="*/ 528638 h 1838325"/>
                <a:gd name="connsiteX89" fmla="*/ 3724275 w 3962014"/>
                <a:gd name="connsiteY89" fmla="*/ 542925 h 1838325"/>
                <a:gd name="connsiteX90" fmla="*/ 3743325 w 3962014"/>
                <a:gd name="connsiteY90" fmla="*/ 557213 h 1838325"/>
                <a:gd name="connsiteX91" fmla="*/ 3771900 w 3962014"/>
                <a:gd name="connsiteY91" fmla="*/ 585788 h 1838325"/>
                <a:gd name="connsiteX92" fmla="*/ 3786187 w 3962014"/>
                <a:gd name="connsiteY92" fmla="*/ 595313 h 1838325"/>
                <a:gd name="connsiteX93" fmla="*/ 3833812 w 3962014"/>
                <a:gd name="connsiteY93" fmla="*/ 638175 h 1838325"/>
                <a:gd name="connsiteX94" fmla="*/ 3843337 w 3962014"/>
                <a:gd name="connsiteY94" fmla="*/ 661988 h 1838325"/>
                <a:gd name="connsiteX95" fmla="*/ 3862387 w 3962014"/>
                <a:gd name="connsiteY95" fmla="*/ 695325 h 1838325"/>
                <a:gd name="connsiteX96" fmla="*/ 3876675 w 3962014"/>
                <a:gd name="connsiteY96" fmla="*/ 771525 h 1838325"/>
                <a:gd name="connsiteX97" fmla="*/ 3900487 w 3962014"/>
                <a:gd name="connsiteY97" fmla="*/ 828675 h 1838325"/>
                <a:gd name="connsiteX98" fmla="*/ 3914775 w 3962014"/>
                <a:gd name="connsiteY98" fmla="*/ 876300 h 1838325"/>
                <a:gd name="connsiteX99" fmla="*/ 3924300 w 3962014"/>
                <a:gd name="connsiteY99" fmla="*/ 900113 h 1838325"/>
                <a:gd name="connsiteX100" fmla="*/ 3933825 w 3962014"/>
                <a:gd name="connsiteY100" fmla="*/ 962025 h 1838325"/>
                <a:gd name="connsiteX101" fmla="*/ 3943350 w 3962014"/>
                <a:gd name="connsiteY101" fmla="*/ 985838 h 1838325"/>
                <a:gd name="connsiteX102" fmla="*/ 3952875 w 3962014"/>
                <a:gd name="connsiteY102" fmla="*/ 1038225 h 1838325"/>
                <a:gd name="connsiteX103" fmla="*/ 3948112 w 3962014"/>
                <a:gd name="connsiteY103" fmla="*/ 1238250 h 1838325"/>
                <a:gd name="connsiteX104" fmla="*/ 3957637 w 3962014"/>
                <a:gd name="connsiteY104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62037 w 3962014"/>
                <a:gd name="connsiteY39" fmla="*/ 228600 h 1838325"/>
                <a:gd name="connsiteX40" fmla="*/ 1085850 w 3962014"/>
                <a:gd name="connsiteY40" fmla="*/ 214313 h 1838325"/>
                <a:gd name="connsiteX41" fmla="*/ 1138237 w 3962014"/>
                <a:gd name="connsiteY41" fmla="*/ 185738 h 1838325"/>
                <a:gd name="connsiteX42" fmla="*/ 1166812 w 3962014"/>
                <a:gd name="connsiteY42" fmla="*/ 176213 h 1838325"/>
                <a:gd name="connsiteX43" fmla="*/ 1195387 w 3962014"/>
                <a:gd name="connsiteY43" fmla="*/ 161925 h 1838325"/>
                <a:gd name="connsiteX44" fmla="*/ 1266825 w 3962014"/>
                <a:gd name="connsiteY44" fmla="*/ 152400 h 1838325"/>
                <a:gd name="connsiteX45" fmla="*/ 1323975 w 3962014"/>
                <a:gd name="connsiteY45" fmla="*/ 142875 h 1838325"/>
                <a:gd name="connsiteX46" fmla="*/ 1504950 w 3962014"/>
                <a:gd name="connsiteY46" fmla="*/ 114300 h 1838325"/>
                <a:gd name="connsiteX47" fmla="*/ 1624012 w 3962014"/>
                <a:gd name="connsiteY47" fmla="*/ 104775 h 1838325"/>
                <a:gd name="connsiteX48" fmla="*/ 1671637 w 3962014"/>
                <a:gd name="connsiteY48" fmla="*/ 95250 h 1838325"/>
                <a:gd name="connsiteX49" fmla="*/ 1747837 w 3962014"/>
                <a:gd name="connsiteY49" fmla="*/ 85725 h 1838325"/>
                <a:gd name="connsiteX50" fmla="*/ 1819275 w 3962014"/>
                <a:gd name="connsiteY50" fmla="*/ 71438 h 1838325"/>
                <a:gd name="connsiteX51" fmla="*/ 1881187 w 3962014"/>
                <a:gd name="connsiteY51" fmla="*/ 47625 h 1838325"/>
                <a:gd name="connsiteX52" fmla="*/ 1914525 w 3962014"/>
                <a:gd name="connsiteY52" fmla="*/ 28575 h 1838325"/>
                <a:gd name="connsiteX53" fmla="*/ 1952625 w 3962014"/>
                <a:gd name="connsiteY53" fmla="*/ 19050 h 1838325"/>
                <a:gd name="connsiteX54" fmla="*/ 2005012 w 3962014"/>
                <a:gd name="connsiteY54" fmla="*/ 0 h 1838325"/>
                <a:gd name="connsiteX55" fmla="*/ 2200275 w 3962014"/>
                <a:gd name="connsiteY55" fmla="*/ 9525 h 1838325"/>
                <a:gd name="connsiteX56" fmla="*/ 2214562 w 3962014"/>
                <a:gd name="connsiteY56" fmla="*/ 19050 h 1838325"/>
                <a:gd name="connsiteX57" fmla="*/ 2228850 w 3962014"/>
                <a:gd name="connsiteY57" fmla="*/ 23813 h 1838325"/>
                <a:gd name="connsiteX58" fmla="*/ 2257425 w 3962014"/>
                <a:gd name="connsiteY58" fmla="*/ 42863 h 1838325"/>
                <a:gd name="connsiteX59" fmla="*/ 2276475 w 3962014"/>
                <a:gd name="connsiteY59" fmla="*/ 57150 h 1838325"/>
                <a:gd name="connsiteX60" fmla="*/ 2314575 w 3962014"/>
                <a:gd name="connsiteY60" fmla="*/ 76200 h 1838325"/>
                <a:gd name="connsiteX61" fmla="*/ 2405062 w 3962014"/>
                <a:gd name="connsiteY61" fmla="*/ 61913 h 1838325"/>
                <a:gd name="connsiteX62" fmla="*/ 2443162 w 3962014"/>
                <a:gd name="connsiteY62" fmla="*/ 52388 h 1838325"/>
                <a:gd name="connsiteX63" fmla="*/ 2581275 w 3962014"/>
                <a:gd name="connsiteY63" fmla="*/ 47625 h 1838325"/>
                <a:gd name="connsiteX64" fmla="*/ 2676525 w 3962014"/>
                <a:gd name="connsiteY64" fmla="*/ 38100 h 1838325"/>
                <a:gd name="connsiteX65" fmla="*/ 2695575 w 3962014"/>
                <a:gd name="connsiteY65" fmla="*/ 33338 h 1838325"/>
                <a:gd name="connsiteX66" fmla="*/ 2762250 w 3962014"/>
                <a:gd name="connsiteY66" fmla="*/ 28575 h 1838325"/>
                <a:gd name="connsiteX67" fmla="*/ 2952750 w 3962014"/>
                <a:gd name="connsiteY67" fmla="*/ 42863 h 1838325"/>
                <a:gd name="connsiteX68" fmla="*/ 2995612 w 3962014"/>
                <a:gd name="connsiteY68" fmla="*/ 76200 h 1838325"/>
                <a:gd name="connsiteX69" fmla="*/ 3033712 w 3962014"/>
                <a:gd name="connsiteY69" fmla="*/ 90488 h 1838325"/>
                <a:gd name="connsiteX70" fmla="*/ 3090862 w 3962014"/>
                <a:gd name="connsiteY70" fmla="*/ 114300 h 1838325"/>
                <a:gd name="connsiteX71" fmla="*/ 3148012 w 3962014"/>
                <a:gd name="connsiteY71" fmla="*/ 152400 h 1838325"/>
                <a:gd name="connsiteX72" fmla="*/ 3167062 w 3962014"/>
                <a:gd name="connsiteY72" fmla="*/ 161925 h 1838325"/>
                <a:gd name="connsiteX73" fmla="*/ 3200400 w 3962014"/>
                <a:gd name="connsiteY73" fmla="*/ 176213 h 1838325"/>
                <a:gd name="connsiteX74" fmla="*/ 3238500 w 3962014"/>
                <a:gd name="connsiteY74" fmla="*/ 195263 h 1838325"/>
                <a:gd name="connsiteX75" fmla="*/ 3300412 w 3962014"/>
                <a:gd name="connsiteY75" fmla="*/ 242888 h 1838325"/>
                <a:gd name="connsiteX76" fmla="*/ 3333750 w 3962014"/>
                <a:gd name="connsiteY76" fmla="*/ 266700 h 1838325"/>
                <a:gd name="connsiteX77" fmla="*/ 3352800 w 3962014"/>
                <a:gd name="connsiteY77" fmla="*/ 271463 h 1838325"/>
                <a:gd name="connsiteX78" fmla="*/ 3395662 w 3962014"/>
                <a:gd name="connsiteY78" fmla="*/ 285750 h 1838325"/>
                <a:gd name="connsiteX79" fmla="*/ 3419475 w 3962014"/>
                <a:gd name="connsiteY79" fmla="*/ 295275 h 1838325"/>
                <a:gd name="connsiteX80" fmla="*/ 3462337 w 3962014"/>
                <a:gd name="connsiteY80" fmla="*/ 319088 h 1838325"/>
                <a:gd name="connsiteX81" fmla="*/ 3495675 w 3962014"/>
                <a:gd name="connsiteY81" fmla="*/ 328613 h 1838325"/>
                <a:gd name="connsiteX82" fmla="*/ 3514725 w 3962014"/>
                <a:gd name="connsiteY82" fmla="*/ 342900 h 1838325"/>
                <a:gd name="connsiteX83" fmla="*/ 3652837 w 3962014"/>
                <a:gd name="connsiteY83" fmla="*/ 447675 h 1838325"/>
                <a:gd name="connsiteX84" fmla="*/ 3667125 w 3962014"/>
                <a:gd name="connsiteY84" fmla="*/ 461963 h 1838325"/>
                <a:gd name="connsiteX85" fmla="*/ 3686175 w 3962014"/>
                <a:gd name="connsiteY85" fmla="*/ 490538 h 1838325"/>
                <a:gd name="connsiteX86" fmla="*/ 3700462 w 3962014"/>
                <a:gd name="connsiteY86" fmla="*/ 514350 h 1838325"/>
                <a:gd name="connsiteX87" fmla="*/ 3714750 w 3962014"/>
                <a:gd name="connsiteY87" fmla="*/ 528638 h 1838325"/>
                <a:gd name="connsiteX88" fmla="*/ 3724275 w 3962014"/>
                <a:gd name="connsiteY88" fmla="*/ 542925 h 1838325"/>
                <a:gd name="connsiteX89" fmla="*/ 3743325 w 3962014"/>
                <a:gd name="connsiteY89" fmla="*/ 557213 h 1838325"/>
                <a:gd name="connsiteX90" fmla="*/ 3771900 w 3962014"/>
                <a:gd name="connsiteY90" fmla="*/ 585788 h 1838325"/>
                <a:gd name="connsiteX91" fmla="*/ 3786187 w 3962014"/>
                <a:gd name="connsiteY91" fmla="*/ 595313 h 1838325"/>
                <a:gd name="connsiteX92" fmla="*/ 3833812 w 3962014"/>
                <a:gd name="connsiteY92" fmla="*/ 638175 h 1838325"/>
                <a:gd name="connsiteX93" fmla="*/ 3843337 w 3962014"/>
                <a:gd name="connsiteY93" fmla="*/ 661988 h 1838325"/>
                <a:gd name="connsiteX94" fmla="*/ 3862387 w 3962014"/>
                <a:gd name="connsiteY94" fmla="*/ 695325 h 1838325"/>
                <a:gd name="connsiteX95" fmla="*/ 3876675 w 3962014"/>
                <a:gd name="connsiteY95" fmla="*/ 771525 h 1838325"/>
                <a:gd name="connsiteX96" fmla="*/ 3900487 w 3962014"/>
                <a:gd name="connsiteY96" fmla="*/ 828675 h 1838325"/>
                <a:gd name="connsiteX97" fmla="*/ 3914775 w 3962014"/>
                <a:gd name="connsiteY97" fmla="*/ 876300 h 1838325"/>
                <a:gd name="connsiteX98" fmla="*/ 3924300 w 3962014"/>
                <a:gd name="connsiteY98" fmla="*/ 900113 h 1838325"/>
                <a:gd name="connsiteX99" fmla="*/ 3933825 w 3962014"/>
                <a:gd name="connsiteY99" fmla="*/ 962025 h 1838325"/>
                <a:gd name="connsiteX100" fmla="*/ 3943350 w 3962014"/>
                <a:gd name="connsiteY100" fmla="*/ 985838 h 1838325"/>
                <a:gd name="connsiteX101" fmla="*/ 3952875 w 3962014"/>
                <a:gd name="connsiteY101" fmla="*/ 1038225 h 1838325"/>
                <a:gd name="connsiteX102" fmla="*/ 3948112 w 3962014"/>
                <a:gd name="connsiteY102" fmla="*/ 1238250 h 1838325"/>
                <a:gd name="connsiteX103" fmla="*/ 3957637 w 3962014"/>
                <a:gd name="connsiteY103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62037 w 3962014"/>
                <a:gd name="connsiteY39" fmla="*/ 228600 h 1838325"/>
                <a:gd name="connsiteX40" fmla="*/ 1085850 w 3962014"/>
                <a:gd name="connsiteY40" fmla="*/ 214313 h 1838325"/>
                <a:gd name="connsiteX41" fmla="*/ 1138237 w 3962014"/>
                <a:gd name="connsiteY41" fmla="*/ 185738 h 1838325"/>
                <a:gd name="connsiteX42" fmla="*/ 1166812 w 3962014"/>
                <a:gd name="connsiteY42" fmla="*/ 176213 h 1838325"/>
                <a:gd name="connsiteX43" fmla="*/ 1195387 w 3962014"/>
                <a:gd name="connsiteY43" fmla="*/ 161925 h 1838325"/>
                <a:gd name="connsiteX44" fmla="*/ 1266825 w 3962014"/>
                <a:gd name="connsiteY44" fmla="*/ 152400 h 1838325"/>
                <a:gd name="connsiteX45" fmla="*/ 1504950 w 3962014"/>
                <a:gd name="connsiteY45" fmla="*/ 114300 h 1838325"/>
                <a:gd name="connsiteX46" fmla="*/ 1624012 w 3962014"/>
                <a:gd name="connsiteY46" fmla="*/ 104775 h 1838325"/>
                <a:gd name="connsiteX47" fmla="*/ 1671637 w 3962014"/>
                <a:gd name="connsiteY47" fmla="*/ 95250 h 1838325"/>
                <a:gd name="connsiteX48" fmla="*/ 1747837 w 3962014"/>
                <a:gd name="connsiteY48" fmla="*/ 85725 h 1838325"/>
                <a:gd name="connsiteX49" fmla="*/ 1819275 w 3962014"/>
                <a:gd name="connsiteY49" fmla="*/ 71438 h 1838325"/>
                <a:gd name="connsiteX50" fmla="*/ 1881187 w 3962014"/>
                <a:gd name="connsiteY50" fmla="*/ 47625 h 1838325"/>
                <a:gd name="connsiteX51" fmla="*/ 1914525 w 3962014"/>
                <a:gd name="connsiteY51" fmla="*/ 28575 h 1838325"/>
                <a:gd name="connsiteX52" fmla="*/ 1952625 w 3962014"/>
                <a:gd name="connsiteY52" fmla="*/ 19050 h 1838325"/>
                <a:gd name="connsiteX53" fmla="*/ 2005012 w 3962014"/>
                <a:gd name="connsiteY53" fmla="*/ 0 h 1838325"/>
                <a:gd name="connsiteX54" fmla="*/ 2200275 w 3962014"/>
                <a:gd name="connsiteY54" fmla="*/ 9525 h 1838325"/>
                <a:gd name="connsiteX55" fmla="*/ 2214562 w 3962014"/>
                <a:gd name="connsiteY55" fmla="*/ 19050 h 1838325"/>
                <a:gd name="connsiteX56" fmla="*/ 2228850 w 3962014"/>
                <a:gd name="connsiteY56" fmla="*/ 23813 h 1838325"/>
                <a:gd name="connsiteX57" fmla="*/ 2257425 w 3962014"/>
                <a:gd name="connsiteY57" fmla="*/ 42863 h 1838325"/>
                <a:gd name="connsiteX58" fmla="*/ 2276475 w 3962014"/>
                <a:gd name="connsiteY58" fmla="*/ 57150 h 1838325"/>
                <a:gd name="connsiteX59" fmla="*/ 2314575 w 3962014"/>
                <a:gd name="connsiteY59" fmla="*/ 76200 h 1838325"/>
                <a:gd name="connsiteX60" fmla="*/ 2405062 w 3962014"/>
                <a:gd name="connsiteY60" fmla="*/ 61913 h 1838325"/>
                <a:gd name="connsiteX61" fmla="*/ 2443162 w 3962014"/>
                <a:gd name="connsiteY61" fmla="*/ 52388 h 1838325"/>
                <a:gd name="connsiteX62" fmla="*/ 2581275 w 3962014"/>
                <a:gd name="connsiteY62" fmla="*/ 47625 h 1838325"/>
                <a:gd name="connsiteX63" fmla="*/ 2676525 w 3962014"/>
                <a:gd name="connsiteY63" fmla="*/ 38100 h 1838325"/>
                <a:gd name="connsiteX64" fmla="*/ 2695575 w 3962014"/>
                <a:gd name="connsiteY64" fmla="*/ 33338 h 1838325"/>
                <a:gd name="connsiteX65" fmla="*/ 2762250 w 3962014"/>
                <a:gd name="connsiteY65" fmla="*/ 28575 h 1838325"/>
                <a:gd name="connsiteX66" fmla="*/ 2952750 w 3962014"/>
                <a:gd name="connsiteY66" fmla="*/ 42863 h 1838325"/>
                <a:gd name="connsiteX67" fmla="*/ 2995612 w 3962014"/>
                <a:gd name="connsiteY67" fmla="*/ 76200 h 1838325"/>
                <a:gd name="connsiteX68" fmla="*/ 3033712 w 3962014"/>
                <a:gd name="connsiteY68" fmla="*/ 90488 h 1838325"/>
                <a:gd name="connsiteX69" fmla="*/ 3090862 w 3962014"/>
                <a:gd name="connsiteY69" fmla="*/ 114300 h 1838325"/>
                <a:gd name="connsiteX70" fmla="*/ 3148012 w 3962014"/>
                <a:gd name="connsiteY70" fmla="*/ 152400 h 1838325"/>
                <a:gd name="connsiteX71" fmla="*/ 3167062 w 3962014"/>
                <a:gd name="connsiteY71" fmla="*/ 161925 h 1838325"/>
                <a:gd name="connsiteX72" fmla="*/ 3200400 w 3962014"/>
                <a:gd name="connsiteY72" fmla="*/ 176213 h 1838325"/>
                <a:gd name="connsiteX73" fmla="*/ 3238500 w 3962014"/>
                <a:gd name="connsiteY73" fmla="*/ 195263 h 1838325"/>
                <a:gd name="connsiteX74" fmla="*/ 3300412 w 3962014"/>
                <a:gd name="connsiteY74" fmla="*/ 242888 h 1838325"/>
                <a:gd name="connsiteX75" fmla="*/ 3333750 w 3962014"/>
                <a:gd name="connsiteY75" fmla="*/ 266700 h 1838325"/>
                <a:gd name="connsiteX76" fmla="*/ 3352800 w 3962014"/>
                <a:gd name="connsiteY76" fmla="*/ 271463 h 1838325"/>
                <a:gd name="connsiteX77" fmla="*/ 3395662 w 3962014"/>
                <a:gd name="connsiteY77" fmla="*/ 285750 h 1838325"/>
                <a:gd name="connsiteX78" fmla="*/ 3419475 w 3962014"/>
                <a:gd name="connsiteY78" fmla="*/ 295275 h 1838325"/>
                <a:gd name="connsiteX79" fmla="*/ 3462337 w 3962014"/>
                <a:gd name="connsiteY79" fmla="*/ 319088 h 1838325"/>
                <a:gd name="connsiteX80" fmla="*/ 3495675 w 3962014"/>
                <a:gd name="connsiteY80" fmla="*/ 328613 h 1838325"/>
                <a:gd name="connsiteX81" fmla="*/ 3514725 w 3962014"/>
                <a:gd name="connsiteY81" fmla="*/ 342900 h 1838325"/>
                <a:gd name="connsiteX82" fmla="*/ 3652837 w 3962014"/>
                <a:gd name="connsiteY82" fmla="*/ 447675 h 1838325"/>
                <a:gd name="connsiteX83" fmla="*/ 3667125 w 3962014"/>
                <a:gd name="connsiteY83" fmla="*/ 461963 h 1838325"/>
                <a:gd name="connsiteX84" fmla="*/ 3686175 w 3962014"/>
                <a:gd name="connsiteY84" fmla="*/ 490538 h 1838325"/>
                <a:gd name="connsiteX85" fmla="*/ 3700462 w 3962014"/>
                <a:gd name="connsiteY85" fmla="*/ 514350 h 1838325"/>
                <a:gd name="connsiteX86" fmla="*/ 3714750 w 3962014"/>
                <a:gd name="connsiteY86" fmla="*/ 528638 h 1838325"/>
                <a:gd name="connsiteX87" fmla="*/ 3724275 w 3962014"/>
                <a:gd name="connsiteY87" fmla="*/ 542925 h 1838325"/>
                <a:gd name="connsiteX88" fmla="*/ 3743325 w 3962014"/>
                <a:gd name="connsiteY88" fmla="*/ 557213 h 1838325"/>
                <a:gd name="connsiteX89" fmla="*/ 3771900 w 3962014"/>
                <a:gd name="connsiteY89" fmla="*/ 585788 h 1838325"/>
                <a:gd name="connsiteX90" fmla="*/ 3786187 w 3962014"/>
                <a:gd name="connsiteY90" fmla="*/ 595313 h 1838325"/>
                <a:gd name="connsiteX91" fmla="*/ 3833812 w 3962014"/>
                <a:gd name="connsiteY91" fmla="*/ 638175 h 1838325"/>
                <a:gd name="connsiteX92" fmla="*/ 3843337 w 3962014"/>
                <a:gd name="connsiteY92" fmla="*/ 661988 h 1838325"/>
                <a:gd name="connsiteX93" fmla="*/ 3862387 w 3962014"/>
                <a:gd name="connsiteY93" fmla="*/ 695325 h 1838325"/>
                <a:gd name="connsiteX94" fmla="*/ 3876675 w 3962014"/>
                <a:gd name="connsiteY94" fmla="*/ 771525 h 1838325"/>
                <a:gd name="connsiteX95" fmla="*/ 3900487 w 3962014"/>
                <a:gd name="connsiteY95" fmla="*/ 828675 h 1838325"/>
                <a:gd name="connsiteX96" fmla="*/ 3914775 w 3962014"/>
                <a:gd name="connsiteY96" fmla="*/ 876300 h 1838325"/>
                <a:gd name="connsiteX97" fmla="*/ 3924300 w 3962014"/>
                <a:gd name="connsiteY97" fmla="*/ 900113 h 1838325"/>
                <a:gd name="connsiteX98" fmla="*/ 3933825 w 3962014"/>
                <a:gd name="connsiteY98" fmla="*/ 962025 h 1838325"/>
                <a:gd name="connsiteX99" fmla="*/ 3943350 w 3962014"/>
                <a:gd name="connsiteY99" fmla="*/ 985838 h 1838325"/>
                <a:gd name="connsiteX100" fmla="*/ 3952875 w 3962014"/>
                <a:gd name="connsiteY100" fmla="*/ 1038225 h 1838325"/>
                <a:gd name="connsiteX101" fmla="*/ 3948112 w 3962014"/>
                <a:gd name="connsiteY101" fmla="*/ 1238250 h 1838325"/>
                <a:gd name="connsiteX102" fmla="*/ 3957637 w 3962014"/>
                <a:gd name="connsiteY102" fmla="*/ 1423987 h 1838325"/>
                <a:gd name="connsiteX0" fmla="*/ 0 w 3962014"/>
                <a:gd name="connsiteY0" fmla="*/ 1838325 h 1838325"/>
                <a:gd name="connsiteX1" fmla="*/ 19050 w 3962014"/>
                <a:gd name="connsiteY1" fmla="*/ 1814513 h 1838325"/>
                <a:gd name="connsiteX2" fmla="*/ 33337 w 3962014"/>
                <a:gd name="connsiteY2" fmla="*/ 1809750 h 1838325"/>
                <a:gd name="connsiteX3" fmla="*/ 38100 w 3962014"/>
                <a:gd name="connsiteY3" fmla="*/ 1776413 h 1838325"/>
                <a:gd name="connsiteX4" fmla="*/ 57150 w 3962014"/>
                <a:gd name="connsiteY4" fmla="*/ 1700213 h 1838325"/>
                <a:gd name="connsiteX5" fmla="*/ 66675 w 3962014"/>
                <a:gd name="connsiteY5" fmla="*/ 1671638 h 1838325"/>
                <a:gd name="connsiteX6" fmla="*/ 80962 w 3962014"/>
                <a:gd name="connsiteY6" fmla="*/ 1652588 h 1838325"/>
                <a:gd name="connsiteX7" fmla="*/ 95250 w 3962014"/>
                <a:gd name="connsiteY7" fmla="*/ 1609725 h 1838325"/>
                <a:gd name="connsiteX8" fmla="*/ 100012 w 3962014"/>
                <a:gd name="connsiteY8" fmla="*/ 1571625 h 1838325"/>
                <a:gd name="connsiteX9" fmla="*/ 109537 w 3962014"/>
                <a:gd name="connsiteY9" fmla="*/ 1552575 h 1838325"/>
                <a:gd name="connsiteX10" fmla="*/ 123825 w 3962014"/>
                <a:gd name="connsiteY10" fmla="*/ 1495425 h 1838325"/>
                <a:gd name="connsiteX11" fmla="*/ 114300 w 3962014"/>
                <a:gd name="connsiteY11" fmla="*/ 1371600 h 1838325"/>
                <a:gd name="connsiteX12" fmla="*/ 104775 w 3962014"/>
                <a:gd name="connsiteY12" fmla="*/ 1347788 h 1838325"/>
                <a:gd name="connsiteX13" fmla="*/ 104775 w 3962014"/>
                <a:gd name="connsiteY13" fmla="*/ 1128713 h 1838325"/>
                <a:gd name="connsiteX14" fmla="*/ 114300 w 3962014"/>
                <a:gd name="connsiteY14" fmla="*/ 1114425 h 1838325"/>
                <a:gd name="connsiteX15" fmla="*/ 185737 w 3962014"/>
                <a:gd name="connsiteY15" fmla="*/ 1062038 h 1838325"/>
                <a:gd name="connsiteX16" fmla="*/ 214312 w 3962014"/>
                <a:gd name="connsiteY16" fmla="*/ 1047750 h 1838325"/>
                <a:gd name="connsiteX17" fmla="*/ 285750 w 3962014"/>
                <a:gd name="connsiteY17" fmla="*/ 1033463 h 1838325"/>
                <a:gd name="connsiteX18" fmla="*/ 371475 w 3962014"/>
                <a:gd name="connsiteY18" fmla="*/ 1042988 h 1838325"/>
                <a:gd name="connsiteX19" fmla="*/ 400050 w 3962014"/>
                <a:gd name="connsiteY19" fmla="*/ 1062038 h 1838325"/>
                <a:gd name="connsiteX20" fmla="*/ 442912 w 3962014"/>
                <a:gd name="connsiteY20" fmla="*/ 1081088 h 1838325"/>
                <a:gd name="connsiteX21" fmla="*/ 466725 w 3962014"/>
                <a:gd name="connsiteY21" fmla="*/ 1090613 h 1838325"/>
                <a:gd name="connsiteX22" fmla="*/ 490537 w 3962014"/>
                <a:gd name="connsiteY22" fmla="*/ 1085850 h 1838325"/>
                <a:gd name="connsiteX23" fmla="*/ 547687 w 3962014"/>
                <a:gd name="connsiteY23" fmla="*/ 1028700 h 1838325"/>
                <a:gd name="connsiteX24" fmla="*/ 542925 w 3962014"/>
                <a:gd name="connsiteY24" fmla="*/ 1004888 h 1838325"/>
                <a:gd name="connsiteX25" fmla="*/ 533400 w 3962014"/>
                <a:gd name="connsiteY25" fmla="*/ 976313 h 1838325"/>
                <a:gd name="connsiteX26" fmla="*/ 523875 w 3962014"/>
                <a:gd name="connsiteY26" fmla="*/ 938213 h 1838325"/>
                <a:gd name="connsiteX27" fmla="*/ 528637 w 3962014"/>
                <a:gd name="connsiteY27" fmla="*/ 728663 h 1838325"/>
                <a:gd name="connsiteX28" fmla="*/ 561975 w 3962014"/>
                <a:gd name="connsiteY28" fmla="*/ 666750 h 1838325"/>
                <a:gd name="connsiteX29" fmla="*/ 585787 w 3962014"/>
                <a:gd name="connsiteY29" fmla="*/ 623888 h 1838325"/>
                <a:gd name="connsiteX30" fmla="*/ 647700 w 3962014"/>
                <a:gd name="connsiteY30" fmla="*/ 533400 h 1838325"/>
                <a:gd name="connsiteX31" fmla="*/ 671512 w 3962014"/>
                <a:gd name="connsiteY31" fmla="*/ 504825 h 1838325"/>
                <a:gd name="connsiteX32" fmla="*/ 719137 w 3962014"/>
                <a:gd name="connsiteY32" fmla="*/ 466725 h 1838325"/>
                <a:gd name="connsiteX33" fmla="*/ 742950 w 3962014"/>
                <a:gd name="connsiteY33" fmla="*/ 447675 h 1838325"/>
                <a:gd name="connsiteX34" fmla="*/ 795337 w 3962014"/>
                <a:gd name="connsiteY34" fmla="*/ 433388 h 1838325"/>
                <a:gd name="connsiteX35" fmla="*/ 847725 w 3962014"/>
                <a:gd name="connsiteY35" fmla="*/ 404813 h 1838325"/>
                <a:gd name="connsiteX36" fmla="*/ 876300 w 3962014"/>
                <a:gd name="connsiteY36" fmla="*/ 390525 h 1838325"/>
                <a:gd name="connsiteX37" fmla="*/ 890587 w 3962014"/>
                <a:gd name="connsiteY37" fmla="*/ 381000 h 1838325"/>
                <a:gd name="connsiteX38" fmla="*/ 928687 w 3962014"/>
                <a:gd name="connsiteY38" fmla="*/ 376238 h 1838325"/>
                <a:gd name="connsiteX39" fmla="*/ 1062037 w 3962014"/>
                <a:gd name="connsiteY39" fmla="*/ 228600 h 1838325"/>
                <a:gd name="connsiteX40" fmla="*/ 1085850 w 3962014"/>
                <a:gd name="connsiteY40" fmla="*/ 214313 h 1838325"/>
                <a:gd name="connsiteX41" fmla="*/ 1138237 w 3962014"/>
                <a:gd name="connsiteY41" fmla="*/ 185738 h 1838325"/>
                <a:gd name="connsiteX42" fmla="*/ 1166812 w 3962014"/>
                <a:gd name="connsiteY42" fmla="*/ 176213 h 1838325"/>
                <a:gd name="connsiteX43" fmla="*/ 1195387 w 3962014"/>
                <a:gd name="connsiteY43" fmla="*/ 161925 h 1838325"/>
                <a:gd name="connsiteX44" fmla="*/ 1266825 w 3962014"/>
                <a:gd name="connsiteY44" fmla="*/ 152400 h 1838325"/>
                <a:gd name="connsiteX45" fmla="*/ 1376361 w 3962014"/>
                <a:gd name="connsiteY45" fmla="*/ 133350 h 1838325"/>
                <a:gd name="connsiteX46" fmla="*/ 1504950 w 3962014"/>
                <a:gd name="connsiteY46" fmla="*/ 114300 h 1838325"/>
                <a:gd name="connsiteX47" fmla="*/ 1624012 w 3962014"/>
                <a:gd name="connsiteY47" fmla="*/ 104775 h 1838325"/>
                <a:gd name="connsiteX48" fmla="*/ 1671637 w 3962014"/>
                <a:gd name="connsiteY48" fmla="*/ 95250 h 1838325"/>
                <a:gd name="connsiteX49" fmla="*/ 1747837 w 3962014"/>
                <a:gd name="connsiteY49" fmla="*/ 85725 h 1838325"/>
                <a:gd name="connsiteX50" fmla="*/ 1819275 w 3962014"/>
                <a:gd name="connsiteY50" fmla="*/ 71438 h 1838325"/>
                <a:gd name="connsiteX51" fmla="*/ 1881187 w 3962014"/>
                <a:gd name="connsiteY51" fmla="*/ 47625 h 1838325"/>
                <a:gd name="connsiteX52" fmla="*/ 1914525 w 3962014"/>
                <a:gd name="connsiteY52" fmla="*/ 28575 h 1838325"/>
                <a:gd name="connsiteX53" fmla="*/ 1952625 w 3962014"/>
                <a:gd name="connsiteY53" fmla="*/ 19050 h 1838325"/>
                <a:gd name="connsiteX54" fmla="*/ 2005012 w 3962014"/>
                <a:gd name="connsiteY54" fmla="*/ 0 h 1838325"/>
                <a:gd name="connsiteX55" fmla="*/ 2200275 w 3962014"/>
                <a:gd name="connsiteY55" fmla="*/ 9525 h 1838325"/>
                <a:gd name="connsiteX56" fmla="*/ 2214562 w 3962014"/>
                <a:gd name="connsiteY56" fmla="*/ 19050 h 1838325"/>
                <a:gd name="connsiteX57" fmla="*/ 2228850 w 3962014"/>
                <a:gd name="connsiteY57" fmla="*/ 23813 h 1838325"/>
                <a:gd name="connsiteX58" fmla="*/ 2257425 w 3962014"/>
                <a:gd name="connsiteY58" fmla="*/ 42863 h 1838325"/>
                <a:gd name="connsiteX59" fmla="*/ 2276475 w 3962014"/>
                <a:gd name="connsiteY59" fmla="*/ 57150 h 1838325"/>
                <a:gd name="connsiteX60" fmla="*/ 2314575 w 3962014"/>
                <a:gd name="connsiteY60" fmla="*/ 76200 h 1838325"/>
                <a:gd name="connsiteX61" fmla="*/ 2405062 w 3962014"/>
                <a:gd name="connsiteY61" fmla="*/ 61913 h 1838325"/>
                <a:gd name="connsiteX62" fmla="*/ 2443162 w 3962014"/>
                <a:gd name="connsiteY62" fmla="*/ 52388 h 1838325"/>
                <a:gd name="connsiteX63" fmla="*/ 2581275 w 3962014"/>
                <a:gd name="connsiteY63" fmla="*/ 47625 h 1838325"/>
                <a:gd name="connsiteX64" fmla="*/ 2676525 w 3962014"/>
                <a:gd name="connsiteY64" fmla="*/ 38100 h 1838325"/>
                <a:gd name="connsiteX65" fmla="*/ 2695575 w 3962014"/>
                <a:gd name="connsiteY65" fmla="*/ 33338 h 1838325"/>
                <a:gd name="connsiteX66" fmla="*/ 2762250 w 3962014"/>
                <a:gd name="connsiteY66" fmla="*/ 28575 h 1838325"/>
                <a:gd name="connsiteX67" fmla="*/ 2952750 w 3962014"/>
                <a:gd name="connsiteY67" fmla="*/ 42863 h 1838325"/>
                <a:gd name="connsiteX68" fmla="*/ 2995612 w 3962014"/>
                <a:gd name="connsiteY68" fmla="*/ 76200 h 1838325"/>
                <a:gd name="connsiteX69" fmla="*/ 3033712 w 3962014"/>
                <a:gd name="connsiteY69" fmla="*/ 90488 h 1838325"/>
                <a:gd name="connsiteX70" fmla="*/ 3090862 w 3962014"/>
                <a:gd name="connsiteY70" fmla="*/ 114300 h 1838325"/>
                <a:gd name="connsiteX71" fmla="*/ 3148012 w 3962014"/>
                <a:gd name="connsiteY71" fmla="*/ 152400 h 1838325"/>
                <a:gd name="connsiteX72" fmla="*/ 3167062 w 3962014"/>
                <a:gd name="connsiteY72" fmla="*/ 161925 h 1838325"/>
                <a:gd name="connsiteX73" fmla="*/ 3200400 w 3962014"/>
                <a:gd name="connsiteY73" fmla="*/ 176213 h 1838325"/>
                <a:gd name="connsiteX74" fmla="*/ 3238500 w 3962014"/>
                <a:gd name="connsiteY74" fmla="*/ 195263 h 1838325"/>
                <a:gd name="connsiteX75" fmla="*/ 3300412 w 3962014"/>
                <a:gd name="connsiteY75" fmla="*/ 242888 h 1838325"/>
                <a:gd name="connsiteX76" fmla="*/ 3333750 w 3962014"/>
                <a:gd name="connsiteY76" fmla="*/ 266700 h 1838325"/>
                <a:gd name="connsiteX77" fmla="*/ 3352800 w 3962014"/>
                <a:gd name="connsiteY77" fmla="*/ 271463 h 1838325"/>
                <a:gd name="connsiteX78" fmla="*/ 3395662 w 3962014"/>
                <a:gd name="connsiteY78" fmla="*/ 285750 h 1838325"/>
                <a:gd name="connsiteX79" fmla="*/ 3419475 w 3962014"/>
                <a:gd name="connsiteY79" fmla="*/ 295275 h 1838325"/>
                <a:gd name="connsiteX80" fmla="*/ 3462337 w 3962014"/>
                <a:gd name="connsiteY80" fmla="*/ 319088 h 1838325"/>
                <a:gd name="connsiteX81" fmla="*/ 3495675 w 3962014"/>
                <a:gd name="connsiteY81" fmla="*/ 328613 h 1838325"/>
                <a:gd name="connsiteX82" fmla="*/ 3514725 w 3962014"/>
                <a:gd name="connsiteY82" fmla="*/ 342900 h 1838325"/>
                <a:gd name="connsiteX83" fmla="*/ 3652837 w 3962014"/>
                <a:gd name="connsiteY83" fmla="*/ 447675 h 1838325"/>
                <a:gd name="connsiteX84" fmla="*/ 3667125 w 3962014"/>
                <a:gd name="connsiteY84" fmla="*/ 461963 h 1838325"/>
                <a:gd name="connsiteX85" fmla="*/ 3686175 w 3962014"/>
                <a:gd name="connsiteY85" fmla="*/ 490538 h 1838325"/>
                <a:gd name="connsiteX86" fmla="*/ 3700462 w 3962014"/>
                <a:gd name="connsiteY86" fmla="*/ 514350 h 1838325"/>
                <a:gd name="connsiteX87" fmla="*/ 3714750 w 3962014"/>
                <a:gd name="connsiteY87" fmla="*/ 528638 h 1838325"/>
                <a:gd name="connsiteX88" fmla="*/ 3724275 w 3962014"/>
                <a:gd name="connsiteY88" fmla="*/ 542925 h 1838325"/>
                <a:gd name="connsiteX89" fmla="*/ 3743325 w 3962014"/>
                <a:gd name="connsiteY89" fmla="*/ 557213 h 1838325"/>
                <a:gd name="connsiteX90" fmla="*/ 3771900 w 3962014"/>
                <a:gd name="connsiteY90" fmla="*/ 585788 h 1838325"/>
                <a:gd name="connsiteX91" fmla="*/ 3786187 w 3962014"/>
                <a:gd name="connsiteY91" fmla="*/ 595313 h 1838325"/>
                <a:gd name="connsiteX92" fmla="*/ 3833812 w 3962014"/>
                <a:gd name="connsiteY92" fmla="*/ 638175 h 1838325"/>
                <a:gd name="connsiteX93" fmla="*/ 3843337 w 3962014"/>
                <a:gd name="connsiteY93" fmla="*/ 661988 h 1838325"/>
                <a:gd name="connsiteX94" fmla="*/ 3862387 w 3962014"/>
                <a:gd name="connsiteY94" fmla="*/ 695325 h 1838325"/>
                <a:gd name="connsiteX95" fmla="*/ 3876675 w 3962014"/>
                <a:gd name="connsiteY95" fmla="*/ 771525 h 1838325"/>
                <a:gd name="connsiteX96" fmla="*/ 3900487 w 3962014"/>
                <a:gd name="connsiteY96" fmla="*/ 828675 h 1838325"/>
                <a:gd name="connsiteX97" fmla="*/ 3914775 w 3962014"/>
                <a:gd name="connsiteY97" fmla="*/ 876300 h 1838325"/>
                <a:gd name="connsiteX98" fmla="*/ 3924300 w 3962014"/>
                <a:gd name="connsiteY98" fmla="*/ 900113 h 1838325"/>
                <a:gd name="connsiteX99" fmla="*/ 3933825 w 3962014"/>
                <a:gd name="connsiteY99" fmla="*/ 962025 h 1838325"/>
                <a:gd name="connsiteX100" fmla="*/ 3943350 w 3962014"/>
                <a:gd name="connsiteY100" fmla="*/ 985838 h 1838325"/>
                <a:gd name="connsiteX101" fmla="*/ 3952875 w 3962014"/>
                <a:gd name="connsiteY101" fmla="*/ 1038225 h 1838325"/>
                <a:gd name="connsiteX102" fmla="*/ 3948112 w 3962014"/>
                <a:gd name="connsiteY102" fmla="*/ 1238250 h 1838325"/>
                <a:gd name="connsiteX103" fmla="*/ 3957637 w 3962014"/>
                <a:gd name="connsiteY103" fmla="*/ 1423987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962014" h="1838325">
                  <a:moveTo>
                    <a:pt x="0" y="1838325"/>
                  </a:moveTo>
                  <a:cubicBezTo>
                    <a:pt x="6350" y="1830388"/>
                    <a:pt x="11332" y="1821128"/>
                    <a:pt x="19050" y="1814513"/>
                  </a:cubicBezTo>
                  <a:cubicBezTo>
                    <a:pt x="22861" y="1811246"/>
                    <a:pt x="31092" y="1814240"/>
                    <a:pt x="33337" y="1809750"/>
                  </a:cubicBezTo>
                  <a:cubicBezTo>
                    <a:pt x="38357" y="1799710"/>
                    <a:pt x="36149" y="1787467"/>
                    <a:pt x="38100" y="1776413"/>
                  </a:cubicBezTo>
                  <a:cubicBezTo>
                    <a:pt x="46721" y="1727561"/>
                    <a:pt x="44287" y="1738802"/>
                    <a:pt x="57150" y="1700213"/>
                  </a:cubicBezTo>
                  <a:cubicBezTo>
                    <a:pt x="60325" y="1690688"/>
                    <a:pt x="60651" y="1679670"/>
                    <a:pt x="66675" y="1671638"/>
                  </a:cubicBezTo>
                  <a:lnTo>
                    <a:pt x="80962" y="1652588"/>
                  </a:lnTo>
                  <a:cubicBezTo>
                    <a:pt x="85725" y="1638300"/>
                    <a:pt x="91801" y="1624385"/>
                    <a:pt x="95250" y="1609725"/>
                  </a:cubicBezTo>
                  <a:cubicBezTo>
                    <a:pt x="98181" y="1597266"/>
                    <a:pt x="96908" y="1584042"/>
                    <a:pt x="100012" y="1571625"/>
                  </a:cubicBezTo>
                  <a:cubicBezTo>
                    <a:pt x="101734" y="1564737"/>
                    <a:pt x="106900" y="1559167"/>
                    <a:pt x="109537" y="1552575"/>
                  </a:cubicBezTo>
                  <a:cubicBezTo>
                    <a:pt x="120318" y="1525622"/>
                    <a:pt x="119140" y="1523533"/>
                    <a:pt x="123825" y="1495425"/>
                  </a:cubicBezTo>
                  <a:cubicBezTo>
                    <a:pt x="123279" y="1484499"/>
                    <a:pt x="122860" y="1402989"/>
                    <a:pt x="114300" y="1371600"/>
                  </a:cubicBezTo>
                  <a:cubicBezTo>
                    <a:pt x="112051" y="1363352"/>
                    <a:pt x="107950" y="1355725"/>
                    <a:pt x="104775" y="1347788"/>
                  </a:cubicBezTo>
                  <a:cubicBezTo>
                    <a:pt x="104138" y="1326144"/>
                    <a:pt x="93867" y="1183249"/>
                    <a:pt x="104775" y="1128713"/>
                  </a:cubicBezTo>
                  <a:cubicBezTo>
                    <a:pt x="105898" y="1123100"/>
                    <a:pt x="110253" y="1118472"/>
                    <a:pt x="114300" y="1114425"/>
                  </a:cubicBezTo>
                  <a:cubicBezTo>
                    <a:pt x="144584" y="1084141"/>
                    <a:pt x="150982" y="1080753"/>
                    <a:pt x="185737" y="1062038"/>
                  </a:cubicBezTo>
                  <a:cubicBezTo>
                    <a:pt x="195113" y="1056989"/>
                    <a:pt x="204072" y="1050676"/>
                    <a:pt x="214312" y="1047750"/>
                  </a:cubicBezTo>
                  <a:cubicBezTo>
                    <a:pt x="237662" y="1041079"/>
                    <a:pt x="261937" y="1038225"/>
                    <a:pt x="285750" y="1033463"/>
                  </a:cubicBezTo>
                  <a:cubicBezTo>
                    <a:pt x="314325" y="1036638"/>
                    <a:pt x="343583" y="1036015"/>
                    <a:pt x="371475" y="1042988"/>
                  </a:cubicBezTo>
                  <a:cubicBezTo>
                    <a:pt x="382581" y="1045764"/>
                    <a:pt x="389421" y="1057786"/>
                    <a:pt x="400050" y="1062038"/>
                  </a:cubicBezTo>
                  <a:cubicBezTo>
                    <a:pt x="470652" y="1090279"/>
                    <a:pt x="382832" y="1054386"/>
                    <a:pt x="442912" y="1081088"/>
                  </a:cubicBezTo>
                  <a:cubicBezTo>
                    <a:pt x="450724" y="1084560"/>
                    <a:pt x="458787" y="1087438"/>
                    <a:pt x="466725" y="1090613"/>
                  </a:cubicBezTo>
                  <a:cubicBezTo>
                    <a:pt x="474662" y="1089025"/>
                    <a:pt x="483545" y="1089929"/>
                    <a:pt x="490537" y="1085850"/>
                  </a:cubicBezTo>
                  <a:cubicBezTo>
                    <a:pt x="514308" y="1071983"/>
                    <a:pt x="530584" y="1049224"/>
                    <a:pt x="547687" y="1028700"/>
                  </a:cubicBezTo>
                  <a:cubicBezTo>
                    <a:pt x="546100" y="1020763"/>
                    <a:pt x="545055" y="1012697"/>
                    <a:pt x="542925" y="1004888"/>
                  </a:cubicBezTo>
                  <a:cubicBezTo>
                    <a:pt x="540283" y="995202"/>
                    <a:pt x="535369" y="986158"/>
                    <a:pt x="533400" y="976313"/>
                  </a:cubicBezTo>
                  <a:cubicBezTo>
                    <a:pt x="527652" y="947578"/>
                    <a:pt x="531197" y="960180"/>
                    <a:pt x="523875" y="938213"/>
                  </a:cubicBezTo>
                  <a:cubicBezTo>
                    <a:pt x="525462" y="868363"/>
                    <a:pt x="522075" y="798222"/>
                    <a:pt x="528637" y="728663"/>
                  </a:cubicBezTo>
                  <a:cubicBezTo>
                    <a:pt x="532248" y="690381"/>
                    <a:pt x="547780" y="692300"/>
                    <a:pt x="561975" y="666750"/>
                  </a:cubicBezTo>
                  <a:cubicBezTo>
                    <a:pt x="593162" y="610616"/>
                    <a:pt x="548995" y="672945"/>
                    <a:pt x="585787" y="623888"/>
                  </a:cubicBezTo>
                  <a:cubicBezTo>
                    <a:pt x="603636" y="552492"/>
                    <a:pt x="581652" y="612660"/>
                    <a:pt x="647700" y="533400"/>
                  </a:cubicBezTo>
                  <a:cubicBezTo>
                    <a:pt x="655637" y="523875"/>
                    <a:pt x="662745" y="513592"/>
                    <a:pt x="671512" y="504825"/>
                  </a:cubicBezTo>
                  <a:cubicBezTo>
                    <a:pt x="710212" y="466125"/>
                    <a:pt x="692275" y="486872"/>
                    <a:pt x="719137" y="466725"/>
                  </a:cubicBezTo>
                  <a:cubicBezTo>
                    <a:pt x="727269" y="460626"/>
                    <a:pt x="733637" y="451749"/>
                    <a:pt x="742950" y="447675"/>
                  </a:cubicBezTo>
                  <a:cubicBezTo>
                    <a:pt x="759533" y="440420"/>
                    <a:pt x="777875" y="438150"/>
                    <a:pt x="795337" y="433388"/>
                  </a:cubicBezTo>
                  <a:cubicBezTo>
                    <a:pt x="849327" y="388395"/>
                    <a:pt x="799221" y="422451"/>
                    <a:pt x="847725" y="404813"/>
                  </a:cubicBezTo>
                  <a:cubicBezTo>
                    <a:pt x="857733" y="401174"/>
                    <a:pt x="866991" y="395697"/>
                    <a:pt x="876300" y="390525"/>
                  </a:cubicBezTo>
                  <a:cubicBezTo>
                    <a:pt x="881303" y="387745"/>
                    <a:pt x="885065" y="382506"/>
                    <a:pt x="890587" y="381000"/>
                  </a:cubicBezTo>
                  <a:cubicBezTo>
                    <a:pt x="902935" y="377632"/>
                    <a:pt x="915987" y="377825"/>
                    <a:pt x="928687" y="376238"/>
                  </a:cubicBezTo>
                  <a:cubicBezTo>
                    <a:pt x="957262" y="350838"/>
                    <a:pt x="1035843" y="255588"/>
                    <a:pt x="1062037" y="228600"/>
                  </a:cubicBezTo>
                  <a:cubicBezTo>
                    <a:pt x="1088231" y="201613"/>
                    <a:pt x="1078000" y="219219"/>
                    <a:pt x="1085850" y="214313"/>
                  </a:cubicBezTo>
                  <a:cubicBezTo>
                    <a:pt x="1111157" y="198496"/>
                    <a:pt x="1096987" y="203417"/>
                    <a:pt x="1138237" y="185738"/>
                  </a:cubicBezTo>
                  <a:cubicBezTo>
                    <a:pt x="1147465" y="181783"/>
                    <a:pt x="1157544" y="180075"/>
                    <a:pt x="1166812" y="176213"/>
                  </a:cubicBezTo>
                  <a:cubicBezTo>
                    <a:pt x="1176642" y="172117"/>
                    <a:pt x="1185284" y="165293"/>
                    <a:pt x="1195387" y="161925"/>
                  </a:cubicBezTo>
                  <a:cubicBezTo>
                    <a:pt x="1206599" y="158188"/>
                    <a:pt x="1236663" y="157163"/>
                    <a:pt x="1266825" y="152400"/>
                  </a:cubicBezTo>
                  <a:cubicBezTo>
                    <a:pt x="1296987" y="147638"/>
                    <a:pt x="1339849" y="139700"/>
                    <a:pt x="1376361" y="133350"/>
                  </a:cubicBezTo>
                  <a:lnTo>
                    <a:pt x="1504950" y="114300"/>
                  </a:lnTo>
                  <a:lnTo>
                    <a:pt x="1624012" y="104775"/>
                  </a:lnTo>
                  <a:cubicBezTo>
                    <a:pt x="1639887" y="101600"/>
                    <a:pt x="1655636" y="97712"/>
                    <a:pt x="1671637" y="95250"/>
                  </a:cubicBezTo>
                  <a:cubicBezTo>
                    <a:pt x="1696937" y="91358"/>
                    <a:pt x="1722736" y="90745"/>
                    <a:pt x="1747837" y="85725"/>
                  </a:cubicBezTo>
                  <a:lnTo>
                    <a:pt x="1819275" y="71438"/>
                  </a:lnTo>
                  <a:cubicBezTo>
                    <a:pt x="1855337" y="44390"/>
                    <a:pt x="1820797" y="66207"/>
                    <a:pt x="1881187" y="47625"/>
                  </a:cubicBezTo>
                  <a:cubicBezTo>
                    <a:pt x="1957950" y="24005"/>
                    <a:pt x="1851926" y="51338"/>
                    <a:pt x="1914525" y="28575"/>
                  </a:cubicBezTo>
                  <a:cubicBezTo>
                    <a:pt x="1926828" y="24101"/>
                    <a:pt x="1940142" y="22992"/>
                    <a:pt x="1952625" y="19050"/>
                  </a:cubicBezTo>
                  <a:cubicBezTo>
                    <a:pt x="1970344" y="13455"/>
                    <a:pt x="1987550" y="6350"/>
                    <a:pt x="2005012" y="0"/>
                  </a:cubicBezTo>
                  <a:cubicBezTo>
                    <a:pt x="2070100" y="3175"/>
                    <a:pt x="2135378" y="3625"/>
                    <a:pt x="2200275" y="9525"/>
                  </a:cubicBezTo>
                  <a:cubicBezTo>
                    <a:pt x="2205975" y="10043"/>
                    <a:pt x="2209443" y="16490"/>
                    <a:pt x="2214562" y="19050"/>
                  </a:cubicBezTo>
                  <a:cubicBezTo>
                    <a:pt x="2219052" y="21295"/>
                    <a:pt x="2224461" y="21375"/>
                    <a:pt x="2228850" y="23813"/>
                  </a:cubicBezTo>
                  <a:cubicBezTo>
                    <a:pt x="2238857" y="29372"/>
                    <a:pt x="2248047" y="36298"/>
                    <a:pt x="2257425" y="42863"/>
                  </a:cubicBezTo>
                  <a:cubicBezTo>
                    <a:pt x="2263928" y="47415"/>
                    <a:pt x="2269536" y="53295"/>
                    <a:pt x="2276475" y="57150"/>
                  </a:cubicBezTo>
                  <a:cubicBezTo>
                    <a:pt x="2346382" y="95987"/>
                    <a:pt x="2265869" y="43730"/>
                    <a:pt x="2314575" y="76200"/>
                  </a:cubicBezTo>
                  <a:cubicBezTo>
                    <a:pt x="2344758" y="71888"/>
                    <a:pt x="2375281" y="68785"/>
                    <a:pt x="2405062" y="61913"/>
                  </a:cubicBezTo>
                  <a:cubicBezTo>
                    <a:pt x="2417818" y="58969"/>
                    <a:pt x="2430114" y="53446"/>
                    <a:pt x="2443162" y="52388"/>
                  </a:cubicBezTo>
                  <a:cubicBezTo>
                    <a:pt x="2489076" y="48665"/>
                    <a:pt x="2535237" y="49213"/>
                    <a:pt x="2581275" y="47625"/>
                  </a:cubicBezTo>
                  <a:cubicBezTo>
                    <a:pt x="2613025" y="44450"/>
                    <a:pt x="2644863" y="42058"/>
                    <a:pt x="2676525" y="38100"/>
                  </a:cubicBezTo>
                  <a:cubicBezTo>
                    <a:pt x="2683020" y="37288"/>
                    <a:pt x="2689070" y="34061"/>
                    <a:pt x="2695575" y="33338"/>
                  </a:cubicBezTo>
                  <a:cubicBezTo>
                    <a:pt x="2717720" y="30877"/>
                    <a:pt x="2740025" y="30163"/>
                    <a:pt x="2762250" y="28575"/>
                  </a:cubicBezTo>
                  <a:cubicBezTo>
                    <a:pt x="2825750" y="33338"/>
                    <a:pt x="2889796" y="33283"/>
                    <a:pt x="2952750" y="42863"/>
                  </a:cubicBezTo>
                  <a:cubicBezTo>
                    <a:pt x="2986185" y="47951"/>
                    <a:pt x="2973668" y="64230"/>
                    <a:pt x="2995612" y="76200"/>
                  </a:cubicBezTo>
                  <a:cubicBezTo>
                    <a:pt x="3007519" y="82695"/>
                    <a:pt x="3020965" y="85853"/>
                    <a:pt x="3033712" y="90488"/>
                  </a:cubicBezTo>
                  <a:cubicBezTo>
                    <a:pt x="3057775" y="99238"/>
                    <a:pt x="3059163" y="96186"/>
                    <a:pt x="3090862" y="114300"/>
                  </a:cubicBezTo>
                  <a:cubicBezTo>
                    <a:pt x="3110741" y="125659"/>
                    <a:pt x="3127534" y="142161"/>
                    <a:pt x="3148012" y="152400"/>
                  </a:cubicBezTo>
                  <a:cubicBezTo>
                    <a:pt x="3154362" y="155575"/>
                    <a:pt x="3160599" y="158987"/>
                    <a:pt x="3167062" y="161925"/>
                  </a:cubicBezTo>
                  <a:cubicBezTo>
                    <a:pt x="3178069" y="166928"/>
                    <a:pt x="3189586" y="170806"/>
                    <a:pt x="3200400" y="176213"/>
                  </a:cubicBezTo>
                  <a:cubicBezTo>
                    <a:pt x="3245388" y="198707"/>
                    <a:pt x="3206280" y="184522"/>
                    <a:pt x="3238500" y="195263"/>
                  </a:cubicBezTo>
                  <a:cubicBezTo>
                    <a:pt x="3291576" y="240757"/>
                    <a:pt x="3251019" y="208313"/>
                    <a:pt x="3300412" y="242888"/>
                  </a:cubicBezTo>
                  <a:cubicBezTo>
                    <a:pt x="3302981" y="244686"/>
                    <a:pt x="3328045" y="264255"/>
                    <a:pt x="3333750" y="266700"/>
                  </a:cubicBezTo>
                  <a:cubicBezTo>
                    <a:pt x="3339766" y="269278"/>
                    <a:pt x="3346671" y="269165"/>
                    <a:pt x="3352800" y="271463"/>
                  </a:cubicBezTo>
                  <a:cubicBezTo>
                    <a:pt x="3397863" y="288362"/>
                    <a:pt x="3343484" y="275315"/>
                    <a:pt x="3395662" y="285750"/>
                  </a:cubicBezTo>
                  <a:cubicBezTo>
                    <a:pt x="3403600" y="288925"/>
                    <a:pt x="3411828" y="291452"/>
                    <a:pt x="3419475" y="295275"/>
                  </a:cubicBezTo>
                  <a:cubicBezTo>
                    <a:pt x="3434094" y="302584"/>
                    <a:pt x="3447363" y="312537"/>
                    <a:pt x="3462337" y="319088"/>
                  </a:cubicBezTo>
                  <a:cubicBezTo>
                    <a:pt x="3472925" y="323720"/>
                    <a:pt x="3484562" y="325438"/>
                    <a:pt x="3495675" y="328613"/>
                  </a:cubicBezTo>
                  <a:cubicBezTo>
                    <a:pt x="3502025" y="333375"/>
                    <a:pt x="3488531" y="323056"/>
                    <a:pt x="3514725" y="342900"/>
                  </a:cubicBezTo>
                  <a:lnTo>
                    <a:pt x="3652837" y="447675"/>
                  </a:lnTo>
                  <a:cubicBezTo>
                    <a:pt x="3678237" y="467519"/>
                    <a:pt x="3662990" y="456646"/>
                    <a:pt x="3667125" y="461963"/>
                  </a:cubicBezTo>
                  <a:cubicBezTo>
                    <a:pt x="3674153" y="470999"/>
                    <a:pt x="3680029" y="480880"/>
                    <a:pt x="3686175" y="490538"/>
                  </a:cubicBezTo>
                  <a:cubicBezTo>
                    <a:pt x="3691145" y="498347"/>
                    <a:pt x="3694908" y="506945"/>
                    <a:pt x="3700462" y="514350"/>
                  </a:cubicBezTo>
                  <a:cubicBezTo>
                    <a:pt x="3704503" y="519738"/>
                    <a:pt x="3710438" y="523464"/>
                    <a:pt x="3714750" y="528638"/>
                  </a:cubicBezTo>
                  <a:cubicBezTo>
                    <a:pt x="3718414" y="533035"/>
                    <a:pt x="3720228" y="538878"/>
                    <a:pt x="3724275" y="542925"/>
                  </a:cubicBezTo>
                  <a:cubicBezTo>
                    <a:pt x="3729888" y="548538"/>
                    <a:pt x="3737425" y="551903"/>
                    <a:pt x="3743325" y="557213"/>
                  </a:cubicBezTo>
                  <a:cubicBezTo>
                    <a:pt x="3753337" y="566224"/>
                    <a:pt x="3761832" y="576839"/>
                    <a:pt x="3771900" y="585788"/>
                  </a:cubicBezTo>
                  <a:cubicBezTo>
                    <a:pt x="3776178" y="589591"/>
                    <a:pt x="3781933" y="591484"/>
                    <a:pt x="3786187" y="595313"/>
                  </a:cubicBezTo>
                  <a:cubicBezTo>
                    <a:pt x="3839594" y="643379"/>
                    <a:pt x="3800614" y="616042"/>
                    <a:pt x="3833812" y="638175"/>
                  </a:cubicBezTo>
                  <a:cubicBezTo>
                    <a:pt x="3836987" y="646113"/>
                    <a:pt x="3839185" y="654515"/>
                    <a:pt x="3843337" y="661988"/>
                  </a:cubicBezTo>
                  <a:cubicBezTo>
                    <a:pt x="3867364" y="705236"/>
                    <a:pt x="3850861" y="660744"/>
                    <a:pt x="3862387" y="695325"/>
                  </a:cubicBezTo>
                  <a:cubicBezTo>
                    <a:pt x="3866716" y="729951"/>
                    <a:pt x="3866151" y="737847"/>
                    <a:pt x="3876675" y="771525"/>
                  </a:cubicBezTo>
                  <a:cubicBezTo>
                    <a:pt x="3901946" y="852393"/>
                    <a:pt x="3880452" y="778587"/>
                    <a:pt x="3900487" y="828675"/>
                  </a:cubicBezTo>
                  <a:cubicBezTo>
                    <a:pt x="3922564" y="883868"/>
                    <a:pt x="3900743" y="834205"/>
                    <a:pt x="3914775" y="876300"/>
                  </a:cubicBezTo>
                  <a:cubicBezTo>
                    <a:pt x="3917479" y="884410"/>
                    <a:pt x="3921125" y="892175"/>
                    <a:pt x="3924300" y="900113"/>
                  </a:cubicBezTo>
                  <a:cubicBezTo>
                    <a:pt x="3927475" y="920750"/>
                    <a:pt x="3929295" y="941642"/>
                    <a:pt x="3933825" y="962025"/>
                  </a:cubicBezTo>
                  <a:cubicBezTo>
                    <a:pt x="3935680" y="970371"/>
                    <a:pt x="3940894" y="977649"/>
                    <a:pt x="3943350" y="985838"/>
                  </a:cubicBezTo>
                  <a:cubicBezTo>
                    <a:pt x="3945844" y="994151"/>
                    <a:pt x="3951746" y="1031451"/>
                    <a:pt x="3952875" y="1038225"/>
                  </a:cubicBezTo>
                  <a:cubicBezTo>
                    <a:pt x="3951287" y="1104900"/>
                    <a:pt x="3947318" y="1173956"/>
                    <a:pt x="3948112" y="1238250"/>
                  </a:cubicBezTo>
                  <a:cubicBezTo>
                    <a:pt x="3948906" y="1302544"/>
                    <a:pt x="3971228" y="1403602"/>
                    <a:pt x="3957637" y="142398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1DEAECB-8215-4811-A6F4-9ADB8061D234}"/>
                </a:ext>
              </a:extLst>
            </p:cNvPr>
            <p:cNvSpPr/>
            <p:nvPr/>
          </p:nvSpPr>
          <p:spPr>
            <a:xfrm>
              <a:off x="6305550" y="2828925"/>
              <a:ext cx="3952875" cy="1443344"/>
            </a:xfrm>
            <a:custGeom>
              <a:avLst/>
              <a:gdLst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38100 w 3952875"/>
                <a:gd name="connsiteY2" fmla="*/ 28575 h 1443344"/>
                <a:gd name="connsiteX3" fmla="*/ 57150 w 3952875"/>
                <a:gd name="connsiteY3" fmla="*/ 42863 h 1443344"/>
                <a:gd name="connsiteX4" fmla="*/ 76200 w 3952875"/>
                <a:gd name="connsiteY4" fmla="*/ 85725 h 1443344"/>
                <a:gd name="connsiteX5" fmla="*/ 100013 w 3952875"/>
                <a:gd name="connsiteY5" fmla="*/ 128588 h 1443344"/>
                <a:gd name="connsiteX6" fmla="*/ 119063 w 3952875"/>
                <a:gd name="connsiteY6" fmla="*/ 157163 h 1443344"/>
                <a:gd name="connsiteX7" fmla="*/ 147638 w 3952875"/>
                <a:gd name="connsiteY7" fmla="*/ 200025 h 1443344"/>
                <a:gd name="connsiteX8" fmla="*/ 157163 w 3952875"/>
                <a:gd name="connsiteY8" fmla="*/ 266700 h 1443344"/>
                <a:gd name="connsiteX9" fmla="*/ 171450 w 3952875"/>
                <a:gd name="connsiteY9" fmla="*/ 309563 h 1443344"/>
                <a:gd name="connsiteX10" fmla="*/ 209550 w 3952875"/>
                <a:gd name="connsiteY10" fmla="*/ 338138 h 1443344"/>
                <a:gd name="connsiteX11" fmla="*/ 285750 w 3952875"/>
                <a:gd name="connsiteY11" fmla="*/ 390525 h 1443344"/>
                <a:gd name="connsiteX12" fmla="*/ 319088 w 3952875"/>
                <a:gd name="connsiteY12" fmla="*/ 433388 h 1443344"/>
                <a:gd name="connsiteX13" fmla="*/ 357188 w 3952875"/>
                <a:gd name="connsiteY13" fmla="*/ 500063 h 1443344"/>
                <a:gd name="connsiteX14" fmla="*/ 371475 w 3952875"/>
                <a:gd name="connsiteY14" fmla="*/ 514350 h 1443344"/>
                <a:gd name="connsiteX15" fmla="*/ 381000 w 3952875"/>
                <a:gd name="connsiteY15" fmla="*/ 533400 h 1443344"/>
                <a:gd name="connsiteX16" fmla="*/ 395288 w 3952875"/>
                <a:gd name="connsiteY16" fmla="*/ 547688 h 1443344"/>
                <a:gd name="connsiteX17" fmla="*/ 438150 w 3952875"/>
                <a:gd name="connsiteY17" fmla="*/ 609600 h 1443344"/>
                <a:gd name="connsiteX18" fmla="*/ 452438 w 3952875"/>
                <a:gd name="connsiteY18" fmla="*/ 628650 h 1443344"/>
                <a:gd name="connsiteX19" fmla="*/ 481013 w 3952875"/>
                <a:gd name="connsiteY19" fmla="*/ 681038 h 1443344"/>
                <a:gd name="connsiteX20" fmla="*/ 500063 w 3952875"/>
                <a:gd name="connsiteY20" fmla="*/ 704850 h 1443344"/>
                <a:gd name="connsiteX21" fmla="*/ 514350 w 3952875"/>
                <a:gd name="connsiteY21" fmla="*/ 723900 h 1443344"/>
                <a:gd name="connsiteX22" fmla="*/ 557213 w 3952875"/>
                <a:gd name="connsiteY22" fmla="*/ 752475 h 1443344"/>
                <a:gd name="connsiteX23" fmla="*/ 604838 w 3952875"/>
                <a:gd name="connsiteY23" fmla="*/ 785813 h 1443344"/>
                <a:gd name="connsiteX24" fmla="*/ 642938 w 3952875"/>
                <a:gd name="connsiteY24" fmla="*/ 800100 h 1443344"/>
                <a:gd name="connsiteX25" fmla="*/ 681038 w 3952875"/>
                <a:gd name="connsiteY25" fmla="*/ 823913 h 1443344"/>
                <a:gd name="connsiteX26" fmla="*/ 742950 w 3952875"/>
                <a:gd name="connsiteY26" fmla="*/ 890588 h 1443344"/>
                <a:gd name="connsiteX27" fmla="*/ 785813 w 3952875"/>
                <a:gd name="connsiteY27" fmla="*/ 914400 h 1443344"/>
                <a:gd name="connsiteX28" fmla="*/ 852488 w 3952875"/>
                <a:gd name="connsiteY28" fmla="*/ 942975 h 1443344"/>
                <a:gd name="connsiteX29" fmla="*/ 885825 w 3952875"/>
                <a:gd name="connsiteY29" fmla="*/ 976313 h 1443344"/>
                <a:gd name="connsiteX30" fmla="*/ 923925 w 3952875"/>
                <a:gd name="connsiteY30" fmla="*/ 995363 h 1443344"/>
                <a:gd name="connsiteX31" fmla="*/ 952500 w 3952875"/>
                <a:gd name="connsiteY31" fmla="*/ 1009650 h 1443344"/>
                <a:gd name="connsiteX32" fmla="*/ 981075 w 3952875"/>
                <a:gd name="connsiteY32" fmla="*/ 1033463 h 1443344"/>
                <a:gd name="connsiteX33" fmla="*/ 1004888 w 3952875"/>
                <a:gd name="connsiteY33" fmla="*/ 1047750 h 1443344"/>
                <a:gd name="connsiteX34" fmla="*/ 1076325 w 3952875"/>
                <a:gd name="connsiteY34" fmla="*/ 1104900 h 1443344"/>
                <a:gd name="connsiteX35" fmla="*/ 1109663 w 3952875"/>
                <a:gd name="connsiteY35" fmla="*/ 1114425 h 1443344"/>
                <a:gd name="connsiteX36" fmla="*/ 1138238 w 3952875"/>
                <a:gd name="connsiteY36" fmla="*/ 1128713 h 1443344"/>
                <a:gd name="connsiteX37" fmla="*/ 1247775 w 3952875"/>
                <a:gd name="connsiteY37" fmla="*/ 1176338 h 1443344"/>
                <a:gd name="connsiteX38" fmla="*/ 1276350 w 3952875"/>
                <a:gd name="connsiteY38" fmla="*/ 1185863 h 1443344"/>
                <a:gd name="connsiteX39" fmla="*/ 1323975 w 3952875"/>
                <a:gd name="connsiteY39" fmla="*/ 1214438 h 1443344"/>
                <a:gd name="connsiteX40" fmla="*/ 1366838 w 3952875"/>
                <a:gd name="connsiteY40" fmla="*/ 1238250 h 1443344"/>
                <a:gd name="connsiteX41" fmla="*/ 1414463 w 3952875"/>
                <a:gd name="connsiteY41" fmla="*/ 1271588 h 1443344"/>
                <a:gd name="connsiteX42" fmla="*/ 1466850 w 3952875"/>
                <a:gd name="connsiteY42" fmla="*/ 1290638 h 1443344"/>
                <a:gd name="connsiteX43" fmla="*/ 1485900 w 3952875"/>
                <a:gd name="connsiteY43" fmla="*/ 1300163 h 1443344"/>
                <a:gd name="connsiteX44" fmla="*/ 1504950 w 3952875"/>
                <a:gd name="connsiteY44" fmla="*/ 1304925 h 1443344"/>
                <a:gd name="connsiteX45" fmla="*/ 1543050 w 3952875"/>
                <a:gd name="connsiteY45" fmla="*/ 1319213 h 1443344"/>
                <a:gd name="connsiteX46" fmla="*/ 1600200 w 3952875"/>
                <a:gd name="connsiteY46" fmla="*/ 1338263 h 1443344"/>
                <a:gd name="connsiteX47" fmla="*/ 1628775 w 3952875"/>
                <a:gd name="connsiteY47" fmla="*/ 1362075 h 1443344"/>
                <a:gd name="connsiteX48" fmla="*/ 1657350 w 3952875"/>
                <a:gd name="connsiteY48" fmla="*/ 1376363 h 1443344"/>
                <a:gd name="connsiteX49" fmla="*/ 1700213 w 3952875"/>
                <a:gd name="connsiteY49" fmla="*/ 1385888 h 1443344"/>
                <a:gd name="connsiteX50" fmla="*/ 1766888 w 3952875"/>
                <a:gd name="connsiteY50" fmla="*/ 1409700 h 1443344"/>
                <a:gd name="connsiteX51" fmla="*/ 1838325 w 3952875"/>
                <a:gd name="connsiteY51" fmla="*/ 1428750 h 1443344"/>
                <a:gd name="connsiteX52" fmla="*/ 1852613 w 3952875"/>
                <a:gd name="connsiteY52" fmla="*/ 1433513 h 1443344"/>
                <a:gd name="connsiteX53" fmla="*/ 2057400 w 3952875"/>
                <a:gd name="connsiteY53" fmla="*/ 1438275 h 1443344"/>
                <a:gd name="connsiteX54" fmla="*/ 2085975 w 3952875"/>
                <a:gd name="connsiteY54" fmla="*/ 1433513 h 1443344"/>
                <a:gd name="connsiteX55" fmla="*/ 2195513 w 3952875"/>
                <a:gd name="connsiteY55" fmla="*/ 1428750 h 1443344"/>
                <a:gd name="connsiteX56" fmla="*/ 2219325 w 3952875"/>
                <a:gd name="connsiteY56" fmla="*/ 1419225 h 1443344"/>
                <a:gd name="connsiteX57" fmla="*/ 2247900 w 3952875"/>
                <a:gd name="connsiteY57" fmla="*/ 1390650 h 1443344"/>
                <a:gd name="connsiteX58" fmla="*/ 2300288 w 3952875"/>
                <a:gd name="connsiteY58" fmla="*/ 1357313 h 1443344"/>
                <a:gd name="connsiteX59" fmla="*/ 2405063 w 3952875"/>
                <a:gd name="connsiteY59" fmla="*/ 1352550 h 1443344"/>
                <a:gd name="connsiteX60" fmla="*/ 2414588 w 3952875"/>
                <a:gd name="connsiteY60" fmla="*/ 1338263 h 1443344"/>
                <a:gd name="connsiteX61" fmla="*/ 2481263 w 3952875"/>
                <a:gd name="connsiteY61" fmla="*/ 1323975 h 1443344"/>
                <a:gd name="connsiteX62" fmla="*/ 2643188 w 3952875"/>
                <a:gd name="connsiteY62" fmla="*/ 1314450 h 1443344"/>
                <a:gd name="connsiteX63" fmla="*/ 2671763 w 3952875"/>
                <a:gd name="connsiteY63" fmla="*/ 1295400 h 1443344"/>
                <a:gd name="connsiteX64" fmla="*/ 2714625 w 3952875"/>
                <a:gd name="connsiteY64" fmla="*/ 1271588 h 1443344"/>
                <a:gd name="connsiteX65" fmla="*/ 2728913 w 3952875"/>
                <a:gd name="connsiteY65" fmla="*/ 1252538 h 1443344"/>
                <a:gd name="connsiteX66" fmla="*/ 2752725 w 3952875"/>
                <a:gd name="connsiteY66" fmla="*/ 1238250 h 1443344"/>
                <a:gd name="connsiteX67" fmla="*/ 2767013 w 3952875"/>
                <a:gd name="connsiteY67" fmla="*/ 1228725 h 1443344"/>
                <a:gd name="connsiteX68" fmla="*/ 2781300 w 3952875"/>
                <a:gd name="connsiteY68" fmla="*/ 1214438 h 1443344"/>
                <a:gd name="connsiteX69" fmla="*/ 2795588 w 3952875"/>
                <a:gd name="connsiteY69" fmla="*/ 1204913 h 1443344"/>
                <a:gd name="connsiteX70" fmla="*/ 2819400 w 3952875"/>
                <a:gd name="connsiteY70" fmla="*/ 1185863 h 1443344"/>
                <a:gd name="connsiteX71" fmla="*/ 2881313 w 3952875"/>
                <a:gd name="connsiteY71" fmla="*/ 1157288 h 1443344"/>
                <a:gd name="connsiteX72" fmla="*/ 2924175 w 3952875"/>
                <a:gd name="connsiteY72" fmla="*/ 1138238 h 1443344"/>
                <a:gd name="connsiteX73" fmla="*/ 2990850 w 3952875"/>
                <a:gd name="connsiteY73" fmla="*/ 1114425 h 1443344"/>
                <a:gd name="connsiteX74" fmla="*/ 3024188 w 3952875"/>
                <a:gd name="connsiteY74" fmla="*/ 1109663 h 1443344"/>
                <a:gd name="connsiteX75" fmla="*/ 3052763 w 3952875"/>
                <a:gd name="connsiteY75" fmla="*/ 1100138 h 1443344"/>
                <a:gd name="connsiteX76" fmla="*/ 3062288 w 3952875"/>
                <a:gd name="connsiteY76" fmla="*/ 1085850 h 1443344"/>
                <a:gd name="connsiteX77" fmla="*/ 3081338 w 3952875"/>
                <a:gd name="connsiteY77" fmla="*/ 1062038 h 1443344"/>
                <a:gd name="connsiteX78" fmla="*/ 3105150 w 3952875"/>
                <a:gd name="connsiteY78" fmla="*/ 1033463 h 1443344"/>
                <a:gd name="connsiteX79" fmla="*/ 3109913 w 3952875"/>
                <a:gd name="connsiteY79" fmla="*/ 1019175 h 1443344"/>
                <a:gd name="connsiteX80" fmla="*/ 3143250 w 3952875"/>
                <a:gd name="connsiteY80" fmla="*/ 976313 h 1443344"/>
                <a:gd name="connsiteX81" fmla="*/ 3171825 w 3952875"/>
                <a:gd name="connsiteY81" fmla="*/ 952500 h 1443344"/>
                <a:gd name="connsiteX82" fmla="*/ 3186113 w 3952875"/>
                <a:gd name="connsiteY82" fmla="*/ 947738 h 1443344"/>
                <a:gd name="connsiteX83" fmla="*/ 3248025 w 3952875"/>
                <a:gd name="connsiteY83" fmla="*/ 890588 h 1443344"/>
                <a:gd name="connsiteX84" fmla="*/ 3267075 w 3952875"/>
                <a:gd name="connsiteY84" fmla="*/ 857250 h 1443344"/>
                <a:gd name="connsiteX85" fmla="*/ 3276600 w 3952875"/>
                <a:gd name="connsiteY85" fmla="*/ 828675 h 1443344"/>
                <a:gd name="connsiteX86" fmla="*/ 3286125 w 3952875"/>
                <a:gd name="connsiteY86" fmla="*/ 795338 h 1443344"/>
                <a:gd name="connsiteX87" fmla="*/ 3319463 w 3952875"/>
                <a:gd name="connsiteY87" fmla="*/ 714375 h 1443344"/>
                <a:gd name="connsiteX88" fmla="*/ 3367088 w 3952875"/>
                <a:gd name="connsiteY88" fmla="*/ 681038 h 1443344"/>
                <a:gd name="connsiteX89" fmla="*/ 3376613 w 3952875"/>
                <a:gd name="connsiteY89" fmla="*/ 666750 h 1443344"/>
                <a:gd name="connsiteX90" fmla="*/ 3381375 w 3952875"/>
                <a:gd name="connsiteY90" fmla="*/ 647700 h 1443344"/>
                <a:gd name="connsiteX91" fmla="*/ 3405188 w 3952875"/>
                <a:gd name="connsiteY91" fmla="*/ 619125 h 1443344"/>
                <a:gd name="connsiteX92" fmla="*/ 3414713 w 3952875"/>
                <a:gd name="connsiteY92" fmla="*/ 600075 h 1443344"/>
                <a:gd name="connsiteX93" fmla="*/ 3424238 w 3952875"/>
                <a:gd name="connsiteY93" fmla="*/ 585788 h 1443344"/>
                <a:gd name="connsiteX94" fmla="*/ 3457575 w 3952875"/>
                <a:gd name="connsiteY94" fmla="*/ 533400 h 1443344"/>
                <a:gd name="connsiteX95" fmla="*/ 3476625 w 3952875"/>
                <a:gd name="connsiteY95" fmla="*/ 523875 h 1443344"/>
                <a:gd name="connsiteX96" fmla="*/ 3538538 w 3952875"/>
                <a:gd name="connsiteY96" fmla="*/ 500063 h 1443344"/>
                <a:gd name="connsiteX97" fmla="*/ 3576638 w 3952875"/>
                <a:gd name="connsiteY97" fmla="*/ 485775 h 1443344"/>
                <a:gd name="connsiteX98" fmla="*/ 3605213 w 3952875"/>
                <a:gd name="connsiteY98" fmla="*/ 481013 h 1443344"/>
                <a:gd name="connsiteX99" fmla="*/ 3629025 w 3952875"/>
                <a:gd name="connsiteY99" fmla="*/ 471488 h 1443344"/>
                <a:gd name="connsiteX100" fmla="*/ 3671888 w 3952875"/>
                <a:gd name="connsiteY100" fmla="*/ 457200 h 1443344"/>
                <a:gd name="connsiteX101" fmla="*/ 3686175 w 3952875"/>
                <a:gd name="connsiteY101" fmla="*/ 442913 h 1443344"/>
                <a:gd name="connsiteX102" fmla="*/ 3738563 w 3952875"/>
                <a:gd name="connsiteY102" fmla="*/ 423863 h 1443344"/>
                <a:gd name="connsiteX103" fmla="*/ 3767138 w 3952875"/>
                <a:gd name="connsiteY103" fmla="*/ 400050 h 1443344"/>
                <a:gd name="connsiteX104" fmla="*/ 3786188 w 3952875"/>
                <a:gd name="connsiteY104" fmla="*/ 385763 h 1443344"/>
                <a:gd name="connsiteX105" fmla="*/ 3819525 w 3952875"/>
                <a:gd name="connsiteY105" fmla="*/ 352425 h 1443344"/>
                <a:gd name="connsiteX106" fmla="*/ 3833813 w 3952875"/>
                <a:gd name="connsiteY106" fmla="*/ 328613 h 1443344"/>
                <a:gd name="connsiteX107" fmla="*/ 3862388 w 3952875"/>
                <a:gd name="connsiteY107" fmla="*/ 304800 h 1443344"/>
                <a:gd name="connsiteX108" fmla="*/ 3881438 w 3952875"/>
                <a:gd name="connsiteY108" fmla="*/ 271463 h 1443344"/>
                <a:gd name="connsiteX109" fmla="*/ 3905250 w 3952875"/>
                <a:gd name="connsiteY109" fmla="*/ 242888 h 1443344"/>
                <a:gd name="connsiteX110" fmla="*/ 3919538 w 3952875"/>
                <a:gd name="connsiteY110" fmla="*/ 223838 h 1443344"/>
                <a:gd name="connsiteX111" fmla="*/ 3938588 w 3952875"/>
                <a:gd name="connsiteY111" fmla="*/ 204788 h 1443344"/>
                <a:gd name="connsiteX112" fmla="*/ 3952875 w 3952875"/>
                <a:gd name="connsiteY112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38100 w 3952875"/>
                <a:gd name="connsiteY2" fmla="*/ 28575 h 1443344"/>
                <a:gd name="connsiteX3" fmla="*/ 57150 w 3952875"/>
                <a:gd name="connsiteY3" fmla="*/ 42863 h 1443344"/>
                <a:gd name="connsiteX4" fmla="*/ 100013 w 3952875"/>
                <a:gd name="connsiteY4" fmla="*/ 128588 h 1443344"/>
                <a:gd name="connsiteX5" fmla="*/ 119063 w 3952875"/>
                <a:gd name="connsiteY5" fmla="*/ 157163 h 1443344"/>
                <a:gd name="connsiteX6" fmla="*/ 147638 w 3952875"/>
                <a:gd name="connsiteY6" fmla="*/ 200025 h 1443344"/>
                <a:gd name="connsiteX7" fmla="*/ 157163 w 3952875"/>
                <a:gd name="connsiteY7" fmla="*/ 266700 h 1443344"/>
                <a:gd name="connsiteX8" fmla="*/ 171450 w 3952875"/>
                <a:gd name="connsiteY8" fmla="*/ 309563 h 1443344"/>
                <a:gd name="connsiteX9" fmla="*/ 209550 w 3952875"/>
                <a:gd name="connsiteY9" fmla="*/ 338138 h 1443344"/>
                <a:gd name="connsiteX10" fmla="*/ 285750 w 3952875"/>
                <a:gd name="connsiteY10" fmla="*/ 390525 h 1443344"/>
                <a:gd name="connsiteX11" fmla="*/ 319088 w 3952875"/>
                <a:gd name="connsiteY11" fmla="*/ 433388 h 1443344"/>
                <a:gd name="connsiteX12" fmla="*/ 357188 w 3952875"/>
                <a:gd name="connsiteY12" fmla="*/ 500063 h 1443344"/>
                <a:gd name="connsiteX13" fmla="*/ 371475 w 3952875"/>
                <a:gd name="connsiteY13" fmla="*/ 514350 h 1443344"/>
                <a:gd name="connsiteX14" fmla="*/ 381000 w 3952875"/>
                <a:gd name="connsiteY14" fmla="*/ 533400 h 1443344"/>
                <a:gd name="connsiteX15" fmla="*/ 395288 w 3952875"/>
                <a:gd name="connsiteY15" fmla="*/ 547688 h 1443344"/>
                <a:gd name="connsiteX16" fmla="*/ 438150 w 3952875"/>
                <a:gd name="connsiteY16" fmla="*/ 609600 h 1443344"/>
                <a:gd name="connsiteX17" fmla="*/ 452438 w 3952875"/>
                <a:gd name="connsiteY17" fmla="*/ 628650 h 1443344"/>
                <a:gd name="connsiteX18" fmla="*/ 481013 w 3952875"/>
                <a:gd name="connsiteY18" fmla="*/ 681038 h 1443344"/>
                <a:gd name="connsiteX19" fmla="*/ 500063 w 3952875"/>
                <a:gd name="connsiteY19" fmla="*/ 704850 h 1443344"/>
                <a:gd name="connsiteX20" fmla="*/ 514350 w 3952875"/>
                <a:gd name="connsiteY20" fmla="*/ 723900 h 1443344"/>
                <a:gd name="connsiteX21" fmla="*/ 557213 w 3952875"/>
                <a:gd name="connsiteY21" fmla="*/ 752475 h 1443344"/>
                <a:gd name="connsiteX22" fmla="*/ 604838 w 3952875"/>
                <a:gd name="connsiteY22" fmla="*/ 785813 h 1443344"/>
                <a:gd name="connsiteX23" fmla="*/ 642938 w 3952875"/>
                <a:gd name="connsiteY23" fmla="*/ 800100 h 1443344"/>
                <a:gd name="connsiteX24" fmla="*/ 681038 w 3952875"/>
                <a:gd name="connsiteY24" fmla="*/ 823913 h 1443344"/>
                <a:gd name="connsiteX25" fmla="*/ 742950 w 3952875"/>
                <a:gd name="connsiteY25" fmla="*/ 890588 h 1443344"/>
                <a:gd name="connsiteX26" fmla="*/ 785813 w 3952875"/>
                <a:gd name="connsiteY26" fmla="*/ 914400 h 1443344"/>
                <a:gd name="connsiteX27" fmla="*/ 852488 w 3952875"/>
                <a:gd name="connsiteY27" fmla="*/ 942975 h 1443344"/>
                <a:gd name="connsiteX28" fmla="*/ 885825 w 3952875"/>
                <a:gd name="connsiteY28" fmla="*/ 976313 h 1443344"/>
                <a:gd name="connsiteX29" fmla="*/ 923925 w 3952875"/>
                <a:gd name="connsiteY29" fmla="*/ 995363 h 1443344"/>
                <a:gd name="connsiteX30" fmla="*/ 952500 w 3952875"/>
                <a:gd name="connsiteY30" fmla="*/ 1009650 h 1443344"/>
                <a:gd name="connsiteX31" fmla="*/ 981075 w 3952875"/>
                <a:gd name="connsiteY31" fmla="*/ 1033463 h 1443344"/>
                <a:gd name="connsiteX32" fmla="*/ 1004888 w 3952875"/>
                <a:gd name="connsiteY32" fmla="*/ 1047750 h 1443344"/>
                <a:gd name="connsiteX33" fmla="*/ 1076325 w 3952875"/>
                <a:gd name="connsiteY33" fmla="*/ 1104900 h 1443344"/>
                <a:gd name="connsiteX34" fmla="*/ 1109663 w 3952875"/>
                <a:gd name="connsiteY34" fmla="*/ 1114425 h 1443344"/>
                <a:gd name="connsiteX35" fmla="*/ 1138238 w 3952875"/>
                <a:gd name="connsiteY35" fmla="*/ 1128713 h 1443344"/>
                <a:gd name="connsiteX36" fmla="*/ 1247775 w 3952875"/>
                <a:gd name="connsiteY36" fmla="*/ 1176338 h 1443344"/>
                <a:gd name="connsiteX37" fmla="*/ 1276350 w 3952875"/>
                <a:gd name="connsiteY37" fmla="*/ 1185863 h 1443344"/>
                <a:gd name="connsiteX38" fmla="*/ 1323975 w 3952875"/>
                <a:gd name="connsiteY38" fmla="*/ 1214438 h 1443344"/>
                <a:gd name="connsiteX39" fmla="*/ 1366838 w 3952875"/>
                <a:gd name="connsiteY39" fmla="*/ 1238250 h 1443344"/>
                <a:gd name="connsiteX40" fmla="*/ 1414463 w 3952875"/>
                <a:gd name="connsiteY40" fmla="*/ 1271588 h 1443344"/>
                <a:gd name="connsiteX41" fmla="*/ 1466850 w 3952875"/>
                <a:gd name="connsiteY41" fmla="*/ 1290638 h 1443344"/>
                <a:gd name="connsiteX42" fmla="*/ 1485900 w 3952875"/>
                <a:gd name="connsiteY42" fmla="*/ 1300163 h 1443344"/>
                <a:gd name="connsiteX43" fmla="*/ 1504950 w 3952875"/>
                <a:gd name="connsiteY43" fmla="*/ 1304925 h 1443344"/>
                <a:gd name="connsiteX44" fmla="*/ 1543050 w 3952875"/>
                <a:gd name="connsiteY44" fmla="*/ 1319213 h 1443344"/>
                <a:gd name="connsiteX45" fmla="*/ 1600200 w 3952875"/>
                <a:gd name="connsiteY45" fmla="*/ 1338263 h 1443344"/>
                <a:gd name="connsiteX46" fmla="*/ 1628775 w 3952875"/>
                <a:gd name="connsiteY46" fmla="*/ 1362075 h 1443344"/>
                <a:gd name="connsiteX47" fmla="*/ 1657350 w 3952875"/>
                <a:gd name="connsiteY47" fmla="*/ 1376363 h 1443344"/>
                <a:gd name="connsiteX48" fmla="*/ 1700213 w 3952875"/>
                <a:gd name="connsiteY48" fmla="*/ 1385888 h 1443344"/>
                <a:gd name="connsiteX49" fmla="*/ 1766888 w 3952875"/>
                <a:gd name="connsiteY49" fmla="*/ 1409700 h 1443344"/>
                <a:gd name="connsiteX50" fmla="*/ 1838325 w 3952875"/>
                <a:gd name="connsiteY50" fmla="*/ 1428750 h 1443344"/>
                <a:gd name="connsiteX51" fmla="*/ 1852613 w 3952875"/>
                <a:gd name="connsiteY51" fmla="*/ 1433513 h 1443344"/>
                <a:gd name="connsiteX52" fmla="*/ 2057400 w 3952875"/>
                <a:gd name="connsiteY52" fmla="*/ 1438275 h 1443344"/>
                <a:gd name="connsiteX53" fmla="*/ 2085975 w 3952875"/>
                <a:gd name="connsiteY53" fmla="*/ 1433513 h 1443344"/>
                <a:gd name="connsiteX54" fmla="*/ 2195513 w 3952875"/>
                <a:gd name="connsiteY54" fmla="*/ 1428750 h 1443344"/>
                <a:gd name="connsiteX55" fmla="*/ 2219325 w 3952875"/>
                <a:gd name="connsiteY55" fmla="*/ 1419225 h 1443344"/>
                <a:gd name="connsiteX56" fmla="*/ 2247900 w 3952875"/>
                <a:gd name="connsiteY56" fmla="*/ 1390650 h 1443344"/>
                <a:gd name="connsiteX57" fmla="*/ 2300288 w 3952875"/>
                <a:gd name="connsiteY57" fmla="*/ 1357313 h 1443344"/>
                <a:gd name="connsiteX58" fmla="*/ 2405063 w 3952875"/>
                <a:gd name="connsiteY58" fmla="*/ 1352550 h 1443344"/>
                <a:gd name="connsiteX59" fmla="*/ 2414588 w 3952875"/>
                <a:gd name="connsiteY59" fmla="*/ 1338263 h 1443344"/>
                <a:gd name="connsiteX60" fmla="*/ 2481263 w 3952875"/>
                <a:gd name="connsiteY60" fmla="*/ 1323975 h 1443344"/>
                <a:gd name="connsiteX61" fmla="*/ 2643188 w 3952875"/>
                <a:gd name="connsiteY61" fmla="*/ 1314450 h 1443344"/>
                <a:gd name="connsiteX62" fmla="*/ 2671763 w 3952875"/>
                <a:gd name="connsiteY62" fmla="*/ 1295400 h 1443344"/>
                <a:gd name="connsiteX63" fmla="*/ 2714625 w 3952875"/>
                <a:gd name="connsiteY63" fmla="*/ 1271588 h 1443344"/>
                <a:gd name="connsiteX64" fmla="*/ 2728913 w 3952875"/>
                <a:gd name="connsiteY64" fmla="*/ 1252538 h 1443344"/>
                <a:gd name="connsiteX65" fmla="*/ 2752725 w 3952875"/>
                <a:gd name="connsiteY65" fmla="*/ 1238250 h 1443344"/>
                <a:gd name="connsiteX66" fmla="*/ 2767013 w 3952875"/>
                <a:gd name="connsiteY66" fmla="*/ 1228725 h 1443344"/>
                <a:gd name="connsiteX67" fmla="*/ 2781300 w 3952875"/>
                <a:gd name="connsiteY67" fmla="*/ 1214438 h 1443344"/>
                <a:gd name="connsiteX68" fmla="*/ 2795588 w 3952875"/>
                <a:gd name="connsiteY68" fmla="*/ 1204913 h 1443344"/>
                <a:gd name="connsiteX69" fmla="*/ 2819400 w 3952875"/>
                <a:gd name="connsiteY69" fmla="*/ 1185863 h 1443344"/>
                <a:gd name="connsiteX70" fmla="*/ 2881313 w 3952875"/>
                <a:gd name="connsiteY70" fmla="*/ 1157288 h 1443344"/>
                <a:gd name="connsiteX71" fmla="*/ 2924175 w 3952875"/>
                <a:gd name="connsiteY71" fmla="*/ 1138238 h 1443344"/>
                <a:gd name="connsiteX72" fmla="*/ 2990850 w 3952875"/>
                <a:gd name="connsiteY72" fmla="*/ 1114425 h 1443344"/>
                <a:gd name="connsiteX73" fmla="*/ 3024188 w 3952875"/>
                <a:gd name="connsiteY73" fmla="*/ 1109663 h 1443344"/>
                <a:gd name="connsiteX74" fmla="*/ 3052763 w 3952875"/>
                <a:gd name="connsiteY74" fmla="*/ 1100138 h 1443344"/>
                <a:gd name="connsiteX75" fmla="*/ 3062288 w 3952875"/>
                <a:gd name="connsiteY75" fmla="*/ 1085850 h 1443344"/>
                <a:gd name="connsiteX76" fmla="*/ 3081338 w 3952875"/>
                <a:gd name="connsiteY76" fmla="*/ 1062038 h 1443344"/>
                <a:gd name="connsiteX77" fmla="*/ 3105150 w 3952875"/>
                <a:gd name="connsiteY77" fmla="*/ 1033463 h 1443344"/>
                <a:gd name="connsiteX78" fmla="*/ 3109913 w 3952875"/>
                <a:gd name="connsiteY78" fmla="*/ 1019175 h 1443344"/>
                <a:gd name="connsiteX79" fmla="*/ 3143250 w 3952875"/>
                <a:gd name="connsiteY79" fmla="*/ 976313 h 1443344"/>
                <a:gd name="connsiteX80" fmla="*/ 3171825 w 3952875"/>
                <a:gd name="connsiteY80" fmla="*/ 952500 h 1443344"/>
                <a:gd name="connsiteX81" fmla="*/ 3186113 w 3952875"/>
                <a:gd name="connsiteY81" fmla="*/ 947738 h 1443344"/>
                <a:gd name="connsiteX82" fmla="*/ 3248025 w 3952875"/>
                <a:gd name="connsiteY82" fmla="*/ 890588 h 1443344"/>
                <a:gd name="connsiteX83" fmla="*/ 3267075 w 3952875"/>
                <a:gd name="connsiteY83" fmla="*/ 857250 h 1443344"/>
                <a:gd name="connsiteX84" fmla="*/ 3276600 w 3952875"/>
                <a:gd name="connsiteY84" fmla="*/ 828675 h 1443344"/>
                <a:gd name="connsiteX85" fmla="*/ 3286125 w 3952875"/>
                <a:gd name="connsiteY85" fmla="*/ 795338 h 1443344"/>
                <a:gd name="connsiteX86" fmla="*/ 3319463 w 3952875"/>
                <a:gd name="connsiteY86" fmla="*/ 714375 h 1443344"/>
                <a:gd name="connsiteX87" fmla="*/ 3367088 w 3952875"/>
                <a:gd name="connsiteY87" fmla="*/ 681038 h 1443344"/>
                <a:gd name="connsiteX88" fmla="*/ 3376613 w 3952875"/>
                <a:gd name="connsiteY88" fmla="*/ 666750 h 1443344"/>
                <a:gd name="connsiteX89" fmla="*/ 3381375 w 3952875"/>
                <a:gd name="connsiteY89" fmla="*/ 647700 h 1443344"/>
                <a:gd name="connsiteX90" fmla="*/ 3405188 w 3952875"/>
                <a:gd name="connsiteY90" fmla="*/ 619125 h 1443344"/>
                <a:gd name="connsiteX91" fmla="*/ 3414713 w 3952875"/>
                <a:gd name="connsiteY91" fmla="*/ 600075 h 1443344"/>
                <a:gd name="connsiteX92" fmla="*/ 3424238 w 3952875"/>
                <a:gd name="connsiteY92" fmla="*/ 585788 h 1443344"/>
                <a:gd name="connsiteX93" fmla="*/ 3457575 w 3952875"/>
                <a:gd name="connsiteY93" fmla="*/ 533400 h 1443344"/>
                <a:gd name="connsiteX94" fmla="*/ 3476625 w 3952875"/>
                <a:gd name="connsiteY94" fmla="*/ 523875 h 1443344"/>
                <a:gd name="connsiteX95" fmla="*/ 3538538 w 3952875"/>
                <a:gd name="connsiteY95" fmla="*/ 500063 h 1443344"/>
                <a:gd name="connsiteX96" fmla="*/ 3576638 w 3952875"/>
                <a:gd name="connsiteY96" fmla="*/ 485775 h 1443344"/>
                <a:gd name="connsiteX97" fmla="*/ 3605213 w 3952875"/>
                <a:gd name="connsiteY97" fmla="*/ 481013 h 1443344"/>
                <a:gd name="connsiteX98" fmla="*/ 3629025 w 3952875"/>
                <a:gd name="connsiteY98" fmla="*/ 471488 h 1443344"/>
                <a:gd name="connsiteX99" fmla="*/ 3671888 w 3952875"/>
                <a:gd name="connsiteY99" fmla="*/ 457200 h 1443344"/>
                <a:gd name="connsiteX100" fmla="*/ 3686175 w 3952875"/>
                <a:gd name="connsiteY100" fmla="*/ 442913 h 1443344"/>
                <a:gd name="connsiteX101" fmla="*/ 3738563 w 3952875"/>
                <a:gd name="connsiteY101" fmla="*/ 423863 h 1443344"/>
                <a:gd name="connsiteX102" fmla="*/ 3767138 w 3952875"/>
                <a:gd name="connsiteY102" fmla="*/ 400050 h 1443344"/>
                <a:gd name="connsiteX103" fmla="*/ 3786188 w 3952875"/>
                <a:gd name="connsiteY103" fmla="*/ 385763 h 1443344"/>
                <a:gd name="connsiteX104" fmla="*/ 3819525 w 3952875"/>
                <a:gd name="connsiteY104" fmla="*/ 352425 h 1443344"/>
                <a:gd name="connsiteX105" fmla="*/ 3833813 w 3952875"/>
                <a:gd name="connsiteY105" fmla="*/ 328613 h 1443344"/>
                <a:gd name="connsiteX106" fmla="*/ 3862388 w 3952875"/>
                <a:gd name="connsiteY106" fmla="*/ 304800 h 1443344"/>
                <a:gd name="connsiteX107" fmla="*/ 3881438 w 3952875"/>
                <a:gd name="connsiteY107" fmla="*/ 271463 h 1443344"/>
                <a:gd name="connsiteX108" fmla="*/ 3905250 w 3952875"/>
                <a:gd name="connsiteY108" fmla="*/ 242888 h 1443344"/>
                <a:gd name="connsiteX109" fmla="*/ 3919538 w 3952875"/>
                <a:gd name="connsiteY109" fmla="*/ 223838 h 1443344"/>
                <a:gd name="connsiteX110" fmla="*/ 3938588 w 3952875"/>
                <a:gd name="connsiteY110" fmla="*/ 204788 h 1443344"/>
                <a:gd name="connsiteX111" fmla="*/ 3952875 w 3952875"/>
                <a:gd name="connsiteY111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38100 w 3952875"/>
                <a:gd name="connsiteY2" fmla="*/ 28575 h 1443344"/>
                <a:gd name="connsiteX3" fmla="*/ 100013 w 3952875"/>
                <a:gd name="connsiteY3" fmla="*/ 128588 h 1443344"/>
                <a:gd name="connsiteX4" fmla="*/ 119063 w 3952875"/>
                <a:gd name="connsiteY4" fmla="*/ 157163 h 1443344"/>
                <a:gd name="connsiteX5" fmla="*/ 147638 w 3952875"/>
                <a:gd name="connsiteY5" fmla="*/ 200025 h 1443344"/>
                <a:gd name="connsiteX6" fmla="*/ 157163 w 3952875"/>
                <a:gd name="connsiteY6" fmla="*/ 266700 h 1443344"/>
                <a:gd name="connsiteX7" fmla="*/ 171450 w 3952875"/>
                <a:gd name="connsiteY7" fmla="*/ 309563 h 1443344"/>
                <a:gd name="connsiteX8" fmla="*/ 209550 w 3952875"/>
                <a:gd name="connsiteY8" fmla="*/ 338138 h 1443344"/>
                <a:gd name="connsiteX9" fmla="*/ 285750 w 3952875"/>
                <a:gd name="connsiteY9" fmla="*/ 390525 h 1443344"/>
                <a:gd name="connsiteX10" fmla="*/ 319088 w 3952875"/>
                <a:gd name="connsiteY10" fmla="*/ 433388 h 1443344"/>
                <a:gd name="connsiteX11" fmla="*/ 357188 w 3952875"/>
                <a:gd name="connsiteY11" fmla="*/ 500063 h 1443344"/>
                <a:gd name="connsiteX12" fmla="*/ 371475 w 3952875"/>
                <a:gd name="connsiteY12" fmla="*/ 514350 h 1443344"/>
                <a:gd name="connsiteX13" fmla="*/ 381000 w 3952875"/>
                <a:gd name="connsiteY13" fmla="*/ 533400 h 1443344"/>
                <a:gd name="connsiteX14" fmla="*/ 395288 w 3952875"/>
                <a:gd name="connsiteY14" fmla="*/ 547688 h 1443344"/>
                <a:gd name="connsiteX15" fmla="*/ 438150 w 3952875"/>
                <a:gd name="connsiteY15" fmla="*/ 609600 h 1443344"/>
                <a:gd name="connsiteX16" fmla="*/ 452438 w 3952875"/>
                <a:gd name="connsiteY16" fmla="*/ 628650 h 1443344"/>
                <a:gd name="connsiteX17" fmla="*/ 481013 w 3952875"/>
                <a:gd name="connsiteY17" fmla="*/ 681038 h 1443344"/>
                <a:gd name="connsiteX18" fmla="*/ 500063 w 3952875"/>
                <a:gd name="connsiteY18" fmla="*/ 704850 h 1443344"/>
                <a:gd name="connsiteX19" fmla="*/ 514350 w 3952875"/>
                <a:gd name="connsiteY19" fmla="*/ 723900 h 1443344"/>
                <a:gd name="connsiteX20" fmla="*/ 557213 w 3952875"/>
                <a:gd name="connsiteY20" fmla="*/ 752475 h 1443344"/>
                <a:gd name="connsiteX21" fmla="*/ 604838 w 3952875"/>
                <a:gd name="connsiteY21" fmla="*/ 785813 h 1443344"/>
                <a:gd name="connsiteX22" fmla="*/ 642938 w 3952875"/>
                <a:gd name="connsiteY22" fmla="*/ 800100 h 1443344"/>
                <a:gd name="connsiteX23" fmla="*/ 681038 w 3952875"/>
                <a:gd name="connsiteY23" fmla="*/ 823913 h 1443344"/>
                <a:gd name="connsiteX24" fmla="*/ 742950 w 3952875"/>
                <a:gd name="connsiteY24" fmla="*/ 890588 h 1443344"/>
                <a:gd name="connsiteX25" fmla="*/ 785813 w 3952875"/>
                <a:gd name="connsiteY25" fmla="*/ 914400 h 1443344"/>
                <a:gd name="connsiteX26" fmla="*/ 852488 w 3952875"/>
                <a:gd name="connsiteY26" fmla="*/ 942975 h 1443344"/>
                <a:gd name="connsiteX27" fmla="*/ 885825 w 3952875"/>
                <a:gd name="connsiteY27" fmla="*/ 976313 h 1443344"/>
                <a:gd name="connsiteX28" fmla="*/ 923925 w 3952875"/>
                <a:gd name="connsiteY28" fmla="*/ 995363 h 1443344"/>
                <a:gd name="connsiteX29" fmla="*/ 952500 w 3952875"/>
                <a:gd name="connsiteY29" fmla="*/ 1009650 h 1443344"/>
                <a:gd name="connsiteX30" fmla="*/ 981075 w 3952875"/>
                <a:gd name="connsiteY30" fmla="*/ 1033463 h 1443344"/>
                <a:gd name="connsiteX31" fmla="*/ 1004888 w 3952875"/>
                <a:gd name="connsiteY31" fmla="*/ 1047750 h 1443344"/>
                <a:gd name="connsiteX32" fmla="*/ 1076325 w 3952875"/>
                <a:gd name="connsiteY32" fmla="*/ 1104900 h 1443344"/>
                <a:gd name="connsiteX33" fmla="*/ 1109663 w 3952875"/>
                <a:gd name="connsiteY33" fmla="*/ 1114425 h 1443344"/>
                <a:gd name="connsiteX34" fmla="*/ 1138238 w 3952875"/>
                <a:gd name="connsiteY34" fmla="*/ 1128713 h 1443344"/>
                <a:gd name="connsiteX35" fmla="*/ 1247775 w 3952875"/>
                <a:gd name="connsiteY35" fmla="*/ 1176338 h 1443344"/>
                <a:gd name="connsiteX36" fmla="*/ 1276350 w 3952875"/>
                <a:gd name="connsiteY36" fmla="*/ 1185863 h 1443344"/>
                <a:gd name="connsiteX37" fmla="*/ 1323975 w 3952875"/>
                <a:gd name="connsiteY37" fmla="*/ 1214438 h 1443344"/>
                <a:gd name="connsiteX38" fmla="*/ 1366838 w 3952875"/>
                <a:gd name="connsiteY38" fmla="*/ 1238250 h 1443344"/>
                <a:gd name="connsiteX39" fmla="*/ 1414463 w 3952875"/>
                <a:gd name="connsiteY39" fmla="*/ 1271588 h 1443344"/>
                <a:gd name="connsiteX40" fmla="*/ 1466850 w 3952875"/>
                <a:gd name="connsiteY40" fmla="*/ 1290638 h 1443344"/>
                <a:gd name="connsiteX41" fmla="*/ 1485900 w 3952875"/>
                <a:gd name="connsiteY41" fmla="*/ 1300163 h 1443344"/>
                <a:gd name="connsiteX42" fmla="*/ 1504950 w 3952875"/>
                <a:gd name="connsiteY42" fmla="*/ 1304925 h 1443344"/>
                <a:gd name="connsiteX43" fmla="*/ 1543050 w 3952875"/>
                <a:gd name="connsiteY43" fmla="*/ 1319213 h 1443344"/>
                <a:gd name="connsiteX44" fmla="*/ 1600200 w 3952875"/>
                <a:gd name="connsiteY44" fmla="*/ 1338263 h 1443344"/>
                <a:gd name="connsiteX45" fmla="*/ 1628775 w 3952875"/>
                <a:gd name="connsiteY45" fmla="*/ 1362075 h 1443344"/>
                <a:gd name="connsiteX46" fmla="*/ 1657350 w 3952875"/>
                <a:gd name="connsiteY46" fmla="*/ 1376363 h 1443344"/>
                <a:gd name="connsiteX47" fmla="*/ 1700213 w 3952875"/>
                <a:gd name="connsiteY47" fmla="*/ 1385888 h 1443344"/>
                <a:gd name="connsiteX48" fmla="*/ 1766888 w 3952875"/>
                <a:gd name="connsiteY48" fmla="*/ 1409700 h 1443344"/>
                <a:gd name="connsiteX49" fmla="*/ 1838325 w 3952875"/>
                <a:gd name="connsiteY49" fmla="*/ 1428750 h 1443344"/>
                <a:gd name="connsiteX50" fmla="*/ 1852613 w 3952875"/>
                <a:gd name="connsiteY50" fmla="*/ 1433513 h 1443344"/>
                <a:gd name="connsiteX51" fmla="*/ 2057400 w 3952875"/>
                <a:gd name="connsiteY51" fmla="*/ 1438275 h 1443344"/>
                <a:gd name="connsiteX52" fmla="*/ 2085975 w 3952875"/>
                <a:gd name="connsiteY52" fmla="*/ 1433513 h 1443344"/>
                <a:gd name="connsiteX53" fmla="*/ 2195513 w 3952875"/>
                <a:gd name="connsiteY53" fmla="*/ 1428750 h 1443344"/>
                <a:gd name="connsiteX54" fmla="*/ 2219325 w 3952875"/>
                <a:gd name="connsiteY54" fmla="*/ 1419225 h 1443344"/>
                <a:gd name="connsiteX55" fmla="*/ 2247900 w 3952875"/>
                <a:gd name="connsiteY55" fmla="*/ 1390650 h 1443344"/>
                <a:gd name="connsiteX56" fmla="*/ 2300288 w 3952875"/>
                <a:gd name="connsiteY56" fmla="*/ 1357313 h 1443344"/>
                <a:gd name="connsiteX57" fmla="*/ 2405063 w 3952875"/>
                <a:gd name="connsiteY57" fmla="*/ 1352550 h 1443344"/>
                <a:gd name="connsiteX58" fmla="*/ 2414588 w 3952875"/>
                <a:gd name="connsiteY58" fmla="*/ 1338263 h 1443344"/>
                <a:gd name="connsiteX59" fmla="*/ 2481263 w 3952875"/>
                <a:gd name="connsiteY59" fmla="*/ 1323975 h 1443344"/>
                <a:gd name="connsiteX60" fmla="*/ 2643188 w 3952875"/>
                <a:gd name="connsiteY60" fmla="*/ 1314450 h 1443344"/>
                <a:gd name="connsiteX61" fmla="*/ 2671763 w 3952875"/>
                <a:gd name="connsiteY61" fmla="*/ 1295400 h 1443344"/>
                <a:gd name="connsiteX62" fmla="*/ 2714625 w 3952875"/>
                <a:gd name="connsiteY62" fmla="*/ 1271588 h 1443344"/>
                <a:gd name="connsiteX63" fmla="*/ 2728913 w 3952875"/>
                <a:gd name="connsiteY63" fmla="*/ 1252538 h 1443344"/>
                <a:gd name="connsiteX64" fmla="*/ 2752725 w 3952875"/>
                <a:gd name="connsiteY64" fmla="*/ 1238250 h 1443344"/>
                <a:gd name="connsiteX65" fmla="*/ 2767013 w 3952875"/>
                <a:gd name="connsiteY65" fmla="*/ 1228725 h 1443344"/>
                <a:gd name="connsiteX66" fmla="*/ 2781300 w 3952875"/>
                <a:gd name="connsiteY66" fmla="*/ 1214438 h 1443344"/>
                <a:gd name="connsiteX67" fmla="*/ 2795588 w 3952875"/>
                <a:gd name="connsiteY67" fmla="*/ 1204913 h 1443344"/>
                <a:gd name="connsiteX68" fmla="*/ 2819400 w 3952875"/>
                <a:gd name="connsiteY68" fmla="*/ 1185863 h 1443344"/>
                <a:gd name="connsiteX69" fmla="*/ 2881313 w 3952875"/>
                <a:gd name="connsiteY69" fmla="*/ 1157288 h 1443344"/>
                <a:gd name="connsiteX70" fmla="*/ 2924175 w 3952875"/>
                <a:gd name="connsiteY70" fmla="*/ 1138238 h 1443344"/>
                <a:gd name="connsiteX71" fmla="*/ 2990850 w 3952875"/>
                <a:gd name="connsiteY71" fmla="*/ 1114425 h 1443344"/>
                <a:gd name="connsiteX72" fmla="*/ 3024188 w 3952875"/>
                <a:gd name="connsiteY72" fmla="*/ 1109663 h 1443344"/>
                <a:gd name="connsiteX73" fmla="*/ 3052763 w 3952875"/>
                <a:gd name="connsiteY73" fmla="*/ 1100138 h 1443344"/>
                <a:gd name="connsiteX74" fmla="*/ 3062288 w 3952875"/>
                <a:gd name="connsiteY74" fmla="*/ 1085850 h 1443344"/>
                <a:gd name="connsiteX75" fmla="*/ 3081338 w 3952875"/>
                <a:gd name="connsiteY75" fmla="*/ 1062038 h 1443344"/>
                <a:gd name="connsiteX76" fmla="*/ 3105150 w 3952875"/>
                <a:gd name="connsiteY76" fmla="*/ 1033463 h 1443344"/>
                <a:gd name="connsiteX77" fmla="*/ 3109913 w 3952875"/>
                <a:gd name="connsiteY77" fmla="*/ 1019175 h 1443344"/>
                <a:gd name="connsiteX78" fmla="*/ 3143250 w 3952875"/>
                <a:gd name="connsiteY78" fmla="*/ 976313 h 1443344"/>
                <a:gd name="connsiteX79" fmla="*/ 3171825 w 3952875"/>
                <a:gd name="connsiteY79" fmla="*/ 952500 h 1443344"/>
                <a:gd name="connsiteX80" fmla="*/ 3186113 w 3952875"/>
                <a:gd name="connsiteY80" fmla="*/ 947738 h 1443344"/>
                <a:gd name="connsiteX81" fmla="*/ 3248025 w 3952875"/>
                <a:gd name="connsiteY81" fmla="*/ 890588 h 1443344"/>
                <a:gd name="connsiteX82" fmla="*/ 3267075 w 3952875"/>
                <a:gd name="connsiteY82" fmla="*/ 857250 h 1443344"/>
                <a:gd name="connsiteX83" fmla="*/ 3276600 w 3952875"/>
                <a:gd name="connsiteY83" fmla="*/ 828675 h 1443344"/>
                <a:gd name="connsiteX84" fmla="*/ 3286125 w 3952875"/>
                <a:gd name="connsiteY84" fmla="*/ 795338 h 1443344"/>
                <a:gd name="connsiteX85" fmla="*/ 3319463 w 3952875"/>
                <a:gd name="connsiteY85" fmla="*/ 714375 h 1443344"/>
                <a:gd name="connsiteX86" fmla="*/ 3367088 w 3952875"/>
                <a:gd name="connsiteY86" fmla="*/ 681038 h 1443344"/>
                <a:gd name="connsiteX87" fmla="*/ 3376613 w 3952875"/>
                <a:gd name="connsiteY87" fmla="*/ 666750 h 1443344"/>
                <a:gd name="connsiteX88" fmla="*/ 3381375 w 3952875"/>
                <a:gd name="connsiteY88" fmla="*/ 647700 h 1443344"/>
                <a:gd name="connsiteX89" fmla="*/ 3405188 w 3952875"/>
                <a:gd name="connsiteY89" fmla="*/ 619125 h 1443344"/>
                <a:gd name="connsiteX90" fmla="*/ 3414713 w 3952875"/>
                <a:gd name="connsiteY90" fmla="*/ 600075 h 1443344"/>
                <a:gd name="connsiteX91" fmla="*/ 3424238 w 3952875"/>
                <a:gd name="connsiteY91" fmla="*/ 585788 h 1443344"/>
                <a:gd name="connsiteX92" fmla="*/ 3457575 w 3952875"/>
                <a:gd name="connsiteY92" fmla="*/ 533400 h 1443344"/>
                <a:gd name="connsiteX93" fmla="*/ 3476625 w 3952875"/>
                <a:gd name="connsiteY93" fmla="*/ 523875 h 1443344"/>
                <a:gd name="connsiteX94" fmla="*/ 3538538 w 3952875"/>
                <a:gd name="connsiteY94" fmla="*/ 500063 h 1443344"/>
                <a:gd name="connsiteX95" fmla="*/ 3576638 w 3952875"/>
                <a:gd name="connsiteY95" fmla="*/ 485775 h 1443344"/>
                <a:gd name="connsiteX96" fmla="*/ 3605213 w 3952875"/>
                <a:gd name="connsiteY96" fmla="*/ 481013 h 1443344"/>
                <a:gd name="connsiteX97" fmla="*/ 3629025 w 3952875"/>
                <a:gd name="connsiteY97" fmla="*/ 471488 h 1443344"/>
                <a:gd name="connsiteX98" fmla="*/ 3671888 w 3952875"/>
                <a:gd name="connsiteY98" fmla="*/ 457200 h 1443344"/>
                <a:gd name="connsiteX99" fmla="*/ 3686175 w 3952875"/>
                <a:gd name="connsiteY99" fmla="*/ 442913 h 1443344"/>
                <a:gd name="connsiteX100" fmla="*/ 3738563 w 3952875"/>
                <a:gd name="connsiteY100" fmla="*/ 423863 h 1443344"/>
                <a:gd name="connsiteX101" fmla="*/ 3767138 w 3952875"/>
                <a:gd name="connsiteY101" fmla="*/ 400050 h 1443344"/>
                <a:gd name="connsiteX102" fmla="*/ 3786188 w 3952875"/>
                <a:gd name="connsiteY102" fmla="*/ 385763 h 1443344"/>
                <a:gd name="connsiteX103" fmla="*/ 3819525 w 3952875"/>
                <a:gd name="connsiteY103" fmla="*/ 352425 h 1443344"/>
                <a:gd name="connsiteX104" fmla="*/ 3833813 w 3952875"/>
                <a:gd name="connsiteY104" fmla="*/ 328613 h 1443344"/>
                <a:gd name="connsiteX105" fmla="*/ 3862388 w 3952875"/>
                <a:gd name="connsiteY105" fmla="*/ 304800 h 1443344"/>
                <a:gd name="connsiteX106" fmla="*/ 3881438 w 3952875"/>
                <a:gd name="connsiteY106" fmla="*/ 271463 h 1443344"/>
                <a:gd name="connsiteX107" fmla="*/ 3905250 w 3952875"/>
                <a:gd name="connsiteY107" fmla="*/ 242888 h 1443344"/>
                <a:gd name="connsiteX108" fmla="*/ 3919538 w 3952875"/>
                <a:gd name="connsiteY108" fmla="*/ 223838 h 1443344"/>
                <a:gd name="connsiteX109" fmla="*/ 3938588 w 3952875"/>
                <a:gd name="connsiteY109" fmla="*/ 204788 h 1443344"/>
                <a:gd name="connsiteX110" fmla="*/ 3952875 w 3952875"/>
                <a:gd name="connsiteY110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00013 w 3952875"/>
                <a:gd name="connsiteY2" fmla="*/ 128588 h 1443344"/>
                <a:gd name="connsiteX3" fmla="*/ 119063 w 3952875"/>
                <a:gd name="connsiteY3" fmla="*/ 157163 h 1443344"/>
                <a:gd name="connsiteX4" fmla="*/ 147638 w 3952875"/>
                <a:gd name="connsiteY4" fmla="*/ 200025 h 1443344"/>
                <a:gd name="connsiteX5" fmla="*/ 157163 w 3952875"/>
                <a:gd name="connsiteY5" fmla="*/ 266700 h 1443344"/>
                <a:gd name="connsiteX6" fmla="*/ 171450 w 3952875"/>
                <a:gd name="connsiteY6" fmla="*/ 309563 h 1443344"/>
                <a:gd name="connsiteX7" fmla="*/ 209550 w 3952875"/>
                <a:gd name="connsiteY7" fmla="*/ 338138 h 1443344"/>
                <a:gd name="connsiteX8" fmla="*/ 285750 w 3952875"/>
                <a:gd name="connsiteY8" fmla="*/ 390525 h 1443344"/>
                <a:gd name="connsiteX9" fmla="*/ 319088 w 3952875"/>
                <a:gd name="connsiteY9" fmla="*/ 433388 h 1443344"/>
                <a:gd name="connsiteX10" fmla="*/ 357188 w 3952875"/>
                <a:gd name="connsiteY10" fmla="*/ 500063 h 1443344"/>
                <a:gd name="connsiteX11" fmla="*/ 371475 w 3952875"/>
                <a:gd name="connsiteY11" fmla="*/ 514350 h 1443344"/>
                <a:gd name="connsiteX12" fmla="*/ 381000 w 3952875"/>
                <a:gd name="connsiteY12" fmla="*/ 533400 h 1443344"/>
                <a:gd name="connsiteX13" fmla="*/ 395288 w 3952875"/>
                <a:gd name="connsiteY13" fmla="*/ 547688 h 1443344"/>
                <a:gd name="connsiteX14" fmla="*/ 438150 w 3952875"/>
                <a:gd name="connsiteY14" fmla="*/ 609600 h 1443344"/>
                <a:gd name="connsiteX15" fmla="*/ 452438 w 3952875"/>
                <a:gd name="connsiteY15" fmla="*/ 628650 h 1443344"/>
                <a:gd name="connsiteX16" fmla="*/ 481013 w 3952875"/>
                <a:gd name="connsiteY16" fmla="*/ 681038 h 1443344"/>
                <a:gd name="connsiteX17" fmla="*/ 500063 w 3952875"/>
                <a:gd name="connsiteY17" fmla="*/ 704850 h 1443344"/>
                <a:gd name="connsiteX18" fmla="*/ 514350 w 3952875"/>
                <a:gd name="connsiteY18" fmla="*/ 723900 h 1443344"/>
                <a:gd name="connsiteX19" fmla="*/ 557213 w 3952875"/>
                <a:gd name="connsiteY19" fmla="*/ 752475 h 1443344"/>
                <a:gd name="connsiteX20" fmla="*/ 604838 w 3952875"/>
                <a:gd name="connsiteY20" fmla="*/ 785813 h 1443344"/>
                <a:gd name="connsiteX21" fmla="*/ 642938 w 3952875"/>
                <a:gd name="connsiteY21" fmla="*/ 800100 h 1443344"/>
                <a:gd name="connsiteX22" fmla="*/ 681038 w 3952875"/>
                <a:gd name="connsiteY22" fmla="*/ 823913 h 1443344"/>
                <a:gd name="connsiteX23" fmla="*/ 742950 w 3952875"/>
                <a:gd name="connsiteY23" fmla="*/ 890588 h 1443344"/>
                <a:gd name="connsiteX24" fmla="*/ 785813 w 3952875"/>
                <a:gd name="connsiteY24" fmla="*/ 914400 h 1443344"/>
                <a:gd name="connsiteX25" fmla="*/ 852488 w 3952875"/>
                <a:gd name="connsiteY25" fmla="*/ 942975 h 1443344"/>
                <a:gd name="connsiteX26" fmla="*/ 885825 w 3952875"/>
                <a:gd name="connsiteY26" fmla="*/ 976313 h 1443344"/>
                <a:gd name="connsiteX27" fmla="*/ 923925 w 3952875"/>
                <a:gd name="connsiteY27" fmla="*/ 995363 h 1443344"/>
                <a:gd name="connsiteX28" fmla="*/ 952500 w 3952875"/>
                <a:gd name="connsiteY28" fmla="*/ 1009650 h 1443344"/>
                <a:gd name="connsiteX29" fmla="*/ 981075 w 3952875"/>
                <a:gd name="connsiteY29" fmla="*/ 1033463 h 1443344"/>
                <a:gd name="connsiteX30" fmla="*/ 1004888 w 3952875"/>
                <a:gd name="connsiteY30" fmla="*/ 1047750 h 1443344"/>
                <a:gd name="connsiteX31" fmla="*/ 1076325 w 3952875"/>
                <a:gd name="connsiteY31" fmla="*/ 1104900 h 1443344"/>
                <a:gd name="connsiteX32" fmla="*/ 1109663 w 3952875"/>
                <a:gd name="connsiteY32" fmla="*/ 1114425 h 1443344"/>
                <a:gd name="connsiteX33" fmla="*/ 1138238 w 3952875"/>
                <a:gd name="connsiteY33" fmla="*/ 1128713 h 1443344"/>
                <a:gd name="connsiteX34" fmla="*/ 1247775 w 3952875"/>
                <a:gd name="connsiteY34" fmla="*/ 1176338 h 1443344"/>
                <a:gd name="connsiteX35" fmla="*/ 1276350 w 3952875"/>
                <a:gd name="connsiteY35" fmla="*/ 1185863 h 1443344"/>
                <a:gd name="connsiteX36" fmla="*/ 1323975 w 3952875"/>
                <a:gd name="connsiteY36" fmla="*/ 1214438 h 1443344"/>
                <a:gd name="connsiteX37" fmla="*/ 1366838 w 3952875"/>
                <a:gd name="connsiteY37" fmla="*/ 1238250 h 1443344"/>
                <a:gd name="connsiteX38" fmla="*/ 1414463 w 3952875"/>
                <a:gd name="connsiteY38" fmla="*/ 1271588 h 1443344"/>
                <a:gd name="connsiteX39" fmla="*/ 1466850 w 3952875"/>
                <a:gd name="connsiteY39" fmla="*/ 1290638 h 1443344"/>
                <a:gd name="connsiteX40" fmla="*/ 1485900 w 3952875"/>
                <a:gd name="connsiteY40" fmla="*/ 1300163 h 1443344"/>
                <a:gd name="connsiteX41" fmla="*/ 1504950 w 3952875"/>
                <a:gd name="connsiteY41" fmla="*/ 1304925 h 1443344"/>
                <a:gd name="connsiteX42" fmla="*/ 1543050 w 3952875"/>
                <a:gd name="connsiteY42" fmla="*/ 1319213 h 1443344"/>
                <a:gd name="connsiteX43" fmla="*/ 1600200 w 3952875"/>
                <a:gd name="connsiteY43" fmla="*/ 1338263 h 1443344"/>
                <a:gd name="connsiteX44" fmla="*/ 1628775 w 3952875"/>
                <a:gd name="connsiteY44" fmla="*/ 1362075 h 1443344"/>
                <a:gd name="connsiteX45" fmla="*/ 1657350 w 3952875"/>
                <a:gd name="connsiteY45" fmla="*/ 1376363 h 1443344"/>
                <a:gd name="connsiteX46" fmla="*/ 1700213 w 3952875"/>
                <a:gd name="connsiteY46" fmla="*/ 1385888 h 1443344"/>
                <a:gd name="connsiteX47" fmla="*/ 1766888 w 3952875"/>
                <a:gd name="connsiteY47" fmla="*/ 1409700 h 1443344"/>
                <a:gd name="connsiteX48" fmla="*/ 1838325 w 3952875"/>
                <a:gd name="connsiteY48" fmla="*/ 1428750 h 1443344"/>
                <a:gd name="connsiteX49" fmla="*/ 1852613 w 3952875"/>
                <a:gd name="connsiteY49" fmla="*/ 1433513 h 1443344"/>
                <a:gd name="connsiteX50" fmla="*/ 2057400 w 3952875"/>
                <a:gd name="connsiteY50" fmla="*/ 1438275 h 1443344"/>
                <a:gd name="connsiteX51" fmla="*/ 2085975 w 3952875"/>
                <a:gd name="connsiteY51" fmla="*/ 1433513 h 1443344"/>
                <a:gd name="connsiteX52" fmla="*/ 2195513 w 3952875"/>
                <a:gd name="connsiteY52" fmla="*/ 1428750 h 1443344"/>
                <a:gd name="connsiteX53" fmla="*/ 2219325 w 3952875"/>
                <a:gd name="connsiteY53" fmla="*/ 1419225 h 1443344"/>
                <a:gd name="connsiteX54" fmla="*/ 2247900 w 3952875"/>
                <a:gd name="connsiteY54" fmla="*/ 1390650 h 1443344"/>
                <a:gd name="connsiteX55" fmla="*/ 2300288 w 3952875"/>
                <a:gd name="connsiteY55" fmla="*/ 1357313 h 1443344"/>
                <a:gd name="connsiteX56" fmla="*/ 2405063 w 3952875"/>
                <a:gd name="connsiteY56" fmla="*/ 1352550 h 1443344"/>
                <a:gd name="connsiteX57" fmla="*/ 2414588 w 3952875"/>
                <a:gd name="connsiteY57" fmla="*/ 1338263 h 1443344"/>
                <a:gd name="connsiteX58" fmla="*/ 2481263 w 3952875"/>
                <a:gd name="connsiteY58" fmla="*/ 1323975 h 1443344"/>
                <a:gd name="connsiteX59" fmla="*/ 2643188 w 3952875"/>
                <a:gd name="connsiteY59" fmla="*/ 1314450 h 1443344"/>
                <a:gd name="connsiteX60" fmla="*/ 2671763 w 3952875"/>
                <a:gd name="connsiteY60" fmla="*/ 1295400 h 1443344"/>
                <a:gd name="connsiteX61" fmla="*/ 2714625 w 3952875"/>
                <a:gd name="connsiteY61" fmla="*/ 1271588 h 1443344"/>
                <a:gd name="connsiteX62" fmla="*/ 2728913 w 3952875"/>
                <a:gd name="connsiteY62" fmla="*/ 1252538 h 1443344"/>
                <a:gd name="connsiteX63" fmla="*/ 2752725 w 3952875"/>
                <a:gd name="connsiteY63" fmla="*/ 1238250 h 1443344"/>
                <a:gd name="connsiteX64" fmla="*/ 2767013 w 3952875"/>
                <a:gd name="connsiteY64" fmla="*/ 1228725 h 1443344"/>
                <a:gd name="connsiteX65" fmla="*/ 2781300 w 3952875"/>
                <a:gd name="connsiteY65" fmla="*/ 1214438 h 1443344"/>
                <a:gd name="connsiteX66" fmla="*/ 2795588 w 3952875"/>
                <a:gd name="connsiteY66" fmla="*/ 1204913 h 1443344"/>
                <a:gd name="connsiteX67" fmla="*/ 2819400 w 3952875"/>
                <a:gd name="connsiteY67" fmla="*/ 1185863 h 1443344"/>
                <a:gd name="connsiteX68" fmla="*/ 2881313 w 3952875"/>
                <a:gd name="connsiteY68" fmla="*/ 1157288 h 1443344"/>
                <a:gd name="connsiteX69" fmla="*/ 2924175 w 3952875"/>
                <a:gd name="connsiteY69" fmla="*/ 1138238 h 1443344"/>
                <a:gd name="connsiteX70" fmla="*/ 2990850 w 3952875"/>
                <a:gd name="connsiteY70" fmla="*/ 1114425 h 1443344"/>
                <a:gd name="connsiteX71" fmla="*/ 3024188 w 3952875"/>
                <a:gd name="connsiteY71" fmla="*/ 1109663 h 1443344"/>
                <a:gd name="connsiteX72" fmla="*/ 3052763 w 3952875"/>
                <a:gd name="connsiteY72" fmla="*/ 1100138 h 1443344"/>
                <a:gd name="connsiteX73" fmla="*/ 3062288 w 3952875"/>
                <a:gd name="connsiteY73" fmla="*/ 1085850 h 1443344"/>
                <a:gd name="connsiteX74" fmla="*/ 3081338 w 3952875"/>
                <a:gd name="connsiteY74" fmla="*/ 1062038 h 1443344"/>
                <a:gd name="connsiteX75" fmla="*/ 3105150 w 3952875"/>
                <a:gd name="connsiteY75" fmla="*/ 1033463 h 1443344"/>
                <a:gd name="connsiteX76" fmla="*/ 3109913 w 3952875"/>
                <a:gd name="connsiteY76" fmla="*/ 1019175 h 1443344"/>
                <a:gd name="connsiteX77" fmla="*/ 3143250 w 3952875"/>
                <a:gd name="connsiteY77" fmla="*/ 976313 h 1443344"/>
                <a:gd name="connsiteX78" fmla="*/ 3171825 w 3952875"/>
                <a:gd name="connsiteY78" fmla="*/ 952500 h 1443344"/>
                <a:gd name="connsiteX79" fmla="*/ 3186113 w 3952875"/>
                <a:gd name="connsiteY79" fmla="*/ 947738 h 1443344"/>
                <a:gd name="connsiteX80" fmla="*/ 3248025 w 3952875"/>
                <a:gd name="connsiteY80" fmla="*/ 890588 h 1443344"/>
                <a:gd name="connsiteX81" fmla="*/ 3267075 w 3952875"/>
                <a:gd name="connsiteY81" fmla="*/ 857250 h 1443344"/>
                <a:gd name="connsiteX82" fmla="*/ 3276600 w 3952875"/>
                <a:gd name="connsiteY82" fmla="*/ 828675 h 1443344"/>
                <a:gd name="connsiteX83" fmla="*/ 3286125 w 3952875"/>
                <a:gd name="connsiteY83" fmla="*/ 795338 h 1443344"/>
                <a:gd name="connsiteX84" fmla="*/ 3319463 w 3952875"/>
                <a:gd name="connsiteY84" fmla="*/ 714375 h 1443344"/>
                <a:gd name="connsiteX85" fmla="*/ 3367088 w 3952875"/>
                <a:gd name="connsiteY85" fmla="*/ 681038 h 1443344"/>
                <a:gd name="connsiteX86" fmla="*/ 3376613 w 3952875"/>
                <a:gd name="connsiteY86" fmla="*/ 666750 h 1443344"/>
                <a:gd name="connsiteX87" fmla="*/ 3381375 w 3952875"/>
                <a:gd name="connsiteY87" fmla="*/ 647700 h 1443344"/>
                <a:gd name="connsiteX88" fmla="*/ 3405188 w 3952875"/>
                <a:gd name="connsiteY88" fmla="*/ 619125 h 1443344"/>
                <a:gd name="connsiteX89" fmla="*/ 3414713 w 3952875"/>
                <a:gd name="connsiteY89" fmla="*/ 600075 h 1443344"/>
                <a:gd name="connsiteX90" fmla="*/ 3424238 w 3952875"/>
                <a:gd name="connsiteY90" fmla="*/ 585788 h 1443344"/>
                <a:gd name="connsiteX91" fmla="*/ 3457575 w 3952875"/>
                <a:gd name="connsiteY91" fmla="*/ 533400 h 1443344"/>
                <a:gd name="connsiteX92" fmla="*/ 3476625 w 3952875"/>
                <a:gd name="connsiteY92" fmla="*/ 523875 h 1443344"/>
                <a:gd name="connsiteX93" fmla="*/ 3538538 w 3952875"/>
                <a:gd name="connsiteY93" fmla="*/ 500063 h 1443344"/>
                <a:gd name="connsiteX94" fmla="*/ 3576638 w 3952875"/>
                <a:gd name="connsiteY94" fmla="*/ 485775 h 1443344"/>
                <a:gd name="connsiteX95" fmla="*/ 3605213 w 3952875"/>
                <a:gd name="connsiteY95" fmla="*/ 481013 h 1443344"/>
                <a:gd name="connsiteX96" fmla="*/ 3629025 w 3952875"/>
                <a:gd name="connsiteY96" fmla="*/ 471488 h 1443344"/>
                <a:gd name="connsiteX97" fmla="*/ 3671888 w 3952875"/>
                <a:gd name="connsiteY97" fmla="*/ 457200 h 1443344"/>
                <a:gd name="connsiteX98" fmla="*/ 3686175 w 3952875"/>
                <a:gd name="connsiteY98" fmla="*/ 442913 h 1443344"/>
                <a:gd name="connsiteX99" fmla="*/ 3738563 w 3952875"/>
                <a:gd name="connsiteY99" fmla="*/ 423863 h 1443344"/>
                <a:gd name="connsiteX100" fmla="*/ 3767138 w 3952875"/>
                <a:gd name="connsiteY100" fmla="*/ 400050 h 1443344"/>
                <a:gd name="connsiteX101" fmla="*/ 3786188 w 3952875"/>
                <a:gd name="connsiteY101" fmla="*/ 385763 h 1443344"/>
                <a:gd name="connsiteX102" fmla="*/ 3819525 w 3952875"/>
                <a:gd name="connsiteY102" fmla="*/ 352425 h 1443344"/>
                <a:gd name="connsiteX103" fmla="*/ 3833813 w 3952875"/>
                <a:gd name="connsiteY103" fmla="*/ 328613 h 1443344"/>
                <a:gd name="connsiteX104" fmla="*/ 3862388 w 3952875"/>
                <a:gd name="connsiteY104" fmla="*/ 304800 h 1443344"/>
                <a:gd name="connsiteX105" fmla="*/ 3881438 w 3952875"/>
                <a:gd name="connsiteY105" fmla="*/ 271463 h 1443344"/>
                <a:gd name="connsiteX106" fmla="*/ 3905250 w 3952875"/>
                <a:gd name="connsiteY106" fmla="*/ 242888 h 1443344"/>
                <a:gd name="connsiteX107" fmla="*/ 3919538 w 3952875"/>
                <a:gd name="connsiteY107" fmla="*/ 223838 h 1443344"/>
                <a:gd name="connsiteX108" fmla="*/ 3938588 w 3952875"/>
                <a:gd name="connsiteY108" fmla="*/ 204788 h 1443344"/>
                <a:gd name="connsiteX109" fmla="*/ 3952875 w 3952875"/>
                <a:gd name="connsiteY109" fmla="*/ 190500 h 1443344"/>
                <a:gd name="connsiteX0" fmla="*/ 0 w 3952875"/>
                <a:gd name="connsiteY0" fmla="*/ 300 h 1443644"/>
                <a:gd name="connsiteX1" fmla="*/ 23813 w 3952875"/>
                <a:gd name="connsiteY1" fmla="*/ 14588 h 1443644"/>
                <a:gd name="connsiteX2" fmla="*/ 66676 w 3952875"/>
                <a:gd name="connsiteY2" fmla="*/ 147938 h 1443644"/>
                <a:gd name="connsiteX3" fmla="*/ 119063 w 3952875"/>
                <a:gd name="connsiteY3" fmla="*/ 157463 h 1443644"/>
                <a:gd name="connsiteX4" fmla="*/ 147638 w 3952875"/>
                <a:gd name="connsiteY4" fmla="*/ 200325 h 1443644"/>
                <a:gd name="connsiteX5" fmla="*/ 157163 w 3952875"/>
                <a:gd name="connsiteY5" fmla="*/ 267000 h 1443644"/>
                <a:gd name="connsiteX6" fmla="*/ 171450 w 3952875"/>
                <a:gd name="connsiteY6" fmla="*/ 309863 h 1443644"/>
                <a:gd name="connsiteX7" fmla="*/ 209550 w 3952875"/>
                <a:gd name="connsiteY7" fmla="*/ 338438 h 1443644"/>
                <a:gd name="connsiteX8" fmla="*/ 285750 w 3952875"/>
                <a:gd name="connsiteY8" fmla="*/ 390825 h 1443644"/>
                <a:gd name="connsiteX9" fmla="*/ 319088 w 3952875"/>
                <a:gd name="connsiteY9" fmla="*/ 433688 h 1443644"/>
                <a:gd name="connsiteX10" fmla="*/ 357188 w 3952875"/>
                <a:gd name="connsiteY10" fmla="*/ 500363 h 1443644"/>
                <a:gd name="connsiteX11" fmla="*/ 371475 w 3952875"/>
                <a:gd name="connsiteY11" fmla="*/ 514650 h 1443644"/>
                <a:gd name="connsiteX12" fmla="*/ 381000 w 3952875"/>
                <a:gd name="connsiteY12" fmla="*/ 533700 h 1443644"/>
                <a:gd name="connsiteX13" fmla="*/ 395288 w 3952875"/>
                <a:gd name="connsiteY13" fmla="*/ 547988 h 1443644"/>
                <a:gd name="connsiteX14" fmla="*/ 438150 w 3952875"/>
                <a:gd name="connsiteY14" fmla="*/ 609900 h 1443644"/>
                <a:gd name="connsiteX15" fmla="*/ 452438 w 3952875"/>
                <a:gd name="connsiteY15" fmla="*/ 628950 h 1443644"/>
                <a:gd name="connsiteX16" fmla="*/ 481013 w 3952875"/>
                <a:gd name="connsiteY16" fmla="*/ 681338 h 1443644"/>
                <a:gd name="connsiteX17" fmla="*/ 500063 w 3952875"/>
                <a:gd name="connsiteY17" fmla="*/ 705150 h 1443644"/>
                <a:gd name="connsiteX18" fmla="*/ 514350 w 3952875"/>
                <a:gd name="connsiteY18" fmla="*/ 724200 h 1443644"/>
                <a:gd name="connsiteX19" fmla="*/ 557213 w 3952875"/>
                <a:gd name="connsiteY19" fmla="*/ 752775 h 1443644"/>
                <a:gd name="connsiteX20" fmla="*/ 604838 w 3952875"/>
                <a:gd name="connsiteY20" fmla="*/ 786113 h 1443644"/>
                <a:gd name="connsiteX21" fmla="*/ 642938 w 3952875"/>
                <a:gd name="connsiteY21" fmla="*/ 800400 h 1443644"/>
                <a:gd name="connsiteX22" fmla="*/ 681038 w 3952875"/>
                <a:gd name="connsiteY22" fmla="*/ 824213 h 1443644"/>
                <a:gd name="connsiteX23" fmla="*/ 742950 w 3952875"/>
                <a:gd name="connsiteY23" fmla="*/ 890888 h 1443644"/>
                <a:gd name="connsiteX24" fmla="*/ 785813 w 3952875"/>
                <a:gd name="connsiteY24" fmla="*/ 914700 h 1443644"/>
                <a:gd name="connsiteX25" fmla="*/ 852488 w 3952875"/>
                <a:gd name="connsiteY25" fmla="*/ 943275 h 1443644"/>
                <a:gd name="connsiteX26" fmla="*/ 885825 w 3952875"/>
                <a:gd name="connsiteY26" fmla="*/ 976613 h 1443644"/>
                <a:gd name="connsiteX27" fmla="*/ 923925 w 3952875"/>
                <a:gd name="connsiteY27" fmla="*/ 995663 h 1443644"/>
                <a:gd name="connsiteX28" fmla="*/ 952500 w 3952875"/>
                <a:gd name="connsiteY28" fmla="*/ 1009950 h 1443644"/>
                <a:gd name="connsiteX29" fmla="*/ 981075 w 3952875"/>
                <a:gd name="connsiteY29" fmla="*/ 1033763 h 1443644"/>
                <a:gd name="connsiteX30" fmla="*/ 1004888 w 3952875"/>
                <a:gd name="connsiteY30" fmla="*/ 1048050 h 1443644"/>
                <a:gd name="connsiteX31" fmla="*/ 1076325 w 3952875"/>
                <a:gd name="connsiteY31" fmla="*/ 1105200 h 1443644"/>
                <a:gd name="connsiteX32" fmla="*/ 1109663 w 3952875"/>
                <a:gd name="connsiteY32" fmla="*/ 1114725 h 1443644"/>
                <a:gd name="connsiteX33" fmla="*/ 1138238 w 3952875"/>
                <a:gd name="connsiteY33" fmla="*/ 1129013 h 1443644"/>
                <a:gd name="connsiteX34" fmla="*/ 1247775 w 3952875"/>
                <a:gd name="connsiteY34" fmla="*/ 1176638 h 1443644"/>
                <a:gd name="connsiteX35" fmla="*/ 1276350 w 3952875"/>
                <a:gd name="connsiteY35" fmla="*/ 1186163 h 1443644"/>
                <a:gd name="connsiteX36" fmla="*/ 1323975 w 3952875"/>
                <a:gd name="connsiteY36" fmla="*/ 1214738 h 1443644"/>
                <a:gd name="connsiteX37" fmla="*/ 1366838 w 3952875"/>
                <a:gd name="connsiteY37" fmla="*/ 1238550 h 1443644"/>
                <a:gd name="connsiteX38" fmla="*/ 1414463 w 3952875"/>
                <a:gd name="connsiteY38" fmla="*/ 1271888 h 1443644"/>
                <a:gd name="connsiteX39" fmla="*/ 1466850 w 3952875"/>
                <a:gd name="connsiteY39" fmla="*/ 1290938 h 1443644"/>
                <a:gd name="connsiteX40" fmla="*/ 1485900 w 3952875"/>
                <a:gd name="connsiteY40" fmla="*/ 1300463 h 1443644"/>
                <a:gd name="connsiteX41" fmla="*/ 1504950 w 3952875"/>
                <a:gd name="connsiteY41" fmla="*/ 1305225 h 1443644"/>
                <a:gd name="connsiteX42" fmla="*/ 1543050 w 3952875"/>
                <a:gd name="connsiteY42" fmla="*/ 1319513 h 1443644"/>
                <a:gd name="connsiteX43" fmla="*/ 1600200 w 3952875"/>
                <a:gd name="connsiteY43" fmla="*/ 1338563 h 1443644"/>
                <a:gd name="connsiteX44" fmla="*/ 1628775 w 3952875"/>
                <a:gd name="connsiteY44" fmla="*/ 1362375 h 1443644"/>
                <a:gd name="connsiteX45" fmla="*/ 1657350 w 3952875"/>
                <a:gd name="connsiteY45" fmla="*/ 1376663 h 1443644"/>
                <a:gd name="connsiteX46" fmla="*/ 1700213 w 3952875"/>
                <a:gd name="connsiteY46" fmla="*/ 1386188 h 1443644"/>
                <a:gd name="connsiteX47" fmla="*/ 1766888 w 3952875"/>
                <a:gd name="connsiteY47" fmla="*/ 1410000 h 1443644"/>
                <a:gd name="connsiteX48" fmla="*/ 1838325 w 3952875"/>
                <a:gd name="connsiteY48" fmla="*/ 1429050 h 1443644"/>
                <a:gd name="connsiteX49" fmla="*/ 1852613 w 3952875"/>
                <a:gd name="connsiteY49" fmla="*/ 1433813 h 1443644"/>
                <a:gd name="connsiteX50" fmla="*/ 2057400 w 3952875"/>
                <a:gd name="connsiteY50" fmla="*/ 1438575 h 1443644"/>
                <a:gd name="connsiteX51" fmla="*/ 2085975 w 3952875"/>
                <a:gd name="connsiteY51" fmla="*/ 1433813 h 1443644"/>
                <a:gd name="connsiteX52" fmla="*/ 2195513 w 3952875"/>
                <a:gd name="connsiteY52" fmla="*/ 1429050 h 1443644"/>
                <a:gd name="connsiteX53" fmla="*/ 2219325 w 3952875"/>
                <a:gd name="connsiteY53" fmla="*/ 1419525 h 1443644"/>
                <a:gd name="connsiteX54" fmla="*/ 2247900 w 3952875"/>
                <a:gd name="connsiteY54" fmla="*/ 1390950 h 1443644"/>
                <a:gd name="connsiteX55" fmla="*/ 2300288 w 3952875"/>
                <a:gd name="connsiteY55" fmla="*/ 1357613 h 1443644"/>
                <a:gd name="connsiteX56" fmla="*/ 2405063 w 3952875"/>
                <a:gd name="connsiteY56" fmla="*/ 1352850 h 1443644"/>
                <a:gd name="connsiteX57" fmla="*/ 2414588 w 3952875"/>
                <a:gd name="connsiteY57" fmla="*/ 1338563 h 1443644"/>
                <a:gd name="connsiteX58" fmla="*/ 2481263 w 3952875"/>
                <a:gd name="connsiteY58" fmla="*/ 1324275 h 1443644"/>
                <a:gd name="connsiteX59" fmla="*/ 2643188 w 3952875"/>
                <a:gd name="connsiteY59" fmla="*/ 1314750 h 1443644"/>
                <a:gd name="connsiteX60" fmla="*/ 2671763 w 3952875"/>
                <a:gd name="connsiteY60" fmla="*/ 1295700 h 1443644"/>
                <a:gd name="connsiteX61" fmla="*/ 2714625 w 3952875"/>
                <a:gd name="connsiteY61" fmla="*/ 1271888 h 1443644"/>
                <a:gd name="connsiteX62" fmla="*/ 2728913 w 3952875"/>
                <a:gd name="connsiteY62" fmla="*/ 1252838 h 1443644"/>
                <a:gd name="connsiteX63" fmla="*/ 2752725 w 3952875"/>
                <a:gd name="connsiteY63" fmla="*/ 1238550 h 1443644"/>
                <a:gd name="connsiteX64" fmla="*/ 2767013 w 3952875"/>
                <a:gd name="connsiteY64" fmla="*/ 1229025 h 1443644"/>
                <a:gd name="connsiteX65" fmla="*/ 2781300 w 3952875"/>
                <a:gd name="connsiteY65" fmla="*/ 1214738 h 1443644"/>
                <a:gd name="connsiteX66" fmla="*/ 2795588 w 3952875"/>
                <a:gd name="connsiteY66" fmla="*/ 1205213 h 1443644"/>
                <a:gd name="connsiteX67" fmla="*/ 2819400 w 3952875"/>
                <a:gd name="connsiteY67" fmla="*/ 1186163 h 1443644"/>
                <a:gd name="connsiteX68" fmla="*/ 2881313 w 3952875"/>
                <a:gd name="connsiteY68" fmla="*/ 1157588 h 1443644"/>
                <a:gd name="connsiteX69" fmla="*/ 2924175 w 3952875"/>
                <a:gd name="connsiteY69" fmla="*/ 1138538 h 1443644"/>
                <a:gd name="connsiteX70" fmla="*/ 2990850 w 3952875"/>
                <a:gd name="connsiteY70" fmla="*/ 1114725 h 1443644"/>
                <a:gd name="connsiteX71" fmla="*/ 3024188 w 3952875"/>
                <a:gd name="connsiteY71" fmla="*/ 1109963 h 1443644"/>
                <a:gd name="connsiteX72" fmla="*/ 3052763 w 3952875"/>
                <a:gd name="connsiteY72" fmla="*/ 1100438 h 1443644"/>
                <a:gd name="connsiteX73" fmla="*/ 3062288 w 3952875"/>
                <a:gd name="connsiteY73" fmla="*/ 1086150 h 1443644"/>
                <a:gd name="connsiteX74" fmla="*/ 3081338 w 3952875"/>
                <a:gd name="connsiteY74" fmla="*/ 1062338 h 1443644"/>
                <a:gd name="connsiteX75" fmla="*/ 3105150 w 3952875"/>
                <a:gd name="connsiteY75" fmla="*/ 1033763 h 1443644"/>
                <a:gd name="connsiteX76" fmla="*/ 3109913 w 3952875"/>
                <a:gd name="connsiteY76" fmla="*/ 1019475 h 1443644"/>
                <a:gd name="connsiteX77" fmla="*/ 3143250 w 3952875"/>
                <a:gd name="connsiteY77" fmla="*/ 976613 h 1443644"/>
                <a:gd name="connsiteX78" fmla="*/ 3171825 w 3952875"/>
                <a:gd name="connsiteY78" fmla="*/ 952800 h 1443644"/>
                <a:gd name="connsiteX79" fmla="*/ 3186113 w 3952875"/>
                <a:gd name="connsiteY79" fmla="*/ 948038 h 1443644"/>
                <a:gd name="connsiteX80" fmla="*/ 3248025 w 3952875"/>
                <a:gd name="connsiteY80" fmla="*/ 890888 h 1443644"/>
                <a:gd name="connsiteX81" fmla="*/ 3267075 w 3952875"/>
                <a:gd name="connsiteY81" fmla="*/ 857550 h 1443644"/>
                <a:gd name="connsiteX82" fmla="*/ 3276600 w 3952875"/>
                <a:gd name="connsiteY82" fmla="*/ 828975 h 1443644"/>
                <a:gd name="connsiteX83" fmla="*/ 3286125 w 3952875"/>
                <a:gd name="connsiteY83" fmla="*/ 795638 h 1443644"/>
                <a:gd name="connsiteX84" fmla="*/ 3319463 w 3952875"/>
                <a:gd name="connsiteY84" fmla="*/ 714675 h 1443644"/>
                <a:gd name="connsiteX85" fmla="*/ 3367088 w 3952875"/>
                <a:gd name="connsiteY85" fmla="*/ 681338 h 1443644"/>
                <a:gd name="connsiteX86" fmla="*/ 3376613 w 3952875"/>
                <a:gd name="connsiteY86" fmla="*/ 667050 h 1443644"/>
                <a:gd name="connsiteX87" fmla="*/ 3381375 w 3952875"/>
                <a:gd name="connsiteY87" fmla="*/ 648000 h 1443644"/>
                <a:gd name="connsiteX88" fmla="*/ 3405188 w 3952875"/>
                <a:gd name="connsiteY88" fmla="*/ 619425 h 1443644"/>
                <a:gd name="connsiteX89" fmla="*/ 3414713 w 3952875"/>
                <a:gd name="connsiteY89" fmla="*/ 600375 h 1443644"/>
                <a:gd name="connsiteX90" fmla="*/ 3424238 w 3952875"/>
                <a:gd name="connsiteY90" fmla="*/ 586088 h 1443644"/>
                <a:gd name="connsiteX91" fmla="*/ 3457575 w 3952875"/>
                <a:gd name="connsiteY91" fmla="*/ 533700 h 1443644"/>
                <a:gd name="connsiteX92" fmla="*/ 3476625 w 3952875"/>
                <a:gd name="connsiteY92" fmla="*/ 524175 h 1443644"/>
                <a:gd name="connsiteX93" fmla="*/ 3538538 w 3952875"/>
                <a:gd name="connsiteY93" fmla="*/ 500363 h 1443644"/>
                <a:gd name="connsiteX94" fmla="*/ 3576638 w 3952875"/>
                <a:gd name="connsiteY94" fmla="*/ 486075 h 1443644"/>
                <a:gd name="connsiteX95" fmla="*/ 3605213 w 3952875"/>
                <a:gd name="connsiteY95" fmla="*/ 481313 h 1443644"/>
                <a:gd name="connsiteX96" fmla="*/ 3629025 w 3952875"/>
                <a:gd name="connsiteY96" fmla="*/ 471788 h 1443644"/>
                <a:gd name="connsiteX97" fmla="*/ 3671888 w 3952875"/>
                <a:gd name="connsiteY97" fmla="*/ 457500 h 1443644"/>
                <a:gd name="connsiteX98" fmla="*/ 3686175 w 3952875"/>
                <a:gd name="connsiteY98" fmla="*/ 443213 h 1443644"/>
                <a:gd name="connsiteX99" fmla="*/ 3738563 w 3952875"/>
                <a:gd name="connsiteY99" fmla="*/ 424163 h 1443644"/>
                <a:gd name="connsiteX100" fmla="*/ 3767138 w 3952875"/>
                <a:gd name="connsiteY100" fmla="*/ 400350 h 1443644"/>
                <a:gd name="connsiteX101" fmla="*/ 3786188 w 3952875"/>
                <a:gd name="connsiteY101" fmla="*/ 386063 h 1443644"/>
                <a:gd name="connsiteX102" fmla="*/ 3819525 w 3952875"/>
                <a:gd name="connsiteY102" fmla="*/ 352725 h 1443644"/>
                <a:gd name="connsiteX103" fmla="*/ 3833813 w 3952875"/>
                <a:gd name="connsiteY103" fmla="*/ 328913 h 1443644"/>
                <a:gd name="connsiteX104" fmla="*/ 3862388 w 3952875"/>
                <a:gd name="connsiteY104" fmla="*/ 305100 h 1443644"/>
                <a:gd name="connsiteX105" fmla="*/ 3881438 w 3952875"/>
                <a:gd name="connsiteY105" fmla="*/ 271763 h 1443644"/>
                <a:gd name="connsiteX106" fmla="*/ 3905250 w 3952875"/>
                <a:gd name="connsiteY106" fmla="*/ 243188 h 1443644"/>
                <a:gd name="connsiteX107" fmla="*/ 3919538 w 3952875"/>
                <a:gd name="connsiteY107" fmla="*/ 224138 h 1443644"/>
                <a:gd name="connsiteX108" fmla="*/ 3938588 w 3952875"/>
                <a:gd name="connsiteY108" fmla="*/ 205088 h 1443644"/>
                <a:gd name="connsiteX109" fmla="*/ 3952875 w 3952875"/>
                <a:gd name="connsiteY109" fmla="*/ 190800 h 14436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19063 w 3952875"/>
                <a:gd name="connsiteY4" fmla="*/ 157163 h 1443344"/>
                <a:gd name="connsiteX5" fmla="*/ 147638 w 3952875"/>
                <a:gd name="connsiteY5" fmla="*/ 200025 h 1443344"/>
                <a:gd name="connsiteX6" fmla="*/ 157163 w 3952875"/>
                <a:gd name="connsiteY6" fmla="*/ 266700 h 1443344"/>
                <a:gd name="connsiteX7" fmla="*/ 171450 w 3952875"/>
                <a:gd name="connsiteY7" fmla="*/ 309563 h 1443344"/>
                <a:gd name="connsiteX8" fmla="*/ 209550 w 3952875"/>
                <a:gd name="connsiteY8" fmla="*/ 338138 h 1443344"/>
                <a:gd name="connsiteX9" fmla="*/ 285750 w 3952875"/>
                <a:gd name="connsiteY9" fmla="*/ 390525 h 1443344"/>
                <a:gd name="connsiteX10" fmla="*/ 319088 w 3952875"/>
                <a:gd name="connsiteY10" fmla="*/ 433388 h 1443344"/>
                <a:gd name="connsiteX11" fmla="*/ 357188 w 3952875"/>
                <a:gd name="connsiteY11" fmla="*/ 500063 h 1443344"/>
                <a:gd name="connsiteX12" fmla="*/ 371475 w 3952875"/>
                <a:gd name="connsiteY12" fmla="*/ 514350 h 1443344"/>
                <a:gd name="connsiteX13" fmla="*/ 381000 w 3952875"/>
                <a:gd name="connsiteY13" fmla="*/ 533400 h 1443344"/>
                <a:gd name="connsiteX14" fmla="*/ 395288 w 3952875"/>
                <a:gd name="connsiteY14" fmla="*/ 547688 h 1443344"/>
                <a:gd name="connsiteX15" fmla="*/ 438150 w 3952875"/>
                <a:gd name="connsiteY15" fmla="*/ 609600 h 1443344"/>
                <a:gd name="connsiteX16" fmla="*/ 452438 w 3952875"/>
                <a:gd name="connsiteY16" fmla="*/ 628650 h 1443344"/>
                <a:gd name="connsiteX17" fmla="*/ 481013 w 3952875"/>
                <a:gd name="connsiteY17" fmla="*/ 681038 h 1443344"/>
                <a:gd name="connsiteX18" fmla="*/ 500063 w 3952875"/>
                <a:gd name="connsiteY18" fmla="*/ 704850 h 1443344"/>
                <a:gd name="connsiteX19" fmla="*/ 514350 w 3952875"/>
                <a:gd name="connsiteY19" fmla="*/ 723900 h 1443344"/>
                <a:gd name="connsiteX20" fmla="*/ 557213 w 3952875"/>
                <a:gd name="connsiteY20" fmla="*/ 752475 h 1443344"/>
                <a:gd name="connsiteX21" fmla="*/ 604838 w 3952875"/>
                <a:gd name="connsiteY21" fmla="*/ 785813 h 1443344"/>
                <a:gd name="connsiteX22" fmla="*/ 642938 w 3952875"/>
                <a:gd name="connsiteY22" fmla="*/ 800100 h 1443344"/>
                <a:gd name="connsiteX23" fmla="*/ 681038 w 3952875"/>
                <a:gd name="connsiteY23" fmla="*/ 823913 h 1443344"/>
                <a:gd name="connsiteX24" fmla="*/ 742950 w 3952875"/>
                <a:gd name="connsiteY24" fmla="*/ 890588 h 1443344"/>
                <a:gd name="connsiteX25" fmla="*/ 785813 w 3952875"/>
                <a:gd name="connsiteY25" fmla="*/ 914400 h 1443344"/>
                <a:gd name="connsiteX26" fmla="*/ 852488 w 3952875"/>
                <a:gd name="connsiteY26" fmla="*/ 942975 h 1443344"/>
                <a:gd name="connsiteX27" fmla="*/ 885825 w 3952875"/>
                <a:gd name="connsiteY27" fmla="*/ 976313 h 1443344"/>
                <a:gd name="connsiteX28" fmla="*/ 923925 w 3952875"/>
                <a:gd name="connsiteY28" fmla="*/ 995363 h 1443344"/>
                <a:gd name="connsiteX29" fmla="*/ 952500 w 3952875"/>
                <a:gd name="connsiteY29" fmla="*/ 1009650 h 1443344"/>
                <a:gd name="connsiteX30" fmla="*/ 981075 w 3952875"/>
                <a:gd name="connsiteY30" fmla="*/ 1033463 h 1443344"/>
                <a:gd name="connsiteX31" fmla="*/ 1004888 w 3952875"/>
                <a:gd name="connsiteY31" fmla="*/ 1047750 h 1443344"/>
                <a:gd name="connsiteX32" fmla="*/ 1076325 w 3952875"/>
                <a:gd name="connsiteY32" fmla="*/ 1104900 h 1443344"/>
                <a:gd name="connsiteX33" fmla="*/ 1109663 w 3952875"/>
                <a:gd name="connsiteY33" fmla="*/ 1114425 h 1443344"/>
                <a:gd name="connsiteX34" fmla="*/ 1138238 w 3952875"/>
                <a:gd name="connsiteY34" fmla="*/ 1128713 h 1443344"/>
                <a:gd name="connsiteX35" fmla="*/ 1247775 w 3952875"/>
                <a:gd name="connsiteY35" fmla="*/ 1176338 h 1443344"/>
                <a:gd name="connsiteX36" fmla="*/ 1276350 w 3952875"/>
                <a:gd name="connsiteY36" fmla="*/ 1185863 h 1443344"/>
                <a:gd name="connsiteX37" fmla="*/ 1323975 w 3952875"/>
                <a:gd name="connsiteY37" fmla="*/ 1214438 h 1443344"/>
                <a:gd name="connsiteX38" fmla="*/ 1366838 w 3952875"/>
                <a:gd name="connsiteY38" fmla="*/ 1238250 h 1443344"/>
                <a:gd name="connsiteX39" fmla="*/ 1414463 w 3952875"/>
                <a:gd name="connsiteY39" fmla="*/ 1271588 h 1443344"/>
                <a:gd name="connsiteX40" fmla="*/ 1466850 w 3952875"/>
                <a:gd name="connsiteY40" fmla="*/ 1290638 h 1443344"/>
                <a:gd name="connsiteX41" fmla="*/ 1485900 w 3952875"/>
                <a:gd name="connsiteY41" fmla="*/ 1300163 h 1443344"/>
                <a:gd name="connsiteX42" fmla="*/ 1504950 w 3952875"/>
                <a:gd name="connsiteY42" fmla="*/ 1304925 h 1443344"/>
                <a:gd name="connsiteX43" fmla="*/ 1543050 w 3952875"/>
                <a:gd name="connsiteY43" fmla="*/ 1319213 h 1443344"/>
                <a:gd name="connsiteX44" fmla="*/ 1600200 w 3952875"/>
                <a:gd name="connsiteY44" fmla="*/ 1338263 h 1443344"/>
                <a:gd name="connsiteX45" fmla="*/ 1628775 w 3952875"/>
                <a:gd name="connsiteY45" fmla="*/ 1362075 h 1443344"/>
                <a:gd name="connsiteX46" fmla="*/ 1657350 w 3952875"/>
                <a:gd name="connsiteY46" fmla="*/ 1376363 h 1443344"/>
                <a:gd name="connsiteX47" fmla="*/ 1700213 w 3952875"/>
                <a:gd name="connsiteY47" fmla="*/ 1385888 h 1443344"/>
                <a:gd name="connsiteX48" fmla="*/ 1766888 w 3952875"/>
                <a:gd name="connsiteY48" fmla="*/ 1409700 h 1443344"/>
                <a:gd name="connsiteX49" fmla="*/ 1838325 w 3952875"/>
                <a:gd name="connsiteY49" fmla="*/ 1428750 h 1443344"/>
                <a:gd name="connsiteX50" fmla="*/ 1852613 w 3952875"/>
                <a:gd name="connsiteY50" fmla="*/ 1433513 h 1443344"/>
                <a:gd name="connsiteX51" fmla="*/ 2057400 w 3952875"/>
                <a:gd name="connsiteY51" fmla="*/ 1438275 h 1443344"/>
                <a:gd name="connsiteX52" fmla="*/ 2085975 w 3952875"/>
                <a:gd name="connsiteY52" fmla="*/ 1433513 h 1443344"/>
                <a:gd name="connsiteX53" fmla="*/ 2195513 w 3952875"/>
                <a:gd name="connsiteY53" fmla="*/ 1428750 h 1443344"/>
                <a:gd name="connsiteX54" fmla="*/ 2219325 w 3952875"/>
                <a:gd name="connsiteY54" fmla="*/ 1419225 h 1443344"/>
                <a:gd name="connsiteX55" fmla="*/ 2247900 w 3952875"/>
                <a:gd name="connsiteY55" fmla="*/ 1390650 h 1443344"/>
                <a:gd name="connsiteX56" fmla="*/ 2300288 w 3952875"/>
                <a:gd name="connsiteY56" fmla="*/ 1357313 h 1443344"/>
                <a:gd name="connsiteX57" fmla="*/ 2405063 w 3952875"/>
                <a:gd name="connsiteY57" fmla="*/ 1352550 h 1443344"/>
                <a:gd name="connsiteX58" fmla="*/ 2414588 w 3952875"/>
                <a:gd name="connsiteY58" fmla="*/ 1338263 h 1443344"/>
                <a:gd name="connsiteX59" fmla="*/ 2481263 w 3952875"/>
                <a:gd name="connsiteY59" fmla="*/ 1323975 h 1443344"/>
                <a:gd name="connsiteX60" fmla="*/ 2643188 w 3952875"/>
                <a:gd name="connsiteY60" fmla="*/ 1314450 h 1443344"/>
                <a:gd name="connsiteX61" fmla="*/ 2671763 w 3952875"/>
                <a:gd name="connsiteY61" fmla="*/ 1295400 h 1443344"/>
                <a:gd name="connsiteX62" fmla="*/ 2714625 w 3952875"/>
                <a:gd name="connsiteY62" fmla="*/ 1271588 h 1443344"/>
                <a:gd name="connsiteX63" fmla="*/ 2728913 w 3952875"/>
                <a:gd name="connsiteY63" fmla="*/ 1252538 h 1443344"/>
                <a:gd name="connsiteX64" fmla="*/ 2752725 w 3952875"/>
                <a:gd name="connsiteY64" fmla="*/ 1238250 h 1443344"/>
                <a:gd name="connsiteX65" fmla="*/ 2767013 w 3952875"/>
                <a:gd name="connsiteY65" fmla="*/ 1228725 h 1443344"/>
                <a:gd name="connsiteX66" fmla="*/ 2781300 w 3952875"/>
                <a:gd name="connsiteY66" fmla="*/ 1214438 h 1443344"/>
                <a:gd name="connsiteX67" fmla="*/ 2795588 w 3952875"/>
                <a:gd name="connsiteY67" fmla="*/ 1204913 h 1443344"/>
                <a:gd name="connsiteX68" fmla="*/ 2819400 w 3952875"/>
                <a:gd name="connsiteY68" fmla="*/ 1185863 h 1443344"/>
                <a:gd name="connsiteX69" fmla="*/ 2881313 w 3952875"/>
                <a:gd name="connsiteY69" fmla="*/ 1157288 h 1443344"/>
                <a:gd name="connsiteX70" fmla="*/ 2924175 w 3952875"/>
                <a:gd name="connsiteY70" fmla="*/ 1138238 h 1443344"/>
                <a:gd name="connsiteX71" fmla="*/ 2990850 w 3952875"/>
                <a:gd name="connsiteY71" fmla="*/ 1114425 h 1443344"/>
                <a:gd name="connsiteX72" fmla="*/ 3024188 w 3952875"/>
                <a:gd name="connsiteY72" fmla="*/ 1109663 h 1443344"/>
                <a:gd name="connsiteX73" fmla="*/ 3052763 w 3952875"/>
                <a:gd name="connsiteY73" fmla="*/ 1100138 h 1443344"/>
                <a:gd name="connsiteX74" fmla="*/ 3062288 w 3952875"/>
                <a:gd name="connsiteY74" fmla="*/ 1085850 h 1443344"/>
                <a:gd name="connsiteX75" fmla="*/ 3081338 w 3952875"/>
                <a:gd name="connsiteY75" fmla="*/ 1062038 h 1443344"/>
                <a:gd name="connsiteX76" fmla="*/ 3105150 w 3952875"/>
                <a:gd name="connsiteY76" fmla="*/ 1033463 h 1443344"/>
                <a:gd name="connsiteX77" fmla="*/ 3109913 w 3952875"/>
                <a:gd name="connsiteY77" fmla="*/ 1019175 h 1443344"/>
                <a:gd name="connsiteX78" fmla="*/ 3143250 w 3952875"/>
                <a:gd name="connsiteY78" fmla="*/ 976313 h 1443344"/>
                <a:gd name="connsiteX79" fmla="*/ 3171825 w 3952875"/>
                <a:gd name="connsiteY79" fmla="*/ 952500 h 1443344"/>
                <a:gd name="connsiteX80" fmla="*/ 3186113 w 3952875"/>
                <a:gd name="connsiteY80" fmla="*/ 947738 h 1443344"/>
                <a:gd name="connsiteX81" fmla="*/ 3248025 w 3952875"/>
                <a:gd name="connsiteY81" fmla="*/ 890588 h 1443344"/>
                <a:gd name="connsiteX82" fmla="*/ 3267075 w 3952875"/>
                <a:gd name="connsiteY82" fmla="*/ 857250 h 1443344"/>
                <a:gd name="connsiteX83" fmla="*/ 3276600 w 3952875"/>
                <a:gd name="connsiteY83" fmla="*/ 828675 h 1443344"/>
                <a:gd name="connsiteX84" fmla="*/ 3286125 w 3952875"/>
                <a:gd name="connsiteY84" fmla="*/ 795338 h 1443344"/>
                <a:gd name="connsiteX85" fmla="*/ 3319463 w 3952875"/>
                <a:gd name="connsiteY85" fmla="*/ 714375 h 1443344"/>
                <a:gd name="connsiteX86" fmla="*/ 3367088 w 3952875"/>
                <a:gd name="connsiteY86" fmla="*/ 681038 h 1443344"/>
                <a:gd name="connsiteX87" fmla="*/ 3376613 w 3952875"/>
                <a:gd name="connsiteY87" fmla="*/ 666750 h 1443344"/>
                <a:gd name="connsiteX88" fmla="*/ 3381375 w 3952875"/>
                <a:gd name="connsiteY88" fmla="*/ 647700 h 1443344"/>
                <a:gd name="connsiteX89" fmla="*/ 3405188 w 3952875"/>
                <a:gd name="connsiteY89" fmla="*/ 619125 h 1443344"/>
                <a:gd name="connsiteX90" fmla="*/ 3414713 w 3952875"/>
                <a:gd name="connsiteY90" fmla="*/ 600075 h 1443344"/>
                <a:gd name="connsiteX91" fmla="*/ 3424238 w 3952875"/>
                <a:gd name="connsiteY91" fmla="*/ 585788 h 1443344"/>
                <a:gd name="connsiteX92" fmla="*/ 3457575 w 3952875"/>
                <a:gd name="connsiteY92" fmla="*/ 533400 h 1443344"/>
                <a:gd name="connsiteX93" fmla="*/ 3476625 w 3952875"/>
                <a:gd name="connsiteY93" fmla="*/ 523875 h 1443344"/>
                <a:gd name="connsiteX94" fmla="*/ 3538538 w 3952875"/>
                <a:gd name="connsiteY94" fmla="*/ 500063 h 1443344"/>
                <a:gd name="connsiteX95" fmla="*/ 3576638 w 3952875"/>
                <a:gd name="connsiteY95" fmla="*/ 485775 h 1443344"/>
                <a:gd name="connsiteX96" fmla="*/ 3605213 w 3952875"/>
                <a:gd name="connsiteY96" fmla="*/ 481013 h 1443344"/>
                <a:gd name="connsiteX97" fmla="*/ 3629025 w 3952875"/>
                <a:gd name="connsiteY97" fmla="*/ 471488 h 1443344"/>
                <a:gd name="connsiteX98" fmla="*/ 3671888 w 3952875"/>
                <a:gd name="connsiteY98" fmla="*/ 457200 h 1443344"/>
                <a:gd name="connsiteX99" fmla="*/ 3686175 w 3952875"/>
                <a:gd name="connsiteY99" fmla="*/ 442913 h 1443344"/>
                <a:gd name="connsiteX100" fmla="*/ 3738563 w 3952875"/>
                <a:gd name="connsiteY100" fmla="*/ 423863 h 1443344"/>
                <a:gd name="connsiteX101" fmla="*/ 3767138 w 3952875"/>
                <a:gd name="connsiteY101" fmla="*/ 400050 h 1443344"/>
                <a:gd name="connsiteX102" fmla="*/ 3786188 w 3952875"/>
                <a:gd name="connsiteY102" fmla="*/ 385763 h 1443344"/>
                <a:gd name="connsiteX103" fmla="*/ 3819525 w 3952875"/>
                <a:gd name="connsiteY103" fmla="*/ 352425 h 1443344"/>
                <a:gd name="connsiteX104" fmla="*/ 3833813 w 3952875"/>
                <a:gd name="connsiteY104" fmla="*/ 328613 h 1443344"/>
                <a:gd name="connsiteX105" fmla="*/ 3862388 w 3952875"/>
                <a:gd name="connsiteY105" fmla="*/ 304800 h 1443344"/>
                <a:gd name="connsiteX106" fmla="*/ 3881438 w 3952875"/>
                <a:gd name="connsiteY106" fmla="*/ 271463 h 1443344"/>
                <a:gd name="connsiteX107" fmla="*/ 3905250 w 3952875"/>
                <a:gd name="connsiteY107" fmla="*/ 242888 h 1443344"/>
                <a:gd name="connsiteX108" fmla="*/ 3919538 w 3952875"/>
                <a:gd name="connsiteY108" fmla="*/ 223838 h 1443344"/>
                <a:gd name="connsiteX109" fmla="*/ 3938588 w 3952875"/>
                <a:gd name="connsiteY109" fmla="*/ 204788 h 1443344"/>
                <a:gd name="connsiteX110" fmla="*/ 3952875 w 3952875"/>
                <a:gd name="connsiteY110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47638 w 3952875"/>
                <a:gd name="connsiteY4" fmla="*/ 200025 h 1443344"/>
                <a:gd name="connsiteX5" fmla="*/ 157163 w 3952875"/>
                <a:gd name="connsiteY5" fmla="*/ 266700 h 1443344"/>
                <a:gd name="connsiteX6" fmla="*/ 171450 w 3952875"/>
                <a:gd name="connsiteY6" fmla="*/ 309563 h 1443344"/>
                <a:gd name="connsiteX7" fmla="*/ 209550 w 3952875"/>
                <a:gd name="connsiteY7" fmla="*/ 338138 h 1443344"/>
                <a:gd name="connsiteX8" fmla="*/ 285750 w 3952875"/>
                <a:gd name="connsiteY8" fmla="*/ 390525 h 1443344"/>
                <a:gd name="connsiteX9" fmla="*/ 319088 w 3952875"/>
                <a:gd name="connsiteY9" fmla="*/ 433388 h 1443344"/>
                <a:gd name="connsiteX10" fmla="*/ 357188 w 3952875"/>
                <a:gd name="connsiteY10" fmla="*/ 500063 h 1443344"/>
                <a:gd name="connsiteX11" fmla="*/ 371475 w 3952875"/>
                <a:gd name="connsiteY11" fmla="*/ 514350 h 1443344"/>
                <a:gd name="connsiteX12" fmla="*/ 381000 w 3952875"/>
                <a:gd name="connsiteY12" fmla="*/ 533400 h 1443344"/>
                <a:gd name="connsiteX13" fmla="*/ 395288 w 3952875"/>
                <a:gd name="connsiteY13" fmla="*/ 547688 h 1443344"/>
                <a:gd name="connsiteX14" fmla="*/ 438150 w 3952875"/>
                <a:gd name="connsiteY14" fmla="*/ 609600 h 1443344"/>
                <a:gd name="connsiteX15" fmla="*/ 452438 w 3952875"/>
                <a:gd name="connsiteY15" fmla="*/ 628650 h 1443344"/>
                <a:gd name="connsiteX16" fmla="*/ 481013 w 3952875"/>
                <a:gd name="connsiteY16" fmla="*/ 681038 h 1443344"/>
                <a:gd name="connsiteX17" fmla="*/ 500063 w 3952875"/>
                <a:gd name="connsiteY17" fmla="*/ 704850 h 1443344"/>
                <a:gd name="connsiteX18" fmla="*/ 514350 w 3952875"/>
                <a:gd name="connsiteY18" fmla="*/ 723900 h 1443344"/>
                <a:gd name="connsiteX19" fmla="*/ 557213 w 3952875"/>
                <a:gd name="connsiteY19" fmla="*/ 752475 h 1443344"/>
                <a:gd name="connsiteX20" fmla="*/ 604838 w 3952875"/>
                <a:gd name="connsiteY20" fmla="*/ 785813 h 1443344"/>
                <a:gd name="connsiteX21" fmla="*/ 642938 w 3952875"/>
                <a:gd name="connsiteY21" fmla="*/ 800100 h 1443344"/>
                <a:gd name="connsiteX22" fmla="*/ 681038 w 3952875"/>
                <a:gd name="connsiteY22" fmla="*/ 823913 h 1443344"/>
                <a:gd name="connsiteX23" fmla="*/ 742950 w 3952875"/>
                <a:gd name="connsiteY23" fmla="*/ 890588 h 1443344"/>
                <a:gd name="connsiteX24" fmla="*/ 785813 w 3952875"/>
                <a:gd name="connsiteY24" fmla="*/ 914400 h 1443344"/>
                <a:gd name="connsiteX25" fmla="*/ 852488 w 3952875"/>
                <a:gd name="connsiteY25" fmla="*/ 942975 h 1443344"/>
                <a:gd name="connsiteX26" fmla="*/ 885825 w 3952875"/>
                <a:gd name="connsiteY26" fmla="*/ 976313 h 1443344"/>
                <a:gd name="connsiteX27" fmla="*/ 923925 w 3952875"/>
                <a:gd name="connsiteY27" fmla="*/ 995363 h 1443344"/>
                <a:gd name="connsiteX28" fmla="*/ 952500 w 3952875"/>
                <a:gd name="connsiteY28" fmla="*/ 1009650 h 1443344"/>
                <a:gd name="connsiteX29" fmla="*/ 981075 w 3952875"/>
                <a:gd name="connsiteY29" fmla="*/ 1033463 h 1443344"/>
                <a:gd name="connsiteX30" fmla="*/ 1004888 w 3952875"/>
                <a:gd name="connsiteY30" fmla="*/ 1047750 h 1443344"/>
                <a:gd name="connsiteX31" fmla="*/ 1076325 w 3952875"/>
                <a:gd name="connsiteY31" fmla="*/ 1104900 h 1443344"/>
                <a:gd name="connsiteX32" fmla="*/ 1109663 w 3952875"/>
                <a:gd name="connsiteY32" fmla="*/ 1114425 h 1443344"/>
                <a:gd name="connsiteX33" fmla="*/ 1138238 w 3952875"/>
                <a:gd name="connsiteY33" fmla="*/ 1128713 h 1443344"/>
                <a:gd name="connsiteX34" fmla="*/ 1247775 w 3952875"/>
                <a:gd name="connsiteY34" fmla="*/ 1176338 h 1443344"/>
                <a:gd name="connsiteX35" fmla="*/ 1276350 w 3952875"/>
                <a:gd name="connsiteY35" fmla="*/ 1185863 h 1443344"/>
                <a:gd name="connsiteX36" fmla="*/ 1323975 w 3952875"/>
                <a:gd name="connsiteY36" fmla="*/ 1214438 h 1443344"/>
                <a:gd name="connsiteX37" fmla="*/ 1366838 w 3952875"/>
                <a:gd name="connsiteY37" fmla="*/ 1238250 h 1443344"/>
                <a:gd name="connsiteX38" fmla="*/ 1414463 w 3952875"/>
                <a:gd name="connsiteY38" fmla="*/ 1271588 h 1443344"/>
                <a:gd name="connsiteX39" fmla="*/ 1466850 w 3952875"/>
                <a:gd name="connsiteY39" fmla="*/ 1290638 h 1443344"/>
                <a:gd name="connsiteX40" fmla="*/ 1485900 w 3952875"/>
                <a:gd name="connsiteY40" fmla="*/ 1300163 h 1443344"/>
                <a:gd name="connsiteX41" fmla="*/ 1504950 w 3952875"/>
                <a:gd name="connsiteY41" fmla="*/ 1304925 h 1443344"/>
                <a:gd name="connsiteX42" fmla="*/ 1543050 w 3952875"/>
                <a:gd name="connsiteY42" fmla="*/ 1319213 h 1443344"/>
                <a:gd name="connsiteX43" fmla="*/ 1600200 w 3952875"/>
                <a:gd name="connsiteY43" fmla="*/ 1338263 h 1443344"/>
                <a:gd name="connsiteX44" fmla="*/ 1628775 w 3952875"/>
                <a:gd name="connsiteY44" fmla="*/ 1362075 h 1443344"/>
                <a:gd name="connsiteX45" fmla="*/ 1657350 w 3952875"/>
                <a:gd name="connsiteY45" fmla="*/ 1376363 h 1443344"/>
                <a:gd name="connsiteX46" fmla="*/ 1700213 w 3952875"/>
                <a:gd name="connsiteY46" fmla="*/ 1385888 h 1443344"/>
                <a:gd name="connsiteX47" fmla="*/ 1766888 w 3952875"/>
                <a:gd name="connsiteY47" fmla="*/ 1409700 h 1443344"/>
                <a:gd name="connsiteX48" fmla="*/ 1838325 w 3952875"/>
                <a:gd name="connsiteY48" fmla="*/ 1428750 h 1443344"/>
                <a:gd name="connsiteX49" fmla="*/ 1852613 w 3952875"/>
                <a:gd name="connsiteY49" fmla="*/ 1433513 h 1443344"/>
                <a:gd name="connsiteX50" fmla="*/ 2057400 w 3952875"/>
                <a:gd name="connsiteY50" fmla="*/ 1438275 h 1443344"/>
                <a:gd name="connsiteX51" fmla="*/ 2085975 w 3952875"/>
                <a:gd name="connsiteY51" fmla="*/ 1433513 h 1443344"/>
                <a:gd name="connsiteX52" fmla="*/ 2195513 w 3952875"/>
                <a:gd name="connsiteY52" fmla="*/ 1428750 h 1443344"/>
                <a:gd name="connsiteX53" fmla="*/ 2219325 w 3952875"/>
                <a:gd name="connsiteY53" fmla="*/ 1419225 h 1443344"/>
                <a:gd name="connsiteX54" fmla="*/ 2247900 w 3952875"/>
                <a:gd name="connsiteY54" fmla="*/ 1390650 h 1443344"/>
                <a:gd name="connsiteX55" fmla="*/ 2300288 w 3952875"/>
                <a:gd name="connsiteY55" fmla="*/ 1357313 h 1443344"/>
                <a:gd name="connsiteX56" fmla="*/ 2405063 w 3952875"/>
                <a:gd name="connsiteY56" fmla="*/ 1352550 h 1443344"/>
                <a:gd name="connsiteX57" fmla="*/ 2414588 w 3952875"/>
                <a:gd name="connsiteY57" fmla="*/ 1338263 h 1443344"/>
                <a:gd name="connsiteX58" fmla="*/ 2481263 w 3952875"/>
                <a:gd name="connsiteY58" fmla="*/ 1323975 h 1443344"/>
                <a:gd name="connsiteX59" fmla="*/ 2643188 w 3952875"/>
                <a:gd name="connsiteY59" fmla="*/ 1314450 h 1443344"/>
                <a:gd name="connsiteX60" fmla="*/ 2671763 w 3952875"/>
                <a:gd name="connsiteY60" fmla="*/ 1295400 h 1443344"/>
                <a:gd name="connsiteX61" fmla="*/ 2714625 w 3952875"/>
                <a:gd name="connsiteY61" fmla="*/ 1271588 h 1443344"/>
                <a:gd name="connsiteX62" fmla="*/ 2728913 w 3952875"/>
                <a:gd name="connsiteY62" fmla="*/ 1252538 h 1443344"/>
                <a:gd name="connsiteX63" fmla="*/ 2752725 w 3952875"/>
                <a:gd name="connsiteY63" fmla="*/ 1238250 h 1443344"/>
                <a:gd name="connsiteX64" fmla="*/ 2767013 w 3952875"/>
                <a:gd name="connsiteY64" fmla="*/ 1228725 h 1443344"/>
                <a:gd name="connsiteX65" fmla="*/ 2781300 w 3952875"/>
                <a:gd name="connsiteY65" fmla="*/ 1214438 h 1443344"/>
                <a:gd name="connsiteX66" fmla="*/ 2795588 w 3952875"/>
                <a:gd name="connsiteY66" fmla="*/ 1204913 h 1443344"/>
                <a:gd name="connsiteX67" fmla="*/ 2819400 w 3952875"/>
                <a:gd name="connsiteY67" fmla="*/ 1185863 h 1443344"/>
                <a:gd name="connsiteX68" fmla="*/ 2881313 w 3952875"/>
                <a:gd name="connsiteY68" fmla="*/ 1157288 h 1443344"/>
                <a:gd name="connsiteX69" fmla="*/ 2924175 w 3952875"/>
                <a:gd name="connsiteY69" fmla="*/ 1138238 h 1443344"/>
                <a:gd name="connsiteX70" fmla="*/ 2990850 w 3952875"/>
                <a:gd name="connsiteY70" fmla="*/ 1114425 h 1443344"/>
                <a:gd name="connsiteX71" fmla="*/ 3024188 w 3952875"/>
                <a:gd name="connsiteY71" fmla="*/ 1109663 h 1443344"/>
                <a:gd name="connsiteX72" fmla="*/ 3052763 w 3952875"/>
                <a:gd name="connsiteY72" fmla="*/ 1100138 h 1443344"/>
                <a:gd name="connsiteX73" fmla="*/ 3062288 w 3952875"/>
                <a:gd name="connsiteY73" fmla="*/ 1085850 h 1443344"/>
                <a:gd name="connsiteX74" fmla="*/ 3081338 w 3952875"/>
                <a:gd name="connsiteY74" fmla="*/ 1062038 h 1443344"/>
                <a:gd name="connsiteX75" fmla="*/ 3105150 w 3952875"/>
                <a:gd name="connsiteY75" fmla="*/ 1033463 h 1443344"/>
                <a:gd name="connsiteX76" fmla="*/ 3109913 w 3952875"/>
                <a:gd name="connsiteY76" fmla="*/ 1019175 h 1443344"/>
                <a:gd name="connsiteX77" fmla="*/ 3143250 w 3952875"/>
                <a:gd name="connsiteY77" fmla="*/ 976313 h 1443344"/>
                <a:gd name="connsiteX78" fmla="*/ 3171825 w 3952875"/>
                <a:gd name="connsiteY78" fmla="*/ 952500 h 1443344"/>
                <a:gd name="connsiteX79" fmla="*/ 3186113 w 3952875"/>
                <a:gd name="connsiteY79" fmla="*/ 947738 h 1443344"/>
                <a:gd name="connsiteX80" fmla="*/ 3248025 w 3952875"/>
                <a:gd name="connsiteY80" fmla="*/ 890588 h 1443344"/>
                <a:gd name="connsiteX81" fmla="*/ 3267075 w 3952875"/>
                <a:gd name="connsiteY81" fmla="*/ 857250 h 1443344"/>
                <a:gd name="connsiteX82" fmla="*/ 3276600 w 3952875"/>
                <a:gd name="connsiteY82" fmla="*/ 828675 h 1443344"/>
                <a:gd name="connsiteX83" fmla="*/ 3286125 w 3952875"/>
                <a:gd name="connsiteY83" fmla="*/ 795338 h 1443344"/>
                <a:gd name="connsiteX84" fmla="*/ 3319463 w 3952875"/>
                <a:gd name="connsiteY84" fmla="*/ 714375 h 1443344"/>
                <a:gd name="connsiteX85" fmla="*/ 3367088 w 3952875"/>
                <a:gd name="connsiteY85" fmla="*/ 681038 h 1443344"/>
                <a:gd name="connsiteX86" fmla="*/ 3376613 w 3952875"/>
                <a:gd name="connsiteY86" fmla="*/ 666750 h 1443344"/>
                <a:gd name="connsiteX87" fmla="*/ 3381375 w 3952875"/>
                <a:gd name="connsiteY87" fmla="*/ 647700 h 1443344"/>
                <a:gd name="connsiteX88" fmla="*/ 3405188 w 3952875"/>
                <a:gd name="connsiteY88" fmla="*/ 619125 h 1443344"/>
                <a:gd name="connsiteX89" fmla="*/ 3414713 w 3952875"/>
                <a:gd name="connsiteY89" fmla="*/ 600075 h 1443344"/>
                <a:gd name="connsiteX90" fmla="*/ 3424238 w 3952875"/>
                <a:gd name="connsiteY90" fmla="*/ 585788 h 1443344"/>
                <a:gd name="connsiteX91" fmla="*/ 3457575 w 3952875"/>
                <a:gd name="connsiteY91" fmla="*/ 533400 h 1443344"/>
                <a:gd name="connsiteX92" fmla="*/ 3476625 w 3952875"/>
                <a:gd name="connsiteY92" fmla="*/ 523875 h 1443344"/>
                <a:gd name="connsiteX93" fmla="*/ 3538538 w 3952875"/>
                <a:gd name="connsiteY93" fmla="*/ 500063 h 1443344"/>
                <a:gd name="connsiteX94" fmla="*/ 3576638 w 3952875"/>
                <a:gd name="connsiteY94" fmla="*/ 485775 h 1443344"/>
                <a:gd name="connsiteX95" fmla="*/ 3605213 w 3952875"/>
                <a:gd name="connsiteY95" fmla="*/ 481013 h 1443344"/>
                <a:gd name="connsiteX96" fmla="*/ 3629025 w 3952875"/>
                <a:gd name="connsiteY96" fmla="*/ 471488 h 1443344"/>
                <a:gd name="connsiteX97" fmla="*/ 3671888 w 3952875"/>
                <a:gd name="connsiteY97" fmla="*/ 457200 h 1443344"/>
                <a:gd name="connsiteX98" fmla="*/ 3686175 w 3952875"/>
                <a:gd name="connsiteY98" fmla="*/ 442913 h 1443344"/>
                <a:gd name="connsiteX99" fmla="*/ 3738563 w 3952875"/>
                <a:gd name="connsiteY99" fmla="*/ 423863 h 1443344"/>
                <a:gd name="connsiteX100" fmla="*/ 3767138 w 3952875"/>
                <a:gd name="connsiteY100" fmla="*/ 400050 h 1443344"/>
                <a:gd name="connsiteX101" fmla="*/ 3786188 w 3952875"/>
                <a:gd name="connsiteY101" fmla="*/ 385763 h 1443344"/>
                <a:gd name="connsiteX102" fmla="*/ 3819525 w 3952875"/>
                <a:gd name="connsiteY102" fmla="*/ 352425 h 1443344"/>
                <a:gd name="connsiteX103" fmla="*/ 3833813 w 3952875"/>
                <a:gd name="connsiteY103" fmla="*/ 328613 h 1443344"/>
                <a:gd name="connsiteX104" fmla="*/ 3862388 w 3952875"/>
                <a:gd name="connsiteY104" fmla="*/ 304800 h 1443344"/>
                <a:gd name="connsiteX105" fmla="*/ 3881438 w 3952875"/>
                <a:gd name="connsiteY105" fmla="*/ 271463 h 1443344"/>
                <a:gd name="connsiteX106" fmla="*/ 3905250 w 3952875"/>
                <a:gd name="connsiteY106" fmla="*/ 242888 h 1443344"/>
                <a:gd name="connsiteX107" fmla="*/ 3919538 w 3952875"/>
                <a:gd name="connsiteY107" fmla="*/ 223838 h 1443344"/>
                <a:gd name="connsiteX108" fmla="*/ 3938588 w 3952875"/>
                <a:gd name="connsiteY108" fmla="*/ 204788 h 1443344"/>
                <a:gd name="connsiteX109" fmla="*/ 3952875 w 3952875"/>
                <a:gd name="connsiteY109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085975 w 3952875"/>
                <a:gd name="connsiteY50" fmla="*/ 1433513 h 1443344"/>
                <a:gd name="connsiteX51" fmla="*/ 2195513 w 3952875"/>
                <a:gd name="connsiteY51" fmla="*/ 1428750 h 1443344"/>
                <a:gd name="connsiteX52" fmla="*/ 2219325 w 3952875"/>
                <a:gd name="connsiteY52" fmla="*/ 1419225 h 1443344"/>
                <a:gd name="connsiteX53" fmla="*/ 2247900 w 3952875"/>
                <a:gd name="connsiteY53" fmla="*/ 1390650 h 1443344"/>
                <a:gd name="connsiteX54" fmla="*/ 2300288 w 3952875"/>
                <a:gd name="connsiteY54" fmla="*/ 1357313 h 1443344"/>
                <a:gd name="connsiteX55" fmla="*/ 2405063 w 3952875"/>
                <a:gd name="connsiteY55" fmla="*/ 1352550 h 1443344"/>
                <a:gd name="connsiteX56" fmla="*/ 2414588 w 3952875"/>
                <a:gd name="connsiteY56" fmla="*/ 1338263 h 1443344"/>
                <a:gd name="connsiteX57" fmla="*/ 2481263 w 3952875"/>
                <a:gd name="connsiteY57" fmla="*/ 1323975 h 1443344"/>
                <a:gd name="connsiteX58" fmla="*/ 2643188 w 3952875"/>
                <a:gd name="connsiteY58" fmla="*/ 1314450 h 1443344"/>
                <a:gd name="connsiteX59" fmla="*/ 2671763 w 3952875"/>
                <a:gd name="connsiteY59" fmla="*/ 1295400 h 1443344"/>
                <a:gd name="connsiteX60" fmla="*/ 2714625 w 3952875"/>
                <a:gd name="connsiteY60" fmla="*/ 1271588 h 1443344"/>
                <a:gd name="connsiteX61" fmla="*/ 2728913 w 3952875"/>
                <a:gd name="connsiteY61" fmla="*/ 1252538 h 1443344"/>
                <a:gd name="connsiteX62" fmla="*/ 2752725 w 3952875"/>
                <a:gd name="connsiteY62" fmla="*/ 1238250 h 1443344"/>
                <a:gd name="connsiteX63" fmla="*/ 2767013 w 3952875"/>
                <a:gd name="connsiteY63" fmla="*/ 1228725 h 1443344"/>
                <a:gd name="connsiteX64" fmla="*/ 2781300 w 3952875"/>
                <a:gd name="connsiteY64" fmla="*/ 1214438 h 1443344"/>
                <a:gd name="connsiteX65" fmla="*/ 2795588 w 3952875"/>
                <a:gd name="connsiteY65" fmla="*/ 1204913 h 1443344"/>
                <a:gd name="connsiteX66" fmla="*/ 2819400 w 3952875"/>
                <a:gd name="connsiteY66" fmla="*/ 1185863 h 1443344"/>
                <a:gd name="connsiteX67" fmla="*/ 2881313 w 3952875"/>
                <a:gd name="connsiteY67" fmla="*/ 1157288 h 1443344"/>
                <a:gd name="connsiteX68" fmla="*/ 2924175 w 3952875"/>
                <a:gd name="connsiteY68" fmla="*/ 1138238 h 1443344"/>
                <a:gd name="connsiteX69" fmla="*/ 2990850 w 3952875"/>
                <a:gd name="connsiteY69" fmla="*/ 1114425 h 1443344"/>
                <a:gd name="connsiteX70" fmla="*/ 3024188 w 3952875"/>
                <a:gd name="connsiteY70" fmla="*/ 1109663 h 1443344"/>
                <a:gd name="connsiteX71" fmla="*/ 3052763 w 3952875"/>
                <a:gd name="connsiteY71" fmla="*/ 1100138 h 1443344"/>
                <a:gd name="connsiteX72" fmla="*/ 3062288 w 3952875"/>
                <a:gd name="connsiteY72" fmla="*/ 1085850 h 1443344"/>
                <a:gd name="connsiteX73" fmla="*/ 3081338 w 3952875"/>
                <a:gd name="connsiteY73" fmla="*/ 1062038 h 1443344"/>
                <a:gd name="connsiteX74" fmla="*/ 3105150 w 3952875"/>
                <a:gd name="connsiteY74" fmla="*/ 1033463 h 1443344"/>
                <a:gd name="connsiteX75" fmla="*/ 3109913 w 3952875"/>
                <a:gd name="connsiteY75" fmla="*/ 1019175 h 1443344"/>
                <a:gd name="connsiteX76" fmla="*/ 3143250 w 3952875"/>
                <a:gd name="connsiteY76" fmla="*/ 976313 h 1443344"/>
                <a:gd name="connsiteX77" fmla="*/ 3171825 w 3952875"/>
                <a:gd name="connsiteY77" fmla="*/ 952500 h 1443344"/>
                <a:gd name="connsiteX78" fmla="*/ 3186113 w 3952875"/>
                <a:gd name="connsiteY78" fmla="*/ 947738 h 1443344"/>
                <a:gd name="connsiteX79" fmla="*/ 3248025 w 3952875"/>
                <a:gd name="connsiteY79" fmla="*/ 890588 h 1443344"/>
                <a:gd name="connsiteX80" fmla="*/ 3267075 w 3952875"/>
                <a:gd name="connsiteY80" fmla="*/ 857250 h 1443344"/>
                <a:gd name="connsiteX81" fmla="*/ 3276600 w 3952875"/>
                <a:gd name="connsiteY81" fmla="*/ 828675 h 1443344"/>
                <a:gd name="connsiteX82" fmla="*/ 3286125 w 3952875"/>
                <a:gd name="connsiteY82" fmla="*/ 795338 h 1443344"/>
                <a:gd name="connsiteX83" fmla="*/ 3319463 w 3952875"/>
                <a:gd name="connsiteY83" fmla="*/ 714375 h 1443344"/>
                <a:gd name="connsiteX84" fmla="*/ 3367088 w 3952875"/>
                <a:gd name="connsiteY84" fmla="*/ 681038 h 1443344"/>
                <a:gd name="connsiteX85" fmla="*/ 3376613 w 3952875"/>
                <a:gd name="connsiteY85" fmla="*/ 666750 h 1443344"/>
                <a:gd name="connsiteX86" fmla="*/ 3381375 w 3952875"/>
                <a:gd name="connsiteY86" fmla="*/ 647700 h 1443344"/>
                <a:gd name="connsiteX87" fmla="*/ 3405188 w 3952875"/>
                <a:gd name="connsiteY87" fmla="*/ 619125 h 1443344"/>
                <a:gd name="connsiteX88" fmla="*/ 3414713 w 3952875"/>
                <a:gd name="connsiteY88" fmla="*/ 600075 h 1443344"/>
                <a:gd name="connsiteX89" fmla="*/ 3424238 w 3952875"/>
                <a:gd name="connsiteY89" fmla="*/ 585788 h 1443344"/>
                <a:gd name="connsiteX90" fmla="*/ 3457575 w 3952875"/>
                <a:gd name="connsiteY90" fmla="*/ 533400 h 1443344"/>
                <a:gd name="connsiteX91" fmla="*/ 3476625 w 3952875"/>
                <a:gd name="connsiteY91" fmla="*/ 523875 h 1443344"/>
                <a:gd name="connsiteX92" fmla="*/ 3538538 w 3952875"/>
                <a:gd name="connsiteY92" fmla="*/ 500063 h 1443344"/>
                <a:gd name="connsiteX93" fmla="*/ 3576638 w 3952875"/>
                <a:gd name="connsiteY93" fmla="*/ 485775 h 1443344"/>
                <a:gd name="connsiteX94" fmla="*/ 3605213 w 3952875"/>
                <a:gd name="connsiteY94" fmla="*/ 481013 h 1443344"/>
                <a:gd name="connsiteX95" fmla="*/ 3629025 w 3952875"/>
                <a:gd name="connsiteY95" fmla="*/ 471488 h 1443344"/>
                <a:gd name="connsiteX96" fmla="*/ 3671888 w 3952875"/>
                <a:gd name="connsiteY96" fmla="*/ 457200 h 1443344"/>
                <a:gd name="connsiteX97" fmla="*/ 3686175 w 3952875"/>
                <a:gd name="connsiteY97" fmla="*/ 442913 h 1443344"/>
                <a:gd name="connsiteX98" fmla="*/ 3738563 w 3952875"/>
                <a:gd name="connsiteY98" fmla="*/ 423863 h 1443344"/>
                <a:gd name="connsiteX99" fmla="*/ 3767138 w 3952875"/>
                <a:gd name="connsiteY99" fmla="*/ 400050 h 1443344"/>
                <a:gd name="connsiteX100" fmla="*/ 3786188 w 3952875"/>
                <a:gd name="connsiteY100" fmla="*/ 385763 h 1443344"/>
                <a:gd name="connsiteX101" fmla="*/ 3819525 w 3952875"/>
                <a:gd name="connsiteY101" fmla="*/ 352425 h 1443344"/>
                <a:gd name="connsiteX102" fmla="*/ 3833813 w 3952875"/>
                <a:gd name="connsiteY102" fmla="*/ 328613 h 1443344"/>
                <a:gd name="connsiteX103" fmla="*/ 3862388 w 3952875"/>
                <a:gd name="connsiteY103" fmla="*/ 304800 h 1443344"/>
                <a:gd name="connsiteX104" fmla="*/ 3881438 w 3952875"/>
                <a:gd name="connsiteY104" fmla="*/ 271463 h 1443344"/>
                <a:gd name="connsiteX105" fmla="*/ 3905250 w 3952875"/>
                <a:gd name="connsiteY105" fmla="*/ 242888 h 1443344"/>
                <a:gd name="connsiteX106" fmla="*/ 3919538 w 3952875"/>
                <a:gd name="connsiteY106" fmla="*/ 223838 h 1443344"/>
                <a:gd name="connsiteX107" fmla="*/ 3938588 w 3952875"/>
                <a:gd name="connsiteY107" fmla="*/ 204788 h 1443344"/>
                <a:gd name="connsiteX108" fmla="*/ 3952875 w 3952875"/>
                <a:gd name="connsiteY108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085975 w 3952875"/>
                <a:gd name="connsiteY50" fmla="*/ 1433513 h 1443344"/>
                <a:gd name="connsiteX51" fmla="*/ 2219325 w 3952875"/>
                <a:gd name="connsiteY51" fmla="*/ 1419225 h 1443344"/>
                <a:gd name="connsiteX52" fmla="*/ 2247900 w 3952875"/>
                <a:gd name="connsiteY52" fmla="*/ 1390650 h 1443344"/>
                <a:gd name="connsiteX53" fmla="*/ 2300288 w 3952875"/>
                <a:gd name="connsiteY53" fmla="*/ 1357313 h 1443344"/>
                <a:gd name="connsiteX54" fmla="*/ 2405063 w 3952875"/>
                <a:gd name="connsiteY54" fmla="*/ 1352550 h 1443344"/>
                <a:gd name="connsiteX55" fmla="*/ 2414588 w 3952875"/>
                <a:gd name="connsiteY55" fmla="*/ 1338263 h 1443344"/>
                <a:gd name="connsiteX56" fmla="*/ 2481263 w 3952875"/>
                <a:gd name="connsiteY56" fmla="*/ 1323975 h 1443344"/>
                <a:gd name="connsiteX57" fmla="*/ 2643188 w 3952875"/>
                <a:gd name="connsiteY57" fmla="*/ 1314450 h 1443344"/>
                <a:gd name="connsiteX58" fmla="*/ 2671763 w 3952875"/>
                <a:gd name="connsiteY58" fmla="*/ 1295400 h 1443344"/>
                <a:gd name="connsiteX59" fmla="*/ 2714625 w 3952875"/>
                <a:gd name="connsiteY59" fmla="*/ 1271588 h 1443344"/>
                <a:gd name="connsiteX60" fmla="*/ 2728913 w 3952875"/>
                <a:gd name="connsiteY60" fmla="*/ 1252538 h 1443344"/>
                <a:gd name="connsiteX61" fmla="*/ 2752725 w 3952875"/>
                <a:gd name="connsiteY61" fmla="*/ 1238250 h 1443344"/>
                <a:gd name="connsiteX62" fmla="*/ 2767013 w 3952875"/>
                <a:gd name="connsiteY62" fmla="*/ 1228725 h 1443344"/>
                <a:gd name="connsiteX63" fmla="*/ 2781300 w 3952875"/>
                <a:gd name="connsiteY63" fmla="*/ 1214438 h 1443344"/>
                <a:gd name="connsiteX64" fmla="*/ 2795588 w 3952875"/>
                <a:gd name="connsiteY64" fmla="*/ 1204913 h 1443344"/>
                <a:gd name="connsiteX65" fmla="*/ 2819400 w 3952875"/>
                <a:gd name="connsiteY65" fmla="*/ 1185863 h 1443344"/>
                <a:gd name="connsiteX66" fmla="*/ 2881313 w 3952875"/>
                <a:gd name="connsiteY66" fmla="*/ 1157288 h 1443344"/>
                <a:gd name="connsiteX67" fmla="*/ 2924175 w 3952875"/>
                <a:gd name="connsiteY67" fmla="*/ 1138238 h 1443344"/>
                <a:gd name="connsiteX68" fmla="*/ 2990850 w 3952875"/>
                <a:gd name="connsiteY68" fmla="*/ 1114425 h 1443344"/>
                <a:gd name="connsiteX69" fmla="*/ 3024188 w 3952875"/>
                <a:gd name="connsiteY69" fmla="*/ 1109663 h 1443344"/>
                <a:gd name="connsiteX70" fmla="*/ 3052763 w 3952875"/>
                <a:gd name="connsiteY70" fmla="*/ 1100138 h 1443344"/>
                <a:gd name="connsiteX71" fmla="*/ 3062288 w 3952875"/>
                <a:gd name="connsiteY71" fmla="*/ 1085850 h 1443344"/>
                <a:gd name="connsiteX72" fmla="*/ 3081338 w 3952875"/>
                <a:gd name="connsiteY72" fmla="*/ 1062038 h 1443344"/>
                <a:gd name="connsiteX73" fmla="*/ 3105150 w 3952875"/>
                <a:gd name="connsiteY73" fmla="*/ 1033463 h 1443344"/>
                <a:gd name="connsiteX74" fmla="*/ 3109913 w 3952875"/>
                <a:gd name="connsiteY74" fmla="*/ 1019175 h 1443344"/>
                <a:gd name="connsiteX75" fmla="*/ 3143250 w 3952875"/>
                <a:gd name="connsiteY75" fmla="*/ 976313 h 1443344"/>
                <a:gd name="connsiteX76" fmla="*/ 3171825 w 3952875"/>
                <a:gd name="connsiteY76" fmla="*/ 952500 h 1443344"/>
                <a:gd name="connsiteX77" fmla="*/ 3186113 w 3952875"/>
                <a:gd name="connsiteY77" fmla="*/ 947738 h 1443344"/>
                <a:gd name="connsiteX78" fmla="*/ 3248025 w 3952875"/>
                <a:gd name="connsiteY78" fmla="*/ 890588 h 1443344"/>
                <a:gd name="connsiteX79" fmla="*/ 3267075 w 3952875"/>
                <a:gd name="connsiteY79" fmla="*/ 857250 h 1443344"/>
                <a:gd name="connsiteX80" fmla="*/ 3276600 w 3952875"/>
                <a:gd name="connsiteY80" fmla="*/ 828675 h 1443344"/>
                <a:gd name="connsiteX81" fmla="*/ 3286125 w 3952875"/>
                <a:gd name="connsiteY81" fmla="*/ 795338 h 1443344"/>
                <a:gd name="connsiteX82" fmla="*/ 3319463 w 3952875"/>
                <a:gd name="connsiteY82" fmla="*/ 714375 h 1443344"/>
                <a:gd name="connsiteX83" fmla="*/ 3367088 w 3952875"/>
                <a:gd name="connsiteY83" fmla="*/ 681038 h 1443344"/>
                <a:gd name="connsiteX84" fmla="*/ 3376613 w 3952875"/>
                <a:gd name="connsiteY84" fmla="*/ 666750 h 1443344"/>
                <a:gd name="connsiteX85" fmla="*/ 3381375 w 3952875"/>
                <a:gd name="connsiteY85" fmla="*/ 647700 h 1443344"/>
                <a:gd name="connsiteX86" fmla="*/ 3405188 w 3952875"/>
                <a:gd name="connsiteY86" fmla="*/ 619125 h 1443344"/>
                <a:gd name="connsiteX87" fmla="*/ 3414713 w 3952875"/>
                <a:gd name="connsiteY87" fmla="*/ 600075 h 1443344"/>
                <a:gd name="connsiteX88" fmla="*/ 3424238 w 3952875"/>
                <a:gd name="connsiteY88" fmla="*/ 585788 h 1443344"/>
                <a:gd name="connsiteX89" fmla="*/ 3457575 w 3952875"/>
                <a:gd name="connsiteY89" fmla="*/ 533400 h 1443344"/>
                <a:gd name="connsiteX90" fmla="*/ 3476625 w 3952875"/>
                <a:gd name="connsiteY90" fmla="*/ 523875 h 1443344"/>
                <a:gd name="connsiteX91" fmla="*/ 3538538 w 3952875"/>
                <a:gd name="connsiteY91" fmla="*/ 500063 h 1443344"/>
                <a:gd name="connsiteX92" fmla="*/ 3576638 w 3952875"/>
                <a:gd name="connsiteY92" fmla="*/ 485775 h 1443344"/>
                <a:gd name="connsiteX93" fmla="*/ 3605213 w 3952875"/>
                <a:gd name="connsiteY93" fmla="*/ 481013 h 1443344"/>
                <a:gd name="connsiteX94" fmla="*/ 3629025 w 3952875"/>
                <a:gd name="connsiteY94" fmla="*/ 471488 h 1443344"/>
                <a:gd name="connsiteX95" fmla="*/ 3671888 w 3952875"/>
                <a:gd name="connsiteY95" fmla="*/ 457200 h 1443344"/>
                <a:gd name="connsiteX96" fmla="*/ 3686175 w 3952875"/>
                <a:gd name="connsiteY96" fmla="*/ 442913 h 1443344"/>
                <a:gd name="connsiteX97" fmla="*/ 3738563 w 3952875"/>
                <a:gd name="connsiteY97" fmla="*/ 423863 h 1443344"/>
                <a:gd name="connsiteX98" fmla="*/ 3767138 w 3952875"/>
                <a:gd name="connsiteY98" fmla="*/ 400050 h 1443344"/>
                <a:gd name="connsiteX99" fmla="*/ 3786188 w 3952875"/>
                <a:gd name="connsiteY99" fmla="*/ 385763 h 1443344"/>
                <a:gd name="connsiteX100" fmla="*/ 3819525 w 3952875"/>
                <a:gd name="connsiteY100" fmla="*/ 352425 h 1443344"/>
                <a:gd name="connsiteX101" fmla="*/ 3833813 w 3952875"/>
                <a:gd name="connsiteY101" fmla="*/ 328613 h 1443344"/>
                <a:gd name="connsiteX102" fmla="*/ 3862388 w 3952875"/>
                <a:gd name="connsiteY102" fmla="*/ 304800 h 1443344"/>
                <a:gd name="connsiteX103" fmla="*/ 3881438 w 3952875"/>
                <a:gd name="connsiteY103" fmla="*/ 271463 h 1443344"/>
                <a:gd name="connsiteX104" fmla="*/ 3905250 w 3952875"/>
                <a:gd name="connsiteY104" fmla="*/ 242888 h 1443344"/>
                <a:gd name="connsiteX105" fmla="*/ 3919538 w 3952875"/>
                <a:gd name="connsiteY105" fmla="*/ 223838 h 1443344"/>
                <a:gd name="connsiteX106" fmla="*/ 3938588 w 3952875"/>
                <a:gd name="connsiteY106" fmla="*/ 204788 h 1443344"/>
                <a:gd name="connsiteX107" fmla="*/ 3952875 w 3952875"/>
                <a:gd name="connsiteY107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085975 w 3952875"/>
                <a:gd name="connsiteY50" fmla="*/ 1433513 h 1443344"/>
                <a:gd name="connsiteX51" fmla="*/ 2247900 w 3952875"/>
                <a:gd name="connsiteY51" fmla="*/ 1390650 h 1443344"/>
                <a:gd name="connsiteX52" fmla="*/ 2300288 w 3952875"/>
                <a:gd name="connsiteY52" fmla="*/ 1357313 h 1443344"/>
                <a:gd name="connsiteX53" fmla="*/ 2405063 w 3952875"/>
                <a:gd name="connsiteY53" fmla="*/ 1352550 h 1443344"/>
                <a:gd name="connsiteX54" fmla="*/ 2414588 w 3952875"/>
                <a:gd name="connsiteY54" fmla="*/ 1338263 h 1443344"/>
                <a:gd name="connsiteX55" fmla="*/ 2481263 w 3952875"/>
                <a:gd name="connsiteY55" fmla="*/ 1323975 h 1443344"/>
                <a:gd name="connsiteX56" fmla="*/ 2643188 w 3952875"/>
                <a:gd name="connsiteY56" fmla="*/ 1314450 h 1443344"/>
                <a:gd name="connsiteX57" fmla="*/ 2671763 w 3952875"/>
                <a:gd name="connsiteY57" fmla="*/ 1295400 h 1443344"/>
                <a:gd name="connsiteX58" fmla="*/ 2714625 w 3952875"/>
                <a:gd name="connsiteY58" fmla="*/ 1271588 h 1443344"/>
                <a:gd name="connsiteX59" fmla="*/ 2728913 w 3952875"/>
                <a:gd name="connsiteY59" fmla="*/ 1252538 h 1443344"/>
                <a:gd name="connsiteX60" fmla="*/ 2752725 w 3952875"/>
                <a:gd name="connsiteY60" fmla="*/ 1238250 h 1443344"/>
                <a:gd name="connsiteX61" fmla="*/ 2767013 w 3952875"/>
                <a:gd name="connsiteY61" fmla="*/ 1228725 h 1443344"/>
                <a:gd name="connsiteX62" fmla="*/ 2781300 w 3952875"/>
                <a:gd name="connsiteY62" fmla="*/ 1214438 h 1443344"/>
                <a:gd name="connsiteX63" fmla="*/ 2795588 w 3952875"/>
                <a:gd name="connsiteY63" fmla="*/ 1204913 h 1443344"/>
                <a:gd name="connsiteX64" fmla="*/ 2819400 w 3952875"/>
                <a:gd name="connsiteY64" fmla="*/ 1185863 h 1443344"/>
                <a:gd name="connsiteX65" fmla="*/ 2881313 w 3952875"/>
                <a:gd name="connsiteY65" fmla="*/ 1157288 h 1443344"/>
                <a:gd name="connsiteX66" fmla="*/ 2924175 w 3952875"/>
                <a:gd name="connsiteY66" fmla="*/ 1138238 h 1443344"/>
                <a:gd name="connsiteX67" fmla="*/ 2990850 w 3952875"/>
                <a:gd name="connsiteY67" fmla="*/ 1114425 h 1443344"/>
                <a:gd name="connsiteX68" fmla="*/ 3024188 w 3952875"/>
                <a:gd name="connsiteY68" fmla="*/ 1109663 h 1443344"/>
                <a:gd name="connsiteX69" fmla="*/ 3052763 w 3952875"/>
                <a:gd name="connsiteY69" fmla="*/ 1100138 h 1443344"/>
                <a:gd name="connsiteX70" fmla="*/ 3062288 w 3952875"/>
                <a:gd name="connsiteY70" fmla="*/ 1085850 h 1443344"/>
                <a:gd name="connsiteX71" fmla="*/ 3081338 w 3952875"/>
                <a:gd name="connsiteY71" fmla="*/ 1062038 h 1443344"/>
                <a:gd name="connsiteX72" fmla="*/ 3105150 w 3952875"/>
                <a:gd name="connsiteY72" fmla="*/ 1033463 h 1443344"/>
                <a:gd name="connsiteX73" fmla="*/ 3109913 w 3952875"/>
                <a:gd name="connsiteY73" fmla="*/ 1019175 h 1443344"/>
                <a:gd name="connsiteX74" fmla="*/ 3143250 w 3952875"/>
                <a:gd name="connsiteY74" fmla="*/ 976313 h 1443344"/>
                <a:gd name="connsiteX75" fmla="*/ 3171825 w 3952875"/>
                <a:gd name="connsiteY75" fmla="*/ 952500 h 1443344"/>
                <a:gd name="connsiteX76" fmla="*/ 3186113 w 3952875"/>
                <a:gd name="connsiteY76" fmla="*/ 947738 h 1443344"/>
                <a:gd name="connsiteX77" fmla="*/ 3248025 w 3952875"/>
                <a:gd name="connsiteY77" fmla="*/ 890588 h 1443344"/>
                <a:gd name="connsiteX78" fmla="*/ 3267075 w 3952875"/>
                <a:gd name="connsiteY78" fmla="*/ 857250 h 1443344"/>
                <a:gd name="connsiteX79" fmla="*/ 3276600 w 3952875"/>
                <a:gd name="connsiteY79" fmla="*/ 828675 h 1443344"/>
                <a:gd name="connsiteX80" fmla="*/ 3286125 w 3952875"/>
                <a:gd name="connsiteY80" fmla="*/ 795338 h 1443344"/>
                <a:gd name="connsiteX81" fmla="*/ 3319463 w 3952875"/>
                <a:gd name="connsiteY81" fmla="*/ 714375 h 1443344"/>
                <a:gd name="connsiteX82" fmla="*/ 3367088 w 3952875"/>
                <a:gd name="connsiteY82" fmla="*/ 681038 h 1443344"/>
                <a:gd name="connsiteX83" fmla="*/ 3376613 w 3952875"/>
                <a:gd name="connsiteY83" fmla="*/ 666750 h 1443344"/>
                <a:gd name="connsiteX84" fmla="*/ 3381375 w 3952875"/>
                <a:gd name="connsiteY84" fmla="*/ 647700 h 1443344"/>
                <a:gd name="connsiteX85" fmla="*/ 3405188 w 3952875"/>
                <a:gd name="connsiteY85" fmla="*/ 619125 h 1443344"/>
                <a:gd name="connsiteX86" fmla="*/ 3414713 w 3952875"/>
                <a:gd name="connsiteY86" fmla="*/ 600075 h 1443344"/>
                <a:gd name="connsiteX87" fmla="*/ 3424238 w 3952875"/>
                <a:gd name="connsiteY87" fmla="*/ 585788 h 1443344"/>
                <a:gd name="connsiteX88" fmla="*/ 3457575 w 3952875"/>
                <a:gd name="connsiteY88" fmla="*/ 533400 h 1443344"/>
                <a:gd name="connsiteX89" fmla="*/ 3476625 w 3952875"/>
                <a:gd name="connsiteY89" fmla="*/ 523875 h 1443344"/>
                <a:gd name="connsiteX90" fmla="*/ 3538538 w 3952875"/>
                <a:gd name="connsiteY90" fmla="*/ 500063 h 1443344"/>
                <a:gd name="connsiteX91" fmla="*/ 3576638 w 3952875"/>
                <a:gd name="connsiteY91" fmla="*/ 485775 h 1443344"/>
                <a:gd name="connsiteX92" fmla="*/ 3605213 w 3952875"/>
                <a:gd name="connsiteY92" fmla="*/ 481013 h 1443344"/>
                <a:gd name="connsiteX93" fmla="*/ 3629025 w 3952875"/>
                <a:gd name="connsiteY93" fmla="*/ 471488 h 1443344"/>
                <a:gd name="connsiteX94" fmla="*/ 3671888 w 3952875"/>
                <a:gd name="connsiteY94" fmla="*/ 457200 h 1443344"/>
                <a:gd name="connsiteX95" fmla="*/ 3686175 w 3952875"/>
                <a:gd name="connsiteY95" fmla="*/ 442913 h 1443344"/>
                <a:gd name="connsiteX96" fmla="*/ 3738563 w 3952875"/>
                <a:gd name="connsiteY96" fmla="*/ 423863 h 1443344"/>
                <a:gd name="connsiteX97" fmla="*/ 3767138 w 3952875"/>
                <a:gd name="connsiteY97" fmla="*/ 400050 h 1443344"/>
                <a:gd name="connsiteX98" fmla="*/ 3786188 w 3952875"/>
                <a:gd name="connsiteY98" fmla="*/ 385763 h 1443344"/>
                <a:gd name="connsiteX99" fmla="*/ 3819525 w 3952875"/>
                <a:gd name="connsiteY99" fmla="*/ 352425 h 1443344"/>
                <a:gd name="connsiteX100" fmla="*/ 3833813 w 3952875"/>
                <a:gd name="connsiteY100" fmla="*/ 328613 h 1443344"/>
                <a:gd name="connsiteX101" fmla="*/ 3862388 w 3952875"/>
                <a:gd name="connsiteY101" fmla="*/ 304800 h 1443344"/>
                <a:gd name="connsiteX102" fmla="*/ 3881438 w 3952875"/>
                <a:gd name="connsiteY102" fmla="*/ 271463 h 1443344"/>
                <a:gd name="connsiteX103" fmla="*/ 3905250 w 3952875"/>
                <a:gd name="connsiteY103" fmla="*/ 242888 h 1443344"/>
                <a:gd name="connsiteX104" fmla="*/ 3919538 w 3952875"/>
                <a:gd name="connsiteY104" fmla="*/ 223838 h 1443344"/>
                <a:gd name="connsiteX105" fmla="*/ 3938588 w 3952875"/>
                <a:gd name="connsiteY105" fmla="*/ 204788 h 1443344"/>
                <a:gd name="connsiteX106" fmla="*/ 3952875 w 3952875"/>
                <a:gd name="connsiteY106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247900 w 3952875"/>
                <a:gd name="connsiteY50" fmla="*/ 1390650 h 1443344"/>
                <a:gd name="connsiteX51" fmla="*/ 2300288 w 3952875"/>
                <a:gd name="connsiteY51" fmla="*/ 1357313 h 1443344"/>
                <a:gd name="connsiteX52" fmla="*/ 2405063 w 3952875"/>
                <a:gd name="connsiteY52" fmla="*/ 1352550 h 1443344"/>
                <a:gd name="connsiteX53" fmla="*/ 2414588 w 3952875"/>
                <a:gd name="connsiteY53" fmla="*/ 1338263 h 1443344"/>
                <a:gd name="connsiteX54" fmla="*/ 2481263 w 3952875"/>
                <a:gd name="connsiteY54" fmla="*/ 1323975 h 1443344"/>
                <a:gd name="connsiteX55" fmla="*/ 2643188 w 3952875"/>
                <a:gd name="connsiteY55" fmla="*/ 1314450 h 1443344"/>
                <a:gd name="connsiteX56" fmla="*/ 2671763 w 3952875"/>
                <a:gd name="connsiteY56" fmla="*/ 1295400 h 1443344"/>
                <a:gd name="connsiteX57" fmla="*/ 2714625 w 3952875"/>
                <a:gd name="connsiteY57" fmla="*/ 1271588 h 1443344"/>
                <a:gd name="connsiteX58" fmla="*/ 2728913 w 3952875"/>
                <a:gd name="connsiteY58" fmla="*/ 1252538 h 1443344"/>
                <a:gd name="connsiteX59" fmla="*/ 2752725 w 3952875"/>
                <a:gd name="connsiteY59" fmla="*/ 1238250 h 1443344"/>
                <a:gd name="connsiteX60" fmla="*/ 2767013 w 3952875"/>
                <a:gd name="connsiteY60" fmla="*/ 1228725 h 1443344"/>
                <a:gd name="connsiteX61" fmla="*/ 2781300 w 3952875"/>
                <a:gd name="connsiteY61" fmla="*/ 1214438 h 1443344"/>
                <a:gd name="connsiteX62" fmla="*/ 2795588 w 3952875"/>
                <a:gd name="connsiteY62" fmla="*/ 1204913 h 1443344"/>
                <a:gd name="connsiteX63" fmla="*/ 2819400 w 3952875"/>
                <a:gd name="connsiteY63" fmla="*/ 1185863 h 1443344"/>
                <a:gd name="connsiteX64" fmla="*/ 2881313 w 3952875"/>
                <a:gd name="connsiteY64" fmla="*/ 1157288 h 1443344"/>
                <a:gd name="connsiteX65" fmla="*/ 2924175 w 3952875"/>
                <a:gd name="connsiteY65" fmla="*/ 1138238 h 1443344"/>
                <a:gd name="connsiteX66" fmla="*/ 2990850 w 3952875"/>
                <a:gd name="connsiteY66" fmla="*/ 1114425 h 1443344"/>
                <a:gd name="connsiteX67" fmla="*/ 3024188 w 3952875"/>
                <a:gd name="connsiteY67" fmla="*/ 1109663 h 1443344"/>
                <a:gd name="connsiteX68" fmla="*/ 3052763 w 3952875"/>
                <a:gd name="connsiteY68" fmla="*/ 1100138 h 1443344"/>
                <a:gd name="connsiteX69" fmla="*/ 3062288 w 3952875"/>
                <a:gd name="connsiteY69" fmla="*/ 1085850 h 1443344"/>
                <a:gd name="connsiteX70" fmla="*/ 3081338 w 3952875"/>
                <a:gd name="connsiteY70" fmla="*/ 1062038 h 1443344"/>
                <a:gd name="connsiteX71" fmla="*/ 3105150 w 3952875"/>
                <a:gd name="connsiteY71" fmla="*/ 1033463 h 1443344"/>
                <a:gd name="connsiteX72" fmla="*/ 3109913 w 3952875"/>
                <a:gd name="connsiteY72" fmla="*/ 1019175 h 1443344"/>
                <a:gd name="connsiteX73" fmla="*/ 3143250 w 3952875"/>
                <a:gd name="connsiteY73" fmla="*/ 976313 h 1443344"/>
                <a:gd name="connsiteX74" fmla="*/ 3171825 w 3952875"/>
                <a:gd name="connsiteY74" fmla="*/ 952500 h 1443344"/>
                <a:gd name="connsiteX75" fmla="*/ 3186113 w 3952875"/>
                <a:gd name="connsiteY75" fmla="*/ 947738 h 1443344"/>
                <a:gd name="connsiteX76" fmla="*/ 3248025 w 3952875"/>
                <a:gd name="connsiteY76" fmla="*/ 890588 h 1443344"/>
                <a:gd name="connsiteX77" fmla="*/ 3267075 w 3952875"/>
                <a:gd name="connsiteY77" fmla="*/ 857250 h 1443344"/>
                <a:gd name="connsiteX78" fmla="*/ 3276600 w 3952875"/>
                <a:gd name="connsiteY78" fmla="*/ 828675 h 1443344"/>
                <a:gd name="connsiteX79" fmla="*/ 3286125 w 3952875"/>
                <a:gd name="connsiteY79" fmla="*/ 795338 h 1443344"/>
                <a:gd name="connsiteX80" fmla="*/ 3319463 w 3952875"/>
                <a:gd name="connsiteY80" fmla="*/ 714375 h 1443344"/>
                <a:gd name="connsiteX81" fmla="*/ 3367088 w 3952875"/>
                <a:gd name="connsiteY81" fmla="*/ 681038 h 1443344"/>
                <a:gd name="connsiteX82" fmla="*/ 3376613 w 3952875"/>
                <a:gd name="connsiteY82" fmla="*/ 666750 h 1443344"/>
                <a:gd name="connsiteX83" fmla="*/ 3381375 w 3952875"/>
                <a:gd name="connsiteY83" fmla="*/ 647700 h 1443344"/>
                <a:gd name="connsiteX84" fmla="*/ 3405188 w 3952875"/>
                <a:gd name="connsiteY84" fmla="*/ 619125 h 1443344"/>
                <a:gd name="connsiteX85" fmla="*/ 3414713 w 3952875"/>
                <a:gd name="connsiteY85" fmla="*/ 600075 h 1443344"/>
                <a:gd name="connsiteX86" fmla="*/ 3424238 w 3952875"/>
                <a:gd name="connsiteY86" fmla="*/ 585788 h 1443344"/>
                <a:gd name="connsiteX87" fmla="*/ 3457575 w 3952875"/>
                <a:gd name="connsiteY87" fmla="*/ 533400 h 1443344"/>
                <a:gd name="connsiteX88" fmla="*/ 3476625 w 3952875"/>
                <a:gd name="connsiteY88" fmla="*/ 523875 h 1443344"/>
                <a:gd name="connsiteX89" fmla="*/ 3538538 w 3952875"/>
                <a:gd name="connsiteY89" fmla="*/ 500063 h 1443344"/>
                <a:gd name="connsiteX90" fmla="*/ 3576638 w 3952875"/>
                <a:gd name="connsiteY90" fmla="*/ 485775 h 1443344"/>
                <a:gd name="connsiteX91" fmla="*/ 3605213 w 3952875"/>
                <a:gd name="connsiteY91" fmla="*/ 481013 h 1443344"/>
                <a:gd name="connsiteX92" fmla="*/ 3629025 w 3952875"/>
                <a:gd name="connsiteY92" fmla="*/ 471488 h 1443344"/>
                <a:gd name="connsiteX93" fmla="*/ 3671888 w 3952875"/>
                <a:gd name="connsiteY93" fmla="*/ 457200 h 1443344"/>
                <a:gd name="connsiteX94" fmla="*/ 3686175 w 3952875"/>
                <a:gd name="connsiteY94" fmla="*/ 442913 h 1443344"/>
                <a:gd name="connsiteX95" fmla="*/ 3738563 w 3952875"/>
                <a:gd name="connsiteY95" fmla="*/ 423863 h 1443344"/>
                <a:gd name="connsiteX96" fmla="*/ 3767138 w 3952875"/>
                <a:gd name="connsiteY96" fmla="*/ 400050 h 1443344"/>
                <a:gd name="connsiteX97" fmla="*/ 3786188 w 3952875"/>
                <a:gd name="connsiteY97" fmla="*/ 385763 h 1443344"/>
                <a:gd name="connsiteX98" fmla="*/ 3819525 w 3952875"/>
                <a:gd name="connsiteY98" fmla="*/ 352425 h 1443344"/>
                <a:gd name="connsiteX99" fmla="*/ 3833813 w 3952875"/>
                <a:gd name="connsiteY99" fmla="*/ 328613 h 1443344"/>
                <a:gd name="connsiteX100" fmla="*/ 3862388 w 3952875"/>
                <a:gd name="connsiteY100" fmla="*/ 304800 h 1443344"/>
                <a:gd name="connsiteX101" fmla="*/ 3881438 w 3952875"/>
                <a:gd name="connsiteY101" fmla="*/ 271463 h 1443344"/>
                <a:gd name="connsiteX102" fmla="*/ 3905250 w 3952875"/>
                <a:gd name="connsiteY102" fmla="*/ 242888 h 1443344"/>
                <a:gd name="connsiteX103" fmla="*/ 3919538 w 3952875"/>
                <a:gd name="connsiteY103" fmla="*/ 223838 h 1443344"/>
                <a:gd name="connsiteX104" fmla="*/ 3938588 w 3952875"/>
                <a:gd name="connsiteY104" fmla="*/ 204788 h 1443344"/>
                <a:gd name="connsiteX105" fmla="*/ 3952875 w 3952875"/>
                <a:gd name="connsiteY105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286125 w 3952875"/>
                <a:gd name="connsiteY78" fmla="*/ 795338 h 1443344"/>
                <a:gd name="connsiteX79" fmla="*/ 3319463 w 3952875"/>
                <a:gd name="connsiteY79" fmla="*/ 714375 h 1443344"/>
                <a:gd name="connsiteX80" fmla="*/ 3367088 w 3952875"/>
                <a:gd name="connsiteY80" fmla="*/ 681038 h 1443344"/>
                <a:gd name="connsiteX81" fmla="*/ 3376613 w 3952875"/>
                <a:gd name="connsiteY81" fmla="*/ 666750 h 1443344"/>
                <a:gd name="connsiteX82" fmla="*/ 3381375 w 3952875"/>
                <a:gd name="connsiteY82" fmla="*/ 647700 h 1443344"/>
                <a:gd name="connsiteX83" fmla="*/ 3405188 w 3952875"/>
                <a:gd name="connsiteY83" fmla="*/ 619125 h 1443344"/>
                <a:gd name="connsiteX84" fmla="*/ 3414713 w 3952875"/>
                <a:gd name="connsiteY84" fmla="*/ 600075 h 1443344"/>
                <a:gd name="connsiteX85" fmla="*/ 3424238 w 3952875"/>
                <a:gd name="connsiteY85" fmla="*/ 585788 h 1443344"/>
                <a:gd name="connsiteX86" fmla="*/ 3457575 w 3952875"/>
                <a:gd name="connsiteY86" fmla="*/ 533400 h 1443344"/>
                <a:gd name="connsiteX87" fmla="*/ 3476625 w 3952875"/>
                <a:gd name="connsiteY87" fmla="*/ 523875 h 1443344"/>
                <a:gd name="connsiteX88" fmla="*/ 3538538 w 3952875"/>
                <a:gd name="connsiteY88" fmla="*/ 500063 h 1443344"/>
                <a:gd name="connsiteX89" fmla="*/ 3576638 w 3952875"/>
                <a:gd name="connsiteY89" fmla="*/ 485775 h 1443344"/>
                <a:gd name="connsiteX90" fmla="*/ 3605213 w 3952875"/>
                <a:gd name="connsiteY90" fmla="*/ 481013 h 1443344"/>
                <a:gd name="connsiteX91" fmla="*/ 3629025 w 3952875"/>
                <a:gd name="connsiteY91" fmla="*/ 471488 h 1443344"/>
                <a:gd name="connsiteX92" fmla="*/ 3671888 w 3952875"/>
                <a:gd name="connsiteY92" fmla="*/ 457200 h 1443344"/>
                <a:gd name="connsiteX93" fmla="*/ 3686175 w 3952875"/>
                <a:gd name="connsiteY93" fmla="*/ 442913 h 1443344"/>
                <a:gd name="connsiteX94" fmla="*/ 3738563 w 3952875"/>
                <a:gd name="connsiteY94" fmla="*/ 423863 h 1443344"/>
                <a:gd name="connsiteX95" fmla="*/ 3767138 w 3952875"/>
                <a:gd name="connsiteY95" fmla="*/ 400050 h 1443344"/>
                <a:gd name="connsiteX96" fmla="*/ 3786188 w 3952875"/>
                <a:gd name="connsiteY96" fmla="*/ 385763 h 1443344"/>
                <a:gd name="connsiteX97" fmla="*/ 3819525 w 3952875"/>
                <a:gd name="connsiteY97" fmla="*/ 352425 h 1443344"/>
                <a:gd name="connsiteX98" fmla="*/ 3833813 w 3952875"/>
                <a:gd name="connsiteY98" fmla="*/ 328613 h 1443344"/>
                <a:gd name="connsiteX99" fmla="*/ 3862388 w 3952875"/>
                <a:gd name="connsiteY99" fmla="*/ 304800 h 1443344"/>
                <a:gd name="connsiteX100" fmla="*/ 3881438 w 3952875"/>
                <a:gd name="connsiteY100" fmla="*/ 271463 h 1443344"/>
                <a:gd name="connsiteX101" fmla="*/ 3905250 w 3952875"/>
                <a:gd name="connsiteY101" fmla="*/ 242888 h 1443344"/>
                <a:gd name="connsiteX102" fmla="*/ 3919538 w 3952875"/>
                <a:gd name="connsiteY102" fmla="*/ 223838 h 1443344"/>
                <a:gd name="connsiteX103" fmla="*/ 3938588 w 3952875"/>
                <a:gd name="connsiteY103" fmla="*/ 204788 h 1443344"/>
                <a:gd name="connsiteX104" fmla="*/ 3952875 w 3952875"/>
                <a:gd name="connsiteY104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286125 w 3952875"/>
                <a:gd name="connsiteY78" fmla="*/ 795338 h 1443344"/>
                <a:gd name="connsiteX79" fmla="*/ 3367088 w 3952875"/>
                <a:gd name="connsiteY79" fmla="*/ 681038 h 1443344"/>
                <a:gd name="connsiteX80" fmla="*/ 3376613 w 3952875"/>
                <a:gd name="connsiteY80" fmla="*/ 666750 h 1443344"/>
                <a:gd name="connsiteX81" fmla="*/ 3381375 w 3952875"/>
                <a:gd name="connsiteY81" fmla="*/ 647700 h 1443344"/>
                <a:gd name="connsiteX82" fmla="*/ 3405188 w 3952875"/>
                <a:gd name="connsiteY82" fmla="*/ 619125 h 1443344"/>
                <a:gd name="connsiteX83" fmla="*/ 3414713 w 3952875"/>
                <a:gd name="connsiteY83" fmla="*/ 600075 h 1443344"/>
                <a:gd name="connsiteX84" fmla="*/ 3424238 w 3952875"/>
                <a:gd name="connsiteY84" fmla="*/ 585788 h 1443344"/>
                <a:gd name="connsiteX85" fmla="*/ 3457575 w 3952875"/>
                <a:gd name="connsiteY85" fmla="*/ 533400 h 1443344"/>
                <a:gd name="connsiteX86" fmla="*/ 3476625 w 3952875"/>
                <a:gd name="connsiteY86" fmla="*/ 523875 h 1443344"/>
                <a:gd name="connsiteX87" fmla="*/ 3538538 w 3952875"/>
                <a:gd name="connsiteY87" fmla="*/ 500063 h 1443344"/>
                <a:gd name="connsiteX88" fmla="*/ 3576638 w 3952875"/>
                <a:gd name="connsiteY88" fmla="*/ 485775 h 1443344"/>
                <a:gd name="connsiteX89" fmla="*/ 3605213 w 3952875"/>
                <a:gd name="connsiteY89" fmla="*/ 481013 h 1443344"/>
                <a:gd name="connsiteX90" fmla="*/ 3629025 w 3952875"/>
                <a:gd name="connsiteY90" fmla="*/ 471488 h 1443344"/>
                <a:gd name="connsiteX91" fmla="*/ 3671888 w 3952875"/>
                <a:gd name="connsiteY91" fmla="*/ 457200 h 1443344"/>
                <a:gd name="connsiteX92" fmla="*/ 3686175 w 3952875"/>
                <a:gd name="connsiteY92" fmla="*/ 442913 h 1443344"/>
                <a:gd name="connsiteX93" fmla="*/ 3738563 w 3952875"/>
                <a:gd name="connsiteY93" fmla="*/ 423863 h 1443344"/>
                <a:gd name="connsiteX94" fmla="*/ 3767138 w 3952875"/>
                <a:gd name="connsiteY94" fmla="*/ 400050 h 1443344"/>
                <a:gd name="connsiteX95" fmla="*/ 3786188 w 3952875"/>
                <a:gd name="connsiteY95" fmla="*/ 385763 h 1443344"/>
                <a:gd name="connsiteX96" fmla="*/ 3819525 w 3952875"/>
                <a:gd name="connsiteY96" fmla="*/ 352425 h 1443344"/>
                <a:gd name="connsiteX97" fmla="*/ 3833813 w 3952875"/>
                <a:gd name="connsiteY97" fmla="*/ 328613 h 1443344"/>
                <a:gd name="connsiteX98" fmla="*/ 3862388 w 3952875"/>
                <a:gd name="connsiteY98" fmla="*/ 304800 h 1443344"/>
                <a:gd name="connsiteX99" fmla="*/ 3881438 w 3952875"/>
                <a:gd name="connsiteY99" fmla="*/ 271463 h 1443344"/>
                <a:gd name="connsiteX100" fmla="*/ 3905250 w 3952875"/>
                <a:gd name="connsiteY100" fmla="*/ 242888 h 1443344"/>
                <a:gd name="connsiteX101" fmla="*/ 3919538 w 3952875"/>
                <a:gd name="connsiteY101" fmla="*/ 223838 h 1443344"/>
                <a:gd name="connsiteX102" fmla="*/ 3938588 w 3952875"/>
                <a:gd name="connsiteY102" fmla="*/ 204788 h 1443344"/>
                <a:gd name="connsiteX103" fmla="*/ 3952875 w 3952875"/>
                <a:gd name="connsiteY103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367088 w 3952875"/>
                <a:gd name="connsiteY78" fmla="*/ 681038 h 1443344"/>
                <a:gd name="connsiteX79" fmla="*/ 3376613 w 3952875"/>
                <a:gd name="connsiteY79" fmla="*/ 666750 h 1443344"/>
                <a:gd name="connsiteX80" fmla="*/ 3381375 w 3952875"/>
                <a:gd name="connsiteY80" fmla="*/ 647700 h 1443344"/>
                <a:gd name="connsiteX81" fmla="*/ 3405188 w 3952875"/>
                <a:gd name="connsiteY81" fmla="*/ 619125 h 1443344"/>
                <a:gd name="connsiteX82" fmla="*/ 3414713 w 3952875"/>
                <a:gd name="connsiteY82" fmla="*/ 600075 h 1443344"/>
                <a:gd name="connsiteX83" fmla="*/ 3424238 w 3952875"/>
                <a:gd name="connsiteY83" fmla="*/ 585788 h 1443344"/>
                <a:gd name="connsiteX84" fmla="*/ 3457575 w 3952875"/>
                <a:gd name="connsiteY84" fmla="*/ 533400 h 1443344"/>
                <a:gd name="connsiteX85" fmla="*/ 3476625 w 3952875"/>
                <a:gd name="connsiteY85" fmla="*/ 523875 h 1443344"/>
                <a:gd name="connsiteX86" fmla="*/ 3538538 w 3952875"/>
                <a:gd name="connsiteY86" fmla="*/ 500063 h 1443344"/>
                <a:gd name="connsiteX87" fmla="*/ 3576638 w 3952875"/>
                <a:gd name="connsiteY87" fmla="*/ 485775 h 1443344"/>
                <a:gd name="connsiteX88" fmla="*/ 3605213 w 3952875"/>
                <a:gd name="connsiteY88" fmla="*/ 481013 h 1443344"/>
                <a:gd name="connsiteX89" fmla="*/ 3629025 w 3952875"/>
                <a:gd name="connsiteY89" fmla="*/ 471488 h 1443344"/>
                <a:gd name="connsiteX90" fmla="*/ 3671888 w 3952875"/>
                <a:gd name="connsiteY90" fmla="*/ 457200 h 1443344"/>
                <a:gd name="connsiteX91" fmla="*/ 3686175 w 3952875"/>
                <a:gd name="connsiteY91" fmla="*/ 442913 h 1443344"/>
                <a:gd name="connsiteX92" fmla="*/ 3738563 w 3952875"/>
                <a:gd name="connsiteY92" fmla="*/ 423863 h 1443344"/>
                <a:gd name="connsiteX93" fmla="*/ 3767138 w 3952875"/>
                <a:gd name="connsiteY93" fmla="*/ 400050 h 1443344"/>
                <a:gd name="connsiteX94" fmla="*/ 3786188 w 3952875"/>
                <a:gd name="connsiteY94" fmla="*/ 385763 h 1443344"/>
                <a:gd name="connsiteX95" fmla="*/ 3819525 w 3952875"/>
                <a:gd name="connsiteY95" fmla="*/ 352425 h 1443344"/>
                <a:gd name="connsiteX96" fmla="*/ 3833813 w 3952875"/>
                <a:gd name="connsiteY96" fmla="*/ 328613 h 1443344"/>
                <a:gd name="connsiteX97" fmla="*/ 3862388 w 3952875"/>
                <a:gd name="connsiteY97" fmla="*/ 304800 h 1443344"/>
                <a:gd name="connsiteX98" fmla="*/ 3881438 w 3952875"/>
                <a:gd name="connsiteY98" fmla="*/ 271463 h 1443344"/>
                <a:gd name="connsiteX99" fmla="*/ 3905250 w 3952875"/>
                <a:gd name="connsiteY99" fmla="*/ 242888 h 1443344"/>
                <a:gd name="connsiteX100" fmla="*/ 3919538 w 3952875"/>
                <a:gd name="connsiteY100" fmla="*/ 223838 h 1443344"/>
                <a:gd name="connsiteX101" fmla="*/ 3938588 w 3952875"/>
                <a:gd name="connsiteY101" fmla="*/ 204788 h 1443344"/>
                <a:gd name="connsiteX102" fmla="*/ 3952875 w 3952875"/>
                <a:gd name="connsiteY102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367088 w 3952875"/>
                <a:gd name="connsiteY78" fmla="*/ 681038 h 1443344"/>
                <a:gd name="connsiteX79" fmla="*/ 3376613 w 3952875"/>
                <a:gd name="connsiteY79" fmla="*/ 666750 h 1443344"/>
                <a:gd name="connsiteX80" fmla="*/ 3381375 w 3952875"/>
                <a:gd name="connsiteY80" fmla="*/ 647700 h 1443344"/>
                <a:gd name="connsiteX81" fmla="*/ 3405188 w 3952875"/>
                <a:gd name="connsiteY81" fmla="*/ 619125 h 1443344"/>
                <a:gd name="connsiteX82" fmla="*/ 3414713 w 3952875"/>
                <a:gd name="connsiteY82" fmla="*/ 600075 h 1443344"/>
                <a:gd name="connsiteX83" fmla="*/ 3424238 w 3952875"/>
                <a:gd name="connsiteY83" fmla="*/ 585788 h 1443344"/>
                <a:gd name="connsiteX84" fmla="*/ 3457575 w 3952875"/>
                <a:gd name="connsiteY84" fmla="*/ 533400 h 1443344"/>
                <a:gd name="connsiteX85" fmla="*/ 3538538 w 3952875"/>
                <a:gd name="connsiteY85" fmla="*/ 500063 h 1443344"/>
                <a:gd name="connsiteX86" fmla="*/ 3576638 w 3952875"/>
                <a:gd name="connsiteY86" fmla="*/ 485775 h 1443344"/>
                <a:gd name="connsiteX87" fmla="*/ 3605213 w 3952875"/>
                <a:gd name="connsiteY87" fmla="*/ 481013 h 1443344"/>
                <a:gd name="connsiteX88" fmla="*/ 3629025 w 3952875"/>
                <a:gd name="connsiteY88" fmla="*/ 471488 h 1443344"/>
                <a:gd name="connsiteX89" fmla="*/ 3671888 w 3952875"/>
                <a:gd name="connsiteY89" fmla="*/ 457200 h 1443344"/>
                <a:gd name="connsiteX90" fmla="*/ 3686175 w 3952875"/>
                <a:gd name="connsiteY90" fmla="*/ 442913 h 1443344"/>
                <a:gd name="connsiteX91" fmla="*/ 3738563 w 3952875"/>
                <a:gd name="connsiteY91" fmla="*/ 423863 h 1443344"/>
                <a:gd name="connsiteX92" fmla="*/ 3767138 w 3952875"/>
                <a:gd name="connsiteY92" fmla="*/ 400050 h 1443344"/>
                <a:gd name="connsiteX93" fmla="*/ 3786188 w 3952875"/>
                <a:gd name="connsiteY93" fmla="*/ 385763 h 1443344"/>
                <a:gd name="connsiteX94" fmla="*/ 3819525 w 3952875"/>
                <a:gd name="connsiteY94" fmla="*/ 352425 h 1443344"/>
                <a:gd name="connsiteX95" fmla="*/ 3833813 w 3952875"/>
                <a:gd name="connsiteY95" fmla="*/ 328613 h 1443344"/>
                <a:gd name="connsiteX96" fmla="*/ 3862388 w 3952875"/>
                <a:gd name="connsiteY96" fmla="*/ 304800 h 1443344"/>
                <a:gd name="connsiteX97" fmla="*/ 3881438 w 3952875"/>
                <a:gd name="connsiteY97" fmla="*/ 271463 h 1443344"/>
                <a:gd name="connsiteX98" fmla="*/ 3905250 w 3952875"/>
                <a:gd name="connsiteY98" fmla="*/ 242888 h 1443344"/>
                <a:gd name="connsiteX99" fmla="*/ 3919538 w 3952875"/>
                <a:gd name="connsiteY99" fmla="*/ 223838 h 1443344"/>
                <a:gd name="connsiteX100" fmla="*/ 3938588 w 3952875"/>
                <a:gd name="connsiteY100" fmla="*/ 204788 h 1443344"/>
                <a:gd name="connsiteX101" fmla="*/ 3952875 w 3952875"/>
                <a:gd name="connsiteY101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367088 w 3952875"/>
                <a:gd name="connsiteY78" fmla="*/ 681038 h 1443344"/>
                <a:gd name="connsiteX79" fmla="*/ 3376613 w 3952875"/>
                <a:gd name="connsiteY79" fmla="*/ 666750 h 1443344"/>
                <a:gd name="connsiteX80" fmla="*/ 3381375 w 3952875"/>
                <a:gd name="connsiteY80" fmla="*/ 647700 h 1443344"/>
                <a:gd name="connsiteX81" fmla="*/ 3405188 w 3952875"/>
                <a:gd name="connsiteY81" fmla="*/ 619125 h 1443344"/>
                <a:gd name="connsiteX82" fmla="*/ 3414713 w 3952875"/>
                <a:gd name="connsiteY82" fmla="*/ 600075 h 1443344"/>
                <a:gd name="connsiteX83" fmla="*/ 3424238 w 3952875"/>
                <a:gd name="connsiteY83" fmla="*/ 585788 h 1443344"/>
                <a:gd name="connsiteX84" fmla="*/ 3538538 w 3952875"/>
                <a:gd name="connsiteY84" fmla="*/ 500063 h 1443344"/>
                <a:gd name="connsiteX85" fmla="*/ 3576638 w 3952875"/>
                <a:gd name="connsiteY85" fmla="*/ 485775 h 1443344"/>
                <a:gd name="connsiteX86" fmla="*/ 3605213 w 3952875"/>
                <a:gd name="connsiteY86" fmla="*/ 481013 h 1443344"/>
                <a:gd name="connsiteX87" fmla="*/ 3629025 w 3952875"/>
                <a:gd name="connsiteY87" fmla="*/ 471488 h 1443344"/>
                <a:gd name="connsiteX88" fmla="*/ 3671888 w 3952875"/>
                <a:gd name="connsiteY88" fmla="*/ 457200 h 1443344"/>
                <a:gd name="connsiteX89" fmla="*/ 3686175 w 3952875"/>
                <a:gd name="connsiteY89" fmla="*/ 442913 h 1443344"/>
                <a:gd name="connsiteX90" fmla="*/ 3738563 w 3952875"/>
                <a:gd name="connsiteY90" fmla="*/ 423863 h 1443344"/>
                <a:gd name="connsiteX91" fmla="*/ 3767138 w 3952875"/>
                <a:gd name="connsiteY91" fmla="*/ 400050 h 1443344"/>
                <a:gd name="connsiteX92" fmla="*/ 3786188 w 3952875"/>
                <a:gd name="connsiteY92" fmla="*/ 385763 h 1443344"/>
                <a:gd name="connsiteX93" fmla="*/ 3819525 w 3952875"/>
                <a:gd name="connsiteY93" fmla="*/ 352425 h 1443344"/>
                <a:gd name="connsiteX94" fmla="*/ 3833813 w 3952875"/>
                <a:gd name="connsiteY94" fmla="*/ 328613 h 1443344"/>
                <a:gd name="connsiteX95" fmla="*/ 3862388 w 3952875"/>
                <a:gd name="connsiteY95" fmla="*/ 304800 h 1443344"/>
                <a:gd name="connsiteX96" fmla="*/ 3881438 w 3952875"/>
                <a:gd name="connsiteY96" fmla="*/ 271463 h 1443344"/>
                <a:gd name="connsiteX97" fmla="*/ 3905250 w 3952875"/>
                <a:gd name="connsiteY97" fmla="*/ 242888 h 1443344"/>
                <a:gd name="connsiteX98" fmla="*/ 3919538 w 3952875"/>
                <a:gd name="connsiteY98" fmla="*/ 223838 h 1443344"/>
                <a:gd name="connsiteX99" fmla="*/ 3938588 w 3952875"/>
                <a:gd name="connsiteY99" fmla="*/ 204788 h 1443344"/>
                <a:gd name="connsiteX100" fmla="*/ 3952875 w 3952875"/>
                <a:gd name="connsiteY100" fmla="*/ 190500 h 1443344"/>
                <a:gd name="connsiteX0" fmla="*/ 0 w 3952875"/>
                <a:gd name="connsiteY0" fmla="*/ 0 h 1443344"/>
                <a:gd name="connsiteX1" fmla="*/ 23813 w 3952875"/>
                <a:gd name="connsiteY1" fmla="*/ 14288 h 1443344"/>
                <a:gd name="connsiteX2" fmla="*/ 19050 w 3952875"/>
                <a:gd name="connsiteY2" fmla="*/ 47625 h 1443344"/>
                <a:gd name="connsiteX3" fmla="*/ 66676 w 3952875"/>
                <a:gd name="connsiteY3" fmla="*/ 147638 h 1443344"/>
                <a:gd name="connsiteX4" fmla="*/ 157163 w 3952875"/>
                <a:gd name="connsiteY4" fmla="*/ 266700 h 1443344"/>
                <a:gd name="connsiteX5" fmla="*/ 171450 w 3952875"/>
                <a:gd name="connsiteY5" fmla="*/ 309563 h 1443344"/>
                <a:gd name="connsiteX6" fmla="*/ 209550 w 3952875"/>
                <a:gd name="connsiteY6" fmla="*/ 338138 h 1443344"/>
                <a:gd name="connsiteX7" fmla="*/ 285750 w 3952875"/>
                <a:gd name="connsiteY7" fmla="*/ 390525 h 1443344"/>
                <a:gd name="connsiteX8" fmla="*/ 319088 w 3952875"/>
                <a:gd name="connsiteY8" fmla="*/ 433388 h 1443344"/>
                <a:gd name="connsiteX9" fmla="*/ 357188 w 3952875"/>
                <a:gd name="connsiteY9" fmla="*/ 500063 h 1443344"/>
                <a:gd name="connsiteX10" fmla="*/ 371475 w 3952875"/>
                <a:gd name="connsiteY10" fmla="*/ 514350 h 1443344"/>
                <a:gd name="connsiteX11" fmla="*/ 381000 w 3952875"/>
                <a:gd name="connsiteY11" fmla="*/ 533400 h 1443344"/>
                <a:gd name="connsiteX12" fmla="*/ 395288 w 3952875"/>
                <a:gd name="connsiteY12" fmla="*/ 547688 h 1443344"/>
                <a:gd name="connsiteX13" fmla="*/ 438150 w 3952875"/>
                <a:gd name="connsiteY13" fmla="*/ 609600 h 1443344"/>
                <a:gd name="connsiteX14" fmla="*/ 452438 w 3952875"/>
                <a:gd name="connsiteY14" fmla="*/ 628650 h 1443344"/>
                <a:gd name="connsiteX15" fmla="*/ 481013 w 3952875"/>
                <a:gd name="connsiteY15" fmla="*/ 681038 h 1443344"/>
                <a:gd name="connsiteX16" fmla="*/ 500063 w 3952875"/>
                <a:gd name="connsiteY16" fmla="*/ 704850 h 1443344"/>
                <a:gd name="connsiteX17" fmla="*/ 514350 w 3952875"/>
                <a:gd name="connsiteY17" fmla="*/ 723900 h 1443344"/>
                <a:gd name="connsiteX18" fmla="*/ 557213 w 3952875"/>
                <a:gd name="connsiteY18" fmla="*/ 752475 h 1443344"/>
                <a:gd name="connsiteX19" fmla="*/ 604838 w 3952875"/>
                <a:gd name="connsiteY19" fmla="*/ 785813 h 1443344"/>
                <a:gd name="connsiteX20" fmla="*/ 642938 w 3952875"/>
                <a:gd name="connsiteY20" fmla="*/ 800100 h 1443344"/>
                <a:gd name="connsiteX21" fmla="*/ 681038 w 3952875"/>
                <a:gd name="connsiteY21" fmla="*/ 823913 h 1443344"/>
                <a:gd name="connsiteX22" fmla="*/ 742950 w 3952875"/>
                <a:gd name="connsiteY22" fmla="*/ 890588 h 1443344"/>
                <a:gd name="connsiteX23" fmla="*/ 785813 w 3952875"/>
                <a:gd name="connsiteY23" fmla="*/ 914400 h 1443344"/>
                <a:gd name="connsiteX24" fmla="*/ 852488 w 3952875"/>
                <a:gd name="connsiteY24" fmla="*/ 942975 h 1443344"/>
                <a:gd name="connsiteX25" fmla="*/ 885825 w 3952875"/>
                <a:gd name="connsiteY25" fmla="*/ 976313 h 1443344"/>
                <a:gd name="connsiteX26" fmla="*/ 923925 w 3952875"/>
                <a:gd name="connsiteY26" fmla="*/ 995363 h 1443344"/>
                <a:gd name="connsiteX27" fmla="*/ 952500 w 3952875"/>
                <a:gd name="connsiteY27" fmla="*/ 1009650 h 1443344"/>
                <a:gd name="connsiteX28" fmla="*/ 981075 w 3952875"/>
                <a:gd name="connsiteY28" fmla="*/ 1033463 h 1443344"/>
                <a:gd name="connsiteX29" fmla="*/ 1004888 w 3952875"/>
                <a:gd name="connsiteY29" fmla="*/ 1047750 h 1443344"/>
                <a:gd name="connsiteX30" fmla="*/ 1076325 w 3952875"/>
                <a:gd name="connsiteY30" fmla="*/ 1104900 h 1443344"/>
                <a:gd name="connsiteX31" fmla="*/ 1109663 w 3952875"/>
                <a:gd name="connsiteY31" fmla="*/ 1114425 h 1443344"/>
                <a:gd name="connsiteX32" fmla="*/ 1138238 w 3952875"/>
                <a:gd name="connsiteY32" fmla="*/ 1128713 h 1443344"/>
                <a:gd name="connsiteX33" fmla="*/ 1247775 w 3952875"/>
                <a:gd name="connsiteY33" fmla="*/ 1176338 h 1443344"/>
                <a:gd name="connsiteX34" fmla="*/ 1276350 w 3952875"/>
                <a:gd name="connsiteY34" fmla="*/ 1185863 h 1443344"/>
                <a:gd name="connsiteX35" fmla="*/ 1323975 w 3952875"/>
                <a:gd name="connsiteY35" fmla="*/ 1214438 h 1443344"/>
                <a:gd name="connsiteX36" fmla="*/ 1366838 w 3952875"/>
                <a:gd name="connsiteY36" fmla="*/ 1238250 h 1443344"/>
                <a:gd name="connsiteX37" fmla="*/ 1414463 w 3952875"/>
                <a:gd name="connsiteY37" fmla="*/ 1271588 h 1443344"/>
                <a:gd name="connsiteX38" fmla="*/ 1466850 w 3952875"/>
                <a:gd name="connsiteY38" fmla="*/ 1290638 h 1443344"/>
                <a:gd name="connsiteX39" fmla="*/ 1485900 w 3952875"/>
                <a:gd name="connsiteY39" fmla="*/ 1300163 h 1443344"/>
                <a:gd name="connsiteX40" fmla="*/ 1504950 w 3952875"/>
                <a:gd name="connsiteY40" fmla="*/ 1304925 h 1443344"/>
                <a:gd name="connsiteX41" fmla="*/ 1543050 w 3952875"/>
                <a:gd name="connsiteY41" fmla="*/ 1319213 h 1443344"/>
                <a:gd name="connsiteX42" fmla="*/ 1600200 w 3952875"/>
                <a:gd name="connsiteY42" fmla="*/ 1338263 h 1443344"/>
                <a:gd name="connsiteX43" fmla="*/ 1628775 w 3952875"/>
                <a:gd name="connsiteY43" fmla="*/ 1362075 h 1443344"/>
                <a:gd name="connsiteX44" fmla="*/ 1657350 w 3952875"/>
                <a:gd name="connsiteY44" fmla="*/ 1376363 h 1443344"/>
                <a:gd name="connsiteX45" fmla="*/ 1700213 w 3952875"/>
                <a:gd name="connsiteY45" fmla="*/ 1385888 h 1443344"/>
                <a:gd name="connsiteX46" fmla="*/ 1766888 w 3952875"/>
                <a:gd name="connsiteY46" fmla="*/ 1409700 h 1443344"/>
                <a:gd name="connsiteX47" fmla="*/ 1838325 w 3952875"/>
                <a:gd name="connsiteY47" fmla="*/ 1428750 h 1443344"/>
                <a:gd name="connsiteX48" fmla="*/ 1852613 w 3952875"/>
                <a:gd name="connsiteY48" fmla="*/ 1433513 h 1443344"/>
                <a:gd name="connsiteX49" fmla="*/ 2057400 w 3952875"/>
                <a:gd name="connsiteY49" fmla="*/ 1438275 h 1443344"/>
                <a:gd name="connsiteX50" fmla="*/ 2300288 w 3952875"/>
                <a:gd name="connsiteY50" fmla="*/ 1357313 h 1443344"/>
                <a:gd name="connsiteX51" fmla="*/ 2405063 w 3952875"/>
                <a:gd name="connsiteY51" fmla="*/ 1352550 h 1443344"/>
                <a:gd name="connsiteX52" fmla="*/ 2414588 w 3952875"/>
                <a:gd name="connsiteY52" fmla="*/ 1338263 h 1443344"/>
                <a:gd name="connsiteX53" fmla="*/ 2481263 w 3952875"/>
                <a:gd name="connsiteY53" fmla="*/ 1323975 h 1443344"/>
                <a:gd name="connsiteX54" fmla="*/ 2643188 w 3952875"/>
                <a:gd name="connsiteY54" fmla="*/ 1314450 h 1443344"/>
                <a:gd name="connsiteX55" fmla="*/ 2671763 w 3952875"/>
                <a:gd name="connsiteY55" fmla="*/ 1295400 h 1443344"/>
                <a:gd name="connsiteX56" fmla="*/ 2714625 w 3952875"/>
                <a:gd name="connsiteY56" fmla="*/ 1271588 h 1443344"/>
                <a:gd name="connsiteX57" fmla="*/ 2728913 w 3952875"/>
                <a:gd name="connsiteY57" fmla="*/ 1252538 h 1443344"/>
                <a:gd name="connsiteX58" fmla="*/ 2752725 w 3952875"/>
                <a:gd name="connsiteY58" fmla="*/ 1238250 h 1443344"/>
                <a:gd name="connsiteX59" fmla="*/ 2767013 w 3952875"/>
                <a:gd name="connsiteY59" fmla="*/ 1228725 h 1443344"/>
                <a:gd name="connsiteX60" fmla="*/ 2781300 w 3952875"/>
                <a:gd name="connsiteY60" fmla="*/ 1214438 h 1443344"/>
                <a:gd name="connsiteX61" fmla="*/ 2795588 w 3952875"/>
                <a:gd name="connsiteY61" fmla="*/ 1204913 h 1443344"/>
                <a:gd name="connsiteX62" fmla="*/ 2819400 w 3952875"/>
                <a:gd name="connsiteY62" fmla="*/ 1185863 h 1443344"/>
                <a:gd name="connsiteX63" fmla="*/ 2881313 w 3952875"/>
                <a:gd name="connsiteY63" fmla="*/ 1157288 h 1443344"/>
                <a:gd name="connsiteX64" fmla="*/ 2924175 w 3952875"/>
                <a:gd name="connsiteY64" fmla="*/ 1138238 h 1443344"/>
                <a:gd name="connsiteX65" fmla="*/ 2990850 w 3952875"/>
                <a:gd name="connsiteY65" fmla="*/ 1114425 h 1443344"/>
                <a:gd name="connsiteX66" fmla="*/ 3024188 w 3952875"/>
                <a:gd name="connsiteY66" fmla="*/ 1109663 h 1443344"/>
                <a:gd name="connsiteX67" fmla="*/ 3052763 w 3952875"/>
                <a:gd name="connsiteY67" fmla="*/ 1100138 h 1443344"/>
                <a:gd name="connsiteX68" fmla="*/ 3062288 w 3952875"/>
                <a:gd name="connsiteY68" fmla="*/ 1085850 h 1443344"/>
                <a:gd name="connsiteX69" fmla="*/ 3081338 w 3952875"/>
                <a:gd name="connsiteY69" fmla="*/ 1062038 h 1443344"/>
                <a:gd name="connsiteX70" fmla="*/ 3105150 w 3952875"/>
                <a:gd name="connsiteY70" fmla="*/ 1033463 h 1443344"/>
                <a:gd name="connsiteX71" fmla="*/ 3109913 w 3952875"/>
                <a:gd name="connsiteY71" fmla="*/ 1019175 h 1443344"/>
                <a:gd name="connsiteX72" fmla="*/ 3143250 w 3952875"/>
                <a:gd name="connsiteY72" fmla="*/ 976313 h 1443344"/>
                <a:gd name="connsiteX73" fmla="*/ 3171825 w 3952875"/>
                <a:gd name="connsiteY73" fmla="*/ 952500 h 1443344"/>
                <a:gd name="connsiteX74" fmla="*/ 3186113 w 3952875"/>
                <a:gd name="connsiteY74" fmla="*/ 947738 h 1443344"/>
                <a:gd name="connsiteX75" fmla="*/ 3248025 w 3952875"/>
                <a:gd name="connsiteY75" fmla="*/ 890588 h 1443344"/>
                <a:gd name="connsiteX76" fmla="*/ 3267075 w 3952875"/>
                <a:gd name="connsiteY76" fmla="*/ 857250 h 1443344"/>
                <a:gd name="connsiteX77" fmla="*/ 3276600 w 3952875"/>
                <a:gd name="connsiteY77" fmla="*/ 828675 h 1443344"/>
                <a:gd name="connsiteX78" fmla="*/ 3367088 w 3952875"/>
                <a:gd name="connsiteY78" fmla="*/ 681038 h 1443344"/>
                <a:gd name="connsiteX79" fmla="*/ 3376613 w 3952875"/>
                <a:gd name="connsiteY79" fmla="*/ 666750 h 1443344"/>
                <a:gd name="connsiteX80" fmla="*/ 3381375 w 3952875"/>
                <a:gd name="connsiteY80" fmla="*/ 647700 h 1443344"/>
                <a:gd name="connsiteX81" fmla="*/ 3405188 w 3952875"/>
                <a:gd name="connsiteY81" fmla="*/ 619125 h 1443344"/>
                <a:gd name="connsiteX82" fmla="*/ 3414713 w 3952875"/>
                <a:gd name="connsiteY82" fmla="*/ 600075 h 1443344"/>
                <a:gd name="connsiteX83" fmla="*/ 3538538 w 3952875"/>
                <a:gd name="connsiteY83" fmla="*/ 500063 h 1443344"/>
                <a:gd name="connsiteX84" fmla="*/ 3576638 w 3952875"/>
                <a:gd name="connsiteY84" fmla="*/ 485775 h 1443344"/>
                <a:gd name="connsiteX85" fmla="*/ 3605213 w 3952875"/>
                <a:gd name="connsiteY85" fmla="*/ 481013 h 1443344"/>
                <a:gd name="connsiteX86" fmla="*/ 3629025 w 3952875"/>
                <a:gd name="connsiteY86" fmla="*/ 471488 h 1443344"/>
                <a:gd name="connsiteX87" fmla="*/ 3671888 w 3952875"/>
                <a:gd name="connsiteY87" fmla="*/ 457200 h 1443344"/>
                <a:gd name="connsiteX88" fmla="*/ 3686175 w 3952875"/>
                <a:gd name="connsiteY88" fmla="*/ 442913 h 1443344"/>
                <a:gd name="connsiteX89" fmla="*/ 3738563 w 3952875"/>
                <a:gd name="connsiteY89" fmla="*/ 423863 h 1443344"/>
                <a:gd name="connsiteX90" fmla="*/ 3767138 w 3952875"/>
                <a:gd name="connsiteY90" fmla="*/ 400050 h 1443344"/>
                <a:gd name="connsiteX91" fmla="*/ 3786188 w 3952875"/>
                <a:gd name="connsiteY91" fmla="*/ 385763 h 1443344"/>
                <a:gd name="connsiteX92" fmla="*/ 3819525 w 3952875"/>
                <a:gd name="connsiteY92" fmla="*/ 352425 h 1443344"/>
                <a:gd name="connsiteX93" fmla="*/ 3833813 w 3952875"/>
                <a:gd name="connsiteY93" fmla="*/ 328613 h 1443344"/>
                <a:gd name="connsiteX94" fmla="*/ 3862388 w 3952875"/>
                <a:gd name="connsiteY94" fmla="*/ 304800 h 1443344"/>
                <a:gd name="connsiteX95" fmla="*/ 3881438 w 3952875"/>
                <a:gd name="connsiteY95" fmla="*/ 271463 h 1443344"/>
                <a:gd name="connsiteX96" fmla="*/ 3905250 w 3952875"/>
                <a:gd name="connsiteY96" fmla="*/ 242888 h 1443344"/>
                <a:gd name="connsiteX97" fmla="*/ 3919538 w 3952875"/>
                <a:gd name="connsiteY97" fmla="*/ 223838 h 1443344"/>
                <a:gd name="connsiteX98" fmla="*/ 3938588 w 3952875"/>
                <a:gd name="connsiteY98" fmla="*/ 204788 h 1443344"/>
                <a:gd name="connsiteX99" fmla="*/ 3952875 w 3952875"/>
                <a:gd name="connsiteY99" fmla="*/ 190500 h 144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3952875" h="1443344">
                  <a:moveTo>
                    <a:pt x="0" y="0"/>
                  </a:moveTo>
                  <a:cubicBezTo>
                    <a:pt x="7938" y="4763"/>
                    <a:pt x="20638" y="6350"/>
                    <a:pt x="23813" y="14288"/>
                  </a:cubicBezTo>
                  <a:cubicBezTo>
                    <a:pt x="26988" y="22226"/>
                    <a:pt x="11906" y="25400"/>
                    <a:pt x="19050" y="47625"/>
                  </a:cubicBezTo>
                  <a:cubicBezTo>
                    <a:pt x="26194" y="69850"/>
                    <a:pt x="52388" y="129382"/>
                    <a:pt x="66676" y="147638"/>
                  </a:cubicBezTo>
                  <a:cubicBezTo>
                    <a:pt x="89695" y="184150"/>
                    <a:pt x="139701" y="239713"/>
                    <a:pt x="157163" y="266700"/>
                  </a:cubicBezTo>
                  <a:cubicBezTo>
                    <a:pt x="174625" y="293687"/>
                    <a:pt x="159402" y="300527"/>
                    <a:pt x="171450" y="309563"/>
                  </a:cubicBezTo>
                  <a:cubicBezTo>
                    <a:pt x="184150" y="319088"/>
                    <a:pt x="196030" y="329818"/>
                    <a:pt x="209550" y="338138"/>
                  </a:cubicBezTo>
                  <a:cubicBezTo>
                    <a:pt x="238522" y="355967"/>
                    <a:pt x="265078" y="365718"/>
                    <a:pt x="285750" y="390525"/>
                  </a:cubicBezTo>
                  <a:cubicBezTo>
                    <a:pt x="297338" y="404430"/>
                    <a:pt x="310993" y="417198"/>
                    <a:pt x="319088" y="433388"/>
                  </a:cubicBezTo>
                  <a:cubicBezTo>
                    <a:pt x="333238" y="461689"/>
                    <a:pt x="338340" y="475829"/>
                    <a:pt x="357188" y="500063"/>
                  </a:cubicBezTo>
                  <a:cubicBezTo>
                    <a:pt x="361323" y="505379"/>
                    <a:pt x="367560" y="508870"/>
                    <a:pt x="371475" y="514350"/>
                  </a:cubicBezTo>
                  <a:cubicBezTo>
                    <a:pt x="375601" y="520127"/>
                    <a:pt x="376873" y="527623"/>
                    <a:pt x="381000" y="533400"/>
                  </a:cubicBezTo>
                  <a:cubicBezTo>
                    <a:pt x="384915" y="538881"/>
                    <a:pt x="391023" y="542475"/>
                    <a:pt x="395288" y="547688"/>
                  </a:cubicBezTo>
                  <a:cubicBezTo>
                    <a:pt x="438877" y="600964"/>
                    <a:pt x="410179" y="567644"/>
                    <a:pt x="438150" y="609600"/>
                  </a:cubicBezTo>
                  <a:cubicBezTo>
                    <a:pt x="442553" y="616204"/>
                    <a:pt x="448438" y="621794"/>
                    <a:pt x="452438" y="628650"/>
                  </a:cubicBezTo>
                  <a:cubicBezTo>
                    <a:pt x="502874" y="715110"/>
                    <a:pt x="451991" y="637504"/>
                    <a:pt x="481013" y="681038"/>
                  </a:cubicBezTo>
                  <a:cubicBezTo>
                    <a:pt x="490284" y="708852"/>
                    <a:pt x="478521" y="683308"/>
                    <a:pt x="500063" y="704850"/>
                  </a:cubicBezTo>
                  <a:cubicBezTo>
                    <a:pt x="505676" y="710463"/>
                    <a:pt x="508737" y="718287"/>
                    <a:pt x="514350" y="723900"/>
                  </a:cubicBezTo>
                  <a:cubicBezTo>
                    <a:pt x="527515" y="737065"/>
                    <a:pt x="542093" y="741891"/>
                    <a:pt x="557213" y="752475"/>
                  </a:cubicBezTo>
                  <a:cubicBezTo>
                    <a:pt x="580531" y="768797"/>
                    <a:pt x="579341" y="774045"/>
                    <a:pt x="604838" y="785813"/>
                  </a:cubicBezTo>
                  <a:cubicBezTo>
                    <a:pt x="617153" y="791497"/>
                    <a:pt x="630806" y="794034"/>
                    <a:pt x="642938" y="800100"/>
                  </a:cubicBezTo>
                  <a:cubicBezTo>
                    <a:pt x="656333" y="806798"/>
                    <a:pt x="669533" y="814325"/>
                    <a:pt x="681038" y="823913"/>
                  </a:cubicBezTo>
                  <a:cubicBezTo>
                    <a:pt x="719926" y="856320"/>
                    <a:pt x="678557" y="854815"/>
                    <a:pt x="742950" y="890588"/>
                  </a:cubicBezTo>
                  <a:cubicBezTo>
                    <a:pt x="757238" y="898525"/>
                    <a:pt x="771068" y="907348"/>
                    <a:pt x="785813" y="914400"/>
                  </a:cubicBezTo>
                  <a:cubicBezTo>
                    <a:pt x="807627" y="924833"/>
                    <a:pt x="832369" y="929562"/>
                    <a:pt x="852488" y="942975"/>
                  </a:cubicBezTo>
                  <a:cubicBezTo>
                    <a:pt x="895940" y="971944"/>
                    <a:pt x="826424" y="923512"/>
                    <a:pt x="885825" y="976313"/>
                  </a:cubicBezTo>
                  <a:cubicBezTo>
                    <a:pt x="906295" y="994508"/>
                    <a:pt x="905004" y="986954"/>
                    <a:pt x="923925" y="995363"/>
                  </a:cubicBezTo>
                  <a:cubicBezTo>
                    <a:pt x="933656" y="999688"/>
                    <a:pt x="943639" y="1003743"/>
                    <a:pt x="952500" y="1009650"/>
                  </a:cubicBezTo>
                  <a:cubicBezTo>
                    <a:pt x="962816" y="1016528"/>
                    <a:pt x="971048" y="1026170"/>
                    <a:pt x="981075" y="1033463"/>
                  </a:cubicBezTo>
                  <a:cubicBezTo>
                    <a:pt x="988561" y="1038907"/>
                    <a:pt x="996950" y="1042988"/>
                    <a:pt x="1004888" y="1047750"/>
                  </a:cubicBezTo>
                  <a:cubicBezTo>
                    <a:pt x="1023249" y="1075293"/>
                    <a:pt x="1032012" y="1092239"/>
                    <a:pt x="1076325" y="1104900"/>
                  </a:cubicBezTo>
                  <a:cubicBezTo>
                    <a:pt x="1087438" y="1108075"/>
                    <a:pt x="1098876" y="1110276"/>
                    <a:pt x="1109663" y="1114425"/>
                  </a:cubicBezTo>
                  <a:cubicBezTo>
                    <a:pt x="1119603" y="1118248"/>
                    <a:pt x="1128520" y="1124357"/>
                    <a:pt x="1138238" y="1128713"/>
                  </a:cubicBezTo>
                  <a:cubicBezTo>
                    <a:pt x="1174569" y="1144999"/>
                    <a:pt x="1210004" y="1163748"/>
                    <a:pt x="1247775" y="1176338"/>
                  </a:cubicBezTo>
                  <a:cubicBezTo>
                    <a:pt x="1257300" y="1179513"/>
                    <a:pt x="1267082" y="1182001"/>
                    <a:pt x="1276350" y="1185863"/>
                  </a:cubicBezTo>
                  <a:cubicBezTo>
                    <a:pt x="1322127" y="1204937"/>
                    <a:pt x="1288875" y="1192838"/>
                    <a:pt x="1323975" y="1214438"/>
                  </a:cubicBezTo>
                  <a:cubicBezTo>
                    <a:pt x="1337895" y="1223004"/>
                    <a:pt x="1352918" y="1229684"/>
                    <a:pt x="1366838" y="1238250"/>
                  </a:cubicBezTo>
                  <a:cubicBezTo>
                    <a:pt x="1403766" y="1260974"/>
                    <a:pt x="1366708" y="1245874"/>
                    <a:pt x="1414463" y="1271588"/>
                  </a:cubicBezTo>
                  <a:cubicBezTo>
                    <a:pt x="1470830" y="1301939"/>
                    <a:pt x="1426860" y="1275641"/>
                    <a:pt x="1466850" y="1290638"/>
                  </a:cubicBezTo>
                  <a:cubicBezTo>
                    <a:pt x="1473497" y="1293131"/>
                    <a:pt x="1479252" y="1297670"/>
                    <a:pt x="1485900" y="1300163"/>
                  </a:cubicBezTo>
                  <a:cubicBezTo>
                    <a:pt x="1492029" y="1302461"/>
                    <a:pt x="1498740" y="1302855"/>
                    <a:pt x="1504950" y="1304925"/>
                  </a:cubicBezTo>
                  <a:cubicBezTo>
                    <a:pt x="1517818" y="1309214"/>
                    <a:pt x="1530248" y="1314732"/>
                    <a:pt x="1543050" y="1319213"/>
                  </a:cubicBezTo>
                  <a:cubicBezTo>
                    <a:pt x="1562003" y="1325847"/>
                    <a:pt x="1581150" y="1331913"/>
                    <a:pt x="1600200" y="1338263"/>
                  </a:cubicBezTo>
                  <a:cubicBezTo>
                    <a:pt x="1609725" y="1346200"/>
                    <a:pt x="1618459" y="1355197"/>
                    <a:pt x="1628775" y="1362075"/>
                  </a:cubicBezTo>
                  <a:cubicBezTo>
                    <a:pt x="1637636" y="1367982"/>
                    <a:pt x="1647462" y="1372408"/>
                    <a:pt x="1657350" y="1376363"/>
                  </a:cubicBezTo>
                  <a:cubicBezTo>
                    <a:pt x="1664071" y="1379051"/>
                    <a:pt x="1694942" y="1384834"/>
                    <a:pt x="1700213" y="1385888"/>
                  </a:cubicBezTo>
                  <a:cubicBezTo>
                    <a:pt x="1748942" y="1410252"/>
                    <a:pt x="1708075" y="1392402"/>
                    <a:pt x="1766888" y="1409700"/>
                  </a:cubicBezTo>
                  <a:cubicBezTo>
                    <a:pt x="1834918" y="1429709"/>
                    <a:pt x="1784631" y="1419802"/>
                    <a:pt x="1838325" y="1428750"/>
                  </a:cubicBezTo>
                  <a:cubicBezTo>
                    <a:pt x="1843088" y="1430338"/>
                    <a:pt x="1847616" y="1433029"/>
                    <a:pt x="1852613" y="1433513"/>
                  </a:cubicBezTo>
                  <a:cubicBezTo>
                    <a:pt x="1985395" y="1446363"/>
                    <a:pt x="1954551" y="1445132"/>
                    <a:pt x="2057400" y="1438275"/>
                  </a:cubicBezTo>
                  <a:cubicBezTo>
                    <a:pt x="2132012" y="1425575"/>
                    <a:pt x="2242344" y="1371600"/>
                    <a:pt x="2300288" y="1357313"/>
                  </a:cubicBezTo>
                  <a:cubicBezTo>
                    <a:pt x="2358232" y="1343026"/>
                    <a:pt x="2370138" y="1354138"/>
                    <a:pt x="2405063" y="1352550"/>
                  </a:cubicBezTo>
                  <a:cubicBezTo>
                    <a:pt x="2408238" y="1347788"/>
                    <a:pt x="2410541" y="1342310"/>
                    <a:pt x="2414588" y="1338263"/>
                  </a:cubicBezTo>
                  <a:cubicBezTo>
                    <a:pt x="2432660" y="1320191"/>
                    <a:pt x="2456276" y="1325641"/>
                    <a:pt x="2481263" y="1323975"/>
                  </a:cubicBezTo>
                  <a:lnTo>
                    <a:pt x="2643188" y="1314450"/>
                  </a:lnTo>
                  <a:cubicBezTo>
                    <a:pt x="2652713" y="1308100"/>
                    <a:pt x="2661947" y="1301290"/>
                    <a:pt x="2671763" y="1295400"/>
                  </a:cubicBezTo>
                  <a:cubicBezTo>
                    <a:pt x="2685778" y="1286991"/>
                    <a:pt x="2701550" y="1281394"/>
                    <a:pt x="2714625" y="1271588"/>
                  </a:cubicBezTo>
                  <a:cubicBezTo>
                    <a:pt x="2720975" y="1266825"/>
                    <a:pt x="2722939" y="1257765"/>
                    <a:pt x="2728913" y="1252538"/>
                  </a:cubicBezTo>
                  <a:cubicBezTo>
                    <a:pt x="2735879" y="1246442"/>
                    <a:pt x="2744875" y="1243156"/>
                    <a:pt x="2752725" y="1238250"/>
                  </a:cubicBezTo>
                  <a:cubicBezTo>
                    <a:pt x="2757579" y="1235216"/>
                    <a:pt x="2762616" y="1232389"/>
                    <a:pt x="2767013" y="1228725"/>
                  </a:cubicBezTo>
                  <a:cubicBezTo>
                    <a:pt x="2772187" y="1224413"/>
                    <a:pt x="2776126" y="1218750"/>
                    <a:pt x="2781300" y="1214438"/>
                  </a:cubicBezTo>
                  <a:cubicBezTo>
                    <a:pt x="2785697" y="1210774"/>
                    <a:pt x="2791009" y="1208347"/>
                    <a:pt x="2795588" y="1204913"/>
                  </a:cubicBezTo>
                  <a:cubicBezTo>
                    <a:pt x="2803720" y="1198814"/>
                    <a:pt x="2810824" y="1191320"/>
                    <a:pt x="2819400" y="1185863"/>
                  </a:cubicBezTo>
                  <a:cubicBezTo>
                    <a:pt x="2848556" y="1167309"/>
                    <a:pt x="2849804" y="1174475"/>
                    <a:pt x="2881313" y="1157288"/>
                  </a:cubicBezTo>
                  <a:cubicBezTo>
                    <a:pt x="2921954" y="1135120"/>
                    <a:pt x="2877165" y="1147639"/>
                    <a:pt x="2924175" y="1138238"/>
                  </a:cubicBezTo>
                  <a:cubicBezTo>
                    <a:pt x="2940535" y="1131694"/>
                    <a:pt x="2977640" y="1116312"/>
                    <a:pt x="2990850" y="1114425"/>
                  </a:cubicBezTo>
                  <a:lnTo>
                    <a:pt x="3024188" y="1109663"/>
                  </a:lnTo>
                  <a:cubicBezTo>
                    <a:pt x="3033713" y="1106488"/>
                    <a:pt x="3044249" y="1105459"/>
                    <a:pt x="3052763" y="1100138"/>
                  </a:cubicBezTo>
                  <a:cubicBezTo>
                    <a:pt x="3057617" y="1097104"/>
                    <a:pt x="3058854" y="1090429"/>
                    <a:pt x="3062288" y="1085850"/>
                  </a:cubicBezTo>
                  <a:cubicBezTo>
                    <a:pt x="3068387" y="1077718"/>
                    <a:pt x="3075700" y="1070496"/>
                    <a:pt x="3081338" y="1062038"/>
                  </a:cubicBezTo>
                  <a:cubicBezTo>
                    <a:pt x="3100674" y="1033034"/>
                    <a:pt x="3079110" y="1050824"/>
                    <a:pt x="3105150" y="1033463"/>
                  </a:cubicBezTo>
                  <a:cubicBezTo>
                    <a:pt x="3106738" y="1028700"/>
                    <a:pt x="3107475" y="1023564"/>
                    <a:pt x="3109913" y="1019175"/>
                  </a:cubicBezTo>
                  <a:cubicBezTo>
                    <a:pt x="3120557" y="1000015"/>
                    <a:pt x="3128012" y="989858"/>
                    <a:pt x="3143250" y="976313"/>
                  </a:cubicBezTo>
                  <a:cubicBezTo>
                    <a:pt x="3152517" y="968076"/>
                    <a:pt x="3161508" y="959378"/>
                    <a:pt x="3171825" y="952500"/>
                  </a:cubicBezTo>
                  <a:cubicBezTo>
                    <a:pt x="3176002" y="949715"/>
                    <a:pt x="3181350" y="949325"/>
                    <a:pt x="3186113" y="947738"/>
                  </a:cubicBezTo>
                  <a:cubicBezTo>
                    <a:pt x="3203714" y="933657"/>
                    <a:pt x="3238492" y="907272"/>
                    <a:pt x="3248025" y="890588"/>
                  </a:cubicBezTo>
                  <a:cubicBezTo>
                    <a:pt x="3254375" y="879475"/>
                    <a:pt x="3261712" y="868871"/>
                    <a:pt x="3267075" y="857250"/>
                  </a:cubicBezTo>
                  <a:cubicBezTo>
                    <a:pt x="3271282" y="848134"/>
                    <a:pt x="3259931" y="858044"/>
                    <a:pt x="3276600" y="828675"/>
                  </a:cubicBezTo>
                  <a:cubicBezTo>
                    <a:pt x="3293269" y="799306"/>
                    <a:pt x="3350419" y="708026"/>
                    <a:pt x="3367088" y="681038"/>
                  </a:cubicBezTo>
                  <a:cubicBezTo>
                    <a:pt x="3370263" y="676275"/>
                    <a:pt x="3374358" y="672011"/>
                    <a:pt x="3376613" y="666750"/>
                  </a:cubicBezTo>
                  <a:cubicBezTo>
                    <a:pt x="3379191" y="660734"/>
                    <a:pt x="3378007" y="653313"/>
                    <a:pt x="3381375" y="647700"/>
                  </a:cubicBezTo>
                  <a:cubicBezTo>
                    <a:pt x="3387754" y="637068"/>
                    <a:pt x="3398078" y="629283"/>
                    <a:pt x="3405188" y="619125"/>
                  </a:cubicBezTo>
                  <a:cubicBezTo>
                    <a:pt x="3409259" y="613309"/>
                    <a:pt x="3392488" y="619919"/>
                    <a:pt x="3414713" y="600075"/>
                  </a:cubicBezTo>
                  <a:cubicBezTo>
                    <a:pt x="3436938" y="580231"/>
                    <a:pt x="3511551" y="519113"/>
                    <a:pt x="3538538" y="500063"/>
                  </a:cubicBezTo>
                  <a:cubicBezTo>
                    <a:pt x="3565525" y="481013"/>
                    <a:pt x="3528607" y="498874"/>
                    <a:pt x="3576638" y="485775"/>
                  </a:cubicBezTo>
                  <a:cubicBezTo>
                    <a:pt x="3585954" y="483234"/>
                    <a:pt x="3595688" y="482600"/>
                    <a:pt x="3605213" y="481013"/>
                  </a:cubicBezTo>
                  <a:cubicBezTo>
                    <a:pt x="3613150" y="477838"/>
                    <a:pt x="3620915" y="474191"/>
                    <a:pt x="3629025" y="471488"/>
                  </a:cubicBezTo>
                  <a:cubicBezTo>
                    <a:pt x="3690556" y="450977"/>
                    <a:pt x="3597345" y="487017"/>
                    <a:pt x="3671888" y="457200"/>
                  </a:cubicBezTo>
                  <a:cubicBezTo>
                    <a:pt x="3676650" y="452438"/>
                    <a:pt x="3680151" y="445925"/>
                    <a:pt x="3686175" y="442913"/>
                  </a:cubicBezTo>
                  <a:cubicBezTo>
                    <a:pt x="3754859" y="408571"/>
                    <a:pt x="3657455" y="477935"/>
                    <a:pt x="3738563" y="423863"/>
                  </a:cubicBezTo>
                  <a:cubicBezTo>
                    <a:pt x="3748879" y="416985"/>
                    <a:pt x="3757456" y="407796"/>
                    <a:pt x="3767138" y="400050"/>
                  </a:cubicBezTo>
                  <a:cubicBezTo>
                    <a:pt x="3773336" y="395092"/>
                    <a:pt x="3780315" y="391102"/>
                    <a:pt x="3786188" y="385763"/>
                  </a:cubicBezTo>
                  <a:cubicBezTo>
                    <a:pt x="3797816" y="375192"/>
                    <a:pt x="3811439" y="365901"/>
                    <a:pt x="3819525" y="352425"/>
                  </a:cubicBezTo>
                  <a:cubicBezTo>
                    <a:pt x="3824288" y="344488"/>
                    <a:pt x="3827621" y="335493"/>
                    <a:pt x="3833813" y="328613"/>
                  </a:cubicBezTo>
                  <a:cubicBezTo>
                    <a:pt x="3842107" y="319397"/>
                    <a:pt x="3853621" y="313567"/>
                    <a:pt x="3862388" y="304800"/>
                  </a:cubicBezTo>
                  <a:cubicBezTo>
                    <a:pt x="3873136" y="294052"/>
                    <a:pt x="3872721" y="283915"/>
                    <a:pt x="3881438" y="271463"/>
                  </a:cubicBezTo>
                  <a:cubicBezTo>
                    <a:pt x="3888548" y="261306"/>
                    <a:pt x="3897505" y="252570"/>
                    <a:pt x="3905250" y="242888"/>
                  </a:cubicBezTo>
                  <a:cubicBezTo>
                    <a:pt x="3910209" y="236690"/>
                    <a:pt x="3914311" y="229812"/>
                    <a:pt x="3919538" y="223838"/>
                  </a:cubicBezTo>
                  <a:cubicBezTo>
                    <a:pt x="3925452" y="217080"/>
                    <a:pt x="3932238" y="211138"/>
                    <a:pt x="3938588" y="204788"/>
                  </a:cubicBezTo>
                  <a:lnTo>
                    <a:pt x="3952875" y="19050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DE45E50-04B6-4529-A99C-10B0243C7162}"/>
              </a:ext>
            </a:extLst>
          </p:cNvPr>
          <p:cNvSpPr txBox="1">
            <a:spLocks/>
          </p:cNvSpPr>
          <p:nvPr/>
        </p:nvSpPr>
        <p:spPr>
          <a:xfrm>
            <a:off x="559294" y="478523"/>
            <a:ext cx="2352582" cy="57449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B43DD3-36AD-4403-9F1F-74A3751AF228}"/>
              </a:ext>
            </a:extLst>
          </p:cNvPr>
          <p:cNvSpPr txBox="1">
            <a:spLocks/>
          </p:cNvSpPr>
          <p:nvPr/>
        </p:nvSpPr>
        <p:spPr>
          <a:xfrm>
            <a:off x="567634" y="1465432"/>
            <a:ext cx="2455210" cy="11488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*Theo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93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2689BA3-E9A5-4978-A168-5B7D784C4CF4}"/>
              </a:ext>
            </a:extLst>
          </p:cNvPr>
          <p:cNvSpPr txBox="1">
            <a:spLocks/>
          </p:cNvSpPr>
          <p:nvPr/>
        </p:nvSpPr>
        <p:spPr>
          <a:xfrm>
            <a:off x="681298" y="397759"/>
            <a:ext cx="10829403" cy="114885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H21.3,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BB1F2-F6C7-44DF-91E9-4BAB3E7F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86" y="1588124"/>
            <a:ext cx="4160912" cy="442748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E56A3A-BE54-4A92-8294-DBAD92B28CEE}"/>
              </a:ext>
            </a:extLst>
          </p:cNvPr>
          <p:cNvCxnSpPr>
            <a:cxnSpLocks/>
          </p:cNvCxnSpPr>
          <p:nvPr/>
        </p:nvCxnSpPr>
        <p:spPr>
          <a:xfrm>
            <a:off x="3250921" y="2490097"/>
            <a:ext cx="1367693" cy="0"/>
          </a:xfrm>
          <a:prstGeom prst="line">
            <a:avLst/>
          </a:prstGeom>
          <a:ln w="28575">
            <a:solidFill>
              <a:srgbClr val="66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194DB7-997C-4B18-A162-3BA38210A254}"/>
              </a:ext>
            </a:extLst>
          </p:cNvPr>
          <p:cNvCxnSpPr>
            <a:cxnSpLocks/>
          </p:cNvCxnSpPr>
          <p:nvPr/>
        </p:nvCxnSpPr>
        <p:spPr>
          <a:xfrm>
            <a:off x="3250921" y="2490097"/>
            <a:ext cx="0" cy="1776126"/>
          </a:xfrm>
          <a:prstGeom prst="line">
            <a:avLst/>
          </a:prstGeom>
          <a:ln w="28575">
            <a:solidFill>
              <a:srgbClr val="66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C72AE2-35C5-4636-B5EA-FDAE94E86E8C}"/>
              </a:ext>
            </a:extLst>
          </p:cNvPr>
          <p:cNvSpPr txBox="1"/>
          <p:nvPr/>
        </p:nvSpPr>
        <p:spPr>
          <a:xfrm>
            <a:off x="1441415" y="3651431"/>
            <a:ext cx="142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- 31°C</a:t>
            </a:r>
            <a:endParaRPr lang="en-CA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0203AA-9085-4573-9431-EF6F2B132116}"/>
              </a:ext>
            </a:extLst>
          </p:cNvPr>
          <p:cNvCxnSpPr>
            <a:cxnSpLocks/>
          </p:cNvCxnSpPr>
          <p:nvPr/>
        </p:nvCxnSpPr>
        <p:spPr>
          <a:xfrm>
            <a:off x="1902763" y="4133368"/>
            <a:ext cx="2715851" cy="0"/>
          </a:xfrm>
          <a:prstGeom prst="line">
            <a:avLst/>
          </a:prstGeom>
          <a:ln w="28575">
            <a:solidFill>
              <a:srgbClr val="66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31F8BE-9706-4D36-A43D-9A5C6893A0DE}"/>
              </a:ext>
            </a:extLst>
          </p:cNvPr>
          <p:cNvCxnSpPr>
            <a:cxnSpLocks/>
          </p:cNvCxnSpPr>
          <p:nvPr/>
        </p:nvCxnSpPr>
        <p:spPr>
          <a:xfrm>
            <a:off x="1918405" y="4136996"/>
            <a:ext cx="0" cy="120994"/>
          </a:xfrm>
          <a:prstGeom prst="line">
            <a:avLst/>
          </a:prstGeom>
          <a:ln w="28575">
            <a:solidFill>
              <a:srgbClr val="66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060F3C-F8F2-4E40-B17B-57CF06E7C4EB}"/>
              </a:ext>
            </a:extLst>
          </p:cNvPr>
          <p:cNvSpPr txBox="1"/>
          <p:nvPr/>
        </p:nvSpPr>
        <p:spPr>
          <a:xfrm>
            <a:off x="2868701" y="1925595"/>
            <a:ext cx="1191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9°C</a:t>
            </a:r>
            <a:endParaRPr lang="en-CA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835AAE-9958-4C13-A933-5CBE34650F18}"/>
              </a:ext>
            </a:extLst>
          </p:cNvPr>
          <p:cNvSpPr txBox="1"/>
          <p:nvPr/>
        </p:nvSpPr>
        <p:spPr>
          <a:xfrm>
            <a:off x="5613018" y="1666272"/>
            <a:ext cx="5585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(t° max): ~ 9°C 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(t° min): ~ - 31°C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~ 40°C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8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7DADF6-ACC5-4BF4-8785-44D79C8BB6F0}"/>
              </a:ext>
            </a:extLst>
          </p:cNvPr>
          <p:cNvSpPr txBox="1">
            <a:spLocks/>
          </p:cNvSpPr>
          <p:nvPr/>
        </p:nvSpPr>
        <p:spPr>
          <a:xfrm>
            <a:off x="844265" y="751119"/>
            <a:ext cx="11398280" cy="48298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H21.4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H21.5,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ce Mountain (water) - Alchetron, The Free Social Encyclopedia">
            <a:extLst>
              <a:ext uri="{FF2B5EF4-FFF2-40B4-BE49-F238E27FC236}">
                <a16:creationId xmlns:a16="http://schemas.microsoft.com/office/drawing/2014/main" id="{0D7916D6-0E67-4987-A78C-F78DA4D31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1266762"/>
            <a:ext cx="5079029" cy="27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BC Radio 4 Extra - The Ice Mountain">
            <a:extLst>
              <a:ext uri="{FF2B5EF4-FFF2-40B4-BE49-F238E27FC236}">
                <a16:creationId xmlns:a16="http://schemas.microsoft.com/office/drawing/2014/main" id="{566C09E6-E95A-4137-AEA0-AB6747DE8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4049970"/>
            <a:ext cx="507902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 tảng băng trôi có thể cứu Cape Town bớt thiếu nước. Ảnh: CGTN AFRICA">
            <a:extLst>
              <a:ext uri="{FF2B5EF4-FFF2-40B4-BE49-F238E27FC236}">
                <a16:creationId xmlns:a16="http://schemas.microsoft.com/office/drawing/2014/main" id="{83D33E4F-309F-4B0D-89A2-1BC307CBD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57" y="1255876"/>
            <a:ext cx="5429250" cy="27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 tảng băng trôi đang tràn ngập các tuyến đường ở Bắc Cực - Tin tức về  tác động khí hậu | Tin tức tác động khí hậu">
            <a:extLst>
              <a:ext uri="{FF2B5EF4-FFF2-40B4-BE49-F238E27FC236}">
                <a16:creationId xmlns:a16="http://schemas.microsoft.com/office/drawing/2014/main" id="{D47498CD-2DE8-46DC-8494-193AE069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58" y="4049971"/>
            <a:ext cx="5429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EF0D60C-304C-4F0B-9C3D-B9C9C3C1C05A}"/>
              </a:ext>
            </a:extLst>
          </p:cNvPr>
          <p:cNvSpPr txBox="1">
            <a:spLocks/>
          </p:cNvSpPr>
          <p:nvPr/>
        </p:nvSpPr>
        <p:spPr>
          <a:xfrm>
            <a:off x="844265" y="335497"/>
            <a:ext cx="3705527" cy="57449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</a:t>
            </a:r>
          </a:p>
        </p:txBody>
      </p:sp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5AD4690-51CB-46A4-8E4F-DC9036788E13}"/>
              </a:ext>
            </a:extLst>
          </p:cNvPr>
          <p:cNvSpPr txBox="1">
            <a:spLocks/>
          </p:cNvSpPr>
          <p:nvPr/>
        </p:nvSpPr>
        <p:spPr>
          <a:xfrm>
            <a:off x="548988" y="423467"/>
            <a:ext cx="10829403" cy="57449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017496-4463-4D54-892A-7F7E6B8011AC}"/>
              </a:ext>
            </a:extLst>
          </p:cNvPr>
          <p:cNvSpPr txBox="1">
            <a:spLocks/>
          </p:cNvSpPr>
          <p:nvPr/>
        </p:nvSpPr>
        <p:spPr>
          <a:xfrm>
            <a:off x="548988" y="1096652"/>
            <a:ext cx="10829403" cy="574491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E22A76-D529-410E-889F-CA1AA5031CA8}"/>
              </a:ext>
            </a:extLst>
          </p:cNvPr>
          <p:cNvGrpSpPr/>
          <p:nvPr/>
        </p:nvGrpSpPr>
        <p:grpSpPr>
          <a:xfrm>
            <a:off x="1295581" y="1086368"/>
            <a:ext cx="9600837" cy="5249471"/>
            <a:chOff x="1295581" y="1086368"/>
            <a:chExt cx="9600837" cy="5249471"/>
          </a:xfrm>
        </p:grpSpPr>
        <p:pic>
          <p:nvPicPr>
            <p:cNvPr id="2050" name="Picture 2" descr="Should we say farewell to the Arctic&amp;#39;s unique nature?">
              <a:extLst>
                <a:ext uri="{FF2B5EF4-FFF2-40B4-BE49-F238E27FC236}">
                  <a16:creationId xmlns:a16="http://schemas.microsoft.com/office/drawing/2014/main" id="{E9D1C671-E8C9-4159-807D-1EECA41E0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581" y="1096652"/>
              <a:ext cx="9600837" cy="5239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72639F-6A5F-4253-A36E-19ED0EBF4726}"/>
                </a:ext>
              </a:extLst>
            </p:cNvPr>
            <p:cNvSpPr/>
            <p:nvPr/>
          </p:nvSpPr>
          <p:spPr>
            <a:xfrm>
              <a:off x="7195581" y="1086368"/>
              <a:ext cx="357020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Âu</a:t>
              </a:r>
              <a:endPara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9A245C-5A4A-4104-84EA-DC681CA19F9F}"/>
              </a:ext>
            </a:extLst>
          </p:cNvPr>
          <p:cNvGrpSpPr/>
          <p:nvPr/>
        </p:nvGrpSpPr>
        <p:grpSpPr>
          <a:xfrm>
            <a:off x="478292" y="1086368"/>
            <a:ext cx="11267394" cy="5303546"/>
            <a:chOff x="478292" y="453118"/>
            <a:chExt cx="11267394" cy="5936796"/>
          </a:xfrm>
        </p:grpSpPr>
        <p:pic>
          <p:nvPicPr>
            <p:cNvPr id="10" name="Picture 6" descr="North America, the USA, Alaska, Denali national park, tundra, Alaska Range  Stock Photo - Alamy">
              <a:extLst>
                <a:ext uri="{FF2B5EF4-FFF2-40B4-BE49-F238E27FC236}">
                  <a16:creationId xmlns:a16="http://schemas.microsoft.com/office/drawing/2014/main" id="{5C05E51F-38F3-4057-A610-76BE36E6F5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60" b="9154"/>
            <a:stretch/>
          </p:blipFill>
          <p:spPr bwMode="auto">
            <a:xfrm>
              <a:off x="478292" y="453118"/>
              <a:ext cx="11267394" cy="5936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0E72D8-C6D0-46BD-BF70-A61B873A361C}"/>
                </a:ext>
              </a:extLst>
            </p:cNvPr>
            <p:cNvSpPr/>
            <p:nvPr/>
          </p:nvSpPr>
          <p:spPr>
            <a:xfrm>
              <a:off x="8165942" y="468086"/>
              <a:ext cx="354776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200" b="1" dirty="0" err="1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Đài</a:t>
              </a:r>
              <a:r>
                <a:rPr lang="en-US" sz="3200" b="1" dirty="0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b="1" dirty="0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Bắc</a:t>
              </a:r>
              <a:r>
                <a:rPr lang="en-US" sz="3200" b="1" dirty="0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/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Mĩ</a:t>
              </a:r>
              <a:endParaRPr lang="en-US" sz="3200" b="1" cap="none" spc="0" dirty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4" descr="Places to See Reindeer in Georgia | Official Georgia Tourism &amp;amp; Travel  Website | Explore Georgia.org">
            <a:extLst>
              <a:ext uri="{FF2B5EF4-FFF2-40B4-BE49-F238E27FC236}">
                <a16:creationId xmlns:a16="http://schemas.microsoft.com/office/drawing/2014/main" id="{99FF5EF4-1537-446E-8EC0-9B29309E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0" y="997959"/>
            <a:ext cx="5842909" cy="24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12 Surprising Facts About Reindeer">
            <a:extLst>
              <a:ext uri="{FF2B5EF4-FFF2-40B4-BE49-F238E27FC236}">
                <a16:creationId xmlns:a16="http://schemas.microsoft.com/office/drawing/2014/main" id="{1C8A196D-91BA-4396-A7C2-45BD2A1CF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1" y="997959"/>
            <a:ext cx="5385705" cy="247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New penguin colonies in Antarctica spotted by satellites in space | Euronews">
            <a:extLst>
              <a:ext uri="{FF2B5EF4-FFF2-40B4-BE49-F238E27FC236}">
                <a16:creationId xmlns:a16="http://schemas.microsoft.com/office/drawing/2014/main" id="{8AE7E31F-35A9-4844-822A-4DBC8193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1" y="3474154"/>
            <a:ext cx="5385704" cy="295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ousands of baby seals at Namibian breeding colony die in mysterious  circumstances">
            <a:extLst>
              <a:ext uri="{FF2B5EF4-FFF2-40B4-BE49-F238E27FC236}">
                <a16:creationId xmlns:a16="http://schemas.microsoft.com/office/drawing/2014/main" id="{2B7A79A8-00BF-4A10-A0A9-7B13C64A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68" y="3429000"/>
            <a:ext cx="5842909" cy="29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EAC3480-80B4-4CC9-AE42-25A8CDA4D99A}"/>
              </a:ext>
            </a:extLst>
          </p:cNvPr>
          <p:cNvSpPr txBox="1">
            <a:spLocks/>
          </p:cNvSpPr>
          <p:nvPr/>
        </p:nvSpPr>
        <p:spPr>
          <a:xfrm>
            <a:off x="1362597" y="3383846"/>
            <a:ext cx="10829403" cy="620533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4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xit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5B3DEE-A962-4F5C-98CE-72E815672C9A}"/>
              </a:ext>
            </a:extLst>
          </p:cNvPr>
          <p:cNvSpPr/>
          <p:nvPr/>
        </p:nvSpPr>
        <p:spPr>
          <a:xfrm>
            <a:off x="2536184" y="356032"/>
            <a:ext cx="7492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IV: MÔI TRƯỜNG ĐỚI LẠNH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742FC-DE67-4BF8-AC1A-421A839CBFB2}"/>
              </a:ext>
            </a:extLst>
          </p:cNvPr>
          <p:cNvSpPr/>
          <p:nvPr/>
        </p:nvSpPr>
        <p:spPr>
          <a:xfrm>
            <a:off x="658453" y="938478"/>
            <a:ext cx="108750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94273-92C4-4A17-B608-B96519D5DA26}"/>
              </a:ext>
            </a:extLst>
          </p:cNvPr>
          <p:cNvSpPr/>
          <p:nvPr/>
        </p:nvSpPr>
        <p:spPr>
          <a:xfrm>
            <a:off x="658453" y="1430921"/>
            <a:ext cx="61334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cap="none" spc="0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cap="none" spc="0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b="1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C5B425-DAFB-4EF2-B821-ADBD185B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12" y="1539427"/>
            <a:ext cx="4498600" cy="48766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EB2C40-6262-423D-A0FB-6F91E6F96D08}"/>
              </a:ext>
            </a:extLst>
          </p:cNvPr>
          <p:cNvSpPr/>
          <p:nvPr/>
        </p:nvSpPr>
        <p:spPr>
          <a:xfrm>
            <a:off x="7833357" y="2088533"/>
            <a:ext cx="3370264" cy="33702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80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BE962-9CD4-4609-B086-C243A95E3D99}"/>
              </a:ext>
            </a:extLst>
          </p:cNvPr>
          <p:cNvSpPr txBox="1"/>
          <p:nvPr/>
        </p:nvSpPr>
        <p:spPr>
          <a:xfrm>
            <a:off x="894319" y="2446535"/>
            <a:ext cx="5888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41216-F1BE-47B7-B1D8-A744CCE9DACC}"/>
              </a:ext>
            </a:extLst>
          </p:cNvPr>
          <p:cNvSpPr/>
          <p:nvPr/>
        </p:nvSpPr>
        <p:spPr>
          <a:xfrm>
            <a:off x="706117" y="1969505"/>
            <a:ext cx="15055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400" b="1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2E4DB-B64E-4D8D-BAF5-50432FED3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385" y="473048"/>
            <a:ext cx="8217803" cy="47507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D0B724-FC5B-45C5-A0F2-D06477FA36DE}"/>
              </a:ext>
            </a:extLst>
          </p:cNvPr>
          <p:cNvCxnSpPr/>
          <p:nvPr/>
        </p:nvCxnSpPr>
        <p:spPr>
          <a:xfrm flipH="1">
            <a:off x="2521259" y="1562471"/>
            <a:ext cx="88777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3BEF81-71C3-4C3A-8B6C-0B6B524C5859}"/>
              </a:ext>
            </a:extLst>
          </p:cNvPr>
          <p:cNvCxnSpPr/>
          <p:nvPr/>
        </p:nvCxnSpPr>
        <p:spPr>
          <a:xfrm>
            <a:off x="2512381" y="2681056"/>
            <a:ext cx="1500326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EBAC07-81BF-4F8F-94B7-4B59E5DDB32E}"/>
              </a:ext>
            </a:extLst>
          </p:cNvPr>
          <p:cNvCxnSpPr>
            <a:cxnSpLocks/>
          </p:cNvCxnSpPr>
          <p:nvPr/>
        </p:nvCxnSpPr>
        <p:spPr>
          <a:xfrm>
            <a:off x="8105313" y="3710866"/>
            <a:ext cx="1633491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E9C8930-0906-4D6E-9963-FF66D04EDDDE}"/>
              </a:ext>
            </a:extLst>
          </p:cNvPr>
          <p:cNvCxnSpPr>
            <a:cxnSpLocks/>
          </p:cNvCxnSpPr>
          <p:nvPr/>
        </p:nvCxnSpPr>
        <p:spPr>
          <a:xfrm>
            <a:off x="8131946" y="2494625"/>
            <a:ext cx="11540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DE70E-C52D-49CB-B7F8-86C16864E891}"/>
              </a:ext>
            </a:extLst>
          </p:cNvPr>
          <p:cNvSpPr/>
          <p:nvPr/>
        </p:nvSpPr>
        <p:spPr>
          <a:xfrm>
            <a:off x="3407498" y="2617580"/>
            <a:ext cx="10278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-43</a:t>
            </a:r>
            <a:r>
              <a:rPr lang="en-US" sz="2400" b="1" cap="none" spc="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51D33D-A8D9-40A5-AEFF-EBE2AF6294FA}"/>
              </a:ext>
            </a:extLst>
          </p:cNvPr>
          <p:cNvSpPr/>
          <p:nvPr/>
        </p:nvSpPr>
        <p:spPr>
          <a:xfrm>
            <a:off x="2522320" y="1172556"/>
            <a:ext cx="8290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-9</a:t>
            </a:r>
            <a:r>
              <a:rPr lang="en-US" sz="2400" b="1" cap="none" spc="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8F51F8-A8FE-4F69-B559-3F65BFE17E9F}"/>
              </a:ext>
            </a:extLst>
          </p:cNvPr>
          <p:cNvSpPr/>
          <p:nvPr/>
        </p:nvSpPr>
        <p:spPr>
          <a:xfrm>
            <a:off x="8161809" y="2155915"/>
            <a:ext cx="10278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-38</a:t>
            </a:r>
            <a:r>
              <a:rPr lang="en-US" sz="2400" b="1" cap="none" spc="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670CE-5D72-4EE6-81FF-1DE4E5E33586}"/>
              </a:ext>
            </a:extLst>
          </p:cNvPr>
          <p:cNvSpPr/>
          <p:nvPr/>
        </p:nvSpPr>
        <p:spPr>
          <a:xfrm>
            <a:off x="9440194" y="3611852"/>
            <a:ext cx="10278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74</a:t>
            </a:r>
            <a:r>
              <a:rPr lang="en-US" sz="2400" b="1" cap="none" spc="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2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EAFE9-4A5D-4B2E-8A28-9F73BD83305D}"/>
              </a:ext>
            </a:extLst>
          </p:cNvPr>
          <p:cNvSpPr txBox="1"/>
          <p:nvPr/>
        </p:nvSpPr>
        <p:spPr>
          <a:xfrm>
            <a:off x="716132" y="5166803"/>
            <a:ext cx="10759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Lit-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Vô-xtốc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Vô-xtốc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DB9BB-74C8-4D6D-8234-3085F41A5F7D}"/>
              </a:ext>
            </a:extLst>
          </p:cNvPr>
          <p:cNvSpPr txBox="1"/>
          <p:nvPr/>
        </p:nvSpPr>
        <p:spPr>
          <a:xfrm>
            <a:off x="932156" y="608101"/>
            <a:ext cx="60812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 Nam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 đây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4AECB-2A56-4325-A51A-89B25838D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812" y="1539427"/>
            <a:ext cx="4498600" cy="48766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CD43723-A4B7-4B60-A81B-CB0BD479E73D}"/>
              </a:ext>
            </a:extLst>
          </p:cNvPr>
          <p:cNvSpPr/>
          <p:nvPr/>
        </p:nvSpPr>
        <p:spPr>
          <a:xfrm>
            <a:off x="7833357" y="2088533"/>
            <a:ext cx="3370264" cy="337026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38100">
                <a:solidFill>
                  <a:srgbClr val="8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070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18BF46-37FF-48A1-9950-1300043C485C}"/>
              </a:ext>
            </a:extLst>
          </p:cNvPr>
          <p:cNvSpPr/>
          <p:nvPr/>
        </p:nvSpPr>
        <p:spPr>
          <a:xfrm>
            <a:off x="646992" y="527234"/>
            <a:ext cx="1677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n w="0"/>
                <a:solidFill>
                  <a:srgbClr val="66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cap="none" spc="0" dirty="0">
              <a:ln w="0"/>
              <a:solidFill>
                <a:srgbClr val="66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220E20-0E13-49F5-BDB8-0564D30E4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61" y="1055131"/>
            <a:ext cx="10628466" cy="26823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00FE36-8B5F-439A-B849-1B72CF0E3FCF}"/>
              </a:ext>
            </a:extLst>
          </p:cNvPr>
          <p:cNvSpPr txBox="1"/>
          <p:nvPr/>
        </p:nvSpPr>
        <p:spPr>
          <a:xfrm>
            <a:off x="646992" y="3853164"/>
            <a:ext cx="111247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băng bao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cao nguyên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Sinh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chim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Khoáng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than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dầu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mỏ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nhiên…</a:t>
            </a:r>
            <a:endParaRPr lang="en-CA" sz="2800" dirty="0"/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275A7B39-012B-495C-AB83-981D4EFB6B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{498BC447-BBF8-4594-92E0-1B2D35DE39A8}tf11531919_win32</Template>
  <TotalTime>1659</TotalTime>
  <Words>568</Words>
  <Application>Microsoft Office PowerPoint</Application>
  <PresentationFormat>Widescreen</PresentationFormat>
  <Paragraphs>53</Paragraphs>
  <Slides>17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Arial</vt:lpstr>
      <vt:lpstr>Arial Nova</vt:lpstr>
      <vt:lpstr>Avenir Next LT Pro</vt:lpstr>
      <vt:lpstr>Avenir Next LT Pro Light</vt:lpstr>
      <vt:lpstr>Calibri</vt:lpstr>
      <vt:lpstr>Courier New</vt:lpstr>
      <vt:lpstr>Garamond</vt:lpstr>
      <vt:lpstr>Palatino Linotype</vt:lpstr>
      <vt:lpstr>Times New Roman</vt:lpstr>
      <vt:lpstr>SavonVTI</vt:lpstr>
      <vt:lpstr>Chủ đề IV: MÔI TRƯỜNG ĐỚI LẠNH.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dụng:</vt:lpstr>
      <vt:lpstr>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IV: MÔI TRƯỜNG ĐỚI LẠNH. HOẠT ĐỘNG KINH TẾ CỦA CON NGƯỜI Ở ĐỚI LẠNH</dc:title>
  <dc:creator>Tuyet Mai Nguyen</dc:creator>
  <cp:lastModifiedBy>Tuyet Mai Nguyen</cp:lastModifiedBy>
  <cp:revision>19</cp:revision>
  <dcterms:created xsi:type="dcterms:W3CDTF">2021-08-30T07:10:50Z</dcterms:created>
  <dcterms:modified xsi:type="dcterms:W3CDTF">2021-11-08T04:08:51Z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