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1" r:id="rId2"/>
    <p:sldId id="347" r:id="rId3"/>
    <p:sldId id="293" r:id="rId4"/>
    <p:sldId id="341" r:id="rId5"/>
    <p:sldId id="348" r:id="rId6"/>
    <p:sldId id="334" r:id="rId7"/>
    <p:sldId id="325" r:id="rId8"/>
    <p:sldId id="326" r:id="rId9"/>
    <p:sldId id="328" r:id="rId10"/>
    <p:sldId id="329" r:id="rId11"/>
    <p:sldId id="332" r:id="rId12"/>
    <p:sldId id="333" r:id="rId13"/>
    <p:sldId id="330" r:id="rId14"/>
    <p:sldId id="335" r:id="rId15"/>
    <p:sldId id="310" r:id="rId16"/>
    <p:sldId id="259" r:id="rId17"/>
    <p:sldId id="316" r:id="rId18"/>
    <p:sldId id="294" r:id="rId19"/>
    <p:sldId id="287" r:id="rId20"/>
    <p:sldId id="284" r:id="rId21"/>
    <p:sldId id="277" r:id="rId22"/>
    <p:sldId id="266" r:id="rId23"/>
    <p:sldId id="268" r:id="rId24"/>
    <p:sldId id="353" r:id="rId25"/>
    <p:sldId id="269" r:id="rId26"/>
    <p:sldId id="295" r:id="rId27"/>
    <p:sldId id="278"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B030C-A01E-4430-80BF-86332B4EFA17}"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D0459-3A41-4572-A21C-C1CD22313CAF}" type="slidenum">
              <a:rPr lang="en-US" smtClean="0"/>
              <a:t>‹#›</a:t>
            </a:fld>
            <a:endParaRPr lang="en-US"/>
          </a:p>
        </p:txBody>
      </p:sp>
    </p:spTree>
    <p:extLst>
      <p:ext uri="{BB962C8B-B14F-4D97-AF65-F5344CB8AC3E}">
        <p14:creationId xmlns:p14="http://schemas.microsoft.com/office/powerpoint/2010/main" val="194558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223DF52-ECC5-4DE9-84A0-BDC34E080C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9E5186A-B166-4078-9AF8-8E6A988DDE5C}"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009EE9F6-5978-4001-A537-54B63A7CA197}"/>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851C91F3-4AB9-4A5B-818F-48ADBFF118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4738B21-1462-4387-9FA8-9AC7E96445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9311C1A-B1C0-4D42-A78A-007BDFD83A36}"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8F74AA92-D705-4ADF-831D-211393FBC5B4}"/>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8E3A40DE-D2B1-4F03-828F-2CF72B7754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99AD52-C98F-463B-89FB-47CD9F4538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94CEA79-B3E8-4C5F-AA1B-754F41A4B9B5}"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E5977923-6777-4F46-8B70-F909D799D57D}"/>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7D4ABDF3-170A-4604-A6B7-EB6F5D2BBB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4C7933A-CFC7-412B-BA7B-0670405FBC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8A50B6B-7D34-4A76-9AA8-C82737BB49D1}"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E3EB3B47-2C69-4DD3-ABE8-C17708677241}"/>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42C8A119-1998-45DE-AC60-991C6DCE50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255E-C9CF-4503-BC2B-D0845C6E79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B7D11-E2C2-4470-BF8B-6576080C4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B13895-E739-4536-8699-8B7B506C4F18}"/>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5" name="Footer Placeholder 4">
            <a:extLst>
              <a:ext uri="{FF2B5EF4-FFF2-40B4-BE49-F238E27FC236}">
                <a16:creationId xmlns:a16="http://schemas.microsoft.com/office/drawing/2014/main" id="{DC876691-0538-487E-BBD1-6F55316ED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13135-272E-44D4-92E6-EF0EE47AAD8B}"/>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243299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3B0B-0088-4A24-A5D4-1062E9F5CF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58A10-07C4-4A03-8756-186DB482E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DAB90-69C5-4905-B3A0-E2B925F6F592}"/>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5" name="Footer Placeholder 4">
            <a:extLst>
              <a:ext uri="{FF2B5EF4-FFF2-40B4-BE49-F238E27FC236}">
                <a16:creationId xmlns:a16="http://schemas.microsoft.com/office/drawing/2014/main" id="{C4055A75-DD03-4797-B787-0477423CF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F949C-B718-429A-9DD6-75CA7726F33C}"/>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219015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83851-3CC7-48D5-B2D2-CB92D056BE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00B77D-E3E3-4344-AEE9-790D93B01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6B012-AE16-47A0-BC1A-F12A937FB642}"/>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5" name="Footer Placeholder 4">
            <a:extLst>
              <a:ext uri="{FF2B5EF4-FFF2-40B4-BE49-F238E27FC236}">
                <a16:creationId xmlns:a16="http://schemas.microsoft.com/office/drawing/2014/main" id="{422FA932-FF15-4F19-855F-6B26F73BC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2CB6E-F7D3-4136-AA97-35D654949CCC}"/>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1564797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19B5827D-11F5-4B38-9877-3C6711F8116F}"/>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8E880304-7448-4099-BD0F-F9CC7BC6A044}"/>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2E24D9F-375E-4284-BBD3-D617437CF6B5}"/>
              </a:ext>
            </a:extLst>
          </p:cNvPr>
          <p:cNvSpPr>
            <a:spLocks noGrp="1"/>
          </p:cNvSpPr>
          <p:nvPr>
            <p:ph type="sldNum" sz="quarter" idx="12"/>
          </p:nvPr>
        </p:nvSpPr>
        <p:spPr>
          <a:xfrm>
            <a:off x="8737600" y="6245225"/>
            <a:ext cx="2844800" cy="476250"/>
          </a:xfrm>
        </p:spPr>
        <p:txBody>
          <a:bodyPr/>
          <a:lstStyle>
            <a:lvl1pPr>
              <a:defRPr smtClean="0"/>
            </a:lvl1pPr>
          </a:lstStyle>
          <a:p>
            <a:pPr>
              <a:defRPr/>
            </a:pPr>
            <a:fld id="{F641B633-F2E5-4317-A1DC-35D61BDCB7AD}" type="slidenum">
              <a:rPr lang="en-US" altLang="en-US"/>
              <a:pPr>
                <a:defRPr/>
              </a:pPr>
              <a:t>‹#›</a:t>
            </a:fld>
            <a:endParaRPr lang="en-US" altLang="en-US"/>
          </a:p>
        </p:txBody>
      </p:sp>
    </p:spTree>
    <p:extLst>
      <p:ext uri="{BB962C8B-B14F-4D97-AF65-F5344CB8AC3E}">
        <p14:creationId xmlns:p14="http://schemas.microsoft.com/office/powerpoint/2010/main" val="373633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42EB-6306-4610-8511-21C67BF78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160D4-FB77-43C2-B4BE-ACBE388B74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F3280-176E-460A-826D-05B0BC38580C}"/>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5" name="Footer Placeholder 4">
            <a:extLst>
              <a:ext uri="{FF2B5EF4-FFF2-40B4-BE49-F238E27FC236}">
                <a16:creationId xmlns:a16="http://schemas.microsoft.com/office/drawing/2014/main" id="{E0B0EE07-470E-4070-83AE-44C84811C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ED23A-7D15-4E7E-ABB2-FFF7D28E9F96}"/>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51843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AFF1-27B1-4E1B-8032-4925DB9C3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FA7264-1E7A-43AD-B285-C910D1E496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CC45B5-F41E-49D6-A5F8-63623E568747}"/>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5" name="Footer Placeholder 4">
            <a:extLst>
              <a:ext uri="{FF2B5EF4-FFF2-40B4-BE49-F238E27FC236}">
                <a16:creationId xmlns:a16="http://schemas.microsoft.com/office/drawing/2014/main" id="{9DC8E647-DD42-442D-9493-547E582EC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D6370-807B-480C-938C-F3CDC0C781D4}"/>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83305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C8C3-F470-4B85-A3EF-BB6B5120E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AABD4-75FA-466E-BB61-98C2D62BDE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D1245-4358-401C-AD86-5748F0BE3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875DAA-5D0B-48DC-B46D-BAC83CF6088E}"/>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6" name="Footer Placeholder 5">
            <a:extLst>
              <a:ext uri="{FF2B5EF4-FFF2-40B4-BE49-F238E27FC236}">
                <a16:creationId xmlns:a16="http://schemas.microsoft.com/office/drawing/2014/main" id="{00411892-FCA0-43FE-8067-C451BD701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F4557-BA00-4A4B-AAB2-1D2DA02B5E2E}"/>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411022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56D2-7F74-49FD-BD80-EA706844C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F0CFB-9AE6-4DAD-9049-5E3A4FD19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1D3B0-793B-4122-B3E7-44DFAD7B14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D861A7-7852-44A4-88F6-B6D4CE1C0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FA5297-5D14-40DB-A2F0-ABA07B5DEA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EFAB9E-DA92-40E5-9F34-98EB9F7A0595}"/>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8" name="Footer Placeholder 7">
            <a:extLst>
              <a:ext uri="{FF2B5EF4-FFF2-40B4-BE49-F238E27FC236}">
                <a16:creationId xmlns:a16="http://schemas.microsoft.com/office/drawing/2014/main" id="{958EB98D-D77E-45D4-8FBA-834C65D9E1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758701-2F14-47C8-8A6D-7761B286EAC6}"/>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2538371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66CC-6513-47B5-863F-995CBE59AC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CB2EB-3DB3-419B-85D2-5D353D77BA38}"/>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4" name="Footer Placeholder 3">
            <a:extLst>
              <a:ext uri="{FF2B5EF4-FFF2-40B4-BE49-F238E27FC236}">
                <a16:creationId xmlns:a16="http://schemas.microsoft.com/office/drawing/2014/main" id="{6459D75B-B412-4F45-BE22-6A2A95473A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13350-223A-4504-82A0-40E5F53D4D3D}"/>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307213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14E16-9C5C-4100-878F-9F67F8460FBA}"/>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3" name="Footer Placeholder 2">
            <a:extLst>
              <a:ext uri="{FF2B5EF4-FFF2-40B4-BE49-F238E27FC236}">
                <a16:creationId xmlns:a16="http://schemas.microsoft.com/office/drawing/2014/main" id="{F1539B79-80CA-4377-A8CC-494D9ED13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F0BB83-D363-4559-B861-12DD1DBA4FD2}"/>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203033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5DCD-94EE-4F4D-9F68-9B1E34058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031C90-99D5-4204-8CC8-6396AD8B08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BBACA-687A-4D28-B23C-FA972F6BA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74C42-9678-4857-AEAD-8AAA2E9D3B82}"/>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6" name="Footer Placeholder 5">
            <a:extLst>
              <a:ext uri="{FF2B5EF4-FFF2-40B4-BE49-F238E27FC236}">
                <a16:creationId xmlns:a16="http://schemas.microsoft.com/office/drawing/2014/main" id="{517A5EC8-0044-47D4-BFAD-136EDF9FF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7AD19-5F65-4DE1-B4AC-2A122CAF6675}"/>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272035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927E-35F8-4C62-9E90-2D3E3E14C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F4E36-554F-4A55-AE5C-982EFD987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97EAF6-5656-46A6-81F4-5A0DDFE3F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68545-1BAF-4ED8-A53F-65BB1BAC75CA}"/>
              </a:ext>
            </a:extLst>
          </p:cNvPr>
          <p:cNvSpPr>
            <a:spLocks noGrp="1"/>
          </p:cNvSpPr>
          <p:nvPr>
            <p:ph type="dt" sz="half" idx="10"/>
          </p:nvPr>
        </p:nvSpPr>
        <p:spPr/>
        <p:txBody>
          <a:bodyPr/>
          <a:lstStyle/>
          <a:p>
            <a:fld id="{CA077800-A19B-4AF1-99C8-3F6CB1482C5E}" type="datetimeFigureOut">
              <a:rPr lang="en-US" smtClean="0"/>
              <a:t>12/2/2021</a:t>
            </a:fld>
            <a:endParaRPr lang="en-US"/>
          </a:p>
        </p:txBody>
      </p:sp>
      <p:sp>
        <p:nvSpPr>
          <p:cNvPr id="6" name="Footer Placeholder 5">
            <a:extLst>
              <a:ext uri="{FF2B5EF4-FFF2-40B4-BE49-F238E27FC236}">
                <a16:creationId xmlns:a16="http://schemas.microsoft.com/office/drawing/2014/main" id="{A13D669E-6510-4700-94E8-FE5A45C90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AF9FE-8994-4787-B7B6-53AFD8B1CB70}"/>
              </a:ext>
            </a:extLst>
          </p:cNvPr>
          <p:cNvSpPr>
            <a:spLocks noGrp="1"/>
          </p:cNvSpPr>
          <p:nvPr>
            <p:ph type="sldNum" sz="quarter" idx="12"/>
          </p:nvPr>
        </p:nvSpPr>
        <p:spPr/>
        <p:txBody>
          <a:bodyPr/>
          <a:lstStyle/>
          <a:p>
            <a:fld id="{23788120-9C27-43E0-8BBC-434FF9EC45F3}" type="slidenum">
              <a:rPr lang="en-US" smtClean="0"/>
              <a:t>‹#›</a:t>
            </a:fld>
            <a:endParaRPr lang="en-US"/>
          </a:p>
        </p:txBody>
      </p:sp>
    </p:spTree>
    <p:extLst>
      <p:ext uri="{BB962C8B-B14F-4D97-AF65-F5344CB8AC3E}">
        <p14:creationId xmlns:p14="http://schemas.microsoft.com/office/powerpoint/2010/main" val="282308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0906E-1DD6-4BC6-8E19-37DB365BB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25B539-CCB3-4CA2-BE8B-EB21A2726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31340-494B-4409-B2EC-66111E5D0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77800-A19B-4AF1-99C8-3F6CB1482C5E}" type="datetimeFigureOut">
              <a:rPr lang="en-US" smtClean="0"/>
              <a:t>12/2/2021</a:t>
            </a:fld>
            <a:endParaRPr lang="en-US"/>
          </a:p>
        </p:txBody>
      </p:sp>
      <p:sp>
        <p:nvSpPr>
          <p:cNvPr id="5" name="Footer Placeholder 4">
            <a:extLst>
              <a:ext uri="{FF2B5EF4-FFF2-40B4-BE49-F238E27FC236}">
                <a16:creationId xmlns:a16="http://schemas.microsoft.com/office/drawing/2014/main" id="{814DCBAE-82A7-4A60-9AF1-329957F0B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98F3C1-C548-432A-AC20-DE7D2B4C5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88120-9C27-43E0-8BBC-434FF9EC45F3}" type="slidenum">
              <a:rPr lang="en-US" smtClean="0"/>
              <a:t>‹#›</a:t>
            </a:fld>
            <a:endParaRPr lang="en-US"/>
          </a:p>
        </p:txBody>
      </p:sp>
    </p:spTree>
    <p:extLst>
      <p:ext uri="{BB962C8B-B14F-4D97-AF65-F5344CB8AC3E}">
        <p14:creationId xmlns:p14="http://schemas.microsoft.com/office/powerpoint/2010/main" val="2167232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gi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3.gif"/><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07_A_01.wa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15.xml"/><Relationship Id="rId5" Type="http://schemas.openxmlformats.org/officeDocument/2006/relationships/slide" Target="slide10.xml"/><Relationship Id="rId10" Type="http://schemas.openxmlformats.org/officeDocument/2006/relationships/image" Target="../media/image8.jpeg"/><Relationship Id="rId4" Type="http://schemas.openxmlformats.org/officeDocument/2006/relationships/slide" Target="slide8.xml"/><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nhac%20nen%20chinh.mp3" TargetMode="External"/><Relationship Id="rId6" Type="http://schemas.openxmlformats.org/officeDocument/2006/relationships/image" Target="../media/image9.wmf"/><Relationship Id="rId5" Type="http://schemas.openxmlformats.org/officeDocument/2006/relationships/slide" Target="slide6.xml"/><Relationship Id="rId4" Type="http://schemas.openxmlformats.org/officeDocument/2006/relationships/image" Target="../media/image10.gi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B99C11E9-C06B-475D-91FB-075F87E8B3C9}"/>
              </a:ext>
            </a:extLst>
          </p:cNvPr>
          <p:cNvSpPr txBox="1">
            <a:spLocks noChangeArrowheads="1"/>
          </p:cNvSpPr>
          <p:nvPr/>
        </p:nvSpPr>
        <p:spPr bwMode="auto">
          <a:xfrm>
            <a:off x="3429001" y="685800"/>
            <a:ext cx="7045325" cy="1219200"/>
          </a:xfrm>
          <a:prstGeom prst="rect">
            <a:avLst/>
          </a:prstGeom>
          <a:noFill/>
          <a:ln w="28575">
            <a:solidFill>
              <a:srgbClr val="000000"/>
            </a:solidFill>
            <a:prstDash val="sysDot"/>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600" b="1">
                <a:solidFill>
                  <a:srgbClr val="FF0000"/>
                </a:solidFill>
              </a:rPr>
              <a:t>UNIT 7: </a:t>
            </a:r>
            <a:r>
              <a:rPr lang="en-US" altLang="en-US" sz="3600" b="1">
                <a:solidFill>
                  <a:srgbClr val="FF0000"/>
                </a:solidFill>
              </a:rPr>
              <a:t>THE WORLD OF WORK</a:t>
            </a:r>
          </a:p>
          <a:p>
            <a:pPr algn="ctr" eaLnBrk="1" hangingPunct="1"/>
            <a:r>
              <a:rPr lang="vi-VN" altLang="en-US" sz="3600"/>
              <a:t>LESSON 1 : </a:t>
            </a:r>
            <a:r>
              <a:rPr lang="en-US" altLang="en-US" sz="3600"/>
              <a:t>A1</a:t>
            </a:r>
          </a:p>
        </p:txBody>
      </p:sp>
      <p:pic>
        <p:nvPicPr>
          <p:cNvPr id="3075" name="Picture 3">
            <a:extLst>
              <a:ext uri="{FF2B5EF4-FFF2-40B4-BE49-F238E27FC236}">
                <a16:creationId xmlns:a16="http://schemas.microsoft.com/office/drawing/2014/main" id="{9977AB1E-5FA3-4C01-9FF8-6E1AB7029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4143376"/>
            <a:ext cx="25701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C9083F00-1422-41D9-8F19-692F53A2C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4229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D1C2BE9-6256-4409-8A6D-1908E46068BD}"/>
              </a:ext>
            </a:extLst>
          </p:cNvPr>
          <p:cNvSpPr>
            <a:spLocks noChangeArrowheads="1"/>
          </p:cNvSpPr>
          <p:nvPr/>
        </p:nvSpPr>
        <p:spPr bwMode="auto">
          <a:xfrm>
            <a:off x="3352800" y="1066800"/>
            <a:ext cx="73152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latin typeface="Times New Roman" panose="02020603050405020304" pitchFamily="18" charset="0"/>
              </a:rPr>
              <a:t>         </a:t>
            </a:r>
            <a:r>
              <a:rPr lang="en-US" altLang="en-US" sz="3200" b="1">
                <a:latin typeface="Times New Roman" panose="02020603050405020304" pitchFamily="18" charset="0"/>
              </a:rPr>
              <a:t>When does your school year start ?</a:t>
            </a:r>
            <a:r>
              <a:rPr lang="en-US" altLang="en-US" sz="3200" b="1">
                <a:solidFill>
                  <a:srgbClr val="0000FF"/>
                </a:solidFill>
                <a:latin typeface="Times New Roman" panose="02020603050405020304" pitchFamily="18" charset="0"/>
              </a:rPr>
              <a:t> </a:t>
            </a:r>
          </a:p>
        </p:txBody>
      </p:sp>
      <p:sp>
        <p:nvSpPr>
          <p:cNvPr id="14339" name="Rectangle 3">
            <a:extLst>
              <a:ext uri="{FF2B5EF4-FFF2-40B4-BE49-F238E27FC236}">
                <a16:creationId xmlns:a16="http://schemas.microsoft.com/office/drawing/2014/main" id="{4FC351AD-6D0F-4770-847D-60FCB068DE8B}"/>
              </a:ext>
            </a:extLst>
          </p:cNvPr>
          <p:cNvSpPr>
            <a:spLocks noChangeArrowheads="1"/>
          </p:cNvSpPr>
          <p:nvPr/>
        </p:nvSpPr>
        <p:spPr bwMode="auto">
          <a:xfrm>
            <a:off x="5181600" y="2514600"/>
            <a:ext cx="464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4000" b="1">
                <a:solidFill>
                  <a:srgbClr val="FF0000"/>
                </a:solidFill>
                <a:latin typeface="Times New Roman" panose="02020603050405020304" pitchFamily="18" charset="0"/>
              </a:rPr>
              <a:t>It starts in August</a:t>
            </a:r>
          </a:p>
        </p:txBody>
      </p:sp>
      <p:pic>
        <p:nvPicPr>
          <p:cNvPr id="14340" name="Picture 4">
            <a:hlinkClick r:id="rId2" action="ppaction://hlinksldjump"/>
            <a:extLst>
              <a:ext uri="{FF2B5EF4-FFF2-40B4-BE49-F238E27FC236}">
                <a16:creationId xmlns:a16="http://schemas.microsoft.com/office/drawing/2014/main" id="{BD512295-1C51-462E-B712-BEFBF0333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4495800"/>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F1F8AC58-1B20-44CF-AD8D-8BB84BF69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B6B1204-E2E2-45B5-8916-AE0F3BB7795E}"/>
              </a:ext>
            </a:extLst>
          </p:cNvPr>
          <p:cNvSpPr>
            <a:spLocks noChangeArrowheads="1"/>
          </p:cNvSpPr>
          <p:nvPr/>
        </p:nvSpPr>
        <p:spPr bwMode="auto">
          <a:xfrm>
            <a:off x="4114800" y="1066800"/>
            <a:ext cx="6553200" cy="1143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imes New Roman" panose="02020603050405020304" pitchFamily="18" charset="0"/>
              </a:rPr>
              <a:t>For how many hours a day does Hoa </a:t>
            </a:r>
            <a:br>
              <a:rPr lang="vi-VN" altLang="en-US" sz="2800" b="1">
                <a:latin typeface="Times New Roman" panose="02020603050405020304" pitchFamily="18" charset="0"/>
              </a:rPr>
            </a:br>
            <a:r>
              <a:rPr lang="en-US" altLang="en-US" sz="2800" b="1">
                <a:latin typeface="Times New Roman" panose="02020603050405020304" pitchFamily="18" charset="0"/>
              </a:rPr>
              <a:t>do her homework?</a:t>
            </a:r>
            <a:r>
              <a:rPr lang="en-US" altLang="en-US" sz="2800" b="1">
                <a:solidFill>
                  <a:srgbClr val="0000FF"/>
                </a:solidFill>
                <a:latin typeface="Times New Roman" panose="02020603050405020304" pitchFamily="18" charset="0"/>
              </a:rPr>
              <a:t> </a:t>
            </a:r>
          </a:p>
        </p:txBody>
      </p:sp>
      <p:sp>
        <p:nvSpPr>
          <p:cNvPr id="15363" name="Rectangle 3">
            <a:extLst>
              <a:ext uri="{FF2B5EF4-FFF2-40B4-BE49-F238E27FC236}">
                <a16:creationId xmlns:a16="http://schemas.microsoft.com/office/drawing/2014/main" id="{F1EAEA0C-3E88-4C71-A5B7-8E79BB815FA1}"/>
              </a:ext>
            </a:extLst>
          </p:cNvPr>
          <p:cNvSpPr>
            <a:spLocks noChangeArrowheads="1"/>
          </p:cNvSpPr>
          <p:nvPr/>
        </p:nvSpPr>
        <p:spPr bwMode="auto">
          <a:xfrm>
            <a:off x="4876800" y="2590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FF0000"/>
                </a:solidFill>
                <a:latin typeface="Times New Roman" panose="02020603050405020304" pitchFamily="18" charset="0"/>
              </a:rPr>
              <a:t>That takes two hours each day.</a:t>
            </a:r>
          </a:p>
          <a:p>
            <a:pPr eaLnBrk="1" hangingPunct="1"/>
            <a:endParaRPr lang="en-US" altLang="en-US" sz="2800" b="1">
              <a:solidFill>
                <a:srgbClr val="FF0000"/>
              </a:solidFill>
              <a:latin typeface="Times New Roman" panose="02020603050405020304" pitchFamily="18" charset="0"/>
            </a:endParaRPr>
          </a:p>
        </p:txBody>
      </p:sp>
      <p:pic>
        <p:nvPicPr>
          <p:cNvPr id="15364" name="Picture 4">
            <a:hlinkClick r:id="rId2" action="ppaction://hlinksldjump"/>
            <a:extLst>
              <a:ext uri="{FF2B5EF4-FFF2-40B4-BE49-F238E27FC236}">
                <a16:creationId xmlns:a16="http://schemas.microsoft.com/office/drawing/2014/main" id="{773392FC-7CF0-4C6D-9833-B965ECA00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426" y="4267200"/>
            <a:ext cx="23145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16F419F-47F2-43AF-BE2B-2C1E1B09B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900" decel="100000" fill="hold"/>
                                        <p:tgtEl>
                                          <p:spTgt spid="153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1419B89-CC34-4449-9B54-895414541A94}"/>
              </a:ext>
            </a:extLst>
          </p:cNvPr>
          <p:cNvSpPr>
            <a:spLocks noChangeArrowheads="1"/>
          </p:cNvSpPr>
          <p:nvPr/>
        </p:nvSpPr>
        <p:spPr bwMode="auto">
          <a:xfrm>
            <a:off x="3886200" y="1600200"/>
            <a:ext cx="67818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latin typeface="Times New Roman" panose="02020603050405020304" pitchFamily="18" charset="0"/>
              </a:rPr>
              <a:t>    </a:t>
            </a:r>
            <a:r>
              <a:rPr lang="en-US" altLang="en-US" sz="3200" b="1">
                <a:latin typeface="Times New Roman" panose="02020603050405020304" pitchFamily="18" charset="0"/>
              </a:rPr>
              <a:t>What time do Hoa’s classes finish?</a:t>
            </a:r>
            <a:r>
              <a:rPr lang="en-US" altLang="en-US" sz="3200" b="1">
                <a:solidFill>
                  <a:schemeClr val="tx2"/>
                </a:solidFill>
                <a:latin typeface="Times New Roman" panose="02020603050405020304" pitchFamily="18" charset="0"/>
              </a:rPr>
              <a:t> </a:t>
            </a:r>
            <a:endParaRPr lang="en-US" altLang="en-US" sz="3200" b="1">
              <a:solidFill>
                <a:srgbClr val="0000FF"/>
              </a:solidFill>
              <a:latin typeface="Times New Roman" panose="02020603050405020304" pitchFamily="18" charset="0"/>
            </a:endParaRPr>
          </a:p>
        </p:txBody>
      </p:sp>
      <p:sp>
        <p:nvSpPr>
          <p:cNvPr id="16387" name="Rectangle 3">
            <a:extLst>
              <a:ext uri="{FF2B5EF4-FFF2-40B4-BE49-F238E27FC236}">
                <a16:creationId xmlns:a16="http://schemas.microsoft.com/office/drawing/2014/main" id="{0DAEB132-1F65-489A-9843-0A29BF40E489}"/>
              </a:ext>
            </a:extLst>
          </p:cNvPr>
          <p:cNvSpPr>
            <a:spLocks noChangeArrowheads="1"/>
          </p:cNvSpPr>
          <p:nvPr/>
        </p:nvSpPr>
        <p:spPr bwMode="auto">
          <a:xfrm>
            <a:off x="5334000" y="2819400"/>
            <a:ext cx="4191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b="1">
                <a:solidFill>
                  <a:srgbClr val="FF0000"/>
                </a:solidFill>
                <a:latin typeface="Times New Roman" panose="02020603050405020304" pitchFamily="18" charset="0"/>
              </a:rPr>
              <a:t>They finish at </a:t>
            </a:r>
            <a:endParaRPr lang="vi-VN" altLang="en-US" b="1">
              <a:solidFill>
                <a:srgbClr val="FF0000"/>
              </a:solidFill>
              <a:latin typeface="Times New Roman" panose="02020603050405020304" pitchFamily="18" charset="0"/>
            </a:endParaRPr>
          </a:p>
          <a:p>
            <a:pPr eaLnBrk="1" hangingPunct="1">
              <a:buFontTx/>
              <a:buNone/>
            </a:pPr>
            <a:r>
              <a:rPr lang="en-US" altLang="en-US" b="1">
                <a:solidFill>
                  <a:srgbClr val="FF0000"/>
                </a:solidFill>
                <a:latin typeface="Times New Roman" panose="02020603050405020304" pitchFamily="18" charset="0"/>
              </a:rPr>
              <a:t>a quarter past eleven</a:t>
            </a:r>
            <a:endParaRPr lang="en-US" altLang="en-US" b="1">
              <a:solidFill>
                <a:srgbClr val="800000"/>
              </a:solidFill>
              <a:latin typeface="Times New Roman" panose="02020603050405020304" pitchFamily="18" charset="0"/>
            </a:endParaRPr>
          </a:p>
        </p:txBody>
      </p:sp>
      <p:pic>
        <p:nvPicPr>
          <p:cNvPr id="16388" name="Picture 4">
            <a:hlinkClick r:id="rId2" action="ppaction://hlinksldjump"/>
            <a:extLst>
              <a:ext uri="{FF2B5EF4-FFF2-40B4-BE49-F238E27FC236}">
                <a16:creationId xmlns:a16="http://schemas.microsoft.com/office/drawing/2014/main" id="{991C2C1D-C2CB-4E21-802E-8F302B2FB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244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id="{D15B096E-89DB-40F2-8EE1-AD572CB06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hlinkClick r:id="rId3" action="ppaction://hlinksldjump"/>
            <a:extLst>
              <a:ext uri="{FF2B5EF4-FFF2-40B4-BE49-F238E27FC236}">
                <a16:creationId xmlns:a16="http://schemas.microsoft.com/office/drawing/2014/main" id="{7EBBDFF4-8BBA-4AA4-8ED9-AA52D59A9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4724400"/>
            <a:ext cx="1752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a:extLst>
              <a:ext uri="{FF2B5EF4-FFF2-40B4-BE49-F238E27FC236}">
                <a16:creationId xmlns:a16="http://schemas.microsoft.com/office/drawing/2014/main" id="{B5ACDC92-0168-4851-A4F4-B2B06101DC3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a:extLst>
              <a:ext uri="{FF2B5EF4-FFF2-40B4-BE49-F238E27FC236}">
                <a16:creationId xmlns:a16="http://schemas.microsoft.com/office/drawing/2014/main" id="{4E8BBA17-9FE3-4CD7-8879-918E5C279BBD}"/>
              </a:ext>
            </a:extLst>
          </p:cNvPr>
          <p:cNvPicPr>
            <a:picLocks noChangeAspect="1" noChangeArrowheads="1"/>
          </p:cNvPicPr>
          <p:nvPr/>
        </p:nvPicPr>
        <p:blipFill>
          <a:blip r:embed="rId6">
            <a:lum contrast="20000"/>
            <a:extLst>
              <a:ext uri="{28A0092B-C50C-407E-A947-70E740481C1C}">
                <a14:useLocalDpi xmlns:a14="http://schemas.microsoft.com/office/drawing/2010/main" val="0"/>
              </a:ext>
            </a:extLst>
          </a:blip>
          <a:srcRect/>
          <a:stretch>
            <a:fillRect/>
          </a:stretch>
        </p:blipFill>
        <p:spPr bwMode="auto">
          <a:xfrm>
            <a:off x="1905000" y="304800"/>
            <a:ext cx="58674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a:extLst>
              <a:ext uri="{FF2B5EF4-FFF2-40B4-BE49-F238E27FC236}">
                <a16:creationId xmlns:a16="http://schemas.microsoft.com/office/drawing/2014/main" id="{E85E9C46-A2EB-48C6-BAE3-2AA078E13B4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273550"/>
            <a:ext cx="3352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a:extLst>
              <a:ext uri="{FF2B5EF4-FFF2-40B4-BE49-F238E27FC236}">
                <a16:creationId xmlns:a16="http://schemas.microsoft.com/office/drawing/2014/main" id="{C6C03CAF-D8CE-4078-9FAE-40D1AA9DC89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273550"/>
            <a:ext cx="3352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DB2B773-88E9-4644-853D-7C387A2D5878}"/>
              </a:ext>
            </a:extLst>
          </p:cNvPr>
          <p:cNvSpPr>
            <a:spLocks noChangeArrowheads="1"/>
          </p:cNvSpPr>
          <p:nvPr/>
        </p:nvSpPr>
        <p:spPr bwMode="auto">
          <a:xfrm>
            <a:off x="4114800" y="1295400"/>
            <a:ext cx="6553200" cy="1219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latin typeface="Times New Roman" panose="02020603050405020304" pitchFamily="18" charset="0"/>
              </a:rPr>
              <a:t>When does your school year finish</a:t>
            </a:r>
            <a:r>
              <a:rPr lang="vi-VN" altLang="en-US" sz="3200" b="1">
                <a:latin typeface="Times New Roman" panose="02020603050405020304" pitchFamily="18" charset="0"/>
              </a:rPr>
              <a:t> </a:t>
            </a:r>
            <a:r>
              <a:rPr lang="en-US" altLang="en-US" sz="3200" b="1">
                <a:latin typeface="Times New Roman" panose="02020603050405020304" pitchFamily="18" charset="0"/>
              </a:rPr>
              <a:t>? </a:t>
            </a:r>
          </a:p>
        </p:txBody>
      </p:sp>
      <p:sp>
        <p:nvSpPr>
          <p:cNvPr id="18435" name="Rectangle 3">
            <a:extLst>
              <a:ext uri="{FF2B5EF4-FFF2-40B4-BE49-F238E27FC236}">
                <a16:creationId xmlns:a16="http://schemas.microsoft.com/office/drawing/2014/main" id="{CDC9F9B0-7677-43F3-ADAC-93684A0EAB70}"/>
              </a:ext>
            </a:extLst>
          </p:cNvPr>
          <p:cNvSpPr>
            <a:spLocks noChangeArrowheads="1"/>
          </p:cNvSpPr>
          <p:nvPr/>
        </p:nvSpPr>
        <p:spPr bwMode="auto">
          <a:xfrm>
            <a:off x="5791200" y="2971800"/>
            <a:ext cx="342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b="1">
                <a:solidFill>
                  <a:srgbClr val="FF0000"/>
                </a:solidFill>
                <a:latin typeface="Times New Roman" panose="02020603050405020304" pitchFamily="18" charset="0"/>
              </a:rPr>
              <a:t>It finishes in May. </a:t>
            </a:r>
          </a:p>
        </p:txBody>
      </p:sp>
      <p:pic>
        <p:nvPicPr>
          <p:cNvPr id="18436" name="Picture 4">
            <a:hlinkClick r:id="rId2" action="ppaction://hlinksldjump"/>
            <a:extLst>
              <a:ext uri="{FF2B5EF4-FFF2-40B4-BE49-F238E27FC236}">
                <a16:creationId xmlns:a16="http://schemas.microsoft.com/office/drawing/2014/main" id="{CCBCC9D8-512E-4BD6-BBF4-5FC1948F8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47244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a:extLst>
              <a:ext uri="{FF2B5EF4-FFF2-40B4-BE49-F238E27FC236}">
                <a16:creationId xmlns:a16="http://schemas.microsoft.com/office/drawing/2014/main" id="{81CF247F-6319-4637-A9A9-00D88BE09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B323D4A8-C0AE-420E-9588-1DB5EBCE1B46}"/>
              </a:ext>
            </a:extLst>
          </p:cNvPr>
          <p:cNvSpPr txBox="1">
            <a:spLocks noChangeArrowheads="1"/>
          </p:cNvSpPr>
          <p:nvPr/>
        </p:nvSpPr>
        <p:spPr bwMode="auto">
          <a:xfrm>
            <a:off x="6400800" y="152400"/>
            <a:ext cx="4038600" cy="16446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b="1">
              <a:solidFill>
                <a:srgbClr val="FF0000"/>
              </a:solidFill>
              <a:latin typeface="Times New Roman" panose="02020603050405020304" pitchFamily="18" charset="0"/>
            </a:endParaRPr>
          </a:p>
          <a:p>
            <a:pPr eaLnBrk="1" hangingPunct="1"/>
            <a:r>
              <a:rPr lang="en-US" altLang="en-US" sz="4400" b="1">
                <a:solidFill>
                  <a:srgbClr val="FF0000"/>
                </a:solidFill>
                <a:latin typeface="Times New Roman" panose="02020603050405020304" pitchFamily="18" charset="0"/>
              </a:rPr>
              <a:t>Language notes</a:t>
            </a:r>
            <a:endParaRPr lang="vi-VN" altLang="en-US" sz="4400" b="1">
              <a:solidFill>
                <a:srgbClr val="FF0000"/>
              </a:solidFill>
              <a:latin typeface="Times New Roman" panose="02020603050405020304" pitchFamily="18" charset="0"/>
            </a:endParaRPr>
          </a:p>
          <a:p>
            <a:pPr eaLnBrk="1" hangingPunct="1"/>
            <a:endParaRPr lang="en-US" altLang="en-US" sz="2800" b="1">
              <a:solidFill>
                <a:srgbClr val="FF0000"/>
              </a:solidFill>
              <a:latin typeface="Times New Roman" panose="02020603050405020304" pitchFamily="18" charset="0"/>
            </a:endParaRPr>
          </a:p>
        </p:txBody>
      </p:sp>
      <p:sp>
        <p:nvSpPr>
          <p:cNvPr id="19459" name="Text Box 3">
            <a:extLst>
              <a:ext uri="{FF2B5EF4-FFF2-40B4-BE49-F238E27FC236}">
                <a16:creationId xmlns:a16="http://schemas.microsoft.com/office/drawing/2014/main" id="{6A3591A5-FDBF-4A34-8600-91FA967D017F}"/>
              </a:ext>
            </a:extLst>
          </p:cNvPr>
          <p:cNvSpPr txBox="1">
            <a:spLocks noChangeArrowheads="1"/>
          </p:cNvSpPr>
          <p:nvPr/>
        </p:nvSpPr>
        <p:spPr bwMode="auto">
          <a:xfrm>
            <a:off x="1752600" y="3200401"/>
            <a:ext cx="1828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a:solidFill>
                  <a:srgbClr val="FF0000"/>
                </a:solidFill>
                <a:latin typeface="Times New Roman" panose="02020603050405020304" pitchFamily="18" charset="0"/>
              </a:rPr>
              <a:t>+ Form:</a:t>
            </a:r>
          </a:p>
        </p:txBody>
      </p:sp>
      <p:sp>
        <p:nvSpPr>
          <p:cNvPr id="19460" name="Text Box 4">
            <a:extLst>
              <a:ext uri="{FF2B5EF4-FFF2-40B4-BE49-F238E27FC236}">
                <a16:creationId xmlns:a16="http://schemas.microsoft.com/office/drawing/2014/main" id="{BADEF926-EEFE-44A4-9B28-18C2B81C1AD3}"/>
              </a:ext>
            </a:extLst>
          </p:cNvPr>
          <p:cNvSpPr txBox="1">
            <a:spLocks noChangeArrowheads="1"/>
          </p:cNvSpPr>
          <p:nvPr/>
        </p:nvSpPr>
        <p:spPr bwMode="auto">
          <a:xfrm>
            <a:off x="1752600" y="3810001"/>
            <a:ext cx="8153400" cy="1768475"/>
          </a:xfrm>
          <a:prstGeom prst="rect">
            <a:avLst/>
          </a:prstGeom>
          <a:solidFill>
            <a:srgbClr val="FFFF00">
              <a:alpha val="50195"/>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3600" b="1">
              <a:latin typeface="Times New Roman" panose="02020603050405020304" pitchFamily="18" charset="0"/>
            </a:endParaRPr>
          </a:p>
          <a:p>
            <a:pPr eaLnBrk="1" hangingPunct="1"/>
            <a:r>
              <a:rPr lang="en-US" altLang="en-US" sz="3600" b="1">
                <a:latin typeface="Times New Roman" panose="02020603050405020304" pitchFamily="18" charset="0"/>
              </a:rPr>
              <a:t>It takes + </a:t>
            </a:r>
            <a:r>
              <a:rPr lang="en-US" altLang="en-US" sz="3600" b="1" u="sng">
                <a:latin typeface="Times New Roman" panose="02020603050405020304" pitchFamily="18" charset="0"/>
              </a:rPr>
              <a:t>someone </a:t>
            </a:r>
            <a:r>
              <a:rPr lang="en-US" altLang="en-US" sz="3600" b="1">
                <a:latin typeface="Times New Roman" panose="02020603050405020304" pitchFamily="18" charset="0"/>
              </a:rPr>
              <a:t>+ time + to do s</a:t>
            </a:r>
            <a:r>
              <a:rPr lang="vi-VN" altLang="en-US" sz="3600" b="1">
                <a:latin typeface="Times New Roman" panose="02020603050405020304" pitchFamily="18" charset="0"/>
              </a:rPr>
              <a:t>.</a:t>
            </a:r>
            <a:r>
              <a:rPr lang="en-US" altLang="en-US" sz="3600" b="1">
                <a:latin typeface="Times New Roman" panose="02020603050405020304" pitchFamily="18" charset="0"/>
              </a:rPr>
              <a:t>thing</a:t>
            </a:r>
            <a:endParaRPr lang="vi-VN" altLang="en-US" sz="3600" b="1">
              <a:latin typeface="Times New Roman" panose="02020603050405020304" pitchFamily="18" charset="0"/>
            </a:endParaRPr>
          </a:p>
          <a:p>
            <a:pPr eaLnBrk="1" hangingPunct="1"/>
            <a:endParaRPr lang="en-US" altLang="en-US" sz="3600" b="1">
              <a:latin typeface="Times New Roman" panose="02020603050405020304" pitchFamily="18" charset="0"/>
            </a:endParaRPr>
          </a:p>
        </p:txBody>
      </p:sp>
      <p:sp>
        <p:nvSpPr>
          <p:cNvPr id="19461" name="Text Box 5">
            <a:extLst>
              <a:ext uri="{FF2B5EF4-FFF2-40B4-BE49-F238E27FC236}">
                <a16:creationId xmlns:a16="http://schemas.microsoft.com/office/drawing/2014/main" id="{A514BF57-6F1A-4260-A98C-601D165C541E}"/>
              </a:ext>
            </a:extLst>
          </p:cNvPr>
          <p:cNvSpPr txBox="1">
            <a:spLocks noChangeArrowheads="1"/>
          </p:cNvSpPr>
          <p:nvPr/>
        </p:nvSpPr>
        <p:spPr bwMode="auto">
          <a:xfrm>
            <a:off x="1828800" y="2286001"/>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It takes Hoa two hours each day to do her homework.</a:t>
            </a:r>
          </a:p>
        </p:txBody>
      </p:sp>
      <p:sp>
        <p:nvSpPr>
          <p:cNvPr id="19462" name="Line 6">
            <a:extLst>
              <a:ext uri="{FF2B5EF4-FFF2-40B4-BE49-F238E27FC236}">
                <a16:creationId xmlns:a16="http://schemas.microsoft.com/office/drawing/2014/main" id="{ECB8FDF5-7D42-43DB-A996-DBAF94E55423}"/>
              </a:ext>
            </a:extLst>
          </p:cNvPr>
          <p:cNvSpPr>
            <a:spLocks noChangeShapeType="1"/>
          </p:cNvSpPr>
          <p:nvPr/>
        </p:nvSpPr>
        <p:spPr bwMode="auto">
          <a:xfrm>
            <a:off x="4800600" y="4953000"/>
            <a:ext cx="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7">
            <a:extLst>
              <a:ext uri="{FF2B5EF4-FFF2-40B4-BE49-F238E27FC236}">
                <a16:creationId xmlns:a16="http://schemas.microsoft.com/office/drawing/2014/main" id="{C2BD50B5-3BFF-4563-9E99-FAF4F34C13C7}"/>
              </a:ext>
            </a:extLst>
          </p:cNvPr>
          <p:cNvSpPr txBox="1">
            <a:spLocks noChangeArrowheads="1"/>
          </p:cNvSpPr>
          <p:nvPr/>
        </p:nvSpPr>
        <p:spPr bwMode="auto">
          <a:xfrm>
            <a:off x="2286000" y="59436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 Lan</a:t>
            </a:r>
            <a:r>
              <a:rPr lang="vi-VN" altLang="en-US" sz="3200" b="1">
                <a:solidFill>
                  <a:srgbClr val="FF0000"/>
                </a:solidFill>
                <a:latin typeface="Times New Roman" panose="02020603050405020304" pitchFamily="18" charset="0"/>
              </a:rPr>
              <a:t> </a:t>
            </a:r>
            <a:r>
              <a:rPr lang="en-US" altLang="en-US" sz="3200" b="1">
                <a:solidFill>
                  <a:srgbClr val="FF0000"/>
                </a:solidFill>
                <a:latin typeface="Times New Roman" panose="02020603050405020304" pitchFamily="18" charset="0"/>
              </a:rPr>
              <a:t>/ Hoa</a:t>
            </a:r>
            <a:r>
              <a:rPr lang="vi-VN" altLang="en-US" sz="3200" b="1">
                <a:solidFill>
                  <a:srgbClr val="FF0000"/>
                </a:solidFill>
                <a:latin typeface="Times New Roman" panose="02020603050405020304" pitchFamily="18" charset="0"/>
              </a:rPr>
              <a:t> </a:t>
            </a:r>
            <a:r>
              <a:rPr lang="en-US" altLang="en-US" sz="3200" b="1">
                <a:solidFill>
                  <a:srgbClr val="FF0000"/>
                </a:solidFill>
                <a:latin typeface="Times New Roman" panose="02020603050405020304" pitchFamily="18" charset="0"/>
              </a:rPr>
              <a:t>/ me</a:t>
            </a:r>
            <a:r>
              <a:rPr lang="vi-VN" altLang="en-US" sz="3200" b="1">
                <a:solidFill>
                  <a:srgbClr val="FF0000"/>
                </a:solidFill>
                <a:latin typeface="Times New Roman" panose="02020603050405020304" pitchFamily="18" charset="0"/>
              </a:rPr>
              <a:t> </a:t>
            </a:r>
            <a:r>
              <a:rPr lang="en-US" altLang="en-US" sz="3200" b="1">
                <a:solidFill>
                  <a:srgbClr val="FF0000"/>
                </a:solidFill>
                <a:latin typeface="Times New Roman" panose="02020603050405020304" pitchFamily="18" charset="0"/>
              </a:rPr>
              <a:t>/ him / her / them / us</a:t>
            </a:r>
          </a:p>
        </p:txBody>
      </p:sp>
      <p:pic>
        <p:nvPicPr>
          <p:cNvPr id="19464" name="Picture 8">
            <a:extLst>
              <a:ext uri="{FF2B5EF4-FFF2-40B4-BE49-F238E27FC236}">
                <a16:creationId xmlns:a16="http://schemas.microsoft.com/office/drawing/2014/main" id="{DB950CA4-ED02-489E-825F-0C486DBA3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64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fade">
                                      <p:cBhvr>
                                        <p:cTn id="14" dur="2000"/>
                                        <p:tgtEl>
                                          <p:spTgt spid="194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fade">
                                      <p:cBhvr>
                                        <p:cTn id="19" dur="1000"/>
                                        <p:tgtEl>
                                          <p:spTgt spid="194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9462"/>
                                        </p:tgtEl>
                                        <p:attrNameLst>
                                          <p:attrName>style.visibility</p:attrName>
                                        </p:attrNameLst>
                                      </p:cBhvr>
                                      <p:to>
                                        <p:strVal val="visible"/>
                                      </p:to>
                                    </p:set>
                                    <p:animEffect transition="in" filter="fade">
                                      <p:cBhvr>
                                        <p:cTn id="24" dur="500"/>
                                        <p:tgtEl>
                                          <p:spTgt spid="194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463"/>
                                        </p:tgtEl>
                                        <p:attrNameLst>
                                          <p:attrName>style.visibility</p:attrName>
                                        </p:attrNameLst>
                                      </p:cBhvr>
                                      <p:to>
                                        <p:strVal val="visible"/>
                                      </p:to>
                                    </p:set>
                                    <p:animEffect transition="in" filter="fade">
                                      <p:cBhvr>
                                        <p:cTn id="29" dur="1000"/>
                                        <p:tgtEl>
                                          <p:spTgt spid="19463"/>
                                        </p:tgtEl>
                                      </p:cBhvr>
                                    </p:animEffect>
                                    <p:anim calcmode="lin" valueType="num">
                                      <p:cBhvr>
                                        <p:cTn id="30" dur="1000" fill="hold"/>
                                        <p:tgtEl>
                                          <p:spTgt spid="19463"/>
                                        </p:tgtEl>
                                        <p:attrNameLst>
                                          <p:attrName>ppt_x</p:attrName>
                                        </p:attrNameLst>
                                      </p:cBhvr>
                                      <p:tavLst>
                                        <p:tav tm="0">
                                          <p:val>
                                            <p:strVal val="#ppt_x"/>
                                          </p:val>
                                        </p:tav>
                                        <p:tav tm="100000">
                                          <p:val>
                                            <p:strVal val="#ppt_x"/>
                                          </p:val>
                                        </p:tav>
                                      </p:tavLst>
                                    </p:anim>
                                    <p:anim calcmode="lin" valueType="num">
                                      <p:cBhvr>
                                        <p:cTn id="31"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animBg="1"/>
      <p:bldP spid="19461" grpId="0"/>
      <p:bldP spid="1946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1CF9968-5F4B-42E0-89EA-97FF27493490}"/>
              </a:ext>
            </a:extLst>
          </p:cNvPr>
          <p:cNvSpPr>
            <a:spLocks noGrp="1" noChangeArrowheads="1"/>
          </p:cNvSpPr>
          <p:nvPr>
            <p:ph type="title"/>
          </p:nvPr>
        </p:nvSpPr>
        <p:spPr>
          <a:xfrm>
            <a:off x="1676400" y="1905000"/>
            <a:ext cx="2667000" cy="609600"/>
          </a:xfrm>
        </p:spPr>
        <p:txBody>
          <a:bodyPr/>
          <a:lstStyle/>
          <a:p>
            <a:pPr eaLnBrk="1" hangingPunct="1"/>
            <a:r>
              <a:rPr lang="en-US" altLang="en-US" sz="2800" b="1">
                <a:solidFill>
                  <a:srgbClr val="333399"/>
                </a:solidFill>
              </a:rPr>
              <a:t>* </a:t>
            </a:r>
            <a:r>
              <a:rPr lang="en-US" altLang="en-US" sz="2800" b="1" u="sng">
                <a:solidFill>
                  <a:srgbClr val="333399"/>
                </a:solidFill>
              </a:rPr>
              <a:t>Vocabulary</a:t>
            </a:r>
            <a:r>
              <a:rPr lang="en-US" altLang="en-US" sz="2800" b="1">
                <a:solidFill>
                  <a:srgbClr val="333399"/>
                </a:solidFill>
              </a:rPr>
              <a:t>:</a:t>
            </a:r>
          </a:p>
        </p:txBody>
      </p:sp>
      <p:sp>
        <p:nvSpPr>
          <p:cNvPr id="8195" name="Rectangle 3">
            <a:extLst>
              <a:ext uri="{FF2B5EF4-FFF2-40B4-BE49-F238E27FC236}">
                <a16:creationId xmlns:a16="http://schemas.microsoft.com/office/drawing/2014/main" id="{25751A52-9325-4534-A856-CB3A9973CCEC}"/>
              </a:ext>
            </a:extLst>
          </p:cNvPr>
          <p:cNvSpPr>
            <a:spLocks noGrp="1" noChangeArrowheads="1"/>
          </p:cNvSpPr>
          <p:nvPr>
            <p:ph type="body" sz="half" idx="1"/>
          </p:nvPr>
        </p:nvSpPr>
        <p:spPr>
          <a:xfrm>
            <a:off x="1752600" y="2514600"/>
            <a:ext cx="5181600" cy="4114800"/>
          </a:xfrm>
        </p:spPr>
        <p:txBody>
          <a:bodyPr/>
          <a:lstStyle/>
          <a:p>
            <a:pPr eaLnBrk="1" hangingPunct="1"/>
            <a:r>
              <a:rPr lang="en-US" altLang="en-US" b="1" dirty="0">
                <a:solidFill>
                  <a:srgbClr val="CC0000"/>
                </a:solidFill>
              </a:rPr>
              <a:t>Independence Day (n)</a:t>
            </a:r>
          </a:p>
          <a:p>
            <a:pPr eaLnBrk="1" hangingPunct="1"/>
            <a:r>
              <a:rPr lang="en-US" altLang="en-US" b="1" dirty="0">
                <a:solidFill>
                  <a:srgbClr val="CC0000"/>
                </a:solidFill>
              </a:rPr>
              <a:t>Christmas ( n)</a:t>
            </a:r>
          </a:p>
          <a:p>
            <a:pPr eaLnBrk="1" hangingPunct="1"/>
            <a:r>
              <a:rPr lang="en-US" altLang="en-US" b="1" dirty="0">
                <a:solidFill>
                  <a:srgbClr val="CC0000"/>
                </a:solidFill>
              </a:rPr>
              <a:t>Easter ( n)</a:t>
            </a:r>
          </a:p>
          <a:p>
            <a:pPr eaLnBrk="1" hangingPunct="1"/>
            <a:r>
              <a:rPr lang="en-US" altLang="en-US" b="1" dirty="0">
                <a:solidFill>
                  <a:srgbClr val="CC0000"/>
                </a:solidFill>
              </a:rPr>
              <a:t>New Year’s Eve (n)</a:t>
            </a:r>
          </a:p>
          <a:p>
            <a:pPr eaLnBrk="1" hangingPunct="1"/>
            <a:r>
              <a:rPr lang="en-US" altLang="en-US" b="1" dirty="0">
                <a:solidFill>
                  <a:srgbClr val="CC0000"/>
                </a:solidFill>
              </a:rPr>
              <a:t>Thanksgiving   (n)</a:t>
            </a:r>
          </a:p>
        </p:txBody>
      </p:sp>
      <p:sp>
        <p:nvSpPr>
          <p:cNvPr id="8196" name="Rectangle 4">
            <a:extLst>
              <a:ext uri="{FF2B5EF4-FFF2-40B4-BE49-F238E27FC236}">
                <a16:creationId xmlns:a16="http://schemas.microsoft.com/office/drawing/2014/main" id="{60159BA5-86A2-4583-9C03-0A5E1A32E1CE}"/>
              </a:ext>
            </a:extLst>
          </p:cNvPr>
          <p:cNvSpPr>
            <a:spLocks noGrp="1" noChangeArrowheads="1"/>
          </p:cNvSpPr>
          <p:nvPr>
            <p:ph type="body" sz="half" idx="2"/>
          </p:nvPr>
        </p:nvSpPr>
        <p:spPr>
          <a:xfrm>
            <a:off x="6629400" y="2514600"/>
            <a:ext cx="4038600" cy="4114800"/>
          </a:xfrm>
        </p:spPr>
        <p:txBody>
          <a:bodyPr/>
          <a:lstStyle/>
          <a:p>
            <a:pPr eaLnBrk="1" hangingPunct="1">
              <a:buFontTx/>
              <a:buNone/>
            </a:pPr>
            <a:r>
              <a:rPr lang="en-US" altLang="en-US" b="1">
                <a:solidFill>
                  <a:srgbClr val="990099"/>
                </a:solidFill>
              </a:rPr>
              <a:t>: ngày Quốc Khánh</a:t>
            </a:r>
          </a:p>
          <a:p>
            <a:pPr eaLnBrk="1" hangingPunct="1">
              <a:buFontTx/>
              <a:buNone/>
            </a:pPr>
            <a:r>
              <a:rPr lang="en-US" altLang="en-US" b="1">
                <a:solidFill>
                  <a:srgbClr val="990099"/>
                </a:solidFill>
              </a:rPr>
              <a:t>: lễ Giáng Sinh</a:t>
            </a:r>
          </a:p>
          <a:p>
            <a:pPr eaLnBrk="1" hangingPunct="1">
              <a:buFontTx/>
              <a:buNone/>
            </a:pPr>
            <a:r>
              <a:rPr lang="en-US" altLang="en-US" b="1">
                <a:solidFill>
                  <a:srgbClr val="990099"/>
                </a:solidFill>
              </a:rPr>
              <a:t>: lễ Phục Sinh</a:t>
            </a:r>
          </a:p>
          <a:p>
            <a:pPr eaLnBrk="1" hangingPunct="1">
              <a:buFontTx/>
              <a:buNone/>
            </a:pPr>
            <a:r>
              <a:rPr lang="en-US" altLang="en-US" b="1">
                <a:solidFill>
                  <a:srgbClr val="990099"/>
                </a:solidFill>
              </a:rPr>
              <a:t>: đêm giao thừa</a:t>
            </a:r>
          </a:p>
          <a:p>
            <a:pPr eaLnBrk="1" hangingPunct="1">
              <a:buFontTx/>
              <a:buNone/>
            </a:pPr>
            <a:r>
              <a:rPr lang="en-US" altLang="en-US" b="1">
                <a:solidFill>
                  <a:srgbClr val="990099"/>
                </a:solidFill>
              </a:rPr>
              <a:t>: lễ Tạ Ơn</a:t>
            </a:r>
          </a:p>
          <a:p>
            <a:pPr eaLnBrk="1" hangingPunct="1">
              <a:buFontTx/>
              <a:buNone/>
            </a:pPr>
            <a:endParaRPr lang="en-US" altLang="en-US" b="1">
              <a:solidFill>
                <a:srgbClr val="990099"/>
              </a:solidFill>
            </a:endParaRPr>
          </a:p>
        </p:txBody>
      </p:sp>
      <p:sp>
        <p:nvSpPr>
          <p:cNvPr id="16389" name="Line 5">
            <a:extLst>
              <a:ext uri="{FF2B5EF4-FFF2-40B4-BE49-F238E27FC236}">
                <a16:creationId xmlns:a16="http://schemas.microsoft.com/office/drawing/2014/main" id="{801512C4-74DB-4865-B02C-386D136C23C3}"/>
              </a:ext>
            </a:extLst>
          </p:cNvPr>
          <p:cNvSpPr>
            <a:spLocks noChangeShapeType="1"/>
          </p:cNvSpPr>
          <p:nvPr/>
        </p:nvSpPr>
        <p:spPr bwMode="auto">
          <a:xfrm>
            <a:off x="1524000" y="914400"/>
            <a:ext cx="9144000"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Text Box 7">
            <a:extLst>
              <a:ext uri="{FF2B5EF4-FFF2-40B4-BE49-F238E27FC236}">
                <a16:creationId xmlns:a16="http://schemas.microsoft.com/office/drawing/2014/main" id="{37F02579-A1B5-407A-ACCC-1FCEF344D1A1}"/>
              </a:ext>
            </a:extLst>
          </p:cNvPr>
          <p:cNvSpPr txBox="1">
            <a:spLocks noChangeArrowheads="1"/>
          </p:cNvSpPr>
          <p:nvPr/>
        </p:nvSpPr>
        <p:spPr bwMode="auto">
          <a:xfrm>
            <a:off x="3495675" y="128589"/>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003399"/>
                </a:solidFill>
                <a:latin typeface="Tahoma" panose="020B0604030504040204" pitchFamily="34" charset="0"/>
              </a:rPr>
              <a:t>Unit 7: THE WORLD OF WORK</a:t>
            </a:r>
          </a:p>
        </p:txBody>
      </p:sp>
      <p:sp>
        <p:nvSpPr>
          <p:cNvPr id="16391" name="Text Box 8">
            <a:extLst>
              <a:ext uri="{FF2B5EF4-FFF2-40B4-BE49-F238E27FC236}">
                <a16:creationId xmlns:a16="http://schemas.microsoft.com/office/drawing/2014/main" id="{9890B9A3-4752-4857-93DF-67A454B4BBA1}"/>
              </a:ext>
            </a:extLst>
          </p:cNvPr>
          <p:cNvSpPr txBox="1">
            <a:spLocks noChangeArrowheads="1"/>
          </p:cNvSpPr>
          <p:nvPr/>
        </p:nvSpPr>
        <p:spPr bwMode="auto">
          <a:xfrm>
            <a:off x="4348163" y="528638"/>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b="1" dirty="0">
                <a:solidFill>
                  <a:srgbClr val="990099"/>
                </a:solidFill>
                <a:latin typeface="Tahoma" panose="020B0604030504040204" pitchFamily="34" charset="0"/>
              </a:rPr>
              <a:t>Lesson 2: A2</a:t>
            </a:r>
          </a:p>
        </p:txBody>
      </p:sp>
      <p:sp>
        <p:nvSpPr>
          <p:cNvPr id="8202" name="Rectangle 10">
            <a:extLst>
              <a:ext uri="{FF2B5EF4-FFF2-40B4-BE49-F238E27FC236}">
                <a16:creationId xmlns:a16="http://schemas.microsoft.com/office/drawing/2014/main" id="{6D673230-2A11-4239-8729-A03044DC5174}"/>
              </a:ext>
            </a:extLst>
          </p:cNvPr>
          <p:cNvSpPr>
            <a:spLocks noChangeArrowheads="1"/>
          </p:cNvSpPr>
          <p:nvPr/>
        </p:nvSpPr>
        <p:spPr bwMode="auto">
          <a:xfrm>
            <a:off x="2895600" y="2362200"/>
            <a:ext cx="336550"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0000"/>
                </a:solidFill>
                <a:latin typeface="Times New Roman" panose="02020603050405020304" pitchFamily="18" charset="0"/>
              </a:rPr>
              <a:t>‘</a:t>
            </a:r>
          </a:p>
        </p:txBody>
      </p:sp>
      <p:sp>
        <p:nvSpPr>
          <p:cNvPr id="8203" name="Rectangle 11">
            <a:extLst>
              <a:ext uri="{FF2B5EF4-FFF2-40B4-BE49-F238E27FC236}">
                <a16:creationId xmlns:a16="http://schemas.microsoft.com/office/drawing/2014/main" id="{8438C561-7840-43D9-B739-DFB9F348FC05}"/>
              </a:ext>
            </a:extLst>
          </p:cNvPr>
          <p:cNvSpPr>
            <a:spLocks noChangeArrowheads="1"/>
          </p:cNvSpPr>
          <p:nvPr/>
        </p:nvSpPr>
        <p:spPr bwMode="auto">
          <a:xfrm>
            <a:off x="2133600" y="2819400"/>
            <a:ext cx="336550"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0000"/>
                </a:solidFill>
                <a:latin typeface="Times New Roman" panose="02020603050405020304" pitchFamily="18" charset="0"/>
              </a:rPr>
              <a:t>‘</a:t>
            </a:r>
          </a:p>
        </p:txBody>
      </p:sp>
      <p:sp>
        <p:nvSpPr>
          <p:cNvPr id="8204" name="Rectangle 12">
            <a:extLst>
              <a:ext uri="{FF2B5EF4-FFF2-40B4-BE49-F238E27FC236}">
                <a16:creationId xmlns:a16="http://schemas.microsoft.com/office/drawing/2014/main" id="{568D9069-6D97-4091-B0F2-F60072A496EE}"/>
              </a:ext>
            </a:extLst>
          </p:cNvPr>
          <p:cNvSpPr>
            <a:spLocks noChangeArrowheads="1"/>
          </p:cNvSpPr>
          <p:nvPr/>
        </p:nvSpPr>
        <p:spPr bwMode="auto">
          <a:xfrm>
            <a:off x="2133600" y="3276600"/>
            <a:ext cx="336550"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0000"/>
                </a:solidFill>
                <a:latin typeface="Times New Roman" panose="02020603050405020304" pitchFamily="18" charset="0"/>
              </a:rPr>
              <a:t>‘</a:t>
            </a:r>
          </a:p>
        </p:txBody>
      </p:sp>
      <p:sp>
        <p:nvSpPr>
          <p:cNvPr id="8205" name="Rectangle 13">
            <a:extLst>
              <a:ext uri="{FF2B5EF4-FFF2-40B4-BE49-F238E27FC236}">
                <a16:creationId xmlns:a16="http://schemas.microsoft.com/office/drawing/2014/main" id="{F129647C-CC8E-46F0-AD87-3FF8CD1A4600}"/>
              </a:ext>
            </a:extLst>
          </p:cNvPr>
          <p:cNvSpPr>
            <a:spLocks noChangeArrowheads="1"/>
          </p:cNvSpPr>
          <p:nvPr/>
        </p:nvSpPr>
        <p:spPr bwMode="auto">
          <a:xfrm>
            <a:off x="3352800" y="4419600"/>
            <a:ext cx="336550"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0000"/>
                </a:solidFill>
                <a:latin typeface="Times New Roman" panose="02020603050405020304" pitchFamily="18" charset="0"/>
              </a:rPr>
              <a:t>‘</a:t>
            </a:r>
          </a:p>
        </p:txBody>
      </p:sp>
      <p:sp>
        <p:nvSpPr>
          <p:cNvPr id="8208" name="Rectangle 16">
            <a:extLst>
              <a:ext uri="{FF2B5EF4-FFF2-40B4-BE49-F238E27FC236}">
                <a16:creationId xmlns:a16="http://schemas.microsoft.com/office/drawing/2014/main" id="{FA805D1B-B4D4-45A2-A480-195F39AC9F75}"/>
              </a:ext>
            </a:extLst>
          </p:cNvPr>
          <p:cNvSpPr>
            <a:spLocks noChangeArrowheads="1"/>
          </p:cNvSpPr>
          <p:nvPr/>
        </p:nvSpPr>
        <p:spPr bwMode="auto">
          <a:xfrm>
            <a:off x="1524000" y="990600"/>
            <a:ext cx="487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solidFill>
                  <a:srgbClr val="CC0000"/>
                </a:solidFill>
              </a:rPr>
              <a:t>A. </a:t>
            </a:r>
            <a:r>
              <a:rPr lang="en-US" altLang="en-US" sz="3600" b="1" u="sng">
                <a:solidFill>
                  <a:srgbClr val="CC0000"/>
                </a:solidFill>
              </a:rPr>
              <a:t>A student’s work</a:t>
            </a:r>
            <a:endParaRPr lang="en-US" altLang="en-US" sz="3600" b="1">
              <a:solidFill>
                <a:srgbClr val="CC0000"/>
              </a:solidFill>
            </a:endParaRPr>
          </a:p>
        </p:txBody>
      </p:sp>
      <p:sp>
        <p:nvSpPr>
          <p:cNvPr id="8209" name="Rectangle 17">
            <a:extLst>
              <a:ext uri="{FF2B5EF4-FFF2-40B4-BE49-F238E27FC236}">
                <a16:creationId xmlns:a16="http://schemas.microsoft.com/office/drawing/2014/main" id="{1001ADA5-E1BD-427C-AA3D-EAA5DCD60707}"/>
              </a:ext>
            </a:extLst>
          </p:cNvPr>
          <p:cNvSpPr>
            <a:spLocks noChangeArrowheads="1"/>
          </p:cNvSpPr>
          <p:nvPr/>
        </p:nvSpPr>
        <p:spPr bwMode="auto">
          <a:xfrm>
            <a:off x="1524000" y="1447800"/>
            <a:ext cx="655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a:solidFill>
                  <a:srgbClr val="990099"/>
                </a:solidFill>
              </a:rPr>
              <a:t>A2. </a:t>
            </a:r>
            <a:r>
              <a:rPr lang="en-US" altLang="en-US" sz="2800" b="1" i="1" u="sng">
                <a:solidFill>
                  <a:srgbClr val="990099"/>
                </a:solidFill>
              </a:rPr>
              <a:t>Read.Then answer the question.</a:t>
            </a:r>
            <a:endParaRPr lang="en-US" altLang="en-US" sz="2800" b="1" i="1">
              <a:solidFill>
                <a:srgbClr val="99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208"/>
                                        </p:tgtEl>
                                        <p:attrNameLst>
                                          <p:attrName>style.visibility</p:attrName>
                                        </p:attrNameLst>
                                      </p:cBhvr>
                                      <p:to>
                                        <p:strVal val="visible"/>
                                      </p:to>
                                    </p:set>
                                    <p:anim calcmode="lin" valueType="num">
                                      <p:cBhvr>
                                        <p:cTn id="7" dur="1000" fill="hold"/>
                                        <p:tgtEl>
                                          <p:spTgt spid="8208"/>
                                        </p:tgtEl>
                                        <p:attrNameLst>
                                          <p:attrName>ppt_w</p:attrName>
                                        </p:attrNameLst>
                                      </p:cBhvr>
                                      <p:tavLst>
                                        <p:tav tm="0">
                                          <p:val>
                                            <p:strVal val="#ppt_w+.3"/>
                                          </p:val>
                                        </p:tav>
                                        <p:tav tm="100000">
                                          <p:val>
                                            <p:strVal val="#ppt_w"/>
                                          </p:val>
                                        </p:tav>
                                      </p:tavLst>
                                    </p:anim>
                                    <p:anim calcmode="lin" valueType="num">
                                      <p:cBhvr>
                                        <p:cTn id="8" dur="1000" fill="hold"/>
                                        <p:tgtEl>
                                          <p:spTgt spid="8208"/>
                                        </p:tgtEl>
                                        <p:attrNameLst>
                                          <p:attrName>ppt_h</p:attrName>
                                        </p:attrNameLst>
                                      </p:cBhvr>
                                      <p:tavLst>
                                        <p:tav tm="0">
                                          <p:val>
                                            <p:strVal val="#ppt_h"/>
                                          </p:val>
                                        </p:tav>
                                        <p:tav tm="100000">
                                          <p:val>
                                            <p:strVal val="#ppt_h"/>
                                          </p:val>
                                        </p:tav>
                                      </p:tavLst>
                                    </p:anim>
                                    <p:animEffect transition="in" filter="fade">
                                      <p:cBhvr>
                                        <p:cTn id="9" dur="1000"/>
                                        <p:tgtEl>
                                          <p:spTgt spid="82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209">
                                            <p:txEl>
                                              <p:pRg st="0" end="0"/>
                                            </p:txEl>
                                          </p:spTgt>
                                        </p:tgtEl>
                                        <p:attrNameLst>
                                          <p:attrName>style.visibility</p:attrName>
                                        </p:attrNameLst>
                                      </p:cBhvr>
                                      <p:to>
                                        <p:strVal val="visible"/>
                                      </p:to>
                                    </p:set>
                                    <p:anim calcmode="discrete" valueType="clr">
                                      <p:cBhvr override="childStyle">
                                        <p:cTn id="14" dur="80"/>
                                        <p:tgtEl>
                                          <p:spTgt spid="82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9">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194"/>
                                        </p:tgtEl>
                                        <p:attrNameLst>
                                          <p:attrName>style.visibility</p:attrName>
                                        </p:attrNameLst>
                                      </p:cBhvr>
                                      <p:to>
                                        <p:strVal val="visible"/>
                                      </p:to>
                                    </p:set>
                                    <p:anim calcmode="lin" valueType="num">
                                      <p:cBhvr>
                                        <p:cTn id="21" dur="1000" fill="hold"/>
                                        <p:tgtEl>
                                          <p:spTgt spid="8194"/>
                                        </p:tgtEl>
                                        <p:attrNameLst>
                                          <p:attrName>ppt_x</p:attrName>
                                        </p:attrNameLst>
                                      </p:cBhvr>
                                      <p:tavLst>
                                        <p:tav tm="0">
                                          <p:val>
                                            <p:strVal val="#ppt_x-.2"/>
                                          </p:val>
                                        </p:tav>
                                        <p:tav tm="100000">
                                          <p:val>
                                            <p:strVal val="#ppt_x"/>
                                          </p:val>
                                        </p:tav>
                                      </p:tavLst>
                                    </p:anim>
                                    <p:anim calcmode="lin" valueType="num">
                                      <p:cBhvr>
                                        <p:cTn id="22"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1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iterate type="lt">
                                    <p:tmPct val="10000"/>
                                  </p:iterate>
                                  <p:childTnLst>
                                    <p:set>
                                      <p:cBhvr>
                                        <p:cTn id="27" dur="1" fill="hold">
                                          <p:stCondLst>
                                            <p:cond delay="0"/>
                                          </p:stCondLst>
                                        </p:cTn>
                                        <p:tgtEl>
                                          <p:spTgt spid="8195">
                                            <p:txEl>
                                              <p:pRg st="0" end="0"/>
                                            </p:txEl>
                                          </p:spTgt>
                                        </p:tgtEl>
                                        <p:attrNameLst>
                                          <p:attrName>style.visibility</p:attrName>
                                        </p:attrNameLst>
                                      </p:cBhvr>
                                      <p:to>
                                        <p:strVal val="visible"/>
                                      </p:to>
                                    </p:set>
                                    <p:anim calcmode="lin" valueType="num">
                                      <p:cBhvr>
                                        <p:cTn id="28"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30" dur="500" fill="hold"/>
                                        <p:tgtEl>
                                          <p:spTgt spid="8195">
                                            <p:txEl>
                                              <p:pRg st="0" end="0"/>
                                            </p:txEl>
                                          </p:spTgt>
                                        </p:tgtEl>
                                        <p:attrNameLst>
                                          <p:attrName>style.rotation</p:attrName>
                                        </p:attrNameLst>
                                      </p:cBhvr>
                                      <p:tavLst>
                                        <p:tav tm="0">
                                          <p:val>
                                            <p:fltVal val="360"/>
                                          </p:val>
                                        </p:tav>
                                        <p:tav tm="100000">
                                          <p:val>
                                            <p:fltVal val="0"/>
                                          </p:val>
                                        </p:tav>
                                      </p:tavLst>
                                    </p:anim>
                                    <p:animEffect transition="in" filter="fade">
                                      <p:cBhvr>
                                        <p:cTn id="31" dur="500"/>
                                        <p:tgtEl>
                                          <p:spTgt spid="819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8196">
                                            <p:txEl>
                                              <p:pRg st="0" end="0"/>
                                            </p:txEl>
                                          </p:spTgt>
                                        </p:tgtEl>
                                        <p:attrNameLst>
                                          <p:attrName>style.visibility</p:attrName>
                                        </p:attrNameLst>
                                      </p:cBhvr>
                                      <p:to>
                                        <p:strVal val="visible"/>
                                      </p:to>
                                    </p:set>
                                    <p:animEffect transition="in" filter="fade">
                                      <p:cBhvr>
                                        <p:cTn id="36" dur="770" decel="100000"/>
                                        <p:tgtEl>
                                          <p:spTgt spid="8196">
                                            <p:txEl>
                                              <p:pRg st="0" end="0"/>
                                            </p:txEl>
                                          </p:spTgt>
                                        </p:tgtEl>
                                      </p:cBhvr>
                                    </p:animEffect>
                                    <p:animScale>
                                      <p:cBhvr>
                                        <p:cTn id="37" dur="770" decel="100000"/>
                                        <p:tgtEl>
                                          <p:spTgt spid="8196">
                                            <p:txEl>
                                              <p:pRg st="0" end="0"/>
                                            </p:txEl>
                                          </p:spTgt>
                                        </p:tgtEl>
                                      </p:cBhvr>
                                      <p:from x="10000" y="10000"/>
                                      <p:to x="200000" y="450000"/>
                                    </p:animScale>
                                    <p:animScale>
                                      <p:cBhvr>
                                        <p:cTn id="38" dur="1230" accel="100000" fill="hold">
                                          <p:stCondLst>
                                            <p:cond delay="770"/>
                                          </p:stCondLst>
                                        </p:cTn>
                                        <p:tgtEl>
                                          <p:spTgt spid="8196">
                                            <p:txEl>
                                              <p:pRg st="0" end="0"/>
                                            </p:txEl>
                                          </p:spTgt>
                                        </p:tgtEl>
                                      </p:cBhvr>
                                      <p:from x="200000" y="450000"/>
                                      <p:to x="100000" y="100000"/>
                                    </p:animScale>
                                    <p:set>
                                      <p:cBhvr>
                                        <p:cTn id="39" dur="770" fill="hold"/>
                                        <p:tgtEl>
                                          <p:spTgt spid="8196">
                                            <p:txEl>
                                              <p:pRg st="0" end="0"/>
                                            </p:txEl>
                                          </p:spTgt>
                                        </p:tgtEl>
                                        <p:attrNameLst>
                                          <p:attrName>ppt_x</p:attrName>
                                        </p:attrNameLst>
                                      </p:cBhvr>
                                      <p:to>
                                        <p:strVal val="(0.5)"/>
                                      </p:to>
                                    </p:set>
                                    <p:anim from="(0.5)" to="(#ppt_x)" calcmode="lin" valueType="num">
                                      <p:cBhvr>
                                        <p:cTn id="40" dur="1230" accel="100000" fill="hold">
                                          <p:stCondLst>
                                            <p:cond delay="770"/>
                                          </p:stCondLst>
                                        </p:cTn>
                                        <p:tgtEl>
                                          <p:spTgt spid="8196">
                                            <p:txEl>
                                              <p:pRg st="0" end="0"/>
                                            </p:txEl>
                                          </p:spTgt>
                                        </p:tgtEl>
                                        <p:attrNameLst>
                                          <p:attrName>ppt_x</p:attrName>
                                        </p:attrNameLst>
                                      </p:cBhvr>
                                    </p:anim>
                                    <p:set>
                                      <p:cBhvr>
                                        <p:cTn id="41" dur="770" fill="hold"/>
                                        <p:tgtEl>
                                          <p:spTgt spid="8196">
                                            <p:txEl>
                                              <p:pRg st="0" end="0"/>
                                            </p:txEl>
                                          </p:spTgt>
                                        </p:tgtEl>
                                        <p:attrNameLst>
                                          <p:attrName>ppt_y</p:attrName>
                                        </p:attrNameLst>
                                      </p:cBhvr>
                                      <p:to>
                                        <p:strVal val="(#ppt_y+0.4)"/>
                                      </p:to>
                                    </p:set>
                                    <p:anim from="(#ppt_y+0.4)" to="(#ppt_y)" calcmode="lin" valueType="num">
                                      <p:cBhvr>
                                        <p:cTn id="42" dur="1230" accel="100000" fill="hold">
                                          <p:stCondLst>
                                            <p:cond delay="770"/>
                                          </p:stCondLst>
                                        </p:cTn>
                                        <p:tgtEl>
                                          <p:spTgt spid="8196">
                                            <p:txEl>
                                              <p:pRg st="0" end="0"/>
                                            </p:txEl>
                                          </p:spTgt>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8195">
                                            <p:txEl>
                                              <p:pRg st="1" end="1"/>
                                            </p:txEl>
                                          </p:spTgt>
                                        </p:tgtEl>
                                        <p:attrNameLst>
                                          <p:attrName>style.visibility</p:attrName>
                                        </p:attrNameLst>
                                      </p:cBhvr>
                                      <p:to>
                                        <p:strVal val="visible"/>
                                      </p:to>
                                    </p:set>
                                    <p:anim calcmode="lin" valueType="num">
                                      <p:cBhvr>
                                        <p:cTn id="47"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49" dur="500" fill="hold"/>
                                        <p:tgtEl>
                                          <p:spTgt spid="8195">
                                            <p:txEl>
                                              <p:pRg st="1" end="1"/>
                                            </p:txEl>
                                          </p:spTgt>
                                        </p:tgtEl>
                                        <p:attrNameLst>
                                          <p:attrName>style.rotation</p:attrName>
                                        </p:attrNameLst>
                                      </p:cBhvr>
                                      <p:tavLst>
                                        <p:tav tm="0">
                                          <p:val>
                                            <p:fltVal val="360"/>
                                          </p:val>
                                        </p:tav>
                                        <p:tav tm="100000">
                                          <p:val>
                                            <p:fltVal val="0"/>
                                          </p:val>
                                        </p:tav>
                                      </p:tavLst>
                                    </p:anim>
                                    <p:animEffect transition="in" filter="fade">
                                      <p:cBhvr>
                                        <p:cTn id="50" dur="500"/>
                                        <p:tgtEl>
                                          <p:spTgt spid="8195">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196">
                                            <p:txEl>
                                              <p:pRg st="1" end="1"/>
                                            </p:txEl>
                                          </p:spTgt>
                                        </p:tgtEl>
                                        <p:attrNameLst>
                                          <p:attrName>style.visibility</p:attrName>
                                        </p:attrNameLst>
                                      </p:cBhvr>
                                      <p:to>
                                        <p:strVal val="visible"/>
                                      </p:to>
                                    </p:set>
                                    <p:animEffect transition="in" filter="wipe(down)">
                                      <p:cBhvr>
                                        <p:cTn id="55" dur="500"/>
                                        <p:tgtEl>
                                          <p:spTgt spid="8196">
                                            <p:txEl>
                                              <p:pRg st="1" end="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8196">
                                            <p:txEl>
                                              <p:pRg st="2" end="2"/>
                                            </p:txEl>
                                          </p:spTgt>
                                        </p:tgtEl>
                                        <p:attrNameLst>
                                          <p:attrName>style.visibility</p:attrName>
                                        </p:attrNameLst>
                                      </p:cBhvr>
                                      <p:to>
                                        <p:strVal val="visible"/>
                                      </p:to>
                                    </p:set>
                                    <p:anim calcmode="lin" valueType="num">
                                      <p:cBhvr>
                                        <p:cTn id="60" dur="500" fill="hold"/>
                                        <p:tgtEl>
                                          <p:spTgt spid="8196">
                                            <p:txEl>
                                              <p:pRg st="2" end="2"/>
                                            </p:txEl>
                                          </p:spTgt>
                                        </p:tgtEl>
                                        <p:attrNameLst>
                                          <p:attrName>ppt_w</p:attrName>
                                        </p:attrNameLst>
                                      </p:cBhvr>
                                      <p:tavLst>
                                        <p:tav tm="0">
                                          <p:val>
                                            <p:fltVal val="0"/>
                                          </p:val>
                                        </p:tav>
                                        <p:tav tm="100000">
                                          <p:val>
                                            <p:strVal val="#ppt_w"/>
                                          </p:val>
                                        </p:tav>
                                      </p:tavLst>
                                    </p:anim>
                                    <p:anim calcmode="lin" valueType="num">
                                      <p:cBhvr>
                                        <p:cTn id="61" dur="500" fill="hold"/>
                                        <p:tgtEl>
                                          <p:spTgt spid="819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9" presetClass="entr" presetSubtype="0" decel="100000" fill="hold" grpId="0" nodeType="clickEffect">
                                  <p:stCondLst>
                                    <p:cond delay="0"/>
                                  </p:stCondLst>
                                  <p:iterate type="lt">
                                    <p:tmPct val="10000"/>
                                  </p:iterate>
                                  <p:childTnLst>
                                    <p:set>
                                      <p:cBhvr>
                                        <p:cTn id="65" dur="1" fill="hold">
                                          <p:stCondLst>
                                            <p:cond delay="0"/>
                                          </p:stCondLst>
                                        </p:cTn>
                                        <p:tgtEl>
                                          <p:spTgt spid="8195">
                                            <p:txEl>
                                              <p:pRg st="2" end="2"/>
                                            </p:txEl>
                                          </p:spTgt>
                                        </p:tgtEl>
                                        <p:attrNameLst>
                                          <p:attrName>style.visibility</p:attrName>
                                        </p:attrNameLst>
                                      </p:cBhvr>
                                      <p:to>
                                        <p:strVal val="visible"/>
                                      </p:to>
                                    </p:set>
                                    <p:anim calcmode="lin" valueType="num">
                                      <p:cBhvr>
                                        <p:cTn id="66"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67" dur="5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68" dur="500" fill="hold"/>
                                        <p:tgtEl>
                                          <p:spTgt spid="8195">
                                            <p:txEl>
                                              <p:pRg st="2" end="2"/>
                                            </p:txEl>
                                          </p:spTgt>
                                        </p:tgtEl>
                                        <p:attrNameLst>
                                          <p:attrName>style.rotation</p:attrName>
                                        </p:attrNameLst>
                                      </p:cBhvr>
                                      <p:tavLst>
                                        <p:tav tm="0">
                                          <p:val>
                                            <p:fltVal val="360"/>
                                          </p:val>
                                        </p:tav>
                                        <p:tav tm="100000">
                                          <p:val>
                                            <p:fltVal val="0"/>
                                          </p:val>
                                        </p:tav>
                                      </p:tavLst>
                                    </p:anim>
                                    <p:animEffect transition="in" filter="fade">
                                      <p:cBhvr>
                                        <p:cTn id="69" dur="500"/>
                                        <p:tgtEl>
                                          <p:spTgt spid="8195">
                                            <p:txEl>
                                              <p:pRg st="2" end="2"/>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9" presetClass="entr" presetSubtype="0" decel="100000" fill="hold" grpId="0" nodeType="clickEffect">
                                  <p:stCondLst>
                                    <p:cond delay="0"/>
                                  </p:stCondLst>
                                  <p:iterate type="lt">
                                    <p:tmPct val="10000"/>
                                  </p:iterate>
                                  <p:childTnLst>
                                    <p:set>
                                      <p:cBhvr>
                                        <p:cTn id="73" dur="1" fill="hold">
                                          <p:stCondLst>
                                            <p:cond delay="0"/>
                                          </p:stCondLst>
                                        </p:cTn>
                                        <p:tgtEl>
                                          <p:spTgt spid="8195">
                                            <p:txEl>
                                              <p:pRg st="3" end="3"/>
                                            </p:txEl>
                                          </p:spTgt>
                                        </p:tgtEl>
                                        <p:attrNameLst>
                                          <p:attrName>style.visibility</p:attrName>
                                        </p:attrNameLst>
                                      </p:cBhvr>
                                      <p:to>
                                        <p:strVal val="visible"/>
                                      </p:to>
                                    </p:set>
                                    <p:anim calcmode="lin" valueType="num">
                                      <p:cBhvr>
                                        <p:cTn id="74"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75" dur="5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76" dur="500" fill="hold"/>
                                        <p:tgtEl>
                                          <p:spTgt spid="8195">
                                            <p:txEl>
                                              <p:pRg st="3" end="3"/>
                                            </p:txEl>
                                          </p:spTgt>
                                        </p:tgtEl>
                                        <p:attrNameLst>
                                          <p:attrName>style.rotation</p:attrName>
                                        </p:attrNameLst>
                                      </p:cBhvr>
                                      <p:tavLst>
                                        <p:tav tm="0">
                                          <p:val>
                                            <p:fltVal val="360"/>
                                          </p:val>
                                        </p:tav>
                                        <p:tav tm="100000">
                                          <p:val>
                                            <p:fltVal val="0"/>
                                          </p:val>
                                        </p:tav>
                                      </p:tavLst>
                                    </p:anim>
                                    <p:animEffect transition="in" filter="fade">
                                      <p:cBhvr>
                                        <p:cTn id="77" dur="500"/>
                                        <p:tgtEl>
                                          <p:spTgt spid="8195">
                                            <p:txEl>
                                              <p:pRg st="3" end="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8196">
                                            <p:txEl>
                                              <p:pRg st="3" end="3"/>
                                            </p:txEl>
                                          </p:spTgt>
                                        </p:tgtEl>
                                        <p:attrNameLst>
                                          <p:attrName>style.visibility</p:attrName>
                                        </p:attrNameLst>
                                      </p:cBhvr>
                                      <p:to>
                                        <p:strVal val="visible"/>
                                      </p:to>
                                    </p:set>
                                    <p:anim calcmode="lin" valueType="num">
                                      <p:cBhvr additive="base">
                                        <p:cTn id="82"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8196">
                                            <p:txEl>
                                              <p:pRg st="4" end="4"/>
                                            </p:txEl>
                                          </p:spTgt>
                                        </p:tgtEl>
                                        <p:attrNameLst>
                                          <p:attrName>style.visibility</p:attrName>
                                        </p:attrNameLst>
                                      </p:cBhvr>
                                      <p:to>
                                        <p:strVal val="visible"/>
                                      </p:to>
                                    </p:set>
                                    <p:anim calcmode="lin" valueType="num">
                                      <p:cBhvr additive="base">
                                        <p:cTn id="88"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9" presetClass="entr" presetSubtype="0" decel="100000" fill="hold" grpId="0" nodeType="clickEffect">
                                  <p:stCondLst>
                                    <p:cond delay="0"/>
                                  </p:stCondLst>
                                  <p:iterate type="lt">
                                    <p:tmPct val="10000"/>
                                  </p:iterate>
                                  <p:childTnLst>
                                    <p:set>
                                      <p:cBhvr>
                                        <p:cTn id="93" dur="1" fill="hold">
                                          <p:stCondLst>
                                            <p:cond delay="0"/>
                                          </p:stCondLst>
                                        </p:cTn>
                                        <p:tgtEl>
                                          <p:spTgt spid="8195">
                                            <p:txEl>
                                              <p:pRg st="4" end="4"/>
                                            </p:txEl>
                                          </p:spTgt>
                                        </p:tgtEl>
                                        <p:attrNameLst>
                                          <p:attrName>style.visibility</p:attrName>
                                        </p:attrNameLst>
                                      </p:cBhvr>
                                      <p:to>
                                        <p:strVal val="visible"/>
                                      </p:to>
                                    </p:set>
                                    <p:anim calcmode="lin" valueType="num">
                                      <p:cBhvr>
                                        <p:cTn id="94" dur="5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95" dur="500" fill="hold"/>
                                        <p:tgtEl>
                                          <p:spTgt spid="8195">
                                            <p:txEl>
                                              <p:pRg st="4" end="4"/>
                                            </p:txEl>
                                          </p:spTgt>
                                        </p:tgtEl>
                                        <p:attrNameLst>
                                          <p:attrName>ppt_h</p:attrName>
                                        </p:attrNameLst>
                                      </p:cBhvr>
                                      <p:tavLst>
                                        <p:tav tm="0">
                                          <p:val>
                                            <p:fltVal val="0"/>
                                          </p:val>
                                        </p:tav>
                                        <p:tav tm="100000">
                                          <p:val>
                                            <p:strVal val="#ppt_h"/>
                                          </p:val>
                                        </p:tav>
                                      </p:tavLst>
                                    </p:anim>
                                    <p:anim calcmode="lin" valueType="num">
                                      <p:cBhvr>
                                        <p:cTn id="96" dur="500" fill="hold"/>
                                        <p:tgtEl>
                                          <p:spTgt spid="8195">
                                            <p:txEl>
                                              <p:pRg st="4" end="4"/>
                                            </p:txEl>
                                          </p:spTgt>
                                        </p:tgtEl>
                                        <p:attrNameLst>
                                          <p:attrName>style.rotation</p:attrName>
                                        </p:attrNameLst>
                                      </p:cBhvr>
                                      <p:tavLst>
                                        <p:tav tm="0">
                                          <p:val>
                                            <p:fltVal val="360"/>
                                          </p:val>
                                        </p:tav>
                                        <p:tav tm="100000">
                                          <p:val>
                                            <p:fltVal val="0"/>
                                          </p:val>
                                        </p:tav>
                                      </p:tavLst>
                                    </p:anim>
                                    <p:animEffect transition="in" filter="fade">
                                      <p:cBhvr>
                                        <p:cTn id="97" dur="500"/>
                                        <p:tgtEl>
                                          <p:spTgt spid="8195">
                                            <p:txEl>
                                              <p:pRg st="4" end="4"/>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9" presetClass="entr" presetSubtype="0" fill="hold" nodeType="clickEffect">
                                  <p:stCondLst>
                                    <p:cond delay="0"/>
                                  </p:stCondLst>
                                  <p:childTnLst>
                                    <p:set>
                                      <p:cBhvr>
                                        <p:cTn id="101" dur="1" fill="hold">
                                          <p:stCondLst>
                                            <p:cond delay="0"/>
                                          </p:stCondLst>
                                        </p:cTn>
                                        <p:tgtEl>
                                          <p:spTgt spid="8202">
                                            <p:txEl>
                                              <p:pRg st="0" end="0"/>
                                            </p:txEl>
                                          </p:spTgt>
                                        </p:tgtEl>
                                        <p:attrNameLst>
                                          <p:attrName>style.visibility</p:attrName>
                                        </p:attrNameLst>
                                      </p:cBhvr>
                                      <p:to>
                                        <p:strVal val="visible"/>
                                      </p:to>
                                    </p:set>
                                    <p:anim calcmode="lin" valueType="num">
                                      <p:cBhvr>
                                        <p:cTn id="102" dur="1000" fill="hold"/>
                                        <p:tgtEl>
                                          <p:spTgt spid="8202">
                                            <p:txEl>
                                              <p:pRg st="0" end="0"/>
                                            </p:txEl>
                                          </p:spTgt>
                                        </p:tgtEl>
                                        <p:attrNameLst>
                                          <p:attrName>ppt_x</p:attrName>
                                        </p:attrNameLst>
                                      </p:cBhvr>
                                      <p:tavLst>
                                        <p:tav tm="0">
                                          <p:val>
                                            <p:strVal val="#ppt_x-.2"/>
                                          </p:val>
                                        </p:tav>
                                        <p:tav tm="100000">
                                          <p:val>
                                            <p:strVal val="#ppt_x"/>
                                          </p:val>
                                        </p:tav>
                                      </p:tavLst>
                                    </p:anim>
                                    <p:anim calcmode="lin" valueType="num">
                                      <p:cBhvr>
                                        <p:cTn id="103" dur="1000" fill="hold"/>
                                        <p:tgtEl>
                                          <p:spTgt spid="82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8202">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8203"/>
                                        </p:tgtEl>
                                        <p:attrNameLst>
                                          <p:attrName>style.visibility</p:attrName>
                                        </p:attrNameLst>
                                      </p:cBhvr>
                                      <p:to>
                                        <p:strVal val="visible"/>
                                      </p:to>
                                    </p:set>
                                    <p:anim calcmode="lin" valueType="num">
                                      <p:cBhvr>
                                        <p:cTn id="109" dur="1000" fill="hold"/>
                                        <p:tgtEl>
                                          <p:spTgt spid="8203"/>
                                        </p:tgtEl>
                                        <p:attrNameLst>
                                          <p:attrName>ppt_x</p:attrName>
                                        </p:attrNameLst>
                                      </p:cBhvr>
                                      <p:tavLst>
                                        <p:tav tm="0">
                                          <p:val>
                                            <p:strVal val="#ppt_x-.2"/>
                                          </p:val>
                                        </p:tav>
                                        <p:tav tm="100000">
                                          <p:val>
                                            <p:strVal val="#ppt_x"/>
                                          </p:val>
                                        </p:tav>
                                      </p:tavLst>
                                    </p:anim>
                                    <p:anim calcmode="lin" valueType="num">
                                      <p:cBhvr>
                                        <p:cTn id="110" dur="1000" fill="hold"/>
                                        <p:tgtEl>
                                          <p:spTgt spid="8203"/>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820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8204"/>
                                        </p:tgtEl>
                                        <p:attrNameLst>
                                          <p:attrName>style.visibility</p:attrName>
                                        </p:attrNameLst>
                                      </p:cBhvr>
                                      <p:to>
                                        <p:strVal val="visible"/>
                                      </p:to>
                                    </p:set>
                                    <p:anim calcmode="lin" valueType="num">
                                      <p:cBhvr>
                                        <p:cTn id="116" dur="1000" fill="hold"/>
                                        <p:tgtEl>
                                          <p:spTgt spid="8204"/>
                                        </p:tgtEl>
                                        <p:attrNameLst>
                                          <p:attrName>ppt_x</p:attrName>
                                        </p:attrNameLst>
                                      </p:cBhvr>
                                      <p:tavLst>
                                        <p:tav tm="0">
                                          <p:val>
                                            <p:strVal val="#ppt_x-.2"/>
                                          </p:val>
                                        </p:tav>
                                        <p:tav tm="100000">
                                          <p:val>
                                            <p:strVal val="#ppt_x"/>
                                          </p:val>
                                        </p:tav>
                                      </p:tavLst>
                                    </p:anim>
                                    <p:anim calcmode="lin" valueType="num">
                                      <p:cBhvr>
                                        <p:cTn id="117" dur="1000" fill="hold"/>
                                        <p:tgtEl>
                                          <p:spTgt spid="8204"/>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820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9" presetClass="entr" presetSubtype="0" fill="hold" nodeType="clickEffect">
                                  <p:stCondLst>
                                    <p:cond delay="0"/>
                                  </p:stCondLst>
                                  <p:childTnLst>
                                    <p:set>
                                      <p:cBhvr>
                                        <p:cTn id="122" dur="1" fill="hold">
                                          <p:stCondLst>
                                            <p:cond delay="0"/>
                                          </p:stCondLst>
                                        </p:cTn>
                                        <p:tgtEl>
                                          <p:spTgt spid="8205">
                                            <p:txEl>
                                              <p:pRg st="0" end="0"/>
                                            </p:txEl>
                                          </p:spTgt>
                                        </p:tgtEl>
                                        <p:attrNameLst>
                                          <p:attrName>style.visibility</p:attrName>
                                        </p:attrNameLst>
                                      </p:cBhvr>
                                      <p:to>
                                        <p:strVal val="visible"/>
                                      </p:to>
                                    </p:set>
                                    <p:anim calcmode="lin" valueType="num">
                                      <p:cBhvr>
                                        <p:cTn id="123" dur="1000" fill="hold"/>
                                        <p:tgtEl>
                                          <p:spTgt spid="8205">
                                            <p:txEl>
                                              <p:pRg st="0" end="0"/>
                                            </p:txEl>
                                          </p:spTgt>
                                        </p:tgtEl>
                                        <p:attrNameLst>
                                          <p:attrName>ppt_x</p:attrName>
                                        </p:attrNameLst>
                                      </p:cBhvr>
                                      <p:tavLst>
                                        <p:tav tm="0">
                                          <p:val>
                                            <p:strVal val="#ppt_x-.2"/>
                                          </p:val>
                                        </p:tav>
                                        <p:tav tm="100000">
                                          <p:val>
                                            <p:strVal val="#ppt_x"/>
                                          </p:val>
                                        </p:tav>
                                      </p:tavLst>
                                    </p:anim>
                                    <p:anim calcmode="lin" valueType="num">
                                      <p:cBhvr>
                                        <p:cTn id="124" dur="1000" fill="hold"/>
                                        <p:tgtEl>
                                          <p:spTgt spid="820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8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6" grpId="0" build="p"/>
      <p:bldP spid="8203" grpId="0"/>
      <p:bldP spid="8204" grpId="0"/>
      <p:bldP spid="82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124E91-8D9D-4BDF-A96C-6A71F5B8BF6A}"/>
              </a:ext>
            </a:extLst>
          </p:cNvPr>
          <p:cNvSpPr>
            <a:spLocks noGrp="1"/>
          </p:cNvSpPr>
          <p:nvPr>
            <p:ph type="title"/>
          </p:nvPr>
        </p:nvSpPr>
        <p:spPr/>
        <p:txBody>
          <a:bodyPr/>
          <a:lstStyle/>
          <a:p>
            <a:pPr>
              <a:defRPr/>
            </a:pPr>
            <a:r>
              <a:rPr lang="en-US" b="1" dirty="0">
                <a:effectLst/>
              </a:rPr>
              <a:t>A letter from America</a:t>
            </a:r>
            <a:endParaRPr lang="en-GB" dirty="0"/>
          </a:p>
        </p:txBody>
      </p:sp>
      <p:sp>
        <p:nvSpPr>
          <p:cNvPr id="7" name="Content Placeholder 6">
            <a:extLst>
              <a:ext uri="{FF2B5EF4-FFF2-40B4-BE49-F238E27FC236}">
                <a16:creationId xmlns:a16="http://schemas.microsoft.com/office/drawing/2014/main" id="{8B3CFBCF-BB2A-4E58-B63C-9E835B0DA5A1}"/>
              </a:ext>
            </a:extLst>
          </p:cNvPr>
          <p:cNvSpPr>
            <a:spLocks noGrp="1" noChangeArrowheads="1"/>
          </p:cNvSpPr>
          <p:nvPr>
            <p:ph idx="1"/>
          </p:nvPr>
        </p:nvSpPr>
        <p:spPr>
          <a:xfrm>
            <a:off x="1981200" y="1600200"/>
            <a:ext cx="8229600" cy="5029200"/>
          </a:xfrm>
        </p:spPr>
        <p:txBody>
          <a:bodyPr/>
          <a:lstStyle/>
          <a:p>
            <a:r>
              <a:rPr lang="en-US" altLang="en-US" sz="2000" i="1"/>
              <a:t>                                                                            June 1</a:t>
            </a:r>
            <a:br>
              <a:rPr lang="en-US" altLang="en-US" sz="2000"/>
            </a:br>
            <a:r>
              <a:rPr lang="en-US" altLang="en-US" sz="2000" i="1"/>
              <a:t>Dear Hoa,</a:t>
            </a:r>
            <a:br>
              <a:rPr lang="en-US" altLang="en-US" sz="2000"/>
            </a:br>
            <a:r>
              <a:rPr lang="en-US" altLang="en-US" sz="2000"/>
              <a:t>Hi! How are you? I'm fine. Thanks for your letter. I like hearing about how students live in Viet Nam. I find it really interesting</a:t>
            </a:r>
            <a:br>
              <a:rPr lang="en-US" altLang="en-US" sz="2000"/>
            </a:br>
            <a:r>
              <a:rPr lang="en-US" altLang="en-US" sz="2000"/>
              <a:t>I think you have fewer vacations than American students. Is that true? Our longest vacation is in the summer. Do you have a long summer vacation, too? We don't have a Tet holiday, but we celebrate the New Year on January 1. Our most important vacations are Easter, 4th of July, Thanksgiving and Christmas. We usually spend time with our families on these vacations.</a:t>
            </a:r>
            <a:br>
              <a:rPr lang="en-US" altLang="en-US" sz="2000"/>
            </a:br>
            <a:r>
              <a:rPr lang="en-US" altLang="en-US" sz="2000"/>
              <a:t>What other vacations do you have? What do you like doing during your vacations? Please write soon and tell me.</a:t>
            </a:r>
            <a:br>
              <a:rPr lang="en-US" altLang="en-US" sz="2000"/>
            </a:br>
            <a:r>
              <a:rPr lang="en-US" altLang="en-US" sz="2000" i="1"/>
              <a:t>Your friend,</a:t>
            </a:r>
            <a:br>
              <a:rPr lang="en-US" altLang="en-US" sz="2000"/>
            </a:br>
            <a:r>
              <a:rPr lang="en-US" altLang="en-US" sz="2000" i="1"/>
              <a:t>Tim</a:t>
            </a:r>
            <a:br>
              <a:rPr lang="en-US" altLang="en-US"/>
            </a:br>
            <a:endParaRPr lang="en-GB" altLang="en-US"/>
          </a:p>
        </p:txBody>
      </p:sp>
      <p:pic>
        <p:nvPicPr>
          <p:cNvPr id="8" name="07_A_02">
            <a:hlinkClick r:id="" action="ppaction://media"/>
            <a:extLst>
              <a:ext uri="{FF2B5EF4-FFF2-40B4-BE49-F238E27FC236}">
                <a16:creationId xmlns:a16="http://schemas.microsoft.com/office/drawing/2014/main" id="{2E70FE96-AC67-4444-A66A-5BC04F7B668E}"/>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28188" y="7445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D4CB0D6-16F2-46ED-8304-C4F51734C6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5648325"/>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par>
                                <p:cTn id="11" presetID="26"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51064" fill="hold"/>
                                        <p:tgtEl>
                                          <p:spTgt spid="8"/>
                                        </p:tgtEl>
                                      </p:cBhvr>
                                    </p:cmd>
                                  </p:childTnLst>
                                </p:cTn>
                              </p:par>
                            </p:childTnLst>
                          </p:cTn>
                        </p:par>
                      </p:childTnLst>
                    </p:cTn>
                  </p:par>
                </p:childTnLst>
              </p:cTn>
              <p:nextCondLst>
                <p:cond evt="onClick" delay="0">
                  <p:tgtEl>
                    <p:spTgt spid="8"/>
                  </p:tgtEl>
                </p:cond>
              </p:nextCondLst>
            </p:seq>
            <p:audio>
              <p:cMediaNode vol="80000">
                <p:cTn id="32" fill="hold" display="0">
                  <p:stCondLst>
                    <p:cond delay="indefinite"/>
                  </p:stCondLst>
                  <p:endCondLst>
                    <p:cond evt="onStopAudio" delay="0">
                      <p:tgtEl>
                        <p:sldTgt/>
                      </p:tgtEl>
                    </p:cond>
                  </p:endCondLst>
                </p:cTn>
                <p:tgtEl>
                  <p:spTgt spid="8"/>
                </p:tgtEl>
              </p:cMediaNode>
            </p:audio>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0C3EC180-C378-4EFD-908E-E061C1921695}"/>
              </a:ext>
            </a:extLst>
          </p:cNvPr>
          <p:cNvSpPr txBox="1">
            <a:spLocks noChangeArrowheads="1"/>
          </p:cNvSpPr>
          <p:nvPr/>
        </p:nvSpPr>
        <p:spPr bwMode="auto">
          <a:xfrm>
            <a:off x="2220914" y="1730376"/>
            <a:ext cx="8066087"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cs typeface="Arial" panose="020B0604020202020204" pitchFamily="34" charset="0"/>
              </a:defRPr>
            </a:lvl1pPr>
            <a:lvl2pPr marL="800100" indent="-342900">
              <a:defRPr>
                <a:solidFill>
                  <a:schemeClr val="tx1"/>
                </a:solidFill>
                <a:latin typeface="Times New Roman" panose="02020603050405020304" pitchFamily="18" charset="0"/>
                <a:cs typeface="Arial" panose="020B0604020202020204" pitchFamily="34" charset="0"/>
              </a:defRPr>
            </a:lvl2pPr>
            <a:lvl3pPr marL="1257300" indent="-342900">
              <a:defRPr>
                <a:solidFill>
                  <a:schemeClr val="tx1"/>
                </a:solidFill>
                <a:latin typeface="Times New Roman" panose="02020603050405020304" pitchFamily="18" charset="0"/>
                <a:cs typeface="Arial" panose="020B0604020202020204" pitchFamily="34" charset="0"/>
              </a:defRPr>
            </a:lvl3pPr>
            <a:lvl4pPr marL="1714500" indent="-342900">
              <a:defRPr>
                <a:solidFill>
                  <a:schemeClr val="tx1"/>
                </a:solidFill>
                <a:latin typeface="Times New Roman" panose="02020603050405020304" pitchFamily="18" charset="0"/>
                <a:cs typeface="Arial" panose="020B0604020202020204" pitchFamily="34" charset="0"/>
              </a:defRPr>
            </a:lvl4pPr>
            <a:lvl5pPr marL="2171700" indent="-342900">
              <a:defRPr>
                <a:solidFill>
                  <a:schemeClr val="tx1"/>
                </a:solidFill>
                <a:latin typeface="Times New Roman" panose="02020603050405020304"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4000" b="1">
                <a:cs typeface="Times New Roman" panose="02020603050405020304" pitchFamily="18" charset="0"/>
              </a:rPr>
              <a:t>a. Summer vacation is the longest in America.</a:t>
            </a:r>
          </a:p>
          <a:p>
            <a:pPr eaLnBrk="1" hangingPunct="1">
              <a:spcBef>
                <a:spcPct val="50000"/>
              </a:spcBef>
            </a:pPr>
            <a:r>
              <a:rPr lang="en-US" altLang="en-US" sz="4000" b="1">
                <a:cs typeface="Times New Roman" panose="02020603050405020304" pitchFamily="18" charset="0"/>
              </a:rPr>
              <a:t>b. During his vacation, Tim spends time with his family.</a:t>
            </a:r>
          </a:p>
          <a:p>
            <a:pPr eaLnBrk="1" hangingPunct="1">
              <a:spcBef>
                <a:spcPct val="50000"/>
              </a:spcBef>
            </a:pPr>
            <a:r>
              <a:rPr lang="en-US" altLang="en-US" sz="4000" b="1">
                <a:cs typeface="Times New Roman" panose="02020603050405020304" pitchFamily="18" charset="0"/>
              </a:rPr>
              <a:t>c. Vietnamese students have fewer vacations than American students.</a:t>
            </a:r>
          </a:p>
        </p:txBody>
      </p:sp>
      <p:grpSp>
        <p:nvGrpSpPr>
          <p:cNvPr id="34819" name="Group 4">
            <a:extLst>
              <a:ext uri="{FF2B5EF4-FFF2-40B4-BE49-F238E27FC236}">
                <a16:creationId xmlns:a16="http://schemas.microsoft.com/office/drawing/2014/main" id="{532E1B28-D956-41B1-ABDD-622A04C7839E}"/>
              </a:ext>
            </a:extLst>
          </p:cNvPr>
          <p:cNvGrpSpPr>
            <a:grpSpLocks/>
          </p:cNvGrpSpPr>
          <p:nvPr/>
        </p:nvGrpSpPr>
        <p:grpSpPr bwMode="auto">
          <a:xfrm>
            <a:off x="1524000" y="-30163"/>
            <a:ext cx="9144000" cy="6948488"/>
            <a:chOff x="0" y="-19"/>
            <a:chExt cx="5760" cy="4377"/>
          </a:xfrm>
        </p:grpSpPr>
        <p:pic>
          <p:nvPicPr>
            <p:cNvPr id="34821" name="Picture 5" descr="flower[1][1][1][1]">
              <a:extLst>
                <a:ext uri="{FF2B5EF4-FFF2-40B4-BE49-F238E27FC236}">
                  <a16:creationId xmlns:a16="http://schemas.microsoft.com/office/drawing/2014/main" id="{DD62CB6C-CB97-42A5-A726-5DE3849694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flower[1][1][1][1]">
              <a:extLst>
                <a:ext uri="{FF2B5EF4-FFF2-40B4-BE49-F238E27FC236}">
                  <a16:creationId xmlns:a16="http://schemas.microsoft.com/office/drawing/2014/main" id="{48B2C73D-593B-4EEF-9A06-031F495A78D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flower[1][1][1][1]">
              <a:extLst>
                <a:ext uri="{FF2B5EF4-FFF2-40B4-BE49-F238E27FC236}">
                  <a16:creationId xmlns:a16="http://schemas.microsoft.com/office/drawing/2014/main" id="{6F5BC047-4B3C-4BE1-B2EB-8FFD9B4EF49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flower[1][1][1][1]">
              <a:extLst>
                <a:ext uri="{FF2B5EF4-FFF2-40B4-BE49-F238E27FC236}">
                  <a16:creationId xmlns:a16="http://schemas.microsoft.com/office/drawing/2014/main" id="{9D6D3347-E288-4723-BED4-F69769C8C89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0" name="WordArt 9">
            <a:extLst>
              <a:ext uri="{FF2B5EF4-FFF2-40B4-BE49-F238E27FC236}">
                <a16:creationId xmlns:a16="http://schemas.microsoft.com/office/drawing/2014/main" id="{3FC95F2F-B052-4AF6-ADCA-9207E671750E}"/>
              </a:ext>
            </a:extLst>
          </p:cNvPr>
          <p:cNvSpPr>
            <a:spLocks noChangeArrowheads="1" noChangeShapeType="1" noTextEdit="1"/>
          </p:cNvSpPr>
          <p:nvPr/>
        </p:nvSpPr>
        <p:spPr bwMode="auto">
          <a:xfrm>
            <a:off x="2590801" y="990600"/>
            <a:ext cx="7286625" cy="647700"/>
          </a:xfrm>
          <a:prstGeom prst="rect">
            <a:avLst/>
          </a:prstGeom>
        </p:spPr>
        <p:txBody>
          <a:bodyPr spcFirstLastPara="1" wrap="none" fromWordArt="1">
            <a:prstTxWarp prst="textArchUp">
              <a:avLst>
                <a:gd name="adj" fmla="val 10829813"/>
              </a:avLst>
            </a:prstTxWarp>
          </a:bodyPr>
          <a:lstStyle/>
          <a:p>
            <a:pPr algn="ctr"/>
            <a:r>
              <a:rPr lang="en-US" sz="3600" kern="10">
                <a:ln w="9525">
                  <a:solidFill>
                    <a:srgbClr val="000000"/>
                  </a:solidFill>
                  <a:round/>
                  <a:headEnd/>
                  <a:tailEnd/>
                </a:ln>
                <a:solidFill>
                  <a:srgbClr val="993366"/>
                </a:solidFill>
                <a:latin typeface="Arial Black" panose="020B0A04020102020204" pitchFamily="34" charset="0"/>
              </a:rPr>
              <a:t>*Answer key for the questions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Line 3">
            <a:extLst>
              <a:ext uri="{FF2B5EF4-FFF2-40B4-BE49-F238E27FC236}">
                <a16:creationId xmlns:a16="http://schemas.microsoft.com/office/drawing/2014/main" id="{10AAEF94-23EA-4A90-8E4E-42DB11D76DB3}"/>
              </a:ext>
            </a:extLst>
          </p:cNvPr>
          <p:cNvSpPr>
            <a:spLocks noChangeShapeType="1"/>
          </p:cNvSpPr>
          <p:nvPr/>
        </p:nvSpPr>
        <p:spPr bwMode="auto">
          <a:xfrm>
            <a:off x="1524000" y="765175"/>
            <a:ext cx="9144000" cy="0"/>
          </a:xfrm>
          <a:prstGeom prst="line">
            <a:avLst/>
          </a:prstGeom>
          <a:noFill/>
          <a:ln w="2857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3" name="Line 8">
            <a:extLst>
              <a:ext uri="{FF2B5EF4-FFF2-40B4-BE49-F238E27FC236}">
                <a16:creationId xmlns:a16="http://schemas.microsoft.com/office/drawing/2014/main" id="{D09E491F-EE76-4E76-9F2C-9667BCA354E8}"/>
              </a:ext>
            </a:extLst>
          </p:cNvPr>
          <p:cNvSpPr>
            <a:spLocks noChangeShapeType="1"/>
          </p:cNvSpPr>
          <p:nvPr/>
        </p:nvSpPr>
        <p:spPr bwMode="auto">
          <a:xfrm>
            <a:off x="1524000" y="750888"/>
            <a:ext cx="9144000" cy="0"/>
          </a:xfrm>
          <a:prstGeom prst="line">
            <a:avLst/>
          </a:prstGeom>
          <a:noFill/>
          <a:ln w="76200" cmpd="tri">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 name="Rectangle 2">
            <a:extLst>
              <a:ext uri="{FF2B5EF4-FFF2-40B4-BE49-F238E27FC236}">
                <a16:creationId xmlns:a16="http://schemas.microsoft.com/office/drawing/2014/main" id="{99BFE618-0A89-4D12-AC5B-D27638E12EB2}"/>
              </a:ext>
            </a:extLst>
          </p:cNvPr>
          <p:cNvSpPr>
            <a:spLocks noChangeArrowheads="1"/>
          </p:cNvSpPr>
          <p:nvPr/>
        </p:nvSpPr>
        <p:spPr bwMode="auto">
          <a:xfrm>
            <a:off x="1524001" y="1"/>
            <a:ext cx="9167813" cy="1052513"/>
          </a:xfrm>
          <a:prstGeom prst="rect">
            <a:avLst/>
          </a:prstGeom>
          <a:solidFill>
            <a:srgbClr val="FF0000"/>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vi-VN" altLang="en-US">
              <a:solidFill>
                <a:schemeClr val="tx1"/>
              </a:solidFill>
              <a:latin typeface="Arial" panose="020B0604020202020204" pitchFamily="34" charset="0"/>
            </a:endParaRPr>
          </a:p>
        </p:txBody>
      </p:sp>
      <p:sp>
        <p:nvSpPr>
          <p:cNvPr id="10245" name="Freeform 3">
            <a:extLst>
              <a:ext uri="{FF2B5EF4-FFF2-40B4-BE49-F238E27FC236}">
                <a16:creationId xmlns:a16="http://schemas.microsoft.com/office/drawing/2014/main" id="{4E6B8D16-05F8-4806-A833-3D286E71B440}"/>
              </a:ext>
            </a:extLst>
          </p:cNvPr>
          <p:cNvSpPr>
            <a:spLocks/>
          </p:cNvSpPr>
          <p:nvPr/>
        </p:nvSpPr>
        <p:spPr bwMode="auto">
          <a:xfrm>
            <a:off x="1512888" y="908051"/>
            <a:ext cx="9155113" cy="288925"/>
          </a:xfrm>
          <a:custGeom>
            <a:avLst/>
            <a:gdLst>
              <a:gd name="T0" fmla="*/ 0 w 5760"/>
              <a:gd name="T1" fmla="*/ 0 h 432"/>
              <a:gd name="T2" fmla="*/ 2147483646 w 5760"/>
              <a:gd name="T3" fmla="*/ 0 h 432"/>
              <a:gd name="T4" fmla="*/ 2147483646 w 5760"/>
              <a:gd name="T5" fmla="*/ 2147483646 h 432"/>
              <a:gd name="T6" fmla="*/ 2147483646 w 5760"/>
              <a:gd name="T7" fmla="*/ 2147483646 h 432"/>
              <a:gd name="T8" fmla="*/ 2147483646 w 5760"/>
              <a:gd name="T9" fmla="*/ 2147483646 h 432"/>
              <a:gd name="T10" fmla="*/ 0 w 5760"/>
              <a:gd name="T11" fmla="*/ 2147483646 h 432"/>
              <a:gd name="T12" fmla="*/ 0 w 5760"/>
              <a:gd name="T13" fmla="*/ 0 h 432"/>
              <a:gd name="T14" fmla="*/ 0 60000 65536"/>
              <a:gd name="T15" fmla="*/ 0 60000 65536"/>
              <a:gd name="T16" fmla="*/ 0 60000 65536"/>
              <a:gd name="T17" fmla="*/ 0 60000 65536"/>
              <a:gd name="T18" fmla="*/ 0 60000 65536"/>
              <a:gd name="T19" fmla="*/ 0 60000 65536"/>
              <a:gd name="T20" fmla="*/ 0 60000 65536"/>
              <a:gd name="T21" fmla="*/ 0 w 5760"/>
              <a:gd name="T22" fmla="*/ 0 h 432"/>
              <a:gd name="T23" fmla="*/ 5760 w 5760"/>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432">
                <a:moveTo>
                  <a:pt x="0" y="0"/>
                </a:moveTo>
                <a:lnTo>
                  <a:pt x="1344" y="0"/>
                </a:lnTo>
                <a:lnTo>
                  <a:pt x="1488" y="144"/>
                </a:lnTo>
                <a:lnTo>
                  <a:pt x="5760" y="144"/>
                </a:lnTo>
                <a:lnTo>
                  <a:pt x="5760" y="432"/>
                </a:lnTo>
                <a:lnTo>
                  <a:pt x="0" y="4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6" name="Line 7">
            <a:extLst>
              <a:ext uri="{FF2B5EF4-FFF2-40B4-BE49-F238E27FC236}">
                <a16:creationId xmlns:a16="http://schemas.microsoft.com/office/drawing/2014/main" id="{9AFA8257-75C7-4287-8610-A7BCAB7300EA}"/>
              </a:ext>
            </a:extLst>
          </p:cNvPr>
          <p:cNvSpPr>
            <a:spLocks noChangeShapeType="1"/>
          </p:cNvSpPr>
          <p:nvPr/>
        </p:nvSpPr>
        <p:spPr bwMode="auto">
          <a:xfrm flipH="1">
            <a:off x="10668000" y="765176"/>
            <a:ext cx="0" cy="6092825"/>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7" name="Line 8">
            <a:extLst>
              <a:ext uri="{FF2B5EF4-FFF2-40B4-BE49-F238E27FC236}">
                <a16:creationId xmlns:a16="http://schemas.microsoft.com/office/drawing/2014/main" id="{4ABE202B-0812-498F-A580-9D6DBAD8A8B9}"/>
              </a:ext>
            </a:extLst>
          </p:cNvPr>
          <p:cNvSpPr>
            <a:spLocks noChangeShapeType="1"/>
          </p:cNvSpPr>
          <p:nvPr/>
        </p:nvSpPr>
        <p:spPr bwMode="auto">
          <a:xfrm>
            <a:off x="1524000" y="765176"/>
            <a:ext cx="0" cy="6092825"/>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8" name="Text Box 9">
            <a:extLst>
              <a:ext uri="{FF2B5EF4-FFF2-40B4-BE49-F238E27FC236}">
                <a16:creationId xmlns:a16="http://schemas.microsoft.com/office/drawing/2014/main" id="{66B78BD7-C6D8-4FC8-9796-3C15FD3CAC79}"/>
              </a:ext>
            </a:extLst>
          </p:cNvPr>
          <p:cNvSpPr txBox="1">
            <a:spLocks noChangeArrowheads="1"/>
          </p:cNvSpPr>
          <p:nvPr/>
        </p:nvSpPr>
        <p:spPr bwMode="auto">
          <a:xfrm>
            <a:off x="3451225" y="2098676"/>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10249" name="Text Box 10">
            <a:extLst>
              <a:ext uri="{FF2B5EF4-FFF2-40B4-BE49-F238E27FC236}">
                <a16:creationId xmlns:a16="http://schemas.microsoft.com/office/drawing/2014/main" id="{955DAE2B-12A3-4AEF-A669-97A04D41BA7A}"/>
              </a:ext>
            </a:extLst>
          </p:cNvPr>
          <p:cNvSpPr txBox="1">
            <a:spLocks noChangeArrowheads="1"/>
          </p:cNvSpPr>
          <p:nvPr/>
        </p:nvSpPr>
        <p:spPr bwMode="auto">
          <a:xfrm>
            <a:off x="3948114" y="241300"/>
            <a:ext cx="561498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a:solidFill>
                  <a:srgbClr val="FFFF00"/>
                </a:solidFill>
                <a:latin typeface="Times New Roman" panose="02020603050405020304" pitchFamily="18" charset="0"/>
              </a:rPr>
              <a:t>THE WORLD OF WORK</a:t>
            </a:r>
          </a:p>
          <a:p>
            <a:pPr algn="ctr" eaLnBrk="1" hangingPunct="1">
              <a:spcBef>
                <a:spcPct val="0"/>
              </a:spcBef>
              <a:buClrTx/>
              <a:buSzTx/>
              <a:buFontTx/>
              <a:buNone/>
            </a:pPr>
            <a:r>
              <a:rPr lang="en-US" altLang="en-US" sz="2200" b="1">
                <a:solidFill>
                  <a:schemeClr val="bg1"/>
                </a:solidFill>
                <a:latin typeface="Times New Roman" panose="02020603050405020304" pitchFamily="18" charset="0"/>
              </a:rPr>
              <a:t>Lesson3: A student’s work ( A4 )</a:t>
            </a:r>
            <a:endParaRPr lang="en-US" altLang="en-US" sz="2200" b="1">
              <a:solidFill>
                <a:srgbClr val="FFFF00"/>
              </a:solidFill>
              <a:latin typeface="Times New Roman" panose="02020603050405020304" pitchFamily="18" charset="0"/>
            </a:endParaRPr>
          </a:p>
        </p:txBody>
      </p:sp>
      <p:sp>
        <p:nvSpPr>
          <p:cNvPr id="10250" name="WordArt 5">
            <a:extLst>
              <a:ext uri="{FF2B5EF4-FFF2-40B4-BE49-F238E27FC236}">
                <a16:creationId xmlns:a16="http://schemas.microsoft.com/office/drawing/2014/main" id="{0CA84DF5-9527-4F8D-B976-B13001BED04A}"/>
              </a:ext>
            </a:extLst>
          </p:cNvPr>
          <p:cNvSpPr>
            <a:spLocks noChangeArrowheads="1" noChangeShapeType="1" noTextEdit="1"/>
          </p:cNvSpPr>
          <p:nvPr/>
        </p:nvSpPr>
        <p:spPr bwMode="auto">
          <a:xfrm>
            <a:off x="4114800" y="381000"/>
            <a:ext cx="719138" cy="215900"/>
          </a:xfrm>
          <a:prstGeom prst="rect">
            <a:avLst/>
          </a:prstGeom>
        </p:spPr>
        <p:txBody>
          <a:bodyPr wrap="none" fromWordArt="1">
            <a:prstTxWarp prst="textPlain">
              <a:avLst>
                <a:gd name="adj" fmla="val 50000"/>
              </a:avLst>
            </a:prstTxWarp>
          </a:bodyPr>
          <a:lstStyle/>
          <a:p>
            <a:pPr algn="ctr"/>
            <a:r>
              <a:rPr lang="en-US" sz="1400" b="1" kern="10">
                <a:ln w="9525">
                  <a:solidFill>
                    <a:schemeClr val="bg1"/>
                  </a:solidFill>
                  <a:round/>
                  <a:headEnd/>
                  <a:tailEnd/>
                </a:ln>
                <a:gradFill rotWithShape="1">
                  <a:gsLst>
                    <a:gs pos="0">
                      <a:srgbClr val="00FF00"/>
                    </a:gs>
                    <a:gs pos="100000">
                      <a:srgbClr val="009900"/>
                    </a:gs>
                  </a:gsLst>
                  <a:lin ang="5400000" scaled="1"/>
                </a:gradFill>
                <a:latin typeface="Tahoma" panose="020B0604030504040204" pitchFamily="34" charset="0"/>
                <a:ea typeface="Tahoma" panose="020B0604030504040204" pitchFamily="34" charset="0"/>
                <a:cs typeface="Tahoma" panose="020B0604030504040204" pitchFamily="34" charset="0"/>
              </a:rPr>
              <a:t>Unit 7:</a:t>
            </a:r>
          </a:p>
        </p:txBody>
      </p:sp>
      <p:sp>
        <p:nvSpPr>
          <p:cNvPr id="10251" name="Text Box 12">
            <a:extLst>
              <a:ext uri="{FF2B5EF4-FFF2-40B4-BE49-F238E27FC236}">
                <a16:creationId xmlns:a16="http://schemas.microsoft.com/office/drawing/2014/main" id="{B703DC35-820F-4979-91A6-1C4633EAB5C1}"/>
              </a:ext>
            </a:extLst>
          </p:cNvPr>
          <p:cNvSpPr txBox="1">
            <a:spLocks noChangeArrowheads="1"/>
          </p:cNvSpPr>
          <p:nvPr/>
        </p:nvSpPr>
        <p:spPr bwMode="auto">
          <a:xfrm>
            <a:off x="2514601" y="1219200"/>
            <a:ext cx="3711575"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i="1">
                <a:solidFill>
                  <a:srgbClr val="0000FF"/>
                </a:solidFill>
                <a:latin typeface="Arial" panose="020B0604020202020204" pitchFamily="34" charset="0"/>
                <a:cs typeface="Arial" panose="020B0604020202020204" pitchFamily="34" charset="0"/>
              </a:rPr>
              <a:t>Pre - reading </a:t>
            </a:r>
            <a:endParaRPr lang="en-US" altLang="en-US" sz="2800" b="1">
              <a:solidFill>
                <a:srgbClr val="0000FF"/>
              </a:solidFill>
              <a:latin typeface="Arial" panose="020B0604020202020204" pitchFamily="34" charset="0"/>
              <a:cs typeface="Arial" panose="020B0604020202020204" pitchFamily="34" charset="0"/>
            </a:endParaRPr>
          </a:p>
          <a:p>
            <a:pPr eaLnBrk="1" hangingPunct="1">
              <a:spcBef>
                <a:spcPct val="50000"/>
              </a:spcBef>
              <a:buClrTx/>
              <a:buSzTx/>
              <a:buFontTx/>
              <a:buNone/>
            </a:pPr>
            <a:r>
              <a:rPr lang="en-US" altLang="en-US" sz="3200">
                <a:solidFill>
                  <a:schemeClr val="tx1"/>
                </a:solidFill>
                <a:latin typeface="Arial" panose="020B0604020202020204" pitchFamily="34" charset="0"/>
                <a:cs typeface="Arial" panose="020B0604020202020204" pitchFamily="34" charset="0"/>
              </a:rPr>
              <a:t>Pre – teach:</a:t>
            </a:r>
            <a:r>
              <a:rPr lang="en-US" altLang="en-US" sz="2400">
                <a:solidFill>
                  <a:schemeClr val="tx1"/>
                </a:solidFill>
                <a:latin typeface="Arial" panose="020B0604020202020204" pitchFamily="34" charset="0"/>
                <a:cs typeface="Arial" panose="020B0604020202020204" pitchFamily="34" charset="0"/>
              </a:rPr>
              <a:t>                    </a:t>
            </a:r>
          </a:p>
        </p:txBody>
      </p:sp>
      <p:sp>
        <p:nvSpPr>
          <p:cNvPr id="10252" name="Text Box 13">
            <a:extLst>
              <a:ext uri="{FF2B5EF4-FFF2-40B4-BE49-F238E27FC236}">
                <a16:creationId xmlns:a16="http://schemas.microsoft.com/office/drawing/2014/main" id="{E910B775-EE97-43A0-87C7-5E93B11CBA18}"/>
              </a:ext>
            </a:extLst>
          </p:cNvPr>
          <p:cNvSpPr txBox="1">
            <a:spLocks noChangeArrowheads="1"/>
          </p:cNvSpPr>
          <p:nvPr/>
        </p:nvSpPr>
        <p:spPr bwMode="auto">
          <a:xfrm>
            <a:off x="3124200" y="3048001"/>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10253" name="Text Box 14">
            <a:extLst>
              <a:ext uri="{FF2B5EF4-FFF2-40B4-BE49-F238E27FC236}">
                <a16:creationId xmlns:a16="http://schemas.microsoft.com/office/drawing/2014/main" id="{AC220B52-8F98-40ED-A8E3-C498F684CEDA}"/>
              </a:ext>
            </a:extLst>
          </p:cNvPr>
          <p:cNvSpPr txBox="1">
            <a:spLocks noChangeArrowheads="1"/>
          </p:cNvSpPr>
          <p:nvPr/>
        </p:nvSpPr>
        <p:spPr bwMode="auto">
          <a:xfrm>
            <a:off x="1752600" y="449580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74767" name="Text Box 15">
            <a:extLst>
              <a:ext uri="{FF2B5EF4-FFF2-40B4-BE49-F238E27FC236}">
                <a16:creationId xmlns:a16="http://schemas.microsoft.com/office/drawing/2014/main" id="{EC4AD698-5438-432B-A8E7-EBEB35E6779B}"/>
              </a:ext>
            </a:extLst>
          </p:cNvPr>
          <p:cNvSpPr txBox="1">
            <a:spLocks noChangeArrowheads="1"/>
          </p:cNvSpPr>
          <p:nvPr/>
        </p:nvSpPr>
        <p:spPr bwMode="auto">
          <a:xfrm>
            <a:off x="2209800" y="25908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 life (n):</a:t>
            </a:r>
          </a:p>
        </p:txBody>
      </p:sp>
      <p:sp>
        <p:nvSpPr>
          <p:cNvPr id="74768" name="Text Box 16">
            <a:extLst>
              <a:ext uri="{FF2B5EF4-FFF2-40B4-BE49-F238E27FC236}">
                <a16:creationId xmlns:a16="http://schemas.microsoft.com/office/drawing/2014/main" id="{F0A17306-5E8C-4ADA-A409-5245A434B620}"/>
              </a:ext>
            </a:extLst>
          </p:cNvPr>
          <p:cNvSpPr txBox="1">
            <a:spLocks noChangeArrowheads="1"/>
          </p:cNvSpPr>
          <p:nvPr/>
        </p:nvSpPr>
        <p:spPr bwMode="auto">
          <a:xfrm>
            <a:off x="5562600" y="25146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cuộc sống</a:t>
            </a:r>
          </a:p>
        </p:txBody>
      </p:sp>
      <p:sp>
        <p:nvSpPr>
          <p:cNvPr id="74769" name="Text Box 17">
            <a:extLst>
              <a:ext uri="{FF2B5EF4-FFF2-40B4-BE49-F238E27FC236}">
                <a16:creationId xmlns:a16="http://schemas.microsoft.com/office/drawing/2014/main" id="{578F1009-02F2-4F36-8E93-8F1BD60366BA}"/>
              </a:ext>
            </a:extLst>
          </p:cNvPr>
          <p:cNvSpPr txBox="1">
            <a:spLocks noChangeArrowheads="1"/>
          </p:cNvSpPr>
          <p:nvPr/>
        </p:nvSpPr>
        <p:spPr bwMode="auto">
          <a:xfrm>
            <a:off x="2133600" y="32766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 typical (adj):</a:t>
            </a:r>
          </a:p>
        </p:txBody>
      </p:sp>
      <p:sp>
        <p:nvSpPr>
          <p:cNvPr id="74770" name="Rectangle 18">
            <a:extLst>
              <a:ext uri="{FF2B5EF4-FFF2-40B4-BE49-F238E27FC236}">
                <a16:creationId xmlns:a16="http://schemas.microsoft.com/office/drawing/2014/main" id="{9E284376-B397-470C-BED0-4CB477B276A2}"/>
              </a:ext>
            </a:extLst>
          </p:cNvPr>
          <p:cNvSpPr>
            <a:spLocks noChangeArrowheads="1"/>
          </p:cNvSpPr>
          <p:nvPr/>
        </p:nvSpPr>
        <p:spPr bwMode="auto">
          <a:xfrm>
            <a:off x="2743200" y="33528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
        <p:nvSpPr>
          <p:cNvPr id="74771" name="Text Box 19">
            <a:extLst>
              <a:ext uri="{FF2B5EF4-FFF2-40B4-BE49-F238E27FC236}">
                <a16:creationId xmlns:a16="http://schemas.microsoft.com/office/drawing/2014/main" id="{4A68877A-ABDC-4A69-AA49-463CA3BFE3CA}"/>
              </a:ext>
            </a:extLst>
          </p:cNvPr>
          <p:cNvSpPr txBox="1">
            <a:spLocks noChangeArrowheads="1"/>
          </p:cNvSpPr>
          <p:nvPr/>
        </p:nvSpPr>
        <p:spPr bwMode="auto">
          <a:xfrm>
            <a:off x="5638800" y="32004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điển hình</a:t>
            </a:r>
          </a:p>
        </p:txBody>
      </p:sp>
      <p:sp>
        <p:nvSpPr>
          <p:cNvPr id="74772" name="Text Box 20">
            <a:extLst>
              <a:ext uri="{FF2B5EF4-FFF2-40B4-BE49-F238E27FC236}">
                <a16:creationId xmlns:a16="http://schemas.microsoft.com/office/drawing/2014/main" id="{1EC8E5C3-77C0-4D3E-AF44-7747D8D2744B}"/>
              </a:ext>
            </a:extLst>
          </p:cNvPr>
          <p:cNvSpPr txBox="1">
            <a:spLocks noChangeArrowheads="1"/>
          </p:cNvSpPr>
          <p:nvPr/>
        </p:nvSpPr>
        <p:spPr bwMode="auto">
          <a:xfrm>
            <a:off x="2133600" y="40386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 review (v):</a:t>
            </a:r>
          </a:p>
        </p:txBody>
      </p:sp>
      <p:sp>
        <p:nvSpPr>
          <p:cNvPr id="74773" name="Text Box 21">
            <a:extLst>
              <a:ext uri="{FF2B5EF4-FFF2-40B4-BE49-F238E27FC236}">
                <a16:creationId xmlns:a16="http://schemas.microsoft.com/office/drawing/2014/main" id="{25D8E8C9-EAB0-4026-9A06-DD412E49D12A}"/>
              </a:ext>
            </a:extLst>
          </p:cNvPr>
          <p:cNvSpPr txBox="1">
            <a:spLocks noChangeArrowheads="1"/>
          </p:cNvSpPr>
          <p:nvPr/>
        </p:nvSpPr>
        <p:spPr bwMode="auto">
          <a:xfrm>
            <a:off x="5791200" y="39624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ôn tập</a:t>
            </a:r>
          </a:p>
        </p:txBody>
      </p:sp>
      <p:sp>
        <p:nvSpPr>
          <p:cNvPr id="74774" name="Text Box 22">
            <a:extLst>
              <a:ext uri="{FF2B5EF4-FFF2-40B4-BE49-F238E27FC236}">
                <a16:creationId xmlns:a16="http://schemas.microsoft.com/office/drawing/2014/main" id="{14131576-A839-44DD-BAB0-1EB7DABA2643}"/>
              </a:ext>
            </a:extLst>
          </p:cNvPr>
          <p:cNvSpPr txBox="1">
            <a:spLocks noChangeArrowheads="1"/>
          </p:cNvSpPr>
          <p:nvPr/>
        </p:nvSpPr>
        <p:spPr bwMode="auto">
          <a:xfrm>
            <a:off x="2057400" y="47244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 definitely (adv):</a:t>
            </a:r>
          </a:p>
        </p:txBody>
      </p:sp>
      <p:sp>
        <p:nvSpPr>
          <p:cNvPr id="74775" name="Rectangle 23">
            <a:extLst>
              <a:ext uri="{FF2B5EF4-FFF2-40B4-BE49-F238E27FC236}">
                <a16:creationId xmlns:a16="http://schemas.microsoft.com/office/drawing/2014/main" id="{2991859C-FFE8-4B32-8DA7-01BB35667965}"/>
              </a:ext>
            </a:extLst>
          </p:cNvPr>
          <p:cNvSpPr>
            <a:spLocks noChangeArrowheads="1"/>
          </p:cNvSpPr>
          <p:nvPr/>
        </p:nvSpPr>
        <p:spPr bwMode="auto">
          <a:xfrm>
            <a:off x="2743200" y="47244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
        <p:nvSpPr>
          <p:cNvPr id="74776" name="Text Box 24">
            <a:extLst>
              <a:ext uri="{FF2B5EF4-FFF2-40B4-BE49-F238E27FC236}">
                <a16:creationId xmlns:a16="http://schemas.microsoft.com/office/drawing/2014/main" id="{17026FE4-09C5-4093-B485-C300985D338C}"/>
              </a:ext>
            </a:extLst>
          </p:cNvPr>
          <p:cNvSpPr txBox="1">
            <a:spLocks noChangeArrowheads="1"/>
          </p:cNvSpPr>
          <p:nvPr/>
        </p:nvSpPr>
        <p:spPr bwMode="auto">
          <a:xfrm>
            <a:off x="2133600" y="5562600"/>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 lazy (adj):</a:t>
            </a:r>
          </a:p>
        </p:txBody>
      </p:sp>
      <p:sp>
        <p:nvSpPr>
          <p:cNvPr id="74777" name="Text Box 25">
            <a:extLst>
              <a:ext uri="{FF2B5EF4-FFF2-40B4-BE49-F238E27FC236}">
                <a16:creationId xmlns:a16="http://schemas.microsoft.com/office/drawing/2014/main" id="{399E31C9-38BD-4740-818B-DDD407291BD6}"/>
              </a:ext>
            </a:extLst>
          </p:cNvPr>
          <p:cNvSpPr txBox="1">
            <a:spLocks noChangeArrowheads="1"/>
          </p:cNvSpPr>
          <p:nvPr/>
        </p:nvSpPr>
        <p:spPr bwMode="auto">
          <a:xfrm>
            <a:off x="5943600" y="56388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lười biếng</a:t>
            </a:r>
          </a:p>
        </p:txBody>
      </p:sp>
      <p:sp>
        <p:nvSpPr>
          <p:cNvPr id="74778" name="Text Box 26">
            <a:extLst>
              <a:ext uri="{FF2B5EF4-FFF2-40B4-BE49-F238E27FC236}">
                <a16:creationId xmlns:a16="http://schemas.microsoft.com/office/drawing/2014/main" id="{F05FE141-BBDB-4A0E-9241-14BE451B27AF}"/>
              </a:ext>
            </a:extLst>
          </p:cNvPr>
          <p:cNvSpPr txBox="1">
            <a:spLocks noChangeArrowheads="1"/>
          </p:cNvSpPr>
          <p:nvPr/>
        </p:nvSpPr>
        <p:spPr bwMode="auto">
          <a:xfrm>
            <a:off x="5943600" y="47244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3200" b="1">
                <a:solidFill>
                  <a:srgbClr val="000066"/>
                </a:solidFill>
                <a:latin typeface="Tahoma" panose="020B0604030504040204" pitchFamily="34" charset="0"/>
              </a:rPr>
              <a:t>chắc chắn</a:t>
            </a:r>
          </a:p>
        </p:txBody>
      </p:sp>
      <p:sp>
        <p:nvSpPr>
          <p:cNvPr id="74779" name="Rectangle 27">
            <a:extLst>
              <a:ext uri="{FF2B5EF4-FFF2-40B4-BE49-F238E27FC236}">
                <a16:creationId xmlns:a16="http://schemas.microsoft.com/office/drawing/2014/main" id="{F85FB9DA-02F0-4BA2-8297-421FB3B52650}"/>
              </a:ext>
            </a:extLst>
          </p:cNvPr>
          <p:cNvSpPr>
            <a:spLocks noChangeArrowheads="1"/>
          </p:cNvSpPr>
          <p:nvPr/>
        </p:nvSpPr>
        <p:spPr bwMode="auto">
          <a:xfrm>
            <a:off x="3352800" y="40386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
        <p:nvSpPr>
          <p:cNvPr id="74780" name="Rectangle 28">
            <a:extLst>
              <a:ext uri="{FF2B5EF4-FFF2-40B4-BE49-F238E27FC236}">
                <a16:creationId xmlns:a16="http://schemas.microsoft.com/office/drawing/2014/main" id="{D4F9CF8A-C870-4165-AE4C-FEC1CD375FB4}"/>
              </a:ext>
            </a:extLst>
          </p:cNvPr>
          <p:cNvSpPr>
            <a:spLocks noChangeArrowheads="1"/>
          </p:cNvSpPr>
          <p:nvPr/>
        </p:nvSpPr>
        <p:spPr bwMode="auto">
          <a:xfrm>
            <a:off x="2667000" y="55626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67"/>
                                        </p:tgtEl>
                                        <p:attrNameLst>
                                          <p:attrName>style.visibility</p:attrName>
                                        </p:attrNameLst>
                                      </p:cBhvr>
                                      <p:to>
                                        <p:strVal val="visible"/>
                                      </p:to>
                                    </p:set>
                                    <p:anim calcmode="lin" valueType="num">
                                      <p:cBhvr additive="base">
                                        <p:cTn id="7" dur="500" fill="hold"/>
                                        <p:tgtEl>
                                          <p:spTgt spid="74767"/>
                                        </p:tgtEl>
                                        <p:attrNameLst>
                                          <p:attrName>ppt_x</p:attrName>
                                        </p:attrNameLst>
                                      </p:cBhvr>
                                      <p:tavLst>
                                        <p:tav tm="0">
                                          <p:val>
                                            <p:strVal val="#ppt_x"/>
                                          </p:val>
                                        </p:tav>
                                        <p:tav tm="100000">
                                          <p:val>
                                            <p:strVal val="#ppt_x"/>
                                          </p:val>
                                        </p:tav>
                                      </p:tavLst>
                                    </p:anim>
                                    <p:anim calcmode="lin" valueType="num">
                                      <p:cBhvr additive="base">
                                        <p:cTn id="8" dur="500" fill="hold"/>
                                        <p:tgtEl>
                                          <p:spTgt spid="747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68"/>
                                        </p:tgtEl>
                                        <p:attrNameLst>
                                          <p:attrName>style.visibility</p:attrName>
                                        </p:attrNameLst>
                                      </p:cBhvr>
                                      <p:to>
                                        <p:strVal val="visible"/>
                                      </p:to>
                                    </p:set>
                                    <p:anim calcmode="lin" valueType="num">
                                      <p:cBhvr additive="base">
                                        <p:cTn id="13" dur="500" fill="hold"/>
                                        <p:tgtEl>
                                          <p:spTgt spid="74768"/>
                                        </p:tgtEl>
                                        <p:attrNameLst>
                                          <p:attrName>ppt_x</p:attrName>
                                        </p:attrNameLst>
                                      </p:cBhvr>
                                      <p:tavLst>
                                        <p:tav tm="0">
                                          <p:val>
                                            <p:strVal val="#ppt_x"/>
                                          </p:val>
                                        </p:tav>
                                        <p:tav tm="100000">
                                          <p:val>
                                            <p:strVal val="#ppt_x"/>
                                          </p:val>
                                        </p:tav>
                                      </p:tavLst>
                                    </p:anim>
                                    <p:anim calcmode="lin" valueType="num">
                                      <p:cBhvr additive="base">
                                        <p:cTn id="14" dur="500" fill="hold"/>
                                        <p:tgtEl>
                                          <p:spTgt spid="747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69"/>
                                        </p:tgtEl>
                                        <p:attrNameLst>
                                          <p:attrName>style.visibility</p:attrName>
                                        </p:attrNameLst>
                                      </p:cBhvr>
                                      <p:to>
                                        <p:strVal val="visible"/>
                                      </p:to>
                                    </p:set>
                                    <p:anim calcmode="lin" valueType="num">
                                      <p:cBhvr additive="base">
                                        <p:cTn id="19" dur="500" fill="hold"/>
                                        <p:tgtEl>
                                          <p:spTgt spid="74769"/>
                                        </p:tgtEl>
                                        <p:attrNameLst>
                                          <p:attrName>ppt_x</p:attrName>
                                        </p:attrNameLst>
                                      </p:cBhvr>
                                      <p:tavLst>
                                        <p:tav tm="0">
                                          <p:val>
                                            <p:strVal val="#ppt_x"/>
                                          </p:val>
                                        </p:tav>
                                        <p:tav tm="100000">
                                          <p:val>
                                            <p:strVal val="#ppt_x"/>
                                          </p:val>
                                        </p:tav>
                                      </p:tavLst>
                                    </p:anim>
                                    <p:anim calcmode="lin" valueType="num">
                                      <p:cBhvr additive="base">
                                        <p:cTn id="20" dur="500" fill="hold"/>
                                        <p:tgtEl>
                                          <p:spTgt spid="747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70"/>
                                        </p:tgtEl>
                                        <p:attrNameLst>
                                          <p:attrName>style.visibility</p:attrName>
                                        </p:attrNameLst>
                                      </p:cBhvr>
                                      <p:to>
                                        <p:strVal val="visible"/>
                                      </p:to>
                                    </p:set>
                                    <p:anim calcmode="lin" valueType="num">
                                      <p:cBhvr additive="base">
                                        <p:cTn id="25" dur="500" fill="hold"/>
                                        <p:tgtEl>
                                          <p:spTgt spid="74770"/>
                                        </p:tgtEl>
                                        <p:attrNameLst>
                                          <p:attrName>ppt_x</p:attrName>
                                        </p:attrNameLst>
                                      </p:cBhvr>
                                      <p:tavLst>
                                        <p:tav tm="0">
                                          <p:val>
                                            <p:strVal val="#ppt_x"/>
                                          </p:val>
                                        </p:tav>
                                        <p:tav tm="100000">
                                          <p:val>
                                            <p:strVal val="#ppt_x"/>
                                          </p:val>
                                        </p:tav>
                                      </p:tavLst>
                                    </p:anim>
                                    <p:anim calcmode="lin" valueType="num">
                                      <p:cBhvr additive="base">
                                        <p:cTn id="26" dur="500" fill="hold"/>
                                        <p:tgtEl>
                                          <p:spTgt spid="747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71"/>
                                        </p:tgtEl>
                                        <p:attrNameLst>
                                          <p:attrName>style.visibility</p:attrName>
                                        </p:attrNameLst>
                                      </p:cBhvr>
                                      <p:to>
                                        <p:strVal val="visible"/>
                                      </p:to>
                                    </p:set>
                                    <p:anim calcmode="lin" valueType="num">
                                      <p:cBhvr additive="base">
                                        <p:cTn id="31" dur="500" fill="hold"/>
                                        <p:tgtEl>
                                          <p:spTgt spid="74771"/>
                                        </p:tgtEl>
                                        <p:attrNameLst>
                                          <p:attrName>ppt_x</p:attrName>
                                        </p:attrNameLst>
                                      </p:cBhvr>
                                      <p:tavLst>
                                        <p:tav tm="0">
                                          <p:val>
                                            <p:strVal val="#ppt_x"/>
                                          </p:val>
                                        </p:tav>
                                        <p:tav tm="100000">
                                          <p:val>
                                            <p:strVal val="#ppt_x"/>
                                          </p:val>
                                        </p:tav>
                                      </p:tavLst>
                                    </p:anim>
                                    <p:anim calcmode="lin" valueType="num">
                                      <p:cBhvr additive="base">
                                        <p:cTn id="32" dur="500" fill="hold"/>
                                        <p:tgtEl>
                                          <p:spTgt spid="747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72"/>
                                        </p:tgtEl>
                                        <p:attrNameLst>
                                          <p:attrName>style.visibility</p:attrName>
                                        </p:attrNameLst>
                                      </p:cBhvr>
                                      <p:to>
                                        <p:strVal val="visible"/>
                                      </p:to>
                                    </p:set>
                                    <p:anim calcmode="lin" valueType="num">
                                      <p:cBhvr additive="base">
                                        <p:cTn id="37" dur="500" fill="hold"/>
                                        <p:tgtEl>
                                          <p:spTgt spid="74772"/>
                                        </p:tgtEl>
                                        <p:attrNameLst>
                                          <p:attrName>ppt_x</p:attrName>
                                        </p:attrNameLst>
                                      </p:cBhvr>
                                      <p:tavLst>
                                        <p:tav tm="0">
                                          <p:val>
                                            <p:strVal val="#ppt_x"/>
                                          </p:val>
                                        </p:tav>
                                        <p:tav tm="100000">
                                          <p:val>
                                            <p:strVal val="#ppt_x"/>
                                          </p:val>
                                        </p:tav>
                                      </p:tavLst>
                                    </p:anim>
                                    <p:anim calcmode="lin" valueType="num">
                                      <p:cBhvr additive="base">
                                        <p:cTn id="38" dur="500" fill="hold"/>
                                        <p:tgtEl>
                                          <p:spTgt spid="7477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779"/>
                                        </p:tgtEl>
                                        <p:attrNameLst>
                                          <p:attrName>style.visibility</p:attrName>
                                        </p:attrNameLst>
                                      </p:cBhvr>
                                      <p:to>
                                        <p:strVal val="visible"/>
                                      </p:to>
                                    </p:set>
                                    <p:anim calcmode="lin" valueType="num">
                                      <p:cBhvr additive="base">
                                        <p:cTn id="43" dur="500" fill="hold"/>
                                        <p:tgtEl>
                                          <p:spTgt spid="74779"/>
                                        </p:tgtEl>
                                        <p:attrNameLst>
                                          <p:attrName>ppt_x</p:attrName>
                                        </p:attrNameLst>
                                      </p:cBhvr>
                                      <p:tavLst>
                                        <p:tav tm="0">
                                          <p:val>
                                            <p:strVal val="#ppt_x"/>
                                          </p:val>
                                        </p:tav>
                                        <p:tav tm="100000">
                                          <p:val>
                                            <p:strVal val="#ppt_x"/>
                                          </p:val>
                                        </p:tav>
                                      </p:tavLst>
                                    </p:anim>
                                    <p:anim calcmode="lin" valueType="num">
                                      <p:cBhvr additive="base">
                                        <p:cTn id="44" dur="500" fill="hold"/>
                                        <p:tgtEl>
                                          <p:spTgt spid="7477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773"/>
                                        </p:tgtEl>
                                        <p:attrNameLst>
                                          <p:attrName>style.visibility</p:attrName>
                                        </p:attrNameLst>
                                      </p:cBhvr>
                                      <p:to>
                                        <p:strVal val="visible"/>
                                      </p:to>
                                    </p:set>
                                    <p:anim calcmode="lin" valueType="num">
                                      <p:cBhvr additive="base">
                                        <p:cTn id="49" dur="500" fill="hold"/>
                                        <p:tgtEl>
                                          <p:spTgt spid="74773"/>
                                        </p:tgtEl>
                                        <p:attrNameLst>
                                          <p:attrName>ppt_x</p:attrName>
                                        </p:attrNameLst>
                                      </p:cBhvr>
                                      <p:tavLst>
                                        <p:tav tm="0">
                                          <p:val>
                                            <p:strVal val="#ppt_x"/>
                                          </p:val>
                                        </p:tav>
                                        <p:tav tm="100000">
                                          <p:val>
                                            <p:strVal val="#ppt_x"/>
                                          </p:val>
                                        </p:tav>
                                      </p:tavLst>
                                    </p:anim>
                                    <p:anim calcmode="lin" valueType="num">
                                      <p:cBhvr additive="base">
                                        <p:cTn id="50" dur="500" fill="hold"/>
                                        <p:tgtEl>
                                          <p:spTgt spid="7477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774"/>
                                        </p:tgtEl>
                                        <p:attrNameLst>
                                          <p:attrName>style.visibility</p:attrName>
                                        </p:attrNameLst>
                                      </p:cBhvr>
                                      <p:to>
                                        <p:strVal val="visible"/>
                                      </p:to>
                                    </p:set>
                                    <p:anim calcmode="lin" valueType="num">
                                      <p:cBhvr additive="base">
                                        <p:cTn id="55" dur="500" fill="hold"/>
                                        <p:tgtEl>
                                          <p:spTgt spid="74774"/>
                                        </p:tgtEl>
                                        <p:attrNameLst>
                                          <p:attrName>ppt_x</p:attrName>
                                        </p:attrNameLst>
                                      </p:cBhvr>
                                      <p:tavLst>
                                        <p:tav tm="0">
                                          <p:val>
                                            <p:strVal val="#ppt_x"/>
                                          </p:val>
                                        </p:tav>
                                        <p:tav tm="100000">
                                          <p:val>
                                            <p:strVal val="#ppt_x"/>
                                          </p:val>
                                        </p:tav>
                                      </p:tavLst>
                                    </p:anim>
                                    <p:anim calcmode="lin" valueType="num">
                                      <p:cBhvr additive="base">
                                        <p:cTn id="56" dur="500" fill="hold"/>
                                        <p:tgtEl>
                                          <p:spTgt spid="7477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775"/>
                                        </p:tgtEl>
                                        <p:attrNameLst>
                                          <p:attrName>style.visibility</p:attrName>
                                        </p:attrNameLst>
                                      </p:cBhvr>
                                      <p:to>
                                        <p:strVal val="visible"/>
                                      </p:to>
                                    </p:set>
                                    <p:anim calcmode="lin" valueType="num">
                                      <p:cBhvr additive="base">
                                        <p:cTn id="61" dur="500" fill="hold"/>
                                        <p:tgtEl>
                                          <p:spTgt spid="74775"/>
                                        </p:tgtEl>
                                        <p:attrNameLst>
                                          <p:attrName>ppt_x</p:attrName>
                                        </p:attrNameLst>
                                      </p:cBhvr>
                                      <p:tavLst>
                                        <p:tav tm="0">
                                          <p:val>
                                            <p:strVal val="#ppt_x"/>
                                          </p:val>
                                        </p:tav>
                                        <p:tav tm="100000">
                                          <p:val>
                                            <p:strVal val="#ppt_x"/>
                                          </p:val>
                                        </p:tav>
                                      </p:tavLst>
                                    </p:anim>
                                    <p:anim calcmode="lin" valueType="num">
                                      <p:cBhvr additive="base">
                                        <p:cTn id="62" dur="500" fill="hold"/>
                                        <p:tgtEl>
                                          <p:spTgt spid="7477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4778"/>
                                        </p:tgtEl>
                                        <p:attrNameLst>
                                          <p:attrName>style.visibility</p:attrName>
                                        </p:attrNameLst>
                                      </p:cBhvr>
                                      <p:to>
                                        <p:strVal val="visible"/>
                                      </p:to>
                                    </p:set>
                                    <p:anim calcmode="lin" valueType="num">
                                      <p:cBhvr additive="base">
                                        <p:cTn id="67" dur="500" fill="hold"/>
                                        <p:tgtEl>
                                          <p:spTgt spid="74778"/>
                                        </p:tgtEl>
                                        <p:attrNameLst>
                                          <p:attrName>ppt_x</p:attrName>
                                        </p:attrNameLst>
                                      </p:cBhvr>
                                      <p:tavLst>
                                        <p:tav tm="0">
                                          <p:val>
                                            <p:strVal val="#ppt_x"/>
                                          </p:val>
                                        </p:tav>
                                        <p:tav tm="100000">
                                          <p:val>
                                            <p:strVal val="#ppt_x"/>
                                          </p:val>
                                        </p:tav>
                                      </p:tavLst>
                                    </p:anim>
                                    <p:anim calcmode="lin" valueType="num">
                                      <p:cBhvr additive="base">
                                        <p:cTn id="68" dur="500" fill="hold"/>
                                        <p:tgtEl>
                                          <p:spTgt spid="7477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4776"/>
                                        </p:tgtEl>
                                        <p:attrNameLst>
                                          <p:attrName>style.visibility</p:attrName>
                                        </p:attrNameLst>
                                      </p:cBhvr>
                                      <p:to>
                                        <p:strVal val="visible"/>
                                      </p:to>
                                    </p:set>
                                    <p:anim calcmode="lin" valueType="num">
                                      <p:cBhvr additive="base">
                                        <p:cTn id="73" dur="500" fill="hold"/>
                                        <p:tgtEl>
                                          <p:spTgt spid="74776"/>
                                        </p:tgtEl>
                                        <p:attrNameLst>
                                          <p:attrName>ppt_x</p:attrName>
                                        </p:attrNameLst>
                                      </p:cBhvr>
                                      <p:tavLst>
                                        <p:tav tm="0">
                                          <p:val>
                                            <p:strVal val="#ppt_x"/>
                                          </p:val>
                                        </p:tav>
                                        <p:tav tm="100000">
                                          <p:val>
                                            <p:strVal val="#ppt_x"/>
                                          </p:val>
                                        </p:tav>
                                      </p:tavLst>
                                    </p:anim>
                                    <p:anim calcmode="lin" valueType="num">
                                      <p:cBhvr additive="base">
                                        <p:cTn id="74" dur="500" fill="hold"/>
                                        <p:tgtEl>
                                          <p:spTgt spid="7477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4780"/>
                                        </p:tgtEl>
                                        <p:attrNameLst>
                                          <p:attrName>style.visibility</p:attrName>
                                        </p:attrNameLst>
                                      </p:cBhvr>
                                      <p:to>
                                        <p:strVal val="visible"/>
                                      </p:to>
                                    </p:set>
                                    <p:anim calcmode="lin" valueType="num">
                                      <p:cBhvr additive="base">
                                        <p:cTn id="79" dur="500" fill="hold"/>
                                        <p:tgtEl>
                                          <p:spTgt spid="74780"/>
                                        </p:tgtEl>
                                        <p:attrNameLst>
                                          <p:attrName>ppt_x</p:attrName>
                                        </p:attrNameLst>
                                      </p:cBhvr>
                                      <p:tavLst>
                                        <p:tav tm="0">
                                          <p:val>
                                            <p:strVal val="#ppt_x"/>
                                          </p:val>
                                        </p:tav>
                                        <p:tav tm="100000">
                                          <p:val>
                                            <p:strVal val="#ppt_x"/>
                                          </p:val>
                                        </p:tav>
                                      </p:tavLst>
                                    </p:anim>
                                    <p:anim calcmode="lin" valueType="num">
                                      <p:cBhvr additive="base">
                                        <p:cTn id="80" dur="500" fill="hold"/>
                                        <p:tgtEl>
                                          <p:spTgt spid="7478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4777"/>
                                        </p:tgtEl>
                                        <p:attrNameLst>
                                          <p:attrName>style.visibility</p:attrName>
                                        </p:attrNameLst>
                                      </p:cBhvr>
                                      <p:to>
                                        <p:strVal val="visible"/>
                                      </p:to>
                                    </p:set>
                                    <p:anim calcmode="lin" valueType="num">
                                      <p:cBhvr additive="base">
                                        <p:cTn id="85" dur="500" fill="hold"/>
                                        <p:tgtEl>
                                          <p:spTgt spid="74777"/>
                                        </p:tgtEl>
                                        <p:attrNameLst>
                                          <p:attrName>ppt_x</p:attrName>
                                        </p:attrNameLst>
                                      </p:cBhvr>
                                      <p:tavLst>
                                        <p:tav tm="0">
                                          <p:val>
                                            <p:strVal val="#ppt_x"/>
                                          </p:val>
                                        </p:tav>
                                        <p:tav tm="100000">
                                          <p:val>
                                            <p:strVal val="#ppt_x"/>
                                          </p:val>
                                        </p:tav>
                                      </p:tavLst>
                                    </p:anim>
                                    <p:anim calcmode="lin" valueType="num">
                                      <p:cBhvr additive="base">
                                        <p:cTn id="86" dur="500" fill="hold"/>
                                        <p:tgtEl>
                                          <p:spTgt spid="74777"/>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2" nodeType="clickEffect">
                                  <p:stCondLst>
                                    <p:cond delay="0"/>
                                  </p:stCondLst>
                                  <p:childTnLst>
                                    <p:set>
                                      <p:cBhvr>
                                        <p:cTn id="90" dur="1" fill="hold">
                                          <p:stCondLst>
                                            <p:cond delay="0"/>
                                          </p:stCondLst>
                                        </p:cTn>
                                        <p:tgtEl>
                                          <p:spTgt spid="74767"/>
                                        </p:tgtEl>
                                        <p:attrNameLst>
                                          <p:attrName>style.visibility</p:attrName>
                                        </p:attrNameLst>
                                      </p:cBhvr>
                                      <p:to>
                                        <p:strVal val="visible"/>
                                      </p:to>
                                    </p:set>
                                    <p:anim calcmode="lin" valueType="num">
                                      <p:cBhvr additive="base">
                                        <p:cTn id="91" dur="500" fill="hold"/>
                                        <p:tgtEl>
                                          <p:spTgt spid="74767"/>
                                        </p:tgtEl>
                                        <p:attrNameLst>
                                          <p:attrName>ppt_x</p:attrName>
                                        </p:attrNameLst>
                                      </p:cBhvr>
                                      <p:tavLst>
                                        <p:tav tm="0">
                                          <p:val>
                                            <p:strVal val="#ppt_x"/>
                                          </p:val>
                                        </p:tav>
                                        <p:tav tm="100000">
                                          <p:val>
                                            <p:strVal val="#ppt_x"/>
                                          </p:val>
                                        </p:tav>
                                      </p:tavLst>
                                    </p:anim>
                                    <p:anim calcmode="lin" valueType="num">
                                      <p:cBhvr additive="base">
                                        <p:cTn id="92" dur="500" fill="hold"/>
                                        <p:tgtEl>
                                          <p:spTgt spid="74767"/>
                                        </p:tgtEl>
                                        <p:attrNameLst>
                                          <p:attrName>ppt_y</p:attrName>
                                        </p:attrNameLst>
                                      </p:cBhvr>
                                      <p:tavLst>
                                        <p:tav tm="0">
                                          <p:val>
                                            <p:strVal val="1+#ppt_h/2"/>
                                          </p:val>
                                        </p:tav>
                                        <p:tav tm="100000">
                                          <p:val>
                                            <p:strVal val="#ppt_y"/>
                                          </p:val>
                                        </p:tav>
                                      </p:tavLst>
                                    </p:anim>
                                  </p:childTnLst>
                                </p:cTn>
                              </p:par>
                              <p:par>
                                <p:cTn id="93" presetID="2" presetClass="entr" presetSubtype="4" fill="hold" grpId="2" nodeType="withEffect">
                                  <p:stCondLst>
                                    <p:cond delay="0"/>
                                  </p:stCondLst>
                                  <p:childTnLst>
                                    <p:set>
                                      <p:cBhvr>
                                        <p:cTn id="94" dur="1" fill="hold">
                                          <p:stCondLst>
                                            <p:cond delay="0"/>
                                          </p:stCondLst>
                                        </p:cTn>
                                        <p:tgtEl>
                                          <p:spTgt spid="74769"/>
                                        </p:tgtEl>
                                        <p:attrNameLst>
                                          <p:attrName>style.visibility</p:attrName>
                                        </p:attrNameLst>
                                      </p:cBhvr>
                                      <p:to>
                                        <p:strVal val="visible"/>
                                      </p:to>
                                    </p:set>
                                    <p:anim calcmode="lin" valueType="num">
                                      <p:cBhvr additive="base">
                                        <p:cTn id="95" dur="500" fill="hold"/>
                                        <p:tgtEl>
                                          <p:spTgt spid="74769"/>
                                        </p:tgtEl>
                                        <p:attrNameLst>
                                          <p:attrName>ppt_x</p:attrName>
                                        </p:attrNameLst>
                                      </p:cBhvr>
                                      <p:tavLst>
                                        <p:tav tm="0">
                                          <p:val>
                                            <p:strVal val="#ppt_x"/>
                                          </p:val>
                                        </p:tav>
                                        <p:tav tm="100000">
                                          <p:val>
                                            <p:strVal val="#ppt_x"/>
                                          </p:val>
                                        </p:tav>
                                      </p:tavLst>
                                    </p:anim>
                                    <p:anim calcmode="lin" valueType="num">
                                      <p:cBhvr additive="base">
                                        <p:cTn id="96" dur="500" fill="hold"/>
                                        <p:tgtEl>
                                          <p:spTgt spid="74769"/>
                                        </p:tgtEl>
                                        <p:attrNameLst>
                                          <p:attrName>ppt_y</p:attrName>
                                        </p:attrNameLst>
                                      </p:cBhvr>
                                      <p:tavLst>
                                        <p:tav tm="0">
                                          <p:val>
                                            <p:strVal val="1+#ppt_h/2"/>
                                          </p:val>
                                        </p:tav>
                                        <p:tav tm="100000">
                                          <p:val>
                                            <p:strVal val="#ppt_y"/>
                                          </p:val>
                                        </p:tav>
                                      </p:tavLst>
                                    </p:anim>
                                  </p:childTnLst>
                                </p:cTn>
                              </p:par>
                              <p:par>
                                <p:cTn id="97" presetID="2" presetClass="entr" presetSubtype="4" fill="hold" grpId="2" nodeType="withEffect">
                                  <p:stCondLst>
                                    <p:cond delay="0"/>
                                  </p:stCondLst>
                                  <p:childTnLst>
                                    <p:set>
                                      <p:cBhvr>
                                        <p:cTn id="98" dur="1" fill="hold">
                                          <p:stCondLst>
                                            <p:cond delay="0"/>
                                          </p:stCondLst>
                                        </p:cTn>
                                        <p:tgtEl>
                                          <p:spTgt spid="74772"/>
                                        </p:tgtEl>
                                        <p:attrNameLst>
                                          <p:attrName>style.visibility</p:attrName>
                                        </p:attrNameLst>
                                      </p:cBhvr>
                                      <p:to>
                                        <p:strVal val="visible"/>
                                      </p:to>
                                    </p:set>
                                    <p:anim calcmode="lin" valueType="num">
                                      <p:cBhvr additive="base">
                                        <p:cTn id="99" dur="500" fill="hold"/>
                                        <p:tgtEl>
                                          <p:spTgt spid="74772"/>
                                        </p:tgtEl>
                                        <p:attrNameLst>
                                          <p:attrName>ppt_x</p:attrName>
                                        </p:attrNameLst>
                                      </p:cBhvr>
                                      <p:tavLst>
                                        <p:tav tm="0">
                                          <p:val>
                                            <p:strVal val="#ppt_x"/>
                                          </p:val>
                                        </p:tav>
                                        <p:tav tm="100000">
                                          <p:val>
                                            <p:strVal val="#ppt_x"/>
                                          </p:val>
                                        </p:tav>
                                      </p:tavLst>
                                    </p:anim>
                                    <p:anim calcmode="lin" valueType="num">
                                      <p:cBhvr additive="base">
                                        <p:cTn id="100" dur="500" fill="hold"/>
                                        <p:tgtEl>
                                          <p:spTgt spid="74772"/>
                                        </p:tgtEl>
                                        <p:attrNameLst>
                                          <p:attrName>ppt_y</p:attrName>
                                        </p:attrNameLst>
                                      </p:cBhvr>
                                      <p:tavLst>
                                        <p:tav tm="0">
                                          <p:val>
                                            <p:strVal val="1+#ppt_h/2"/>
                                          </p:val>
                                        </p:tav>
                                        <p:tav tm="100000">
                                          <p:val>
                                            <p:strVal val="#ppt_y"/>
                                          </p:val>
                                        </p:tav>
                                      </p:tavLst>
                                    </p:anim>
                                  </p:childTnLst>
                                </p:cTn>
                              </p:par>
                              <p:par>
                                <p:cTn id="101" presetID="2" presetClass="entr" presetSubtype="4" fill="hold" grpId="2" nodeType="withEffect">
                                  <p:stCondLst>
                                    <p:cond delay="0"/>
                                  </p:stCondLst>
                                  <p:childTnLst>
                                    <p:set>
                                      <p:cBhvr>
                                        <p:cTn id="102" dur="1" fill="hold">
                                          <p:stCondLst>
                                            <p:cond delay="0"/>
                                          </p:stCondLst>
                                        </p:cTn>
                                        <p:tgtEl>
                                          <p:spTgt spid="74774"/>
                                        </p:tgtEl>
                                        <p:attrNameLst>
                                          <p:attrName>style.visibility</p:attrName>
                                        </p:attrNameLst>
                                      </p:cBhvr>
                                      <p:to>
                                        <p:strVal val="visible"/>
                                      </p:to>
                                    </p:set>
                                    <p:anim calcmode="lin" valueType="num">
                                      <p:cBhvr additive="base">
                                        <p:cTn id="103" dur="500" fill="hold"/>
                                        <p:tgtEl>
                                          <p:spTgt spid="74774"/>
                                        </p:tgtEl>
                                        <p:attrNameLst>
                                          <p:attrName>ppt_x</p:attrName>
                                        </p:attrNameLst>
                                      </p:cBhvr>
                                      <p:tavLst>
                                        <p:tav tm="0">
                                          <p:val>
                                            <p:strVal val="#ppt_x"/>
                                          </p:val>
                                        </p:tav>
                                        <p:tav tm="100000">
                                          <p:val>
                                            <p:strVal val="#ppt_x"/>
                                          </p:val>
                                        </p:tav>
                                      </p:tavLst>
                                    </p:anim>
                                    <p:anim calcmode="lin" valueType="num">
                                      <p:cBhvr additive="base">
                                        <p:cTn id="104" dur="500" fill="hold"/>
                                        <p:tgtEl>
                                          <p:spTgt spid="74774"/>
                                        </p:tgtEl>
                                        <p:attrNameLst>
                                          <p:attrName>ppt_y</p:attrName>
                                        </p:attrNameLst>
                                      </p:cBhvr>
                                      <p:tavLst>
                                        <p:tav tm="0">
                                          <p:val>
                                            <p:strVal val="1+#ppt_h/2"/>
                                          </p:val>
                                        </p:tav>
                                        <p:tav tm="100000">
                                          <p:val>
                                            <p:strVal val="#ppt_y"/>
                                          </p:val>
                                        </p:tav>
                                      </p:tavLst>
                                    </p:anim>
                                  </p:childTnLst>
                                </p:cTn>
                              </p:par>
                              <p:par>
                                <p:cTn id="105" presetID="2" presetClass="entr" presetSubtype="4" fill="hold" grpId="2" nodeType="withEffect">
                                  <p:stCondLst>
                                    <p:cond delay="0"/>
                                  </p:stCondLst>
                                  <p:childTnLst>
                                    <p:set>
                                      <p:cBhvr>
                                        <p:cTn id="106" dur="1" fill="hold">
                                          <p:stCondLst>
                                            <p:cond delay="0"/>
                                          </p:stCondLst>
                                        </p:cTn>
                                        <p:tgtEl>
                                          <p:spTgt spid="74776"/>
                                        </p:tgtEl>
                                        <p:attrNameLst>
                                          <p:attrName>style.visibility</p:attrName>
                                        </p:attrNameLst>
                                      </p:cBhvr>
                                      <p:to>
                                        <p:strVal val="visible"/>
                                      </p:to>
                                    </p:set>
                                    <p:anim calcmode="lin" valueType="num">
                                      <p:cBhvr additive="base">
                                        <p:cTn id="107" dur="500" fill="hold"/>
                                        <p:tgtEl>
                                          <p:spTgt spid="74776"/>
                                        </p:tgtEl>
                                        <p:attrNameLst>
                                          <p:attrName>ppt_x</p:attrName>
                                        </p:attrNameLst>
                                      </p:cBhvr>
                                      <p:tavLst>
                                        <p:tav tm="0">
                                          <p:val>
                                            <p:strVal val="#ppt_x"/>
                                          </p:val>
                                        </p:tav>
                                        <p:tav tm="100000">
                                          <p:val>
                                            <p:strVal val="#ppt_x"/>
                                          </p:val>
                                        </p:tav>
                                      </p:tavLst>
                                    </p:anim>
                                    <p:anim calcmode="lin" valueType="num">
                                      <p:cBhvr additive="base">
                                        <p:cTn id="108" dur="500" fill="hold"/>
                                        <p:tgtEl>
                                          <p:spTgt spid="74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9" restart="whenNotActive" fill="hold" evtFilter="cancelBubble" nodeType="interactiveSeq">
                <p:stCondLst>
                  <p:cond evt="onClick" delay="0">
                    <p:tgtEl>
                      <p:spTgt spid="74767"/>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74767"/>
                                        </p:tgtEl>
                                        <p:attrNameLst>
                                          <p:attrName>ppt_x</p:attrName>
                                        </p:attrNameLst>
                                      </p:cBhvr>
                                      <p:tavLst>
                                        <p:tav tm="0">
                                          <p:val>
                                            <p:strVal val="ppt_x"/>
                                          </p:val>
                                        </p:tav>
                                        <p:tav tm="100000">
                                          <p:val>
                                            <p:strVal val="ppt_x"/>
                                          </p:val>
                                        </p:tav>
                                      </p:tavLst>
                                    </p:anim>
                                    <p:anim calcmode="lin" valueType="num">
                                      <p:cBhvr additive="base">
                                        <p:cTn id="114" dur="500"/>
                                        <p:tgtEl>
                                          <p:spTgt spid="74767"/>
                                        </p:tgtEl>
                                        <p:attrNameLst>
                                          <p:attrName>ppt_y</p:attrName>
                                        </p:attrNameLst>
                                      </p:cBhvr>
                                      <p:tavLst>
                                        <p:tav tm="0">
                                          <p:val>
                                            <p:strVal val="ppt_y"/>
                                          </p:val>
                                        </p:tav>
                                        <p:tav tm="100000">
                                          <p:val>
                                            <p:strVal val="1+ppt_h/2"/>
                                          </p:val>
                                        </p:tav>
                                      </p:tavLst>
                                    </p:anim>
                                    <p:set>
                                      <p:cBhvr>
                                        <p:cTn id="115" dur="1" fill="hold">
                                          <p:stCondLst>
                                            <p:cond delay="499"/>
                                          </p:stCondLst>
                                        </p:cTn>
                                        <p:tgtEl>
                                          <p:spTgt spid="74767"/>
                                        </p:tgtEl>
                                        <p:attrNameLst>
                                          <p:attrName>style.visibility</p:attrName>
                                        </p:attrNameLst>
                                      </p:cBhvr>
                                      <p:to>
                                        <p:strVal val="hidden"/>
                                      </p:to>
                                    </p:set>
                                  </p:childTnLst>
                                </p:cTn>
                              </p:par>
                            </p:childTnLst>
                          </p:cTn>
                        </p:par>
                      </p:childTnLst>
                    </p:cTn>
                  </p:par>
                </p:childTnLst>
              </p:cTn>
              <p:nextCondLst>
                <p:cond evt="onClick" delay="0">
                  <p:tgtEl>
                    <p:spTgt spid="74767"/>
                  </p:tgtEl>
                </p:cond>
              </p:nextCondLst>
            </p:seq>
            <p:seq concurrent="1" nextAc="seek">
              <p:cTn id="116" restart="whenNotActive" fill="hold" evtFilter="cancelBubble" nodeType="interactiveSeq">
                <p:stCondLst>
                  <p:cond evt="onClick" delay="0">
                    <p:tgtEl>
                      <p:spTgt spid="7476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2" presetClass="exit" presetSubtype="4" fill="hold" grpId="1" nodeType="clickEffect">
                                  <p:stCondLst>
                                    <p:cond delay="0"/>
                                  </p:stCondLst>
                                  <p:childTnLst>
                                    <p:anim calcmode="lin" valueType="num">
                                      <p:cBhvr additive="base">
                                        <p:cTn id="120" dur="500"/>
                                        <p:tgtEl>
                                          <p:spTgt spid="74769"/>
                                        </p:tgtEl>
                                        <p:attrNameLst>
                                          <p:attrName>ppt_x</p:attrName>
                                        </p:attrNameLst>
                                      </p:cBhvr>
                                      <p:tavLst>
                                        <p:tav tm="0">
                                          <p:val>
                                            <p:strVal val="ppt_x"/>
                                          </p:val>
                                        </p:tav>
                                        <p:tav tm="100000">
                                          <p:val>
                                            <p:strVal val="ppt_x"/>
                                          </p:val>
                                        </p:tav>
                                      </p:tavLst>
                                    </p:anim>
                                    <p:anim calcmode="lin" valueType="num">
                                      <p:cBhvr additive="base">
                                        <p:cTn id="121" dur="500"/>
                                        <p:tgtEl>
                                          <p:spTgt spid="74769"/>
                                        </p:tgtEl>
                                        <p:attrNameLst>
                                          <p:attrName>ppt_y</p:attrName>
                                        </p:attrNameLst>
                                      </p:cBhvr>
                                      <p:tavLst>
                                        <p:tav tm="0">
                                          <p:val>
                                            <p:strVal val="ppt_y"/>
                                          </p:val>
                                        </p:tav>
                                        <p:tav tm="100000">
                                          <p:val>
                                            <p:strVal val="1+ppt_h/2"/>
                                          </p:val>
                                        </p:tav>
                                      </p:tavLst>
                                    </p:anim>
                                    <p:set>
                                      <p:cBhvr>
                                        <p:cTn id="122" dur="1" fill="hold">
                                          <p:stCondLst>
                                            <p:cond delay="499"/>
                                          </p:stCondLst>
                                        </p:cTn>
                                        <p:tgtEl>
                                          <p:spTgt spid="74769"/>
                                        </p:tgtEl>
                                        <p:attrNameLst>
                                          <p:attrName>style.visibility</p:attrName>
                                        </p:attrNameLst>
                                      </p:cBhvr>
                                      <p:to>
                                        <p:strVal val="hidden"/>
                                      </p:to>
                                    </p:set>
                                  </p:childTnLst>
                                </p:cTn>
                              </p:par>
                            </p:childTnLst>
                          </p:cTn>
                        </p:par>
                      </p:childTnLst>
                    </p:cTn>
                  </p:par>
                </p:childTnLst>
              </p:cTn>
              <p:nextCondLst>
                <p:cond evt="onClick" delay="0">
                  <p:tgtEl>
                    <p:spTgt spid="74769"/>
                  </p:tgtEl>
                </p:cond>
              </p:nextCondLst>
            </p:seq>
            <p:seq concurrent="1" nextAc="seek">
              <p:cTn id="123" restart="whenNotActive" fill="hold" evtFilter="cancelBubble" nodeType="interactiveSeq">
                <p:stCondLst>
                  <p:cond evt="onClick" delay="0">
                    <p:tgtEl>
                      <p:spTgt spid="74772"/>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2" presetClass="exit" presetSubtype="4" fill="hold" grpId="1" nodeType="clickEffect">
                                  <p:stCondLst>
                                    <p:cond delay="0"/>
                                  </p:stCondLst>
                                  <p:childTnLst>
                                    <p:anim calcmode="lin" valueType="num">
                                      <p:cBhvr additive="base">
                                        <p:cTn id="127" dur="500"/>
                                        <p:tgtEl>
                                          <p:spTgt spid="74772"/>
                                        </p:tgtEl>
                                        <p:attrNameLst>
                                          <p:attrName>ppt_x</p:attrName>
                                        </p:attrNameLst>
                                      </p:cBhvr>
                                      <p:tavLst>
                                        <p:tav tm="0">
                                          <p:val>
                                            <p:strVal val="ppt_x"/>
                                          </p:val>
                                        </p:tav>
                                        <p:tav tm="100000">
                                          <p:val>
                                            <p:strVal val="ppt_x"/>
                                          </p:val>
                                        </p:tav>
                                      </p:tavLst>
                                    </p:anim>
                                    <p:anim calcmode="lin" valueType="num">
                                      <p:cBhvr additive="base">
                                        <p:cTn id="128" dur="500"/>
                                        <p:tgtEl>
                                          <p:spTgt spid="74772"/>
                                        </p:tgtEl>
                                        <p:attrNameLst>
                                          <p:attrName>ppt_y</p:attrName>
                                        </p:attrNameLst>
                                      </p:cBhvr>
                                      <p:tavLst>
                                        <p:tav tm="0">
                                          <p:val>
                                            <p:strVal val="ppt_y"/>
                                          </p:val>
                                        </p:tav>
                                        <p:tav tm="100000">
                                          <p:val>
                                            <p:strVal val="1+ppt_h/2"/>
                                          </p:val>
                                        </p:tav>
                                      </p:tavLst>
                                    </p:anim>
                                    <p:set>
                                      <p:cBhvr>
                                        <p:cTn id="129" dur="1" fill="hold">
                                          <p:stCondLst>
                                            <p:cond delay="499"/>
                                          </p:stCondLst>
                                        </p:cTn>
                                        <p:tgtEl>
                                          <p:spTgt spid="74772"/>
                                        </p:tgtEl>
                                        <p:attrNameLst>
                                          <p:attrName>style.visibility</p:attrName>
                                        </p:attrNameLst>
                                      </p:cBhvr>
                                      <p:to>
                                        <p:strVal val="hidden"/>
                                      </p:to>
                                    </p:set>
                                  </p:childTnLst>
                                </p:cTn>
                              </p:par>
                            </p:childTnLst>
                          </p:cTn>
                        </p:par>
                      </p:childTnLst>
                    </p:cTn>
                  </p:par>
                </p:childTnLst>
              </p:cTn>
              <p:nextCondLst>
                <p:cond evt="onClick" delay="0">
                  <p:tgtEl>
                    <p:spTgt spid="74772"/>
                  </p:tgtEl>
                </p:cond>
              </p:nextCondLst>
            </p:seq>
            <p:seq concurrent="1" nextAc="seek">
              <p:cTn id="130" restart="whenNotActive" fill="hold" evtFilter="cancelBubble" nodeType="interactiveSeq">
                <p:stCondLst>
                  <p:cond evt="onClick" delay="0">
                    <p:tgtEl>
                      <p:spTgt spid="74774"/>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2" presetClass="exit" presetSubtype="4" fill="hold" grpId="1" nodeType="clickEffect">
                                  <p:stCondLst>
                                    <p:cond delay="0"/>
                                  </p:stCondLst>
                                  <p:childTnLst>
                                    <p:anim calcmode="lin" valueType="num">
                                      <p:cBhvr additive="base">
                                        <p:cTn id="134" dur="500"/>
                                        <p:tgtEl>
                                          <p:spTgt spid="74774"/>
                                        </p:tgtEl>
                                        <p:attrNameLst>
                                          <p:attrName>ppt_x</p:attrName>
                                        </p:attrNameLst>
                                      </p:cBhvr>
                                      <p:tavLst>
                                        <p:tav tm="0">
                                          <p:val>
                                            <p:strVal val="ppt_x"/>
                                          </p:val>
                                        </p:tav>
                                        <p:tav tm="100000">
                                          <p:val>
                                            <p:strVal val="ppt_x"/>
                                          </p:val>
                                        </p:tav>
                                      </p:tavLst>
                                    </p:anim>
                                    <p:anim calcmode="lin" valueType="num">
                                      <p:cBhvr additive="base">
                                        <p:cTn id="135" dur="500"/>
                                        <p:tgtEl>
                                          <p:spTgt spid="74774"/>
                                        </p:tgtEl>
                                        <p:attrNameLst>
                                          <p:attrName>ppt_y</p:attrName>
                                        </p:attrNameLst>
                                      </p:cBhvr>
                                      <p:tavLst>
                                        <p:tav tm="0">
                                          <p:val>
                                            <p:strVal val="ppt_y"/>
                                          </p:val>
                                        </p:tav>
                                        <p:tav tm="100000">
                                          <p:val>
                                            <p:strVal val="1+ppt_h/2"/>
                                          </p:val>
                                        </p:tav>
                                      </p:tavLst>
                                    </p:anim>
                                    <p:set>
                                      <p:cBhvr>
                                        <p:cTn id="136" dur="1" fill="hold">
                                          <p:stCondLst>
                                            <p:cond delay="499"/>
                                          </p:stCondLst>
                                        </p:cTn>
                                        <p:tgtEl>
                                          <p:spTgt spid="74774"/>
                                        </p:tgtEl>
                                        <p:attrNameLst>
                                          <p:attrName>style.visibility</p:attrName>
                                        </p:attrNameLst>
                                      </p:cBhvr>
                                      <p:to>
                                        <p:strVal val="hidden"/>
                                      </p:to>
                                    </p:set>
                                  </p:childTnLst>
                                </p:cTn>
                              </p:par>
                            </p:childTnLst>
                          </p:cTn>
                        </p:par>
                      </p:childTnLst>
                    </p:cTn>
                  </p:par>
                </p:childTnLst>
              </p:cTn>
              <p:nextCondLst>
                <p:cond evt="onClick" delay="0">
                  <p:tgtEl>
                    <p:spTgt spid="74774"/>
                  </p:tgtEl>
                </p:cond>
              </p:nextCondLst>
            </p:seq>
            <p:seq concurrent="1" nextAc="seek">
              <p:cTn id="137" restart="whenNotActive" fill="hold" evtFilter="cancelBubble" nodeType="interactiveSeq">
                <p:stCondLst>
                  <p:cond evt="onClick" delay="0">
                    <p:tgtEl>
                      <p:spTgt spid="74776"/>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2" presetClass="exit" presetSubtype="4" fill="hold" grpId="1" nodeType="clickEffect">
                                  <p:stCondLst>
                                    <p:cond delay="0"/>
                                  </p:stCondLst>
                                  <p:childTnLst>
                                    <p:anim calcmode="lin" valueType="num">
                                      <p:cBhvr additive="base">
                                        <p:cTn id="141" dur="500"/>
                                        <p:tgtEl>
                                          <p:spTgt spid="74776"/>
                                        </p:tgtEl>
                                        <p:attrNameLst>
                                          <p:attrName>ppt_x</p:attrName>
                                        </p:attrNameLst>
                                      </p:cBhvr>
                                      <p:tavLst>
                                        <p:tav tm="0">
                                          <p:val>
                                            <p:strVal val="ppt_x"/>
                                          </p:val>
                                        </p:tav>
                                        <p:tav tm="100000">
                                          <p:val>
                                            <p:strVal val="ppt_x"/>
                                          </p:val>
                                        </p:tav>
                                      </p:tavLst>
                                    </p:anim>
                                    <p:anim calcmode="lin" valueType="num">
                                      <p:cBhvr additive="base">
                                        <p:cTn id="142" dur="500"/>
                                        <p:tgtEl>
                                          <p:spTgt spid="74776"/>
                                        </p:tgtEl>
                                        <p:attrNameLst>
                                          <p:attrName>ppt_y</p:attrName>
                                        </p:attrNameLst>
                                      </p:cBhvr>
                                      <p:tavLst>
                                        <p:tav tm="0">
                                          <p:val>
                                            <p:strVal val="ppt_y"/>
                                          </p:val>
                                        </p:tav>
                                        <p:tav tm="100000">
                                          <p:val>
                                            <p:strVal val="1+ppt_h/2"/>
                                          </p:val>
                                        </p:tav>
                                      </p:tavLst>
                                    </p:anim>
                                    <p:set>
                                      <p:cBhvr>
                                        <p:cTn id="143" dur="1" fill="hold">
                                          <p:stCondLst>
                                            <p:cond delay="499"/>
                                          </p:stCondLst>
                                        </p:cTn>
                                        <p:tgtEl>
                                          <p:spTgt spid="74776"/>
                                        </p:tgtEl>
                                        <p:attrNameLst>
                                          <p:attrName>style.visibility</p:attrName>
                                        </p:attrNameLst>
                                      </p:cBhvr>
                                      <p:to>
                                        <p:strVal val="hidden"/>
                                      </p:to>
                                    </p:set>
                                  </p:childTnLst>
                                </p:cTn>
                              </p:par>
                            </p:childTnLst>
                          </p:cTn>
                        </p:par>
                      </p:childTnLst>
                    </p:cTn>
                  </p:par>
                </p:childTnLst>
              </p:cTn>
              <p:nextCondLst>
                <p:cond evt="onClick" delay="0">
                  <p:tgtEl>
                    <p:spTgt spid="74776"/>
                  </p:tgtEl>
                </p:cond>
              </p:nextCondLst>
            </p:seq>
          </p:childTnLst>
        </p:cTn>
      </p:par>
    </p:tnLst>
    <p:bldLst>
      <p:bldP spid="74767" grpId="0"/>
      <p:bldP spid="74767" grpId="1"/>
      <p:bldP spid="74767" grpId="2"/>
      <p:bldP spid="74768" grpId="0"/>
      <p:bldP spid="74769" grpId="0"/>
      <p:bldP spid="74769" grpId="1"/>
      <p:bldP spid="74769" grpId="2"/>
      <p:bldP spid="74770" grpId="0" animBg="1"/>
      <p:bldP spid="74771" grpId="0"/>
      <p:bldP spid="74772" grpId="0"/>
      <p:bldP spid="74772" grpId="1"/>
      <p:bldP spid="74772" grpId="2"/>
      <p:bldP spid="74773" grpId="0"/>
      <p:bldP spid="74774" grpId="0"/>
      <p:bldP spid="74774" grpId="1"/>
      <p:bldP spid="74774" grpId="2"/>
      <p:bldP spid="74775" grpId="0" animBg="1"/>
      <p:bldP spid="74776" grpId="0"/>
      <p:bldP spid="74776" grpId="1"/>
      <p:bldP spid="74776" grpId="2"/>
      <p:bldP spid="74777" grpId="0"/>
      <p:bldP spid="74778" grpId="0"/>
      <p:bldP spid="74779" grpId="0" animBg="1"/>
      <p:bldP spid="747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1730B2A-8643-4396-A7B6-78D3114E0028}"/>
              </a:ext>
            </a:extLst>
          </p:cNvPr>
          <p:cNvSpPr txBox="1">
            <a:spLocks noChangeArrowheads="1"/>
          </p:cNvSpPr>
          <p:nvPr/>
        </p:nvSpPr>
        <p:spPr bwMode="auto">
          <a:xfrm>
            <a:off x="1524000" y="38862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latin typeface="Times New Roman" panose="02020603050405020304" pitchFamily="18" charset="0"/>
              </a:rPr>
              <a:t>3.</a:t>
            </a:r>
            <a:r>
              <a:rPr lang="en-US" altLang="en-US" sz="2800" b="1">
                <a:latin typeface="Times New Roman" panose="02020603050405020304" pitchFamily="18" charset="0"/>
              </a:rPr>
              <a:t> (to) last:</a:t>
            </a:r>
            <a:r>
              <a:rPr lang="vi-VN" altLang="en-US" sz="2800" b="1">
                <a:latin typeface="Times New Roman" panose="02020603050405020304" pitchFamily="18" charset="0"/>
              </a:rPr>
              <a:t> </a:t>
            </a:r>
            <a:r>
              <a:rPr lang="en-US" altLang="en-US" sz="2800">
                <a:latin typeface="Times New Roman" panose="02020603050405020304" pitchFamily="18" charset="0"/>
              </a:rPr>
              <a:t>continue for a specified period of time</a:t>
            </a:r>
          </a:p>
        </p:txBody>
      </p:sp>
      <p:sp>
        <p:nvSpPr>
          <p:cNvPr id="5123" name="Text Box 3">
            <a:extLst>
              <a:ext uri="{FF2B5EF4-FFF2-40B4-BE49-F238E27FC236}">
                <a16:creationId xmlns:a16="http://schemas.microsoft.com/office/drawing/2014/main" id="{0D6E5080-CF09-4D6B-8921-091EB0A433AA}"/>
              </a:ext>
            </a:extLst>
          </p:cNvPr>
          <p:cNvSpPr txBox="1">
            <a:spLocks noChangeArrowheads="1"/>
          </p:cNvSpPr>
          <p:nvPr/>
        </p:nvSpPr>
        <p:spPr bwMode="auto">
          <a:xfrm>
            <a:off x="1524000" y="4572001"/>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800" b="1">
                <a:latin typeface="Times New Roman" panose="02020603050405020304" pitchFamily="18" charset="0"/>
              </a:rPr>
              <a:t>4. almost </a:t>
            </a:r>
            <a:r>
              <a:rPr lang="en-US" altLang="en-US" sz="2800" b="1">
                <a:latin typeface="Times New Roman" panose="02020603050405020304" pitchFamily="18" charset="0"/>
              </a:rPr>
              <a:t>(adv):</a:t>
            </a:r>
            <a:r>
              <a:rPr lang="vi-VN" altLang="en-US" sz="2800" b="1">
                <a:latin typeface="Times New Roman" panose="02020603050405020304" pitchFamily="18" charset="0"/>
              </a:rPr>
              <a:t> </a:t>
            </a:r>
            <a:r>
              <a:rPr lang="en-US" altLang="en-US" sz="2800">
                <a:latin typeface="Times New Roman" panose="02020603050405020304" pitchFamily="18" charset="0"/>
              </a:rPr>
              <a:t>Near to in quantity or amount</a:t>
            </a:r>
          </a:p>
        </p:txBody>
      </p:sp>
      <p:sp>
        <p:nvSpPr>
          <p:cNvPr id="5124" name="Text Box 4">
            <a:extLst>
              <a:ext uri="{FF2B5EF4-FFF2-40B4-BE49-F238E27FC236}">
                <a16:creationId xmlns:a16="http://schemas.microsoft.com/office/drawing/2014/main" id="{0B5F8A2D-3895-473D-8407-7BF26805EFCF}"/>
              </a:ext>
            </a:extLst>
          </p:cNvPr>
          <p:cNvSpPr txBox="1">
            <a:spLocks noChangeArrowheads="1"/>
          </p:cNvSpPr>
          <p:nvPr/>
        </p:nvSpPr>
        <p:spPr bwMode="auto">
          <a:xfrm>
            <a:off x="1524000" y="53340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latin typeface="Times New Roman" panose="02020603050405020304" pitchFamily="18" charset="0"/>
              </a:rPr>
              <a:t>5. </a:t>
            </a:r>
            <a:r>
              <a:rPr lang="en-US" altLang="en-US" sz="2800" b="1">
                <a:latin typeface="Times New Roman" panose="02020603050405020304" pitchFamily="18" charset="0"/>
              </a:rPr>
              <a:t>school year</a:t>
            </a:r>
            <a:r>
              <a:rPr lang="vi-VN" altLang="en-US" sz="2800" b="1">
                <a:latin typeface="Times New Roman" panose="02020603050405020304" pitchFamily="18" charset="0"/>
              </a:rPr>
              <a:t> (n)</a:t>
            </a:r>
            <a:r>
              <a:rPr lang="en-US" altLang="en-US" sz="2800" b="1">
                <a:latin typeface="Times New Roman" panose="02020603050405020304" pitchFamily="18" charset="0"/>
              </a:rPr>
              <a:t> </a:t>
            </a:r>
            <a:r>
              <a:rPr lang="en-US" altLang="en-US" sz="2800">
                <a:latin typeface="Times New Roman" panose="02020603050405020304" pitchFamily="18" charset="0"/>
              </a:rPr>
              <a:t>the months of the year during which school is open and attendance at school is required</a:t>
            </a:r>
          </a:p>
        </p:txBody>
      </p:sp>
      <p:sp>
        <p:nvSpPr>
          <p:cNvPr id="5125" name="Text Box 5">
            <a:extLst>
              <a:ext uri="{FF2B5EF4-FFF2-40B4-BE49-F238E27FC236}">
                <a16:creationId xmlns:a16="http://schemas.microsoft.com/office/drawing/2014/main" id="{77B81945-831C-49E2-AC11-7CEF716E03F6}"/>
              </a:ext>
            </a:extLst>
          </p:cNvPr>
          <p:cNvSpPr txBox="1">
            <a:spLocks noChangeArrowheads="1"/>
          </p:cNvSpPr>
          <p:nvPr/>
        </p:nvSpPr>
        <p:spPr bwMode="auto">
          <a:xfrm>
            <a:off x="1524000" y="18288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800" b="1">
                <a:latin typeface="Times New Roman" panose="02020603050405020304" pitchFamily="18" charset="0"/>
              </a:rPr>
              <a:t>1. during </a:t>
            </a:r>
            <a:r>
              <a:rPr lang="en-US" altLang="en-US" sz="2800" b="1">
                <a:latin typeface="Times New Roman" panose="02020603050405020304" pitchFamily="18" charset="0"/>
              </a:rPr>
              <a:t>(prep):</a:t>
            </a:r>
            <a:r>
              <a:rPr lang="vi-VN" altLang="en-US" sz="2800" b="1">
                <a:latin typeface="Times New Roman" panose="02020603050405020304" pitchFamily="18" charset="0"/>
              </a:rPr>
              <a:t> </a:t>
            </a:r>
            <a:r>
              <a:rPr lang="en-US" altLang="en-US" sz="2800">
                <a:latin typeface="Times New Roman" panose="02020603050405020304" pitchFamily="18" charset="0"/>
              </a:rPr>
              <a:t>throughout the course or duration of (a period of time)</a:t>
            </a:r>
          </a:p>
        </p:txBody>
      </p:sp>
      <p:sp>
        <p:nvSpPr>
          <p:cNvPr id="5126" name="Text Box 6">
            <a:extLst>
              <a:ext uri="{FF2B5EF4-FFF2-40B4-BE49-F238E27FC236}">
                <a16:creationId xmlns:a16="http://schemas.microsoft.com/office/drawing/2014/main" id="{68FDAB7D-1036-49EC-A348-3E23B7C437E8}"/>
              </a:ext>
            </a:extLst>
          </p:cNvPr>
          <p:cNvSpPr txBox="1">
            <a:spLocks noChangeArrowheads="1"/>
          </p:cNvSpPr>
          <p:nvPr/>
        </p:nvSpPr>
        <p:spPr bwMode="auto">
          <a:xfrm>
            <a:off x="1524000" y="29718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latin typeface="Times New Roman" panose="02020603050405020304" pitchFamily="18" charset="0"/>
              </a:rPr>
              <a:t>2. </a:t>
            </a:r>
            <a:r>
              <a:rPr lang="en-US" altLang="en-US" sz="2800" b="1">
                <a:latin typeface="Times New Roman" panose="02020603050405020304" pitchFamily="18" charset="0"/>
              </a:rPr>
              <a:t>(to) work hard:</a:t>
            </a:r>
            <a:r>
              <a:rPr lang="vi-VN" altLang="en-US" sz="2800" b="1">
                <a:latin typeface="Times New Roman" panose="02020603050405020304" pitchFamily="18" charset="0"/>
              </a:rPr>
              <a:t> </a:t>
            </a:r>
            <a:r>
              <a:rPr lang="en-US" altLang="en-US" sz="2800">
                <a:latin typeface="Times New Roman" panose="02020603050405020304" pitchFamily="18" charset="0"/>
              </a:rPr>
              <a:t>always doing a lot of work</a:t>
            </a:r>
            <a:r>
              <a:rPr lang="en-US" altLang="en-US" sz="2800" b="1">
                <a:latin typeface="Times New Roman" panose="02020603050405020304" pitchFamily="18" charset="0"/>
              </a:rPr>
              <a:t>  </a:t>
            </a:r>
          </a:p>
        </p:txBody>
      </p:sp>
      <p:pic>
        <p:nvPicPr>
          <p:cNvPr id="5127" name="Picture 7">
            <a:extLst>
              <a:ext uri="{FF2B5EF4-FFF2-40B4-BE49-F238E27FC236}">
                <a16:creationId xmlns:a16="http://schemas.microsoft.com/office/drawing/2014/main" id="{30E0F0A2-8245-4032-A9B5-5240C4367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2766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extLst>
              <a:ext uri="{FF2B5EF4-FFF2-40B4-BE49-F238E27FC236}">
                <a16:creationId xmlns:a16="http://schemas.microsoft.com/office/drawing/2014/main" id="{A226A418-897C-471B-B37D-E8F3B5862C5D}"/>
              </a:ext>
            </a:extLst>
          </p:cNvPr>
          <p:cNvSpPr txBox="1">
            <a:spLocks noChangeArrowheads="1"/>
          </p:cNvSpPr>
          <p:nvPr/>
        </p:nvSpPr>
        <p:spPr bwMode="auto">
          <a:xfrm>
            <a:off x="5029200" y="381000"/>
            <a:ext cx="5410200" cy="73025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4000" b="1">
                <a:solidFill>
                  <a:srgbClr val="FF0000"/>
                </a:solidFill>
                <a:latin typeface="Times New Roman" panose="02020603050405020304" pitchFamily="18" charset="0"/>
                <a:cs typeface="Times New Roman" panose="02020603050405020304" pitchFamily="18" charset="0"/>
              </a:rPr>
              <a:t>with their definitions</a:t>
            </a: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35FF5F90-A6BF-4182-B90A-B70470D72BF4}"/>
              </a:ext>
            </a:extLst>
          </p:cNvPr>
          <p:cNvSpPr>
            <a:spLocks noChangeArrowheads="1"/>
          </p:cNvSpPr>
          <p:nvPr/>
        </p:nvSpPr>
        <p:spPr bwMode="auto">
          <a:xfrm>
            <a:off x="1616075" y="838200"/>
            <a:ext cx="8953500" cy="5938838"/>
          </a:xfrm>
          <a:prstGeom prst="roundRect">
            <a:avLst>
              <a:gd name="adj" fmla="val 3245"/>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
        <p:nvSpPr>
          <p:cNvPr id="15363" name="AutoShape 7">
            <a:extLst>
              <a:ext uri="{FF2B5EF4-FFF2-40B4-BE49-F238E27FC236}">
                <a16:creationId xmlns:a16="http://schemas.microsoft.com/office/drawing/2014/main" id="{93D3183E-7890-41B9-8061-1EBDE196B645}"/>
              </a:ext>
            </a:extLst>
          </p:cNvPr>
          <p:cNvSpPr>
            <a:spLocks noChangeArrowheads="1"/>
          </p:cNvSpPr>
          <p:nvPr/>
        </p:nvSpPr>
        <p:spPr bwMode="gray">
          <a:xfrm>
            <a:off x="1524000" y="0"/>
            <a:ext cx="9144000" cy="762000"/>
          </a:xfrm>
          <a:prstGeom prst="roundRect">
            <a:avLst>
              <a:gd name="adj" fmla="val 11921"/>
            </a:avLst>
          </a:prstGeom>
          <a:gradFill rotWithShape="1">
            <a:gsLst>
              <a:gs pos="0">
                <a:srgbClr val="3399FF"/>
              </a:gs>
              <a:gs pos="100000">
                <a:srgbClr val="246BB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rtl="1" eaLnBrk="1" hangingPunct="1">
              <a:spcBef>
                <a:spcPct val="0"/>
              </a:spcBef>
              <a:buClrTx/>
              <a:buSzTx/>
              <a:buFontTx/>
              <a:buNone/>
            </a:pPr>
            <a:endParaRPr lang="vi-VN" altLang="en-US">
              <a:solidFill>
                <a:schemeClr val="tx1"/>
              </a:solidFill>
              <a:latin typeface="Arial" panose="020B0604020202020204" pitchFamily="34" charset="0"/>
              <a:cs typeface="Arial" panose="020B0604020202020204" pitchFamily="34" charset="0"/>
            </a:endParaRPr>
          </a:p>
        </p:txBody>
      </p:sp>
      <p:sp>
        <p:nvSpPr>
          <p:cNvPr id="15364" name="Freeform 8">
            <a:extLst>
              <a:ext uri="{FF2B5EF4-FFF2-40B4-BE49-F238E27FC236}">
                <a16:creationId xmlns:a16="http://schemas.microsoft.com/office/drawing/2014/main" id="{1BDDB345-954A-44E7-A3EE-729B28DFDF00}"/>
              </a:ext>
            </a:extLst>
          </p:cNvPr>
          <p:cNvSpPr>
            <a:spLocks/>
          </p:cNvSpPr>
          <p:nvPr/>
        </p:nvSpPr>
        <p:spPr bwMode="gray">
          <a:xfrm>
            <a:off x="1600201" y="76200"/>
            <a:ext cx="684213" cy="685800"/>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A2DAFF"/>
              </a:gs>
              <a:gs pos="50000">
                <a:srgbClr val="0099FF"/>
              </a:gs>
              <a:gs pos="100000">
                <a:srgbClr val="A2DAFF"/>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88425" name="Text Box 9">
            <a:extLst>
              <a:ext uri="{FF2B5EF4-FFF2-40B4-BE49-F238E27FC236}">
                <a16:creationId xmlns:a16="http://schemas.microsoft.com/office/drawing/2014/main" id="{B9BD139A-E5C7-4596-A4FA-A57FEE3B6621}"/>
              </a:ext>
            </a:extLst>
          </p:cNvPr>
          <p:cNvSpPr txBox="1">
            <a:spLocks noChangeArrowheads="1"/>
          </p:cNvSpPr>
          <p:nvPr/>
        </p:nvSpPr>
        <p:spPr bwMode="gray">
          <a:xfrm>
            <a:off x="1524000" y="76200"/>
            <a:ext cx="9144000" cy="57943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3200" b="1">
                <a:solidFill>
                  <a:srgbClr val="FFFFFF"/>
                </a:solidFill>
                <a:effectLst>
                  <a:outerShdw blurRad="38100" dist="38100" dir="2700000" algn="tl">
                    <a:srgbClr val="C0C0C0"/>
                  </a:outerShdw>
                </a:effectLst>
                <a:cs typeface="Arial" panose="020B0604020202020204" pitchFamily="34" charset="0"/>
              </a:rPr>
              <a:t>Open your book and read the text</a:t>
            </a:r>
          </a:p>
        </p:txBody>
      </p:sp>
      <p:sp>
        <p:nvSpPr>
          <p:cNvPr id="15366" name="Rectangle 6">
            <a:extLst>
              <a:ext uri="{FF2B5EF4-FFF2-40B4-BE49-F238E27FC236}">
                <a16:creationId xmlns:a16="http://schemas.microsoft.com/office/drawing/2014/main" id="{D320476E-1C26-47D9-9993-90BA1FFC3AF9}"/>
              </a:ext>
            </a:extLst>
          </p:cNvPr>
          <p:cNvSpPr>
            <a:spLocks noChangeArrowheads="1"/>
          </p:cNvSpPr>
          <p:nvPr/>
        </p:nvSpPr>
        <p:spPr bwMode="auto">
          <a:xfrm>
            <a:off x="1752600" y="990601"/>
            <a:ext cx="86868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a:solidFill>
                  <a:schemeClr val="tx1"/>
                </a:solidFill>
                <a:latin typeface="Arial" panose="020B0604020202020204" pitchFamily="34" charset="0"/>
              </a:rPr>
              <a:t>Many people think  that students have an</a:t>
            </a:r>
          </a:p>
          <a:p>
            <a:pPr>
              <a:spcBef>
                <a:spcPct val="0"/>
              </a:spcBef>
              <a:buClrTx/>
              <a:buSzTx/>
              <a:buFontTx/>
              <a:buNone/>
            </a:pPr>
            <a:r>
              <a:rPr lang="en-US" altLang="en-US" sz="2800">
                <a:solidFill>
                  <a:schemeClr val="tx1"/>
                </a:solidFill>
                <a:latin typeface="Arial" panose="020B0604020202020204" pitchFamily="34" charset="0"/>
              </a:rPr>
              <a:t>easy life : We only work  a few hours a </a:t>
            </a:r>
          </a:p>
          <a:p>
            <a:pPr>
              <a:spcBef>
                <a:spcPct val="0"/>
              </a:spcBef>
              <a:buClrTx/>
              <a:buSzTx/>
              <a:buFontTx/>
              <a:buNone/>
            </a:pPr>
            <a:r>
              <a:rPr lang="en-US" altLang="en-US" sz="2800">
                <a:solidFill>
                  <a:schemeClr val="tx1"/>
                </a:solidFill>
                <a:latin typeface="Arial" panose="020B0604020202020204" pitchFamily="34" charset="0"/>
              </a:rPr>
              <a:t>day and have long vacations. They don’t </a:t>
            </a:r>
          </a:p>
          <a:p>
            <a:pPr>
              <a:spcBef>
                <a:spcPct val="0"/>
              </a:spcBef>
              <a:buClrTx/>
              <a:buSzTx/>
              <a:buFontTx/>
              <a:buNone/>
            </a:pPr>
            <a:r>
              <a:rPr lang="en-US" altLang="en-US" sz="2800">
                <a:solidFill>
                  <a:schemeClr val="tx1"/>
                </a:solidFill>
                <a:latin typeface="Arial" panose="020B0604020202020204" pitchFamily="34" charset="0"/>
              </a:rPr>
              <a:t>know we have to work hard at school and at home.</a:t>
            </a:r>
          </a:p>
          <a:p>
            <a:pPr>
              <a:spcBef>
                <a:spcPct val="0"/>
              </a:spcBef>
              <a:buClrTx/>
              <a:buSzTx/>
              <a:buFontTx/>
              <a:buNone/>
            </a:pPr>
            <a:r>
              <a:rPr lang="en-US" altLang="en-US" sz="2800">
                <a:solidFill>
                  <a:schemeClr val="tx1"/>
                </a:solidFill>
                <a:latin typeface="Arial" panose="020B0604020202020204" pitchFamily="34" charset="0"/>
              </a:rPr>
              <a:t>Take a look at a typical grade 7 student like Hoa. She has five periods a day, six days a week. </a:t>
            </a:r>
            <a:r>
              <a:rPr lang="en-US" altLang="en-US" sz="2800">
                <a:solidFill>
                  <a:srgbClr val="FF0000"/>
                </a:solidFill>
                <a:latin typeface="Arial" panose="020B0604020202020204" pitchFamily="34" charset="0"/>
              </a:rPr>
              <a:t>That is about 20 hours a week - fewer hours than any worker</a:t>
            </a:r>
            <a:r>
              <a:rPr lang="en-US" altLang="en-US" sz="2800">
                <a:solidFill>
                  <a:schemeClr val="tx1"/>
                </a:solidFill>
                <a:latin typeface="Arial" panose="020B0604020202020204" pitchFamily="34" charset="0"/>
              </a:rPr>
              <a:t>. But that is not all. Hoa is a keen student and she studies hard. She has about 12 hours of work  every week . She also has to review her work before tests. This makes her working week about 45 hours. </a:t>
            </a:r>
            <a:r>
              <a:rPr lang="en-US" altLang="en-US" sz="2800">
                <a:solidFill>
                  <a:srgbClr val="FF0000"/>
                </a:solidFill>
                <a:latin typeface="Arial" panose="020B0604020202020204" pitchFamily="34" charset="0"/>
              </a:rPr>
              <a:t>This is more than some workers</a:t>
            </a:r>
            <a:r>
              <a:rPr lang="en-US" altLang="en-US" sz="2800">
                <a:solidFill>
                  <a:schemeClr val="tx1"/>
                </a:solidFill>
                <a:latin typeface="Arial" panose="020B0604020202020204" pitchFamily="34" charset="0"/>
              </a:rPr>
              <a:t>. Students like Hoa are definitely not lazy!</a:t>
            </a:r>
          </a:p>
        </p:txBody>
      </p:sp>
      <p:pic>
        <p:nvPicPr>
          <p:cNvPr id="15367" name="Picture 7" descr="Picture1">
            <a:extLst>
              <a:ext uri="{FF2B5EF4-FFF2-40B4-BE49-F238E27FC236}">
                <a16:creationId xmlns:a16="http://schemas.microsoft.com/office/drawing/2014/main" id="{74C6A994-1674-484A-845B-25DC6193CF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350" y="228600"/>
            <a:ext cx="2076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7_A_04">
            <a:hlinkClick r:id="" action="ppaction://media"/>
            <a:extLst>
              <a:ext uri="{FF2B5EF4-FFF2-40B4-BE49-F238E27FC236}">
                <a16:creationId xmlns:a16="http://schemas.microsoft.com/office/drawing/2014/main" id="{31350CF7-22E2-4E77-8C41-58C708C8160B}"/>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0098088" y="6096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nodeType="withEffect">
                                  <p:stCondLst>
                                    <p:cond delay="0"/>
                                  </p:stCondLst>
                                  <p:childTnLst>
                                    <p:animClr clrSpc="rgb" dir="cw">
                                      <p:cBhvr override="childStyle">
                                        <p:cTn id="6" dur="1000" fill="hold"/>
                                        <p:tgtEl>
                                          <p:spTgt spid="18842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43368"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Line 3">
            <a:extLst>
              <a:ext uri="{FF2B5EF4-FFF2-40B4-BE49-F238E27FC236}">
                <a16:creationId xmlns:a16="http://schemas.microsoft.com/office/drawing/2014/main" id="{C33021B3-521E-447F-8157-121EF66ACD41}"/>
              </a:ext>
            </a:extLst>
          </p:cNvPr>
          <p:cNvSpPr>
            <a:spLocks noChangeShapeType="1"/>
          </p:cNvSpPr>
          <p:nvPr/>
        </p:nvSpPr>
        <p:spPr bwMode="auto">
          <a:xfrm>
            <a:off x="1524000" y="765175"/>
            <a:ext cx="9144000" cy="0"/>
          </a:xfrm>
          <a:prstGeom prst="line">
            <a:avLst/>
          </a:prstGeom>
          <a:noFill/>
          <a:ln w="2857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483" name="Line 8">
            <a:extLst>
              <a:ext uri="{FF2B5EF4-FFF2-40B4-BE49-F238E27FC236}">
                <a16:creationId xmlns:a16="http://schemas.microsoft.com/office/drawing/2014/main" id="{EC2A497F-A644-4A30-9EB5-652956750A2B}"/>
              </a:ext>
            </a:extLst>
          </p:cNvPr>
          <p:cNvSpPr>
            <a:spLocks noChangeShapeType="1"/>
          </p:cNvSpPr>
          <p:nvPr/>
        </p:nvSpPr>
        <p:spPr bwMode="auto">
          <a:xfrm>
            <a:off x="1524000" y="750888"/>
            <a:ext cx="9144000" cy="0"/>
          </a:xfrm>
          <a:prstGeom prst="line">
            <a:avLst/>
          </a:prstGeom>
          <a:noFill/>
          <a:ln w="76200" cmpd="tri">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Rectangle 2">
            <a:extLst>
              <a:ext uri="{FF2B5EF4-FFF2-40B4-BE49-F238E27FC236}">
                <a16:creationId xmlns:a16="http://schemas.microsoft.com/office/drawing/2014/main" id="{84642507-CD3F-43D6-93C1-88818388496C}"/>
              </a:ext>
            </a:extLst>
          </p:cNvPr>
          <p:cNvSpPr>
            <a:spLocks noChangeArrowheads="1"/>
          </p:cNvSpPr>
          <p:nvPr/>
        </p:nvSpPr>
        <p:spPr bwMode="auto">
          <a:xfrm>
            <a:off x="1524001" y="1"/>
            <a:ext cx="9167813" cy="1052513"/>
          </a:xfrm>
          <a:prstGeom prst="rect">
            <a:avLst/>
          </a:prstGeom>
          <a:solidFill>
            <a:srgbClr val="FF0000"/>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vi-VN" altLang="en-US">
              <a:solidFill>
                <a:schemeClr val="tx1"/>
              </a:solidFill>
              <a:latin typeface="Arial" panose="020B0604020202020204" pitchFamily="34" charset="0"/>
            </a:endParaRPr>
          </a:p>
        </p:txBody>
      </p:sp>
      <p:sp>
        <p:nvSpPr>
          <p:cNvPr id="20485" name="Freeform 3">
            <a:extLst>
              <a:ext uri="{FF2B5EF4-FFF2-40B4-BE49-F238E27FC236}">
                <a16:creationId xmlns:a16="http://schemas.microsoft.com/office/drawing/2014/main" id="{0AA60CB9-59B0-4E6A-A39B-B0371C91F79E}"/>
              </a:ext>
            </a:extLst>
          </p:cNvPr>
          <p:cNvSpPr>
            <a:spLocks/>
          </p:cNvSpPr>
          <p:nvPr/>
        </p:nvSpPr>
        <p:spPr bwMode="auto">
          <a:xfrm>
            <a:off x="1512888" y="908051"/>
            <a:ext cx="9155113" cy="288925"/>
          </a:xfrm>
          <a:custGeom>
            <a:avLst/>
            <a:gdLst>
              <a:gd name="T0" fmla="*/ 0 w 5760"/>
              <a:gd name="T1" fmla="*/ 0 h 432"/>
              <a:gd name="T2" fmla="*/ 2147483646 w 5760"/>
              <a:gd name="T3" fmla="*/ 0 h 432"/>
              <a:gd name="T4" fmla="*/ 2147483646 w 5760"/>
              <a:gd name="T5" fmla="*/ 2147483646 h 432"/>
              <a:gd name="T6" fmla="*/ 2147483646 w 5760"/>
              <a:gd name="T7" fmla="*/ 2147483646 h 432"/>
              <a:gd name="T8" fmla="*/ 2147483646 w 5760"/>
              <a:gd name="T9" fmla="*/ 2147483646 h 432"/>
              <a:gd name="T10" fmla="*/ 0 w 5760"/>
              <a:gd name="T11" fmla="*/ 2147483646 h 432"/>
              <a:gd name="T12" fmla="*/ 0 w 5760"/>
              <a:gd name="T13" fmla="*/ 0 h 432"/>
              <a:gd name="T14" fmla="*/ 0 60000 65536"/>
              <a:gd name="T15" fmla="*/ 0 60000 65536"/>
              <a:gd name="T16" fmla="*/ 0 60000 65536"/>
              <a:gd name="T17" fmla="*/ 0 60000 65536"/>
              <a:gd name="T18" fmla="*/ 0 60000 65536"/>
              <a:gd name="T19" fmla="*/ 0 60000 65536"/>
              <a:gd name="T20" fmla="*/ 0 60000 65536"/>
              <a:gd name="T21" fmla="*/ 0 w 5760"/>
              <a:gd name="T22" fmla="*/ 0 h 432"/>
              <a:gd name="T23" fmla="*/ 5760 w 5760"/>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432">
                <a:moveTo>
                  <a:pt x="0" y="0"/>
                </a:moveTo>
                <a:lnTo>
                  <a:pt x="1344" y="0"/>
                </a:lnTo>
                <a:lnTo>
                  <a:pt x="1488" y="144"/>
                </a:lnTo>
                <a:lnTo>
                  <a:pt x="5760" y="144"/>
                </a:lnTo>
                <a:lnTo>
                  <a:pt x="5760" y="432"/>
                </a:lnTo>
                <a:lnTo>
                  <a:pt x="0" y="4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6" name="Line 8">
            <a:extLst>
              <a:ext uri="{FF2B5EF4-FFF2-40B4-BE49-F238E27FC236}">
                <a16:creationId xmlns:a16="http://schemas.microsoft.com/office/drawing/2014/main" id="{072260F1-9D9D-42FE-9B51-3DEBECA0DC8A}"/>
              </a:ext>
            </a:extLst>
          </p:cNvPr>
          <p:cNvSpPr>
            <a:spLocks noChangeShapeType="1"/>
          </p:cNvSpPr>
          <p:nvPr/>
        </p:nvSpPr>
        <p:spPr bwMode="auto">
          <a:xfrm flipH="1">
            <a:off x="10668000" y="765176"/>
            <a:ext cx="0" cy="6092825"/>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487" name="Line 9">
            <a:extLst>
              <a:ext uri="{FF2B5EF4-FFF2-40B4-BE49-F238E27FC236}">
                <a16:creationId xmlns:a16="http://schemas.microsoft.com/office/drawing/2014/main" id="{22732DAD-5B0F-44F8-A4DA-11B848F4A00F}"/>
              </a:ext>
            </a:extLst>
          </p:cNvPr>
          <p:cNvSpPr>
            <a:spLocks noChangeShapeType="1"/>
          </p:cNvSpPr>
          <p:nvPr/>
        </p:nvSpPr>
        <p:spPr bwMode="auto">
          <a:xfrm>
            <a:off x="1524000" y="765176"/>
            <a:ext cx="0" cy="6092825"/>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488" name="Text Box 10">
            <a:extLst>
              <a:ext uri="{FF2B5EF4-FFF2-40B4-BE49-F238E27FC236}">
                <a16:creationId xmlns:a16="http://schemas.microsoft.com/office/drawing/2014/main" id="{AE97A2D7-F4D5-496C-AD21-40D1E1C07D39}"/>
              </a:ext>
            </a:extLst>
          </p:cNvPr>
          <p:cNvSpPr txBox="1">
            <a:spLocks noChangeArrowheads="1"/>
          </p:cNvSpPr>
          <p:nvPr/>
        </p:nvSpPr>
        <p:spPr bwMode="auto">
          <a:xfrm>
            <a:off x="3451225" y="2098676"/>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20489" name="Text Box 11">
            <a:extLst>
              <a:ext uri="{FF2B5EF4-FFF2-40B4-BE49-F238E27FC236}">
                <a16:creationId xmlns:a16="http://schemas.microsoft.com/office/drawing/2014/main" id="{30AC8F47-ADC2-4488-A59D-A6490787F39C}"/>
              </a:ext>
            </a:extLst>
          </p:cNvPr>
          <p:cNvSpPr txBox="1">
            <a:spLocks noChangeArrowheads="1"/>
          </p:cNvSpPr>
          <p:nvPr/>
        </p:nvSpPr>
        <p:spPr bwMode="auto">
          <a:xfrm>
            <a:off x="3897314" y="233364"/>
            <a:ext cx="5616575"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a:solidFill>
                  <a:srgbClr val="FFFF00"/>
                </a:solidFill>
                <a:latin typeface="Times New Roman" panose="02020603050405020304" pitchFamily="18" charset="0"/>
              </a:rPr>
              <a:t>THE WORLD OF WORK</a:t>
            </a:r>
          </a:p>
          <a:p>
            <a:pPr algn="ctr" eaLnBrk="1" hangingPunct="1">
              <a:spcBef>
                <a:spcPct val="0"/>
              </a:spcBef>
              <a:buClrTx/>
              <a:buSzTx/>
              <a:buFontTx/>
              <a:buNone/>
            </a:pPr>
            <a:r>
              <a:rPr lang="en-US" altLang="en-US" sz="2200" b="1">
                <a:solidFill>
                  <a:schemeClr val="bg1"/>
                </a:solidFill>
                <a:latin typeface="Times New Roman" panose="02020603050405020304" pitchFamily="18" charset="0"/>
              </a:rPr>
              <a:t>Lesson 3: A student’s work(A4 )</a:t>
            </a:r>
            <a:endParaRPr lang="en-US" altLang="en-US" sz="2200" b="1">
              <a:solidFill>
                <a:srgbClr val="FFFF00"/>
              </a:solidFill>
              <a:latin typeface="Times New Roman" panose="02020603050405020304" pitchFamily="18" charset="0"/>
            </a:endParaRPr>
          </a:p>
        </p:txBody>
      </p:sp>
      <p:sp>
        <p:nvSpPr>
          <p:cNvPr id="20490" name="WordArt 5">
            <a:extLst>
              <a:ext uri="{FF2B5EF4-FFF2-40B4-BE49-F238E27FC236}">
                <a16:creationId xmlns:a16="http://schemas.microsoft.com/office/drawing/2014/main" id="{DD101C40-8B6A-4CFD-B3A9-17346B695C26}"/>
              </a:ext>
            </a:extLst>
          </p:cNvPr>
          <p:cNvSpPr>
            <a:spLocks noChangeArrowheads="1" noChangeShapeType="1" noTextEdit="1"/>
          </p:cNvSpPr>
          <p:nvPr/>
        </p:nvSpPr>
        <p:spPr bwMode="auto">
          <a:xfrm>
            <a:off x="4114800" y="381000"/>
            <a:ext cx="719138" cy="215900"/>
          </a:xfrm>
          <a:prstGeom prst="rect">
            <a:avLst/>
          </a:prstGeom>
        </p:spPr>
        <p:txBody>
          <a:bodyPr wrap="none" fromWordArt="1">
            <a:prstTxWarp prst="textPlain">
              <a:avLst>
                <a:gd name="adj" fmla="val 50000"/>
              </a:avLst>
            </a:prstTxWarp>
          </a:bodyPr>
          <a:lstStyle/>
          <a:p>
            <a:pPr algn="ctr"/>
            <a:r>
              <a:rPr lang="en-US" sz="1400" b="1" kern="10">
                <a:ln w="9525">
                  <a:solidFill>
                    <a:schemeClr val="bg1"/>
                  </a:solidFill>
                  <a:round/>
                  <a:headEnd/>
                  <a:tailEnd/>
                </a:ln>
                <a:gradFill rotWithShape="1">
                  <a:gsLst>
                    <a:gs pos="0">
                      <a:srgbClr val="00FF00"/>
                    </a:gs>
                    <a:gs pos="100000">
                      <a:srgbClr val="009900"/>
                    </a:gs>
                  </a:gsLst>
                  <a:lin ang="5400000" scaled="1"/>
                </a:gradFill>
                <a:latin typeface="Tahoma" panose="020B0604030504040204" pitchFamily="34" charset="0"/>
                <a:ea typeface="Tahoma" panose="020B0604030504040204" pitchFamily="34" charset="0"/>
                <a:cs typeface="Tahoma" panose="020B0604030504040204" pitchFamily="34" charset="0"/>
              </a:rPr>
              <a:t>Unit 7:</a:t>
            </a:r>
          </a:p>
        </p:txBody>
      </p:sp>
      <p:sp>
        <p:nvSpPr>
          <p:cNvPr id="20491" name="Text Box 14">
            <a:extLst>
              <a:ext uri="{FF2B5EF4-FFF2-40B4-BE49-F238E27FC236}">
                <a16:creationId xmlns:a16="http://schemas.microsoft.com/office/drawing/2014/main" id="{F6248FD8-AEBC-42A9-8959-C8E3A293D583}"/>
              </a:ext>
            </a:extLst>
          </p:cNvPr>
          <p:cNvSpPr txBox="1">
            <a:spLocks noChangeArrowheads="1"/>
          </p:cNvSpPr>
          <p:nvPr/>
        </p:nvSpPr>
        <p:spPr bwMode="auto">
          <a:xfrm>
            <a:off x="3124200" y="3048001"/>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20492" name="Text Box 15">
            <a:extLst>
              <a:ext uri="{FF2B5EF4-FFF2-40B4-BE49-F238E27FC236}">
                <a16:creationId xmlns:a16="http://schemas.microsoft.com/office/drawing/2014/main" id="{0E115D51-9D5C-468C-B3B8-46A91F7ECDFD}"/>
              </a:ext>
            </a:extLst>
          </p:cNvPr>
          <p:cNvSpPr txBox="1">
            <a:spLocks noChangeArrowheads="1"/>
          </p:cNvSpPr>
          <p:nvPr/>
        </p:nvSpPr>
        <p:spPr bwMode="auto">
          <a:xfrm>
            <a:off x="1752600" y="449580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52249" name="Rectangle 25">
            <a:extLst>
              <a:ext uri="{FF2B5EF4-FFF2-40B4-BE49-F238E27FC236}">
                <a16:creationId xmlns:a16="http://schemas.microsoft.com/office/drawing/2014/main" id="{D7CA82BA-A5D3-402E-8E34-0FA421BE6CFB}"/>
              </a:ext>
            </a:extLst>
          </p:cNvPr>
          <p:cNvSpPr>
            <a:spLocks noChangeArrowheads="1"/>
          </p:cNvSpPr>
          <p:nvPr/>
        </p:nvSpPr>
        <p:spPr bwMode="auto">
          <a:xfrm>
            <a:off x="2286000" y="1676400"/>
            <a:ext cx="8001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800100" indent="-342900">
              <a:defRPr>
                <a:solidFill>
                  <a:schemeClr val="tx1"/>
                </a:solidFill>
                <a:latin typeface="Times New Roman" panose="02020603050405020304" pitchFamily="18" charset="0"/>
              </a:defRPr>
            </a:lvl2pPr>
            <a:lvl3pPr marL="1257300" indent="-342900">
              <a:defRPr>
                <a:solidFill>
                  <a:schemeClr val="tx1"/>
                </a:solidFill>
                <a:latin typeface="Times New Roman" panose="02020603050405020304" pitchFamily="18" charset="0"/>
              </a:defRPr>
            </a:lvl3pPr>
            <a:lvl4pPr marL="1714500" indent="-342900">
              <a:defRPr>
                <a:solidFill>
                  <a:schemeClr val="tx1"/>
                </a:solidFill>
                <a:latin typeface="Times New Roman" panose="02020603050405020304" pitchFamily="18" charset="0"/>
              </a:defRPr>
            </a:lvl4pPr>
            <a:lvl5pPr marL="2171700" indent="-34290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AutoNum type="alphaLcPeriod"/>
            </a:pPr>
            <a:r>
              <a:rPr lang="en-US" altLang="en-US" sz="2800">
                <a:latin typeface="Arial" panose="020B0604020202020204" pitchFamily="34" charset="0"/>
              </a:rPr>
              <a:t>Why do some people think that students have an easy life?</a:t>
            </a:r>
          </a:p>
          <a:p>
            <a:pPr eaLnBrk="1" hangingPunct="1">
              <a:buFontTx/>
              <a:buAutoNum type="alphaLcPeriod"/>
            </a:pPr>
            <a:endParaRPr lang="en-US" altLang="en-US" sz="2800">
              <a:latin typeface="Arial" panose="020B0604020202020204" pitchFamily="34" charset="0"/>
            </a:endParaRPr>
          </a:p>
          <a:p>
            <a:pPr eaLnBrk="1" hangingPunct="1"/>
            <a:r>
              <a:rPr lang="en-US" altLang="en-US" sz="2800">
                <a:latin typeface="Arial" panose="020B0604020202020204" pitchFamily="34" charset="0"/>
              </a:rPr>
              <a:t>b. How many hours a week does Hoa work ?   Is this fewer than most workers ?</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c. How many hours a week do you work ? </a:t>
            </a:r>
          </a:p>
          <a:p>
            <a:pPr eaLnBrk="1" hangingPunct="1"/>
            <a:r>
              <a:rPr lang="en-US" altLang="en-US" sz="2800">
                <a:latin typeface="Arial" panose="020B0604020202020204" pitchFamily="34" charset="0"/>
              </a:rPr>
              <a:t>    Is that more or fewer than Hoa ?</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d. Does the writer think students are lazy ?  </a:t>
            </a:r>
          </a:p>
        </p:txBody>
      </p:sp>
      <p:sp>
        <p:nvSpPr>
          <p:cNvPr id="52251" name="Text Box 27">
            <a:extLst>
              <a:ext uri="{FF2B5EF4-FFF2-40B4-BE49-F238E27FC236}">
                <a16:creationId xmlns:a16="http://schemas.microsoft.com/office/drawing/2014/main" id="{DBBCCAFD-E22B-407E-A19D-D7AC13FED491}"/>
              </a:ext>
            </a:extLst>
          </p:cNvPr>
          <p:cNvSpPr txBox="1">
            <a:spLocks noChangeArrowheads="1"/>
          </p:cNvSpPr>
          <p:nvPr/>
        </p:nvSpPr>
        <p:spPr bwMode="auto">
          <a:xfrm>
            <a:off x="4572000" y="11430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a:solidFill>
                  <a:srgbClr val="FF0000"/>
                </a:solidFill>
                <a:latin typeface="Arial" panose="020B0604020202020204" pitchFamily="34" charset="0"/>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51"/>
                                        </p:tgtEl>
                                        <p:attrNameLst>
                                          <p:attrName>style.visibility</p:attrName>
                                        </p:attrNameLst>
                                      </p:cBhvr>
                                      <p:to>
                                        <p:strVal val="visible"/>
                                      </p:to>
                                    </p:set>
                                    <p:anim calcmode="lin" valueType="num">
                                      <p:cBhvr additive="base">
                                        <p:cTn id="7" dur="500" fill="hold"/>
                                        <p:tgtEl>
                                          <p:spTgt spid="52251"/>
                                        </p:tgtEl>
                                        <p:attrNameLst>
                                          <p:attrName>ppt_x</p:attrName>
                                        </p:attrNameLst>
                                      </p:cBhvr>
                                      <p:tavLst>
                                        <p:tav tm="0">
                                          <p:val>
                                            <p:strVal val="#ppt_x"/>
                                          </p:val>
                                        </p:tav>
                                        <p:tav tm="100000">
                                          <p:val>
                                            <p:strVal val="#ppt_x"/>
                                          </p:val>
                                        </p:tav>
                                      </p:tavLst>
                                    </p:anim>
                                    <p:anim calcmode="lin" valueType="num">
                                      <p:cBhvr additive="base">
                                        <p:cTn id="8" dur="500" fill="hold"/>
                                        <p:tgtEl>
                                          <p:spTgt spid="522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2249"/>
                                        </p:tgtEl>
                                        <p:attrNameLst>
                                          <p:attrName>style.visibility</p:attrName>
                                        </p:attrNameLst>
                                      </p:cBhvr>
                                      <p:to>
                                        <p:strVal val="visible"/>
                                      </p:to>
                                    </p:set>
                                    <p:animEffect transition="in" filter="checkerboard(across)">
                                      <p:cBhvr>
                                        <p:cTn id="13" dur="500"/>
                                        <p:tgtEl>
                                          <p:spTgt spid="52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9" grpId="0"/>
      <p:bldP spid="522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a:extLst>
              <a:ext uri="{FF2B5EF4-FFF2-40B4-BE49-F238E27FC236}">
                <a16:creationId xmlns:a16="http://schemas.microsoft.com/office/drawing/2014/main" id="{031FF8FA-DF83-4854-8080-0D222022808A}"/>
              </a:ext>
            </a:extLst>
          </p:cNvPr>
          <p:cNvSpPr>
            <a:spLocks noChangeArrowheads="1"/>
          </p:cNvSpPr>
          <p:nvPr/>
        </p:nvSpPr>
        <p:spPr bwMode="auto">
          <a:xfrm>
            <a:off x="1524000" y="838201"/>
            <a:ext cx="9144000" cy="1190625"/>
          </a:xfrm>
          <a:prstGeom prst="rect">
            <a:avLst/>
          </a:prstGeom>
          <a:noFill/>
          <a:ln>
            <a:noFill/>
          </a:ln>
          <a:effectLst/>
        </p:spPr>
        <p:txBody>
          <a:bodyPr>
            <a:spAutoFit/>
          </a:bodyPr>
          <a:lstStyle/>
          <a:p>
            <a:pPr>
              <a:defRPr/>
            </a:pPr>
            <a:r>
              <a:rPr lang="en-US" altLang="en-US" sz="3600">
                <a:solidFill>
                  <a:srgbClr val="FF0000"/>
                </a:solidFill>
                <a:effectLst>
                  <a:outerShdw blurRad="38100" dist="38100" dir="2700000" algn="tl">
                    <a:srgbClr val="C0C0C0"/>
                  </a:outerShdw>
                </a:effectLst>
                <a:latin typeface="Tahoma" panose="020B0604030504040204" pitchFamily="34" charset="0"/>
              </a:rPr>
              <a:t>a. Why do some people think that students have an easy life ?</a:t>
            </a:r>
          </a:p>
        </p:txBody>
      </p:sp>
      <p:sp>
        <p:nvSpPr>
          <p:cNvPr id="25606" name="Rectangle 6">
            <a:extLst>
              <a:ext uri="{FF2B5EF4-FFF2-40B4-BE49-F238E27FC236}">
                <a16:creationId xmlns:a16="http://schemas.microsoft.com/office/drawing/2014/main" id="{9D1764F0-9241-4107-8858-C285999B56A9}"/>
              </a:ext>
            </a:extLst>
          </p:cNvPr>
          <p:cNvSpPr>
            <a:spLocks noChangeArrowheads="1"/>
          </p:cNvSpPr>
          <p:nvPr/>
        </p:nvSpPr>
        <p:spPr bwMode="auto">
          <a:xfrm>
            <a:off x="1600200" y="2895601"/>
            <a:ext cx="9144000" cy="1190625"/>
          </a:xfrm>
          <a:prstGeom prst="rect">
            <a:avLst/>
          </a:prstGeom>
          <a:noFill/>
          <a:ln>
            <a:noFill/>
          </a:ln>
          <a:effectLst/>
        </p:spPr>
        <p:txBody>
          <a:bodyPr>
            <a:spAutoFit/>
          </a:bodyPr>
          <a:lstStyle/>
          <a:p>
            <a:pPr>
              <a:defRPr/>
            </a:pPr>
            <a:r>
              <a:rPr lang="en-US" altLang="en-US" sz="3600">
                <a:effectLst>
                  <a:outerShdw blurRad="38100" dist="38100" dir="2700000" algn="tl">
                    <a:srgbClr val="C0C0C0"/>
                  </a:outerShdw>
                </a:effectLst>
                <a:latin typeface="Tahoma" panose="020B0604030504040204" pitchFamily="34" charset="0"/>
              </a:rPr>
              <a:t>Because they only work a few hours a day and have long vacation</a:t>
            </a:r>
          </a:p>
        </p:txBody>
      </p:sp>
      <p:sp>
        <p:nvSpPr>
          <p:cNvPr id="22532" name="AutoShape 8">
            <a:hlinkClick r:id="rId2" action="ppaction://hlinksldjump" highlightClick="1"/>
            <a:extLst>
              <a:ext uri="{FF2B5EF4-FFF2-40B4-BE49-F238E27FC236}">
                <a16:creationId xmlns:a16="http://schemas.microsoft.com/office/drawing/2014/main" id="{5B604143-C98E-4CCD-9181-80D7F1278838}"/>
              </a:ext>
            </a:extLst>
          </p:cNvPr>
          <p:cNvSpPr>
            <a:spLocks noChangeArrowheads="1"/>
          </p:cNvSpPr>
          <p:nvPr/>
        </p:nvSpPr>
        <p:spPr bwMode="auto">
          <a:xfrm>
            <a:off x="9144000" y="5562600"/>
            <a:ext cx="1066800" cy="6096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linds(horizontal)">
                                      <p:cBhvr>
                                        <p:cTn id="1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FED64C62-0D66-40D3-AF97-A7BF146420A0}"/>
              </a:ext>
            </a:extLst>
          </p:cNvPr>
          <p:cNvSpPr>
            <a:spLocks noChangeArrowheads="1"/>
          </p:cNvSpPr>
          <p:nvPr/>
        </p:nvSpPr>
        <p:spPr bwMode="auto">
          <a:xfrm>
            <a:off x="1524000" y="304800"/>
            <a:ext cx="9144000" cy="971550"/>
          </a:xfrm>
          <a:prstGeom prst="rect">
            <a:avLst/>
          </a:prstGeom>
          <a:noFill/>
          <a:ln>
            <a:noFill/>
          </a:ln>
          <a:effectLst/>
        </p:spPr>
        <p:txBody>
          <a:bodyPr>
            <a:spAutoFit/>
          </a:bodyPr>
          <a:lstStyle/>
          <a:p>
            <a:pPr eaLnBrk="1" hangingPunct="1">
              <a:lnSpc>
                <a:spcPct val="80000"/>
              </a:lnSpc>
              <a:spcBef>
                <a:spcPct val="20000"/>
              </a:spcBef>
              <a:buClr>
                <a:schemeClr val="hlink"/>
              </a:buClr>
              <a:buSzPct val="120000"/>
              <a:defRPr/>
            </a:pPr>
            <a:r>
              <a:rPr lang="en-US" altLang="en-US" sz="3600">
                <a:solidFill>
                  <a:srgbClr val="FF0000"/>
                </a:solidFill>
                <a:effectLst>
                  <a:outerShdw blurRad="38100" dist="38100" dir="2700000" algn="tl">
                    <a:srgbClr val="C0C0C0"/>
                  </a:outerShdw>
                </a:effectLst>
                <a:latin typeface="Tahoma" panose="020B0604030504040204" pitchFamily="34" charset="0"/>
              </a:rPr>
              <a:t>b. How many hours a week does Hoa work ? Is this fewer than most workers ?</a:t>
            </a:r>
          </a:p>
        </p:txBody>
      </p:sp>
      <p:sp>
        <p:nvSpPr>
          <p:cNvPr id="23555" name="AutoShape 5">
            <a:hlinkClick r:id="rId2" action="ppaction://hlinksldjump" highlightClick="1"/>
            <a:extLst>
              <a:ext uri="{FF2B5EF4-FFF2-40B4-BE49-F238E27FC236}">
                <a16:creationId xmlns:a16="http://schemas.microsoft.com/office/drawing/2014/main" id="{99DD872B-4A5A-41D3-B30C-EBC2C7D06910}"/>
              </a:ext>
            </a:extLst>
          </p:cNvPr>
          <p:cNvSpPr>
            <a:spLocks noChangeArrowheads="1"/>
          </p:cNvSpPr>
          <p:nvPr/>
        </p:nvSpPr>
        <p:spPr bwMode="auto">
          <a:xfrm>
            <a:off x="9144000" y="5562600"/>
            <a:ext cx="1066800" cy="6096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
        <p:nvSpPr>
          <p:cNvPr id="28678" name="Rectangle 6">
            <a:extLst>
              <a:ext uri="{FF2B5EF4-FFF2-40B4-BE49-F238E27FC236}">
                <a16:creationId xmlns:a16="http://schemas.microsoft.com/office/drawing/2014/main" id="{6B4338BE-A1D7-4AA3-BA4F-9B71596C4E22}"/>
              </a:ext>
            </a:extLst>
          </p:cNvPr>
          <p:cNvSpPr>
            <a:spLocks noChangeArrowheads="1"/>
          </p:cNvSpPr>
          <p:nvPr/>
        </p:nvSpPr>
        <p:spPr bwMode="auto">
          <a:xfrm>
            <a:off x="1676400" y="2514600"/>
            <a:ext cx="9144000" cy="971550"/>
          </a:xfrm>
          <a:prstGeom prst="rect">
            <a:avLst/>
          </a:prstGeom>
          <a:noFill/>
          <a:ln>
            <a:noFill/>
          </a:ln>
          <a:effectLst/>
        </p:spPr>
        <p:txBody>
          <a:bodyPr>
            <a:spAutoFit/>
          </a:bodyPr>
          <a:lstStyle/>
          <a:p>
            <a:pPr eaLnBrk="1" hangingPunct="1">
              <a:lnSpc>
                <a:spcPct val="80000"/>
              </a:lnSpc>
              <a:spcBef>
                <a:spcPct val="20000"/>
              </a:spcBef>
              <a:buClr>
                <a:schemeClr val="hlink"/>
              </a:buClr>
              <a:buSzPct val="120000"/>
              <a:defRPr/>
            </a:pPr>
            <a:r>
              <a:rPr lang="en-US" altLang="en-US" sz="3600">
                <a:effectLst>
                  <a:outerShdw blurRad="38100" dist="38100" dir="2700000" algn="tl">
                    <a:srgbClr val="C0C0C0"/>
                  </a:outerShdw>
                </a:effectLst>
                <a:latin typeface="Tahoma" panose="020B0604030504040204" pitchFamily="34" charset="0"/>
              </a:rPr>
              <a:t>Hoa works 20 hours a week. It is fewer than most workers’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blinds(horizontal)">
                                      <p:cBhvr>
                                        <p:cTn id="12"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1EE147D-4951-4C00-B033-8FBEDD6FF614}"/>
              </a:ext>
            </a:extLst>
          </p:cNvPr>
          <p:cNvSpPr>
            <a:spLocks noChangeArrowheads="1"/>
          </p:cNvSpPr>
          <p:nvPr/>
        </p:nvSpPr>
        <p:spPr bwMode="auto">
          <a:xfrm>
            <a:off x="1524000" y="609600"/>
            <a:ext cx="9144000" cy="971550"/>
          </a:xfrm>
          <a:prstGeom prst="rect">
            <a:avLst/>
          </a:prstGeom>
          <a:noFill/>
          <a:ln>
            <a:noFill/>
          </a:ln>
          <a:effectLst/>
        </p:spPr>
        <p:txBody>
          <a:bodyPr>
            <a:spAutoFit/>
          </a:bodyPr>
          <a:lstStyle/>
          <a:p>
            <a:pPr eaLnBrk="1" hangingPunct="1">
              <a:lnSpc>
                <a:spcPct val="80000"/>
              </a:lnSpc>
              <a:spcBef>
                <a:spcPct val="20000"/>
              </a:spcBef>
              <a:buClr>
                <a:schemeClr val="hlink"/>
              </a:buClr>
              <a:buSzPct val="120000"/>
              <a:defRPr/>
            </a:pPr>
            <a:r>
              <a:rPr lang="en-US" altLang="en-US" sz="3600">
                <a:solidFill>
                  <a:srgbClr val="FF0000"/>
                </a:solidFill>
                <a:effectLst>
                  <a:outerShdw blurRad="38100" dist="38100" dir="2700000" algn="tl">
                    <a:srgbClr val="C0C0C0"/>
                  </a:outerShdw>
                </a:effectLst>
                <a:latin typeface="Tahoma" panose="020B0604030504040204" pitchFamily="34" charset="0"/>
              </a:rPr>
              <a:t>c. How many hours a week do you work ? Is that more or fewer hours than Hoa ?</a:t>
            </a:r>
          </a:p>
        </p:txBody>
      </p:sp>
      <p:sp>
        <p:nvSpPr>
          <p:cNvPr id="77827" name="Rectangle 3">
            <a:extLst>
              <a:ext uri="{FF2B5EF4-FFF2-40B4-BE49-F238E27FC236}">
                <a16:creationId xmlns:a16="http://schemas.microsoft.com/office/drawing/2014/main" id="{D987B91E-4B9E-4C90-84E0-C7313CC9B98A}"/>
              </a:ext>
            </a:extLst>
          </p:cNvPr>
          <p:cNvSpPr>
            <a:spLocks noChangeArrowheads="1"/>
          </p:cNvSpPr>
          <p:nvPr/>
        </p:nvSpPr>
        <p:spPr bwMode="auto">
          <a:xfrm>
            <a:off x="1524000" y="2743200"/>
            <a:ext cx="9372600" cy="971550"/>
          </a:xfrm>
          <a:prstGeom prst="rect">
            <a:avLst/>
          </a:prstGeom>
          <a:noFill/>
          <a:ln>
            <a:noFill/>
          </a:ln>
          <a:effectLst/>
        </p:spPr>
        <p:txBody>
          <a:bodyPr>
            <a:spAutoFit/>
          </a:bodyPr>
          <a:lstStyle/>
          <a:p>
            <a:pPr eaLnBrk="1" hangingPunct="1">
              <a:lnSpc>
                <a:spcPct val="80000"/>
              </a:lnSpc>
              <a:spcBef>
                <a:spcPct val="20000"/>
              </a:spcBef>
              <a:buClr>
                <a:schemeClr val="hlink"/>
              </a:buClr>
              <a:buSzPct val="120000"/>
              <a:defRPr/>
            </a:pPr>
            <a:r>
              <a:rPr lang="en-US" altLang="en-US" sz="3600">
                <a:effectLst>
                  <a:outerShdw blurRad="38100" dist="38100" dir="2700000" algn="tl">
                    <a:srgbClr val="C0C0C0"/>
                  </a:outerShdw>
                </a:effectLst>
                <a:latin typeface="Tahoma" panose="020B0604030504040204" pitchFamily="34" charset="0"/>
              </a:rPr>
              <a:t>I work about </a:t>
            </a:r>
            <a:r>
              <a:rPr lang="en-US" altLang="en-US" sz="3600">
                <a:solidFill>
                  <a:srgbClr val="0000FF"/>
                </a:solidFill>
                <a:effectLst>
                  <a:outerShdw blurRad="38100" dist="38100" dir="2700000" algn="tl">
                    <a:srgbClr val="C0C0C0"/>
                  </a:outerShdw>
                </a:effectLst>
                <a:latin typeface="Tahoma" panose="020B0604030504040204" pitchFamily="34" charset="0"/>
              </a:rPr>
              <a:t>(15 hours a week).</a:t>
            </a:r>
            <a:r>
              <a:rPr lang="en-US" altLang="en-US" sz="3600">
                <a:effectLst>
                  <a:outerShdw blurRad="38100" dist="38100" dir="2700000" algn="tl">
                    <a:srgbClr val="C0C0C0"/>
                  </a:outerShdw>
                </a:effectLst>
                <a:latin typeface="Tahoma" panose="020B0604030504040204" pitchFamily="34" charset="0"/>
              </a:rPr>
              <a:t>That is </a:t>
            </a:r>
            <a:r>
              <a:rPr lang="en-US" altLang="en-US" sz="3600">
                <a:solidFill>
                  <a:srgbClr val="0000FF"/>
                </a:solidFill>
                <a:effectLst>
                  <a:outerShdw blurRad="38100" dist="38100" dir="2700000" algn="tl">
                    <a:srgbClr val="C0C0C0"/>
                  </a:outerShdw>
                </a:effectLst>
                <a:latin typeface="Tahoma" panose="020B0604030504040204" pitchFamily="34" charset="0"/>
              </a:rPr>
              <a:t>fewer</a:t>
            </a:r>
            <a:r>
              <a:rPr lang="en-US" altLang="en-US" sz="3600">
                <a:effectLst>
                  <a:outerShdw blurRad="38100" dist="38100" dir="2700000" algn="tl">
                    <a:srgbClr val="C0C0C0"/>
                  </a:outerShdw>
                </a:effectLst>
                <a:latin typeface="Tahoma" panose="020B0604030504040204" pitchFamily="34" charset="0"/>
              </a:rPr>
              <a:t> than Hoa</a:t>
            </a:r>
          </a:p>
        </p:txBody>
      </p:sp>
      <p:sp>
        <p:nvSpPr>
          <p:cNvPr id="24580" name="AutoShape 5">
            <a:hlinkClick r:id="rId2" action="ppaction://hlinksldjump" highlightClick="1"/>
            <a:extLst>
              <a:ext uri="{FF2B5EF4-FFF2-40B4-BE49-F238E27FC236}">
                <a16:creationId xmlns:a16="http://schemas.microsoft.com/office/drawing/2014/main" id="{77FE7F4F-0DB0-4E35-A3D6-EFD1E79DF484}"/>
              </a:ext>
            </a:extLst>
          </p:cNvPr>
          <p:cNvSpPr>
            <a:spLocks noChangeArrowheads="1"/>
          </p:cNvSpPr>
          <p:nvPr/>
        </p:nvSpPr>
        <p:spPr bwMode="auto">
          <a:xfrm>
            <a:off x="9144000" y="5562600"/>
            <a:ext cx="1066800" cy="6096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linds(horizontal)">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27"/>
                                        </p:tgtEl>
                                        <p:attrNameLst>
                                          <p:attrName>style.visibility</p:attrName>
                                        </p:attrNameLst>
                                      </p:cBhvr>
                                      <p:to>
                                        <p:strVal val="visible"/>
                                      </p:to>
                                    </p:set>
                                    <p:animEffect transition="in" filter="blinds(horizontal)">
                                      <p:cBhvr>
                                        <p:cTn id="12"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a:hlinkClick r:id="rId2" action="ppaction://hlinksldjump" highlightClick="1"/>
            <a:extLst>
              <a:ext uri="{FF2B5EF4-FFF2-40B4-BE49-F238E27FC236}">
                <a16:creationId xmlns:a16="http://schemas.microsoft.com/office/drawing/2014/main" id="{D3F4E5ED-4AD5-4305-B8B3-2E1C225062C1}"/>
              </a:ext>
            </a:extLst>
          </p:cNvPr>
          <p:cNvSpPr>
            <a:spLocks noChangeArrowheads="1"/>
          </p:cNvSpPr>
          <p:nvPr/>
        </p:nvSpPr>
        <p:spPr bwMode="auto">
          <a:xfrm>
            <a:off x="9144000" y="5562600"/>
            <a:ext cx="1066800" cy="6096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Times New Roman" panose="02020603050405020304" pitchFamily="18" charset="0"/>
            </a:endParaRPr>
          </a:p>
        </p:txBody>
      </p:sp>
      <p:sp>
        <p:nvSpPr>
          <p:cNvPr id="29701" name="Rectangle 5">
            <a:extLst>
              <a:ext uri="{FF2B5EF4-FFF2-40B4-BE49-F238E27FC236}">
                <a16:creationId xmlns:a16="http://schemas.microsoft.com/office/drawing/2014/main" id="{9E2A6AAB-AD2A-425C-AC44-17C1F028E22F}"/>
              </a:ext>
            </a:extLst>
          </p:cNvPr>
          <p:cNvSpPr>
            <a:spLocks noChangeArrowheads="1"/>
          </p:cNvSpPr>
          <p:nvPr/>
        </p:nvSpPr>
        <p:spPr bwMode="auto">
          <a:xfrm>
            <a:off x="1524000" y="914400"/>
            <a:ext cx="9144000" cy="641350"/>
          </a:xfrm>
          <a:prstGeom prst="rect">
            <a:avLst/>
          </a:prstGeom>
          <a:noFill/>
          <a:ln>
            <a:noFill/>
          </a:ln>
          <a:effectLst/>
        </p:spPr>
        <p:txBody>
          <a:bodyPr>
            <a:spAutoFit/>
          </a:bodyPr>
          <a:lstStyle/>
          <a:p>
            <a:pPr>
              <a:defRPr/>
            </a:pPr>
            <a:r>
              <a:rPr lang="en-US" altLang="en-US" sz="3600">
                <a:solidFill>
                  <a:srgbClr val="FF0000"/>
                </a:solidFill>
                <a:effectLst>
                  <a:outerShdw blurRad="38100" dist="38100" dir="2700000" algn="tl">
                    <a:srgbClr val="C0C0C0"/>
                  </a:outerShdw>
                </a:effectLst>
                <a:latin typeface="Tahoma" panose="020B0604030504040204" pitchFamily="34" charset="0"/>
              </a:rPr>
              <a:t>d. Does the writer think students are lazy ?</a:t>
            </a:r>
          </a:p>
        </p:txBody>
      </p:sp>
      <p:sp>
        <p:nvSpPr>
          <p:cNvPr id="29702" name="Rectangle 6">
            <a:extLst>
              <a:ext uri="{FF2B5EF4-FFF2-40B4-BE49-F238E27FC236}">
                <a16:creationId xmlns:a16="http://schemas.microsoft.com/office/drawing/2014/main" id="{EE369A04-1DED-4EEE-A185-80FA7F0F40D9}"/>
              </a:ext>
            </a:extLst>
          </p:cNvPr>
          <p:cNvSpPr>
            <a:spLocks noChangeArrowheads="1"/>
          </p:cNvSpPr>
          <p:nvPr/>
        </p:nvSpPr>
        <p:spPr bwMode="auto">
          <a:xfrm>
            <a:off x="1676400" y="2193925"/>
            <a:ext cx="9144000" cy="641350"/>
          </a:xfrm>
          <a:prstGeom prst="rect">
            <a:avLst/>
          </a:prstGeom>
          <a:noFill/>
          <a:ln>
            <a:noFill/>
          </a:ln>
          <a:effectLst/>
        </p:spPr>
        <p:txBody>
          <a:bodyPr>
            <a:spAutoFit/>
          </a:bodyPr>
          <a:lstStyle/>
          <a:p>
            <a:pPr>
              <a:defRPr/>
            </a:pPr>
            <a:r>
              <a:rPr lang="en-US" altLang="en-US" sz="3600">
                <a:effectLst>
                  <a:outerShdw blurRad="38100" dist="38100" dir="2700000" algn="tl">
                    <a:srgbClr val="C0C0C0"/>
                  </a:outerShdw>
                </a:effectLst>
                <a:latin typeface="Tahoma" panose="020B0604030504040204" pitchFamily="34" charset="0"/>
              </a:rPr>
              <a:t>No, he doesn’t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blinds(horizontal)">
                                      <p:cBhvr>
                                        <p:cTn id="7" dur="5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blinds(horizontal)">
                                      <p:cBhvr>
                                        <p:cTn id="1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9A938695-9321-403B-BEF8-C3C89A8B4D6D}"/>
              </a:ext>
            </a:extLst>
          </p:cNvPr>
          <p:cNvSpPr>
            <a:spLocks noChangeArrowheads="1"/>
          </p:cNvSpPr>
          <p:nvPr/>
        </p:nvSpPr>
        <p:spPr bwMode="auto">
          <a:xfrm>
            <a:off x="2895600" y="1250036"/>
            <a:ext cx="3657600" cy="62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140000"/>
              </a:lnSpc>
              <a:spcBef>
                <a:spcPct val="0"/>
              </a:spcBef>
              <a:buClrTx/>
              <a:buSzTx/>
              <a:buFontTx/>
              <a:buNone/>
            </a:pPr>
            <a:r>
              <a:rPr lang="en-US" altLang="en-US" sz="2800" b="1" i="1">
                <a:solidFill>
                  <a:srgbClr val="FF0066"/>
                </a:solidFill>
                <a:latin typeface=".VnTime" pitchFamily="34" charset="0"/>
              </a:rPr>
              <a:t> Model sentences:</a:t>
            </a:r>
            <a:endParaRPr lang="en-US" altLang="en-US" sz="2800" b="1">
              <a:solidFill>
                <a:srgbClr val="0000FF"/>
              </a:solidFill>
              <a:latin typeface=".VnTime" pitchFamily="34" charset="0"/>
            </a:endParaRPr>
          </a:p>
        </p:txBody>
      </p:sp>
      <p:sp>
        <p:nvSpPr>
          <p:cNvPr id="69636" name="Rectangle 4">
            <a:extLst>
              <a:ext uri="{FF2B5EF4-FFF2-40B4-BE49-F238E27FC236}">
                <a16:creationId xmlns:a16="http://schemas.microsoft.com/office/drawing/2014/main" id="{A1E046A5-42C5-4485-8078-1EC297A3103E}"/>
              </a:ext>
            </a:extLst>
          </p:cNvPr>
          <p:cNvSpPr>
            <a:spLocks noChangeArrowheads="1"/>
          </p:cNvSpPr>
          <p:nvPr/>
        </p:nvSpPr>
        <p:spPr bwMode="auto">
          <a:xfrm>
            <a:off x="2895600" y="2009659"/>
            <a:ext cx="5791200" cy="123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140000"/>
              </a:lnSpc>
              <a:spcBef>
                <a:spcPct val="0"/>
              </a:spcBef>
              <a:buClrTx/>
              <a:buSzTx/>
              <a:buFontTx/>
              <a:buNone/>
            </a:pPr>
            <a:r>
              <a:rPr lang="en-US" altLang="en-US" sz="2800">
                <a:solidFill>
                  <a:srgbClr val="0000FF"/>
                </a:solidFill>
                <a:latin typeface="Comic Sans MS" panose="030F0702030302020204" pitchFamily="66" charset="0"/>
              </a:rPr>
              <a:t>- </a:t>
            </a:r>
            <a:r>
              <a:rPr lang="en-US" altLang="en-US" sz="2800">
                <a:solidFill>
                  <a:srgbClr val="0000FF"/>
                </a:solidFill>
                <a:latin typeface=".VnTime" pitchFamily="34" charset="0"/>
              </a:rPr>
              <a:t>We only work</a:t>
            </a:r>
            <a:r>
              <a:rPr lang="en-US" altLang="en-US" sz="2800" i="1">
                <a:solidFill>
                  <a:srgbClr val="0000FF"/>
                </a:solidFill>
                <a:latin typeface=".VnTime" pitchFamily="34" charset="0"/>
              </a:rPr>
              <a:t> </a:t>
            </a:r>
            <a:r>
              <a:rPr lang="en-US" altLang="en-US" sz="2800" i="1">
                <a:solidFill>
                  <a:schemeClr val="tx1"/>
                </a:solidFill>
                <a:latin typeface=".VnTime" pitchFamily="34" charset="0"/>
              </a:rPr>
              <a:t>a few</a:t>
            </a:r>
            <a:r>
              <a:rPr lang="en-US" altLang="en-US" sz="2800" i="1">
                <a:solidFill>
                  <a:srgbClr val="0000FF"/>
                </a:solidFill>
                <a:latin typeface=".VnTime" pitchFamily="34" charset="0"/>
              </a:rPr>
              <a:t> hours </a:t>
            </a:r>
            <a:r>
              <a:rPr lang="en-US" altLang="en-US" sz="2800">
                <a:solidFill>
                  <a:srgbClr val="0000FF"/>
                </a:solidFill>
                <a:latin typeface=".VnTime" pitchFamily="34" charset="0"/>
              </a:rPr>
              <a:t>a day.</a:t>
            </a:r>
          </a:p>
          <a:p>
            <a:pPr>
              <a:lnSpc>
                <a:spcPct val="140000"/>
              </a:lnSpc>
              <a:spcBef>
                <a:spcPct val="0"/>
              </a:spcBef>
              <a:buClrTx/>
              <a:buSzTx/>
              <a:buFontTx/>
              <a:buNone/>
            </a:pPr>
            <a:r>
              <a:rPr lang="en-US" altLang="en-US" sz="2800">
                <a:solidFill>
                  <a:srgbClr val="0000FF"/>
                </a:solidFill>
                <a:latin typeface=".VnTime" pitchFamily="34" charset="0"/>
              </a:rPr>
              <a:t>- I want to drink</a:t>
            </a:r>
            <a:r>
              <a:rPr lang="en-US" altLang="en-US" sz="2800" i="1">
                <a:solidFill>
                  <a:srgbClr val="0000FF"/>
                </a:solidFill>
                <a:latin typeface=".VnTime" pitchFamily="34" charset="0"/>
              </a:rPr>
              <a:t> </a:t>
            </a:r>
            <a:r>
              <a:rPr lang="en-US" altLang="en-US" sz="2800" i="1">
                <a:solidFill>
                  <a:schemeClr val="tx1"/>
                </a:solidFill>
                <a:latin typeface=".VnTime" pitchFamily="34" charset="0"/>
              </a:rPr>
              <a:t>a little</a:t>
            </a:r>
            <a:r>
              <a:rPr lang="en-US" altLang="en-US" sz="2800" i="1">
                <a:solidFill>
                  <a:srgbClr val="0000FF"/>
                </a:solidFill>
                <a:latin typeface=".VnTime" pitchFamily="34" charset="0"/>
              </a:rPr>
              <a:t> milk.</a:t>
            </a:r>
          </a:p>
        </p:txBody>
      </p:sp>
      <p:pic>
        <p:nvPicPr>
          <p:cNvPr id="69637" name="Picture 5" descr="TAY VIẾT">
            <a:extLst>
              <a:ext uri="{FF2B5EF4-FFF2-40B4-BE49-F238E27FC236}">
                <a16:creationId xmlns:a16="http://schemas.microsoft.com/office/drawing/2014/main" id="{6184B099-8549-40ED-B59C-37C9AF59E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242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 Box 11">
            <a:extLst>
              <a:ext uri="{FF2B5EF4-FFF2-40B4-BE49-F238E27FC236}">
                <a16:creationId xmlns:a16="http://schemas.microsoft.com/office/drawing/2014/main" id="{F74C2B24-492B-4844-9E79-29934582F1EC}"/>
              </a:ext>
            </a:extLst>
          </p:cNvPr>
          <p:cNvSpPr txBox="1">
            <a:spLocks noChangeArrowheads="1"/>
          </p:cNvSpPr>
          <p:nvPr/>
        </p:nvSpPr>
        <p:spPr bwMode="auto">
          <a:xfrm>
            <a:off x="3581400" y="3429000"/>
            <a:ext cx="4495800" cy="1892826"/>
          </a:xfrm>
          <a:prstGeom prst="rect">
            <a:avLst/>
          </a:prstGeom>
          <a:noFill/>
          <a:ln>
            <a:noFill/>
          </a:ln>
          <a:effectLst/>
          <a:extLst>
            <a:ext uri="{909E8E84-426E-40DD-AFC4-6F175D3DCCD1}">
              <a14:hiddenFill xmlns:a14="http://schemas.microsoft.com/office/drawing/2010/main">
                <a:solidFill>
                  <a:srgbClr val="6600CC"/>
                </a:solidFill>
              </a14:hiddenFill>
            </a:ext>
            <a:ext uri="{91240B29-F687-4F45-9708-019B960494DF}">
              <a14:hiddenLine xmlns:a14="http://schemas.microsoft.com/office/drawing/2010/main" w="19050">
                <a:solidFill>
                  <a:srgbClr val="66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2400" i="1" u="sng">
                <a:solidFill>
                  <a:srgbClr val="FF0000"/>
                </a:solidFill>
                <a:latin typeface="Times New Roman" panose="02020603050405020304" pitchFamily="18" charset="0"/>
              </a:rPr>
              <a:t>Notes </a:t>
            </a:r>
            <a:r>
              <a:rPr lang="en-US" altLang="en-US" sz="2400">
                <a:solidFill>
                  <a:srgbClr val="FF0000"/>
                </a:solidFill>
                <a:latin typeface="Times New Roman" panose="02020603050405020304" pitchFamily="18" charset="0"/>
              </a:rPr>
              <a:t>:</a:t>
            </a:r>
          </a:p>
          <a:p>
            <a:pPr>
              <a:spcBef>
                <a:spcPct val="50000"/>
              </a:spcBef>
              <a:buClrTx/>
              <a:buSzTx/>
              <a:buFontTx/>
              <a:buNone/>
            </a:pPr>
            <a:r>
              <a:rPr lang="en-US" altLang="en-US" sz="2400">
                <a:solidFill>
                  <a:schemeClr val="tx1"/>
                </a:solidFill>
                <a:latin typeface="Times New Roman" panose="02020603050405020304" pitchFamily="18" charset="0"/>
              </a:rPr>
              <a:t>- a few +  N (đếm được )</a:t>
            </a:r>
          </a:p>
          <a:p>
            <a:pPr>
              <a:spcBef>
                <a:spcPct val="50000"/>
              </a:spcBef>
              <a:buClrTx/>
              <a:buSzTx/>
              <a:buFontTx/>
              <a:buNone/>
            </a:pPr>
            <a:r>
              <a:rPr lang="en-US" altLang="en-US" sz="2400">
                <a:solidFill>
                  <a:schemeClr val="tx1"/>
                </a:solidFill>
                <a:latin typeface="Times New Roman" panose="02020603050405020304" pitchFamily="18" charset="0"/>
              </a:rPr>
              <a:t>- a little + N ( không đếm được)</a:t>
            </a:r>
          </a:p>
          <a:p>
            <a:pPr>
              <a:spcBef>
                <a:spcPct val="50000"/>
              </a:spcBef>
              <a:buClrTx/>
              <a:buSzTx/>
              <a:buFontTx/>
              <a:buNone/>
            </a:pPr>
            <a:endParaRPr lang="en-US" altLang="en-US" sz="1400">
              <a:solidFill>
                <a:schemeClr val="tx1"/>
              </a:solidFill>
              <a:latin typeface="Times New Roman" panose="02020603050405020304" pitchFamily="18" charset="0"/>
            </a:endParaRPr>
          </a:p>
        </p:txBody>
      </p:sp>
      <p:sp>
        <p:nvSpPr>
          <p:cNvPr id="26630" name="Rectangle 14">
            <a:extLst>
              <a:ext uri="{FF2B5EF4-FFF2-40B4-BE49-F238E27FC236}">
                <a16:creationId xmlns:a16="http://schemas.microsoft.com/office/drawing/2014/main" id="{BE9EC16F-17EE-45EF-A6BD-FE0FE6538CA5}"/>
              </a:ext>
            </a:extLst>
          </p:cNvPr>
          <p:cNvSpPr>
            <a:spLocks noChangeArrowheads="1"/>
          </p:cNvSpPr>
          <p:nvPr/>
        </p:nvSpPr>
        <p:spPr bwMode="auto">
          <a:xfrm>
            <a:off x="1524000" y="0"/>
            <a:ext cx="9144000" cy="476250"/>
          </a:xfrm>
          <a:prstGeom prst="rect">
            <a:avLst/>
          </a:prstGeom>
          <a:solidFill>
            <a:srgbClr val="6600CC"/>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GB" altLang="en-US">
              <a:solidFill>
                <a:schemeClr val="tx1"/>
              </a:solidFill>
              <a:latin typeface="Times New Roman" panose="02020603050405020304" pitchFamily="18" charset="0"/>
            </a:endParaRPr>
          </a:p>
        </p:txBody>
      </p:sp>
      <p:pic>
        <p:nvPicPr>
          <p:cNvPr id="26631" name="Picture 16" descr="XMASCA~1">
            <a:extLst>
              <a:ext uri="{FF2B5EF4-FFF2-40B4-BE49-F238E27FC236}">
                <a16:creationId xmlns:a16="http://schemas.microsoft.com/office/drawing/2014/main" id="{DA8A76C5-E1E2-4FF5-9F61-E89436EE0F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9436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 calcmode="lin" valueType="num">
                                      <p:cBhvr additive="base">
                                        <p:cTn id="7" dur="500" fill="hold"/>
                                        <p:tgtEl>
                                          <p:spTgt spid="696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69636">
                                            <p:txEl>
                                              <p:pRg st="1" end="1"/>
                                            </p:txEl>
                                          </p:spTgt>
                                        </p:tgtEl>
                                        <p:attrNameLst>
                                          <p:attrName>style.visibility</p:attrName>
                                        </p:attrNameLst>
                                      </p:cBhvr>
                                      <p:to>
                                        <p:strVal val="visible"/>
                                      </p:to>
                                    </p:set>
                                    <p:anim calcmode="lin" valueType="num">
                                      <p:cBhvr>
                                        <p:cTn id="13" dur="1000" fill="hold"/>
                                        <p:tgtEl>
                                          <p:spTgt spid="6963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963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963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963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69637"/>
                                        </p:tgtEl>
                                        <p:attrNameLst>
                                          <p:attrName>style.visibility</p:attrName>
                                        </p:attrNameLst>
                                      </p:cBhvr>
                                      <p:to>
                                        <p:strVal val="visible"/>
                                      </p:to>
                                    </p:set>
                                    <p:anim calcmode="lin" valueType="num">
                                      <p:cBhvr>
                                        <p:cTn id="25" dur="1000" fill="hold"/>
                                        <p:tgtEl>
                                          <p:spTgt spid="69637"/>
                                        </p:tgtEl>
                                        <p:attrNameLst>
                                          <p:attrName>ppt_w</p:attrName>
                                        </p:attrNameLst>
                                      </p:cBhvr>
                                      <p:tavLst>
                                        <p:tav tm="0">
                                          <p:val>
                                            <p:strVal val="#ppt_w+.3"/>
                                          </p:val>
                                        </p:tav>
                                        <p:tav tm="100000">
                                          <p:val>
                                            <p:strVal val="#ppt_w"/>
                                          </p:val>
                                        </p:tav>
                                      </p:tavLst>
                                    </p:anim>
                                    <p:anim calcmode="lin" valueType="num">
                                      <p:cBhvr>
                                        <p:cTn id="26" dur="1000" fill="hold"/>
                                        <p:tgtEl>
                                          <p:spTgt spid="69637"/>
                                        </p:tgtEl>
                                        <p:attrNameLst>
                                          <p:attrName>ppt_h</p:attrName>
                                        </p:attrNameLst>
                                      </p:cBhvr>
                                      <p:tavLst>
                                        <p:tav tm="0">
                                          <p:val>
                                            <p:strVal val="#ppt_h"/>
                                          </p:val>
                                        </p:tav>
                                        <p:tav tm="100000">
                                          <p:val>
                                            <p:strVal val="#ppt_h"/>
                                          </p:val>
                                        </p:tav>
                                      </p:tavLst>
                                    </p:anim>
                                    <p:animEffect transition="in" filter="fade">
                                      <p:cBhvr>
                                        <p:cTn id="27" dur="10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Line 8">
            <a:extLst>
              <a:ext uri="{FF2B5EF4-FFF2-40B4-BE49-F238E27FC236}">
                <a16:creationId xmlns:a16="http://schemas.microsoft.com/office/drawing/2014/main" id="{DB1B632B-E098-4AAD-B7C3-456DA4BCBCE3}"/>
              </a:ext>
            </a:extLst>
          </p:cNvPr>
          <p:cNvSpPr>
            <a:spLocks noChangeShapeType="1"/>
          </p:cNvSpPr>
          <p:nvPr/>
        </p:nvSpPr>
        <p:spPr bwMode="auto">
          <a:xfrm flipH="1">
            <a:off x="10668000" y="765176"/>
            <a:ext cx="0" cy="6092825"/>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699" name="Line 9">
            <a:extLst>
              <a:ext uri="{FF2B5EF4-FFF2-40B4-BE49-F238E27FC236}">
                <a16:creationId xmlns:a16="http://schemas.microsoft.com/office/drawing/2014/main" id="{695CB3A8-F913-434E-923F-7EDBF281A5CC}"/>
              </a:ext>
            </a:extLst>
          </p:cNvPr>
          <p:cNvSpPr>
            <a:spLocks noChangeShapeType="1"/>
          </p:cNvSpPr>
          <p:nvPr/>
        </p:nvSpPr>
        <p:spPr bwMode="auto">
          <a:xfrm>
            <a:off x="1524000" y="765176"/>
            <a:ext cx="0" cy="6092825"/>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0" name="Text Box 13">
            <a:extLst>
              <a:ext uri="{FF2B5EF4-FFF2-40B4-BE49-F238E27FC236}">
                <a16:creationId xmlns:a16="http://schemas.microsoft.com/office/drawing/2014/main" id="{FF8B8867-83F8-4050-8784-F1F6A4325009}"/>
              </a:ext>
            </a:extLst>
          </p:cNvPr>
          <p:cNvSpPr txBox="1">
            <a:spLocks noChangeArrowheads="1"/>
          </p:cNvSpPr>
          <p:nvPr/>
        </p:nvSpPr>
        <p:spPr bwMode="auto">
          <a:xfrm>
            <a:off x="914400" y="838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sz="2400">
              <a:solidFill>
                <a:schemeClr val="tx1"/>
              </a:solidFill>
              <a:latin typeface="Arial" panose="020B0604020202020204" pitchFamily="34" charset="0"/>
              <a:cs typeface="Arial" panose="020B0604020202020204" pitchFamily="34" charset="0"/>
            </a:endParaRPr>
          </a:p>
        </p:txBody>
      </p:sp>
      <p:sp>
        <p:nvSpPr>
          <p:cNvPr id="29701" name="Text Box 15">
            <a:extLst>
              <a:ext uri="{FF2B5EF4-FFF2-40B4-BE49-F238E27FC236}">
                <a16:creationId xmlns:a16="http://schemas.microsoft.com/office/drawing/2014/main" id="{26DC71E0-C91A-407D-A745-F49ECCC93542}"/>
              </a:ext>
            </a:extLst>
          </p:cNvPr>
          <p:cNvSpPr txBox="1">
            <a:spLocks noChangeArrowheads="1"/>
          </p:cNvSpPr>
          <p:nvPr/>
        </p:nvSpPr>
        <p:spPr bwMode="auto">
          <a:xfrm>
            <a:off x="1752600" y="449580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54292" name="Text Box 20">
            <a:extLst>
              <a:ext uri="{FF2B5EF4-FFF2-40B4-BE49-F238E27FC236}">
                <a16:creationId xmlns:a16="http://schemas.microsoft.com/office/drawing/2014/main" id="{C2D4D501-B561-4FC1-9D42-293811B584EB}"/>
              </a:ext>
            </a:extLst>
          </p:cNvPr>
          <p:cNvSpPr txBox="1">
            <a:spLocks noChangeArrowheads="1"/>
          </p:cNvSpPr>
          <p:nvPr/>
        </p:nvSpPr>
        <p:spPr bwMode="auto">
          <a:xfrm>
            <a:off x="2362200" y="9906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FF0000"/>
                </a:solidFill>
                <a:latin typeface="Arial" panose="020B0604020202020204" pitchFamily="34" charset="0"/>
              </a:rPr>
              <a:t> Discuss about your work:</a:t>
            </a:r>
          </a:p>
        </p:txBody>
      </p:sp>
      <p:sp>
        <p:nvSpPr>
          <p:cNvPr id="54295" name="Rectangle 23">
            <a:extLst>
              <a:ext uri="{FF2B5EF4-FFF2-40B4-BE49-F238E27FC236}">
                <a16:creationId xmlns:a16="http://schemas.microsoft.com/office/drawing/2014/main" id="{DB10127F-E260-4549-8D03-6E7B116CC474}"/>
              </a:ext>
            </a:extLst>
          </p:cNvPr>
          <p:cNvSpPr>
            <a:spLocks noChangeArrowheads="1"/>
          </p:cNvSpPr>
          <p:nvPr/>
        </p:nvSpPr>
        <p:spPr bwMode="auto">
          <a:xfrm>
            <a:off x="2209800" y="2146806"/>
            <a:ext cx="7772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a:solidFill>
                  <a:schemeClr val="tx1"/>
                </a:solidFill>
                <a:latin typeface="Arial" panose="020B0604020202020204" pitchFamily="34" charset="0"/>
              </a:rPr>
              <a:t>a. How many hours a week do you work?</a:t>
            </a:r>
          </a:p>
          <a:p>
            <a:pPr eaLnBrk="1" hangingPunct="1">
              <a:spcBef>
                <a:spcPct val="0"/>
              </a:spcBef>
              <a:buClrTx/>
              <a:buSzTx/>
              <a:buFontTx/>
              <a:buNone/>
            </a:pPr>
            <a:r>
              <a:rPr lang="en-US" altLang="en-US" sz="3200">
                <a:solidFill>
                  <a:schemeClr val="tx1"/>
                </a:solidFill>
                <a:latin typeface="Arial" panose="020B0604020202020204" pitchFamily="34" charset="0"/>
              </a:rPr>
              <a:t>b. Is that more or fewer than Hoa?</a:t>
            </a:r>
          </a:p>
          <a:p>
            <a:pPr eaLnBrk="1" hangingPunct="1">
              <a:spcBef>
                <a:spcPct val="0"/>
              </a:spcBef>
              <a:buClrTx/>
              <a:buSzTx/>
              <a:buFontTx/>
              <a:buNone/>
            </a:pPr>
            <a:r>
              <a:rPr lang="en-US" altLang="en-US" sz="3200">
                <a:solidFill>
                  <a:schemeClr val="tx1"/>
                </a:solidFill>
                <a:latin typeface="Arial" panose="020B0604020202020204" pitchFamily="34" charset="0"/>
              </a:rPr>
              <a:t>c. Do you review your lesson before tests?</a:t>
            </a:r>
          </a:p>
          <a:p>
            <a:pPr eaLnBrk="1" hangingPunct="1">
              <a:spcBef>
                <a:spcPct val="0"/>
              </a:spcBef>
              <a:buClrTx/>
              <a:buSzTx/>
              <a:buFontTx/>
              <a:buNone/>
            </a:pPr>
            <a:r>
              <a:rPr lang="en-US" altLang="en-US" sz="3200">
                <a:solidFill>
                  <a:schemeClr val="tx1"/>
                </a:solidFill>
                <a:latin typeface="Arial" panose="020B0604020202020204" pitchFamily="34" charset="0"/>
              </a:rPr>
              <a:t>d. Do you think you work hard?</a:t>
            </a:r>
          </a:p>
          <a:p>
            <a:pPr>
              <a:spcBef>
                <a:spcPct val="0"/>
              </a:spcBef>
              <a:buClrTx/>
              <a:buSzTx/>
              <a:buFontTx/>
              <a:buNone/>
            </a:pPr>
            <a:endParaRPr lang="en-US" altLang="en-US" sz="3200">
              <a:solidFill>
                <a:schemeClr val="tx1"/>
              </a:solidFill>
              <a:latin typeface="Arial" panose="020B0604020202020204" pitchFamily="34" charset="0"/>
            </a:endParaRPr>
          </a:p>
        </p:txBody>
      </p:sp>
      <p:sp>
        <p:nvSpPr>
          <p:cNvPr id="54297" name="Text Box 25">
            <a:extLst>
              <a:ext uri="{FF2B5EF4-FFF2-40B4-BE49-F238E27FC236}">
                <a16:creationId xmlns:a16="http://schemas.microsoft.com/office/drawing/2014/main" id="{D8EA28AF-1473-44D2-B078-9368A154B175}"/>
              </a:ext>
            </a:extLst>
          </p:cNvPr>
          <p:cNvSpPr txBox="1">
            <a:spLocks noChangeArrowheads="1"/>
          </p:cNvSpPr>
          <p:nvPr/>
        </p:nvSpPr>
        <p:spPr bwMode="auto">
          <a:xfrm>
            <a:off x="1524000" y="15240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endParaRPr lang="en-US" altLang="en-US">
              <a:solidFill>
                <a:srgbClr val="000066"/>
              </a:solidFill>
              <a:latin typeface="Times New Roman" panose="02020603050405020304" pitchFamily="18" charset="0"/>
            </a:endParaRPr>
          </a:p>
        </p:txBody>
      </p:sp>
      <p:sp>
        <p:nvSpPr>
          <p:cNvPr id="29705" name="Text Box 36">
            <a:extLst>
              <a:ext uri="{FF2B5EF4-FFF2-40B4-BE49-F238E27FC236}">
                <a16:creationId xmlns:a16="http://schemas.microsoft.com/office/drawing/2014/main" id="{3393DFAC-2FD3-4083-8315-35206DA5A7C2}"/>
              </a:ext>
            </a:extLst>
          </p:cNvPr>
          <p:cNvSpPr txBox="1">
            <a:spLocks noChangeArrowheads="1"/>
          </p:cNvSpPr>
          <p:nvPr/>
        </p:nvSpPr>
        <p:spPr bwMode="auto">
          <a:xfrm>
            <a:off x="2514600" y="304800"/>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a:solidFill>
                  <a:schemeClr val="tx1"/>
                </a:solidFill>
                <a:latin typeface="Times New Roman" panose="02020603050405020304" pitchFamily="18" charset="0"/>
              </a:rPr>
              <a:t>Post - reading</a:t>
            </a:r>
            <a:endParaRPr lang="vi-VN" altLang="en-US" sz="320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anim calcmode="lin" valueType="num">
                                      <p:cBhvr additive="base">
                                        <p:cTn id="7" dur="500" fill="hold"/>
                                        <p:tgtEl>
                                          <p:spTgt spid="54292"/>
                                        </p:tgtEl>
                                        <p:attrNameLst>
                                          <p:attrName>ppt_x</p:attrName>
                                        </p:attrNameLst>
                                      </p:cBhvr>
                                      <p:tavLst>
                                        <p:tav tm="0">
                                          <p:val>
                                            <p:strVal val="#ppt_x"/>
                                          </p:val>
                                        </p:tav>
                                        <p:tav tm="100000">
                                          <p:val>
                                            <p:strVal val="#ppt_x"/>
                                          </p:val>
                                        </p:tav>
                                      </p:tavLst>
                                    </p:anim>
                                    <p:anim calcmode="lin" valueType="num">
                                      <p:cBhvr additive="base">
                                        <p:cTn id="8" dur="500" fill="hold"/>
                                        <p:tgtEl>
                                          <p:spTgt spid="54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95"/>
                                        </p:tgtEl>
                                        <p:attrNameLst>
                                          <p:attrName>style.visibility</p:attrName>
                                        </p:attrNameLst>
                                      </p:cBhvr>
                                      <p:to>
                                        <p:strVal val="visible"/>
                                      </p:to>
                                    </p:set>
                                    <p:anim calcmode="lin" valueType="num">
                                      <p:cBhvr additive="base">
                                        <p:cTn id="13" dur="500" fill="hold"/>
                                        <p:tgtEl>
                                          <p:spTgt spid="54295"/>
                                        </p:tgtEl>
                                        <p:attrNameLst>
                                          <p:attrName>ppt_x</p:attrName>
                                        </p:attrNameLst>
                                      </p:cBhvr>
                                      <p:tavLst>
                                        <p:tav tm="0">
                                          <p:val>
                                            <p:strVal val="#ppt_x"/>
                                          </p:val>
                                        </p:tav>
                                        <p:tav tm="100000">
                                          <p:val>
                                            <p:strVal val="#ppt_x"/>
                                          </p:val>
                                        </p:tav>
                                      </p:tavLst>
                                    </p:anim>
                                    <p:anim calcmode="lin" valueType="num">
                                      <p:cBhvr additive="base">
                                        <p:cTn id="14" dur="500" fill="hold"/>
                                        <p:tgtEl>
                                          <p:spTgt spid="54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429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grpId="0" nodeType="clickEffect" nodePh="1">
                                  <p:stCondLst>
                                    <p:cond delay="0"/>
                                  </p:stCondLst>
                                  <p:endCondLst>
                                    <p:cond evt="begin" delay="0">
                                      <p:tn val="18"/>
                                    </p:cond>
                                  </p:endCondLst>
                                  <p:childTnLst>
                                    <p:anim calcmode="lin" valueType="num">
                                      <p:cBhvr additive="base">
                                        <p:cTn id="19" dur="500"/>
                                        <p:tgtEl>
                                          <p:spTgt spid="54297"/>
                                        </p:tgtEl>
                                        <p:attrNameLst>
                                          <p:attrName>ppt_x</p:attrName>
                                        </p:attrNameLst>
                                      </p:cBhvr>
                                      <p:tavLst>
                                        <p:tav tm="0">
                                          <p:val>
                                            <p:strVal val="ppt_x"/>
                                          </p:val>
                                        </p:tav>
                                        <p:tav tm="100000">
                                          <p:val>
                                            <p:strVal val="ppt_x"/>
                                          </p:val>
                                        </p:tav>
                                      </p:tavLst>
                                    </p:anim>
                                    <p:anim calcmode="lin" valueType="num">
                                      <p:cBhvr additive="base">
                                        <p:cTn id="20" dur="500"/>
                                        <p:tgtEl>
                                          <p:spTgt spid="54297"/>
                                        </p:tgtEl>
                                        <p:attrNameLst>
                                          <p:attrName>ppt_y</p:attrName>
                                        </p:attrNameLst>
                                      </p:cBhvr>
                                      <p:tavLst>
                                        <p:tav tm="0">
                                          <p:val>
                                            <p:strVal val="ppt_y"/>
                                          </p:val>
                                        </p:tav>
                                        <p:tav tm="100000">
                                          <p:val>
                                            <p:strVal val="1+ppt_h/2"/>
                                          </p:val>
                                        </p:tav>
                                      </p:tavLst>
                                    </p:anim>
                                    <p:set>
                                      <p:cBhvr>
                                        <p:cTn id="21" dur="1" fill="hold">
                                          <p:stCondLst>
                                            <p:cond delay="499"/>
                                          </p:stCondLst>
                                        </p:cTn>
                                        <p:tgtEl>
                                          <p:spTgt spid="54297"/>
                                        </p:tgtEl>
                                        <p:attrNameLst>
                                          <p:attrName>style.visibility</p:attrName>
                                        </p:attrNameLst>
                                      </p:cBhvr>
                                      <p:to>
                                        <p:strVal val="hidden"/>
                                      </p:to>
                                    </p:set>
                                  </p:childTnLst>
                                </p:cTn>
                              </p:par>
                            </p:childTnLst>
                          </p:cTn>
                        </p:par>
                      </p:childTnLst>
                    </p:cTn>
                  </p:par>
                </p:childTnLst>
              </p:cTn>
              <p:nextCondLst>
                <p:cond evt="onClick" delay="0">
                  <p:tgtEl>
                    <p:spTgt spid="54297"/>
                  </p:tgtEl>
                </p:cond>
              </p:nextCondLst>
            </p:seq>
          </p:childTnLst>
        </p:cTn>
      </p:par>
    </p:tnLst>
    <p:bldLst>
      <p:bldP spid="54292" grpId="0"/>
      <p:bldP spid="54295" grpId="0"/>
      <p:bldP spid="542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0124103">
            <a:extLst>
              <a:ext uri="{FF2B5EF4-FFF2-40B4-BE49-F238E27FC236}">
                <a16:creationId xmlns:a16="http://schemas.microsoft.com/office/drawing/2014/main" id="{9BB12824-182E-436B-80F1-885E58E4B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89916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27D2C0BE-2AB1-4FD2-95BA-57D16A00DFF4}"/>
              </a:ext>
            </a:extLst>
          </p:cNvPr>
          <p:cNvSpPr>
            <a:spLocks noGrp="1"/>
          </p:cNvSpPr>
          <p:nvPr>
            <p:ph type="title" idx="4294967295"/>
          </p:nvPr>
        </p:nvSpPr>
        <p:spPr>
          <a:xfrm>
            <a:off x="1524000" y="274638"/>
            <a:ext cx="8229600" cy="1143000"/>
          </a:xfrm>
        </p:spPr>
        <p:txBody>
          <a:bodyPr/>
          <a:lstStyle/>
          <a:p>
            <a:pPr eaLnBrk="1" hangingPunct="1"/>
            <a:r>
              <a:rPr lang="en-US" altLang="en-US" sz="4800" b="1">
                <a:solidFill>
                  <a:srgbClr val="CC6600"/>
                </a:solidFill>
                <a:latin typeface="Times New Roman" panose="02020603050405020304" pitchFamily="18" charset="0"/>
              </a:rPr>
              <a:t>HOMEWORK</a:t>
            </a:r>
          </a:p>
        </p:txBody>
      </p:sp>
      <p:sp>
        <p:nvSpPr>
          <p:cNvPr id="31748" name="Text Box 6">
            <a:extLst>
              <a:ext uri="{FF2B5EF4-FFF2-40B4-BE49-F238E27FC236}">
                <a16:creationId xmlns:a16="http://schemas.microsoft.com/office/drawing/2014/main" id="{8396FC9E-702F-45AA-AB0B-391115F43350}"/>
              </a:ext>
            </a:extLst>
          </p:cNvPr>
          <p:cNvSpPr txBox="1">
            <a:spLocks noChangeArrowheads="1"/>
          </p:cNvSpPr>
          <p:nvPr/>
        </p:nvSpPr>
        <p:spPr bwMode="auto">
          <a:xfrm>
            <a:off x="4343400" y="3429000"/>
            <a:ext cx="5486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Char char="-"/>
            </a:pPr>
            <a:r>
              <a:rPr lang="en-US" altLang="en-US" sz="3600" b="1">
                <a:solidFill>
                  <a:srgbClr val="0000CC"/>
                </a:solidFill>
                <a:latin typeface="Arial Narrow" panose="020B0606020202030204" pitchFamily="34" charset="0"/>
                <a:cs typeface="Arial" panose="020B0604020202020204" pitchFamily="34" charset="0"/>
              </a:rPr>
              <a:t> Learn new words </a:t>
            </a:r>
          </a:p>
          <a:p>
            <a:pPr eaLnBrk="1" hangingPunct="1">
              <a:spcBef>
                <a:spcPct val="0"/>
              </a:spcBef>
              <a:buClrTx/>
              <a:buSzTx/>
              <a:buFontTx/>
              <a:buChar char="-"/>
            </a:pPr>
            <a:r>
              <a:rPr lang="en-US" altLang="en-US" sz="3600" b="1">
                <a:solidFill>
                  <a:srgbClr val="0000CC"/>
                </a:solidFill>
                <a:latin typeface="Arial Narrow" panose="020B0606020202030204" pitchFamily="34" charset="0"/>
                <a:cs typeface="Arial" panose="020B0604020202020204" pitchFamily="34" charset="0"/>
              </a:rPr>
              <a:t> Do exercises in workbook</a:t>
            </a:r>
          </a:p>
          <a:p>
            <a:pPr eaLnBrk="1" hangingPunct="1">
              <a:spcBef>
                <a:spcPct val="0"/>
              </a:spcBef>
              <a:buClrTx/>
              <a:buSzTx/>
              <a:buFontTx/>
              <a:buNone/>
            </a:pPr>
            <a:r>
              <a:rPr lang="en-US" altLang="en-US" sz="3600" b="1">
                <a:solidFill>
                  <a:srgbClr val="0000CC"/>
                </a:solidFill>
                <a:latin typeface="Arial Narrow" panose="020B0606020202030204" pitchFamily="34" charset="0"/>
                <a:cs typeface="Arial" panose="020B0604020202020204" pitchFamily="34" charset="0"/>
              </a:rPr>
              <a:t>- Prepare B1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914A928-D2F9-4823-8255-566E796ED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2DDAFE9C-08EA-432B-A59A-7D930D1F3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09800"/>
            <a:ext cx="670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a:extLst>
              <a:ext uri="{FF2B5EF4-FFF2-40B4-BE49-F238E27FC236}">
                <a16:creationId xmlns:a16="http://schemas.microsoft.com/office/drawing/2014/main" id="{7B481DBE-AFDB-4A70-AC62-47F19594A418}"/>
              </a:ext>
            </a:extLst>
          </p:cNvPr>
          <p:cNvSpPr txBox="1">
            <a:spLocks noChangeArrowheads="1"/>
          </p:cNvSpPr>
          <p:nvPr/>
        </p:nvSpPr>
        <p:spPr bwMode="auto">
          <a:xfrm>
            <a:off x="2971801" y="5943601"/>
            <a:ext cx="6505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rPr>
              <a:t>WHAT ARE THEY TALKING ABOUT ?</a:t>
            </a:r>
            <a:endParaRPr lang="en-US" altLang="en-US" sz="2800" b="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57DBF995-B173-4A0E-8F7A-7835875B384B}"/>
              </a:ext>
            </a:extLst>
          </p:cNvPr>
          <p:cNvSpPr txBox="1">
            <a:spLocks noChangeArrowheads="1"/>
          </p:cNvSpPr>
          <p:nvPr/>
        </p:nvSpPr>
        <p:spPr bwMode="auto">
          <a:xfrm>
            <a:off x="1752601" y="533401"/>
            <a:ext cx="87026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Uncle: Eat your breakfast, Hoa. It’s half past six. You’ll be late for school</a:t>
            </a:r>
          </a:p>
          <a:p>
            <a:pPr eaLnBrk="1" hangingPunct="1"/>
            <a:r>
              <a:rPr lang="en-US" altLang="en-US" sz="2400">
                <a:latin typeface="Times New Roman" panose="02020603050405020304" pitchFamily="18" charset="0"/>
                <a:cs typeface="Times New Roman" panose="02020603050405020304" pitchFamily="18" charset="0"/>
              </a:rPr>
              <a:t>Hoa:</a:t>
            </a: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I won’t be late, uncle. I’m usually early. Our classes start at 7.00</a:t>
            </a:r>
            <a:endParaRPr lang="en-US" altLang="en-US" sz="2400">
              <a:solidFill>
                <a:srgbClr val="0000CC"/>
              </a:solidFill>
              <a:latin typeface="Times New Roman" panose="02020603050405020304" pitchFamily="18" charset="0"/>
              <a:cs typeface="Times New Roman" panose="02020603050405020304" pitchFamily="18" charset="0"/>
            </a:endParaRP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Uncle: And what time do your classes finish?</a:t>
            </a:r>
          </a:p>
          <a:p>
            <a:pPr eaLnBrk="1" hangingPunct="1"/>
            <a:r>
              <a:rPr lang="en-US" altLang="en-US" sz="2400">
                <a:latin typeface="Times New Roman" panose="02020603050405020304" pitchFamily="18" charset="0"/>
                <a:cs typeface="Times New Roman" panose="02020603050405020304" pitchFamily="18" charset="0"/>
              </a:rPr>
              <a:t>Hoa:</a:t>
            </a: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At a quarter past eleven. Then in the afternoon I do my homework. That takes about two</a:t>
            </a:r>
            <a:r>
              <a:rPr lang="en-US" altLang="en-US" sz="2400" u="sng">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hours each day.</a:t>
            </a: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Uncle: You work quite hard, Hoa. When will you have a vacation?</a:t>
            </a:r>
          </a:p>
          <a:p>
            <a:pPr eaLnBrk="1" hangingPunct="1"/>
            <a:r>
              <a:rPr lang="en-US" altLang="en-US" sz="2400">
                <a:latin typeface="Times New Roman" panose="02020603050405020304" pitchFamily="18" charset="0"/>
                <a:cs typeface="Times New Roman" panose="02020603050405020304" pitchFamily="18" charset="0"/>
              </a:rPr>
              <a:t>Hoa:</a:t>
            </a: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Our summer vacation starts in June. It lasts for almost three months.</a:t>
            </a: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Uncle: What will you do during the vacation?</a:t>
            </a:r>
          </a:p>
          <a:p>
            <a:pPr eaLnBrk="1" hangingPunct="1"/>
            <a:r>
              <a:rPr lang="en-US" altLang="en-US" sz="2400">
                <a:latin typeface="Times New Roman" panose="02020603050405020304" pitchFamily="18" charset="0"/>
                <a:cs typeface="Times New Roman" panose="02020603050405020304" pitchFamily="18" charset="0"/>
              </a:rPr>
              <a:t>Hoa:</a:t>
            </a: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I’ll go and see my Mom and Dad on their farm. I always like helping them. They work very hard, but we have fun working together.</a:t>
            </a:r>
          </a:p>
        </p:txBody>
      </p:sp>
      <p:pic>
        <p:nvPicPr>
          <p:cNvPr id="7171" name="07_A_01.wav">
            <a:hlinkClick r:id="" action="ppaction://media"/>
            <a:extLst>
              <a:ext uri="{FF2B5EF4-FFF2-40B4-BE49-F238E27FC236}">
                <a16:creationId xmlns:a16="http://schemas.microsoft.com/office/drawing/2014/main" id="{4D138B0E-004B-4088-9CC2-414ECFF7A0C8}"/>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9060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3368" fill="hold"/>
                                        <p:tgtEl>
                                          <p:spTgt spid="7171"/>
                                        </p:tgtEl>
                                      </p:cBhvr>
                                    </p:cmd>
                                  </p:childTnLst>
                                </p:cTn>
                              </p:par>
                            </p:childTnLst>
                          </p:cTn>
                        </p:par>
                      </p:childTnLst>
                    </p:cTn>
                  </p:par>
                </p:childTnLst>
              </p:cTn>
              <p:nextCondLst>
                <p:cond evt="onClick" delay="0">
                  <p:tgtEl>
                    <p:spTgt spid="717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7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9">
            <a:extLst>
              <a:ext uri="{FF2B5EF4-FFF2-40B4-BE49-F238E27FC236}">
                <a16:creationId xmlns:a16="http://schemas.microsoft.com/office/drawing/2014/main" id="{F22098CE-6698-4268-933D-8B7A0672D67B}"/>
              </a:ext>
            </a:extLst>
          </p:cNvPr>
          <p:cNvSpPr txBox="1">
            <a:spLocks noChangeArrowheads="1"/>
          </p:cNvSpPr>
          <p:nvPr/>
        </p:nvSpPr>
        <p:spPr bwMode="auto">
          <a:xfrm>
            <a:off x="1828800" y="2514600"/>
            <a:ext cx="88392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FontTx/>
              <a:buNone/>
            </a:pPr>
            <a:r>
              <a:rPr lang="en-US" altLang="en-US" sz="2800">
                <a:latin typeface="Times New Roman" panose="02020603050405020304" pitchFamily="18" charset="0"/>
              </a:rPr>
              <a:t>A. What time do Hoa’s classes start ?</a:t>
            </a:r>
          </a:p>
          <a:p>
            <a:pPr eaLnBrk="1" hangingPunct="1">
              <a:lnSpc>
                <a:spcPct val="135000"/>
              </a:lnSpc>
              <a:spcBef>
                <a:spcPct val="0"/>
              </a:spcBef>
              <a:buFontTx/>
              <a:buNone/>
            </a:pPr>
            <a:r>
              <a:rPr lang="en-US" altLang="en-US" sz="2800">
                <a:latin typeface="Times New Roman" panose="02020603050405020304" pitchFamily="18" charset="0"/>
              </a:rPr>
              <a:t>B. What time do they finish ?</a:t>
            </a:r>
          </a:p>
          <a:p>
            <a:pPr eaLnBrk="1" hangingPunct="1">
              <a:lnSpc>
                <a:spcPct val="135000"/>
              </a:lnSpc>
              <a:spcBef>
                <a:spcPct val="0"/>
              </a:spcBef>
              <a:buFontTx/>
              <a:buNone/>
            </a:pPr>
            <a:r>
              <a:rPr lang="en-US" altLang="en-US" sz="2800">
                <a:latin typeface="Times New Roman" panose="02020603050405020304" pitchFamily="18" charset="0"/>
              </a:rPr>
              <a:t>C. For how many hours a day does Hoa do her</a:t>
            </a:r>
            <a:r>
              <a:rPr lang="vi-VN" altLang="en-US" sz="2800">
                <a:latin typeface="Times New Roman" panose="02020603050405020304" pitchFamily="18" charset="0"/>
              </a:rPr>
              <a:t> </a:t>
            </a:r>
            <a:r>
              <a:rPr lang="en-US" altLang="en-US" sz="2800">
                <a:latin typeface="Times New Roman" panose="02020603050405020304" pitchFamily="18" charset="0"/>
              </a:rPr>
              <a:t>homework ?</a:t>
            </a:r>
          </a:p>
          <a:p>
            <a:pPr eaLnBrk="1" hangingPunct="1">
              <a:lnSpc>
                <a:spcPct val="135000"/>
              </a:lnSpc>
              <a:spcBef>
                <a:spcPct val="0"/>
              </a:spcBef>
              <a:buFontTx/>
              <a:buNone/>
            </a:pPr>
            <a:r>
              <a:rPr lang="en-US" altLang="en-US" sz="2800">
                <a:latin typeface="Times New Roman" panose="02020603050405020304" pitchFamily="18" charset="0"/>
              </a:rPr>
              <a:t>D. What will Hoa do during her vacation ?</a:t>
            </a:r>
          </a:p>
          <a:p>
            <a:pPr eaLnBrk="1" hangingPunct="1">
              <a:lnSpc>
                <a:spcPct val="135000"/>
              </a:lnSpc>
              <a:spcBef>
                <a:spcPct val="0"/>
              </a:spcBef>
              <a:buFontTx/>
              <a:buNone/>
            </a:pPr>
            <a:r>
              <a:rPr lang="en-US" altLang="en-US" sz="2800">
                <a:latin typeface="Times New Roman" panose="02020603050405020304" pitchFamily="18" charset="0"/>
              </a:rPr>
              <a:t>E. When does your school year start ?</a:t>
            </a:r>
          </a:p>
          <a:p>
            <a:pPr eaLnBrk="1" hangingPunct="1">
              <a:lnSpc>
                <a:spcPct val="135000"/>
              </a:lnSpc>
              <a:spcBef>
                <a:spcPct val="0"/>
              </a:spcBef>
              <a:buFontTx/>
              <a:buNone/>
            </a:pPr>
            <a:r>
              <a:rPr lang="en-US" altLang="en-US" sz="2800">
                <a:latin typeface="Times New Roman" panose="02020603050405020304" pitchFamily="18" charset="0"/>
              </a:rPr>
              <a:t>F. When does  your school year finish ? </a:t>
            </a:r>
          </a:p>
        </p:txBody>
      </p:sp>
      <p:pic>
        <p:nvPicPr>
          <p:cNvPr id="9219" name="Picture 3">
            <a:extLst>
              <a:ext uri="{FF2B5EF4-FFF2-40B4-BE49-F238E27FC236}">
                <a16:creationId xmlns:a16="http://schemas.microsoft.com/office/drawing/2014/main" id="{AC8B4537-4650-4805-928E-35B75ED1A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a:extLst>
              <a:ext uri="{FF2B5EF4-FFF2-40B4-BE49-F238E27FC236}">
                <a16:creationId xmlns:a16="http://schemas.microsoft.com/office/drawing/2014/main" id="{3A6FD21D-C254-4355-9688-B7DCBE315FF6}"/>
              </a:ext>
            </a:extLst>
          </p:cNvPr>
          <p:cNvSpPr txBox="1">
            <a:spLocks noChangeArrowheads="1"/>
          </p:cNvSpPr>
          <p:nvPr/>
        </p:nvSpPr>
        <p:spPr bwMode="auto">
          <a:xfrm>
            <a:off x="5410200" y="304800"/>
            <a:ext cx="5029200" cy="14605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solidFill>
                  <a:srgbClr val="FF0000"/>
                </a:solidFill>
                <a:latin typeface="Times New Roman" panose="02020603050405020304" pitchFamily="18" charset="0"/>
                <a:cs typeface="Times New Roman" panose="02020603050405020304" pitchFamily="18" charset="0"/>
              </a:rPr>
              <a:t>Answer </a:t>
            </a:r>
            <a:r>
              <a:rPr lang="vi-VN" altLang="en-US" sz="4400" b="1">
                <a:solidFill>
                  <a:srgbClr val="FF0000"/>
                </a:solidFill>
                <a:latin typeface="Times New Roman" panose="02020603050405020304" pitchFamily="18" charset="0"/>
                <a:cs typeface="Times New Roman" panose="02020603050405020304" pitchFamily="18" charset="0"/>
              </a:rPr>
              <a:t>the</a:t>
            </a:r>
            <a:r>
              <a:rPr lang="en-US" altLang="en-US" sz="4400" b="1">
                <a:solidFill>
                  <a:srgbClr val="FF0000"/>
                </a:solidFill>
                <a:latin typeface="Times New Roman" panose="02020603050405020304" pitchFamily="18" charset="0"/>
                <a:cs typeface="Times New Roman" panose="02020603050405020304" pitchFamily="18" charset="0"/>
              </a:rPr>
              <a:t> questions</a:t>
            </a:r>
            <a:endParaRPr lang="en-US" altLang="en-US" sz="44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hlinkClick r:id="rId2" action="ppaction://hlinksldjump"/>
            <a:extLst>
              <a:ext uri="{FF2B5EF4-FFF2-40B4-BE49-F238E27FC236}">
                <a16:creationId xmlns:a16="http://schemas.microsoft.com/office/drawing/2014/main" id="{2CB76A2E-8AB0-4AED-B6A7-9D8C70B13871}"/>
              </a:ext>
            </a:extLst>
          </p:cNvPr>
          <p:cNvSpPr>
            <a:spLocks noChangeArrowheads="1"/>
          </p:cNvSpPr>
          <p:nvPr/>
        </p:nvSpPr>
        <p:spPr bwMode="auto">
          <a:xfrm>
            <a:off x="3962400" y="35814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1</a:t>
            </a:r>
          </a:p>
        </p:txBody>
      </p:sp>
      <p:sp>
        <p:nvSpPr>
          <p:cNvPr id="10243" name="AutoShape 3">
            <a:hlinkClick r:id="rId3" action="ppaction://hlinksldjump"/>
            <a:extLst>
              <a:ext uri="{FF2B5EF4-FFF2-40B4-BE49-F238E27FC236}">
                <a16:creationId xmlns:a16="http://schemas.microsoft.com/office/drawing/2014/main" id="{EB078FDE-66AA-4A30-AFF8-D426AFEE4D4C}"/>
              </a:ext>
            </a:extLst>
          </p:cNvPr>
          <p:cNvSpPr>
            <a:spLocks noChangeArrowheads="1"/>
          </p:cNvSpPr>
          <p:nvPr/>
        </p:nvSpPr>
        <p:spPr bwMode="auto">
          <a:xfrm>
            <a:off x="5105400" y="35814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2</a:t>
            </a:r>
          </a:p>
        </p:txBody>
      </p:sp>
      <p:sp>
        <p:nvSpPr>
          <p:cNvPr id="10244" name="AutoShape 4">
            <a:hlinkClick r:id="rId4" action="ppaction://hlinksldjump"/>
            <a:extLst>
              <a:ext uri="{FF2B5EF4-FFF2-40B4-BE49-F238E27FC236}">
                <a16:creationId xmlns:a16="http://schemas.microsoft.com/office/drawing/2014/main" id="{B38F17BA-02E4-45AF-BAA4-B5D685C14572}"/>
              </a:ext>
            </a:extLst>
          </p:cNvPr>
          <p:cNvSpPr>
            <a:spLocks noChangeArrowheads="1"/>
          </p:cNvSpPr>
          <p:nvPr/>
        </p:nvSpPr>
        <p:spPr bwMode="auto">
          <a:xfrm>
            <a:off x="6248400" y="35814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3</a:t>
            </a:r>
          </a:p>
        </p:txBody>
      </p:sp>
      <p:sp>
        <p:nvSpPr>
          <p:cNvPr id="10245" name="AutoShape 5">
            <a:hlinkClick r:id="rId5" action="ppaction://hlinksldjump"/>
            <a:extLst>
              <a:ext uri="{FF2B5EF4-FFF2-40B4-BE49-F238E27FC236}">
                <a16:creationId xmlns:a16="http://schemas.microsoft.com/office/drawing/2014/main" id="{FC66AB7A-F413-415C-B513-6717F3D2F6C1}"/>
              </a:ext>
            </a:extLst>
          </p:cNvPr>
          <p:cNvSpPr>
            <a:spLocks noChangeArrowheads="1"/>
          </p:cNvSpPr>
          <p:nvPr/>
        </p:nvSpPr>
        <p:spPr bwMode="auto">
          <a:xfrm>
            <a:off x="7543800" y="35814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4</a:t>
            </a:r>
          </a:p>
        </p:txBody>
      </p:sp>
      <p:sp>
        <p:nvSpPr>
          <p:cNvPr id="10246" name="AutoShape 6">
            <a:hlinkClick r:id="rId6" action="ppaction://hlinksldjump"/>
            <a:extLst>
              <a:ext uri="{FF2B5EF4-FFF2-40B4-BE49-F238E27FC236}">
                <a16:creationId xmlns:a16="http://schemas.microsoft.com/office/drawing/2014/main" id="{3F732BF5-987D-433E-8AFD-C35C51690ED0}"/>
              </a:ext>
            </a:extLst>
          </p:cNvPr>
          <p:cNvSpPr>
            <a:spLocks noChangeArrowheads="1"/>
          </p:cNvSpPr>
          <p:nvPr/>
        </p:nvSpPr>
        <p:spPr bwMode="auto">
          <a:xfrm>
            <a:off x="3886200" y="48006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5</a:t>
            </a:r>
          </a:p>
        </p:txBody>
      </p:sp>
      <p:sp>
        <p:nvSpPr>
          <p:cNvPr id="10247" name="AutoShape 7">
            <a:hlinkClick r:id="rId7" action="ppaction://hlinksldjump"/>
            <a:extLst>
              <a:ext uri="{FF2B5EF4-FFF2-40B4-BE49-F238E27FC236}">
                <a16:creationId xmlns:a16="http://schemas.microsoft.com/office/drawing/2014/main" id="{D4875D48-6B46-499F-A7C3-87022182C250}"/>
              </a:ext>
            </a:extLst>
          </p:cNvPr>
          <p:cNvSpPr>
            <a:spLocks noChangeArrowheads="1"/>
          </p:cNvSpPr>
          <p:nvPr/>
        </p:nvSpPr>
        <p:spPr bwMode="auto">
          <a:xfrm>
            <a:off x="5105400" y="48006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6</a:t>
            </a:r>
          </a:p>
        </p:txBody>
      </p:sp>
      <p:sp>
        <p:nvSpPr>
          <p:cNvPr id="10248" name="AutoShape 8">
            <a:hlinkClick r:id="rId8" action="ppaction://hlinksldjump"/>
            <a:extLst>
              <a:ext uri="{FF2B5EF4-FFF2-40B4-BE49-F238E27FC236}">
                <a16:creationId xmlns:a16="http://schemas.microsoft.com/office/drawing/2014/main" id="{76C7D702-F18A-4954-8909-BD741E3E35FF}"/>
              </a:ext>
            </a:extLst>
          </p:cNvPr>
          <p:cNvSpPr>
            <a:spLocks noChangeArrowheads="1"/>
          </p:cNvSpPr>
          <p:nvPr/>
        </p:nvSpPr>
        <p:spPr bwMode="auto">
          <a:xfrm>
            <a:off x="6324600" y="48006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7</a:t>
            </a:r>
          </a:p>
        </p:txBody>
      </p:sp>
      <p:sp>
        <p:nvSpPr>
          <p:cNvPr id="10249" name="AutoShape 9">
            <a:hlinkClick r:id="rId9" action="ppaction://hlinksldjump"/>
            <a:extLst>
              <a:ext uri="{FF2B5EF4-FFF2-40B4-BE49-F238E27FC236}">
                <a16:creationId xmlns:a16="http://schemas.microsoft.com/office/drawing/2014/main" id="{20DEA1FC-D6EC-4DFB-9F95-A4C600226F1E}"/>
              </a:ext>
            </a:extLst>
          </p:cNvPr>
          <p:cNvSpPr>
            <a:spLocks noChangeArrowheads="1"/>
          </p:cNvSpPr>
          <p:nvPr/>
        </p:nvSpPr>
        <p:spPr bwMode="auto">
          <a:xfrm>
            <a:off x="7543800" y="4800600"/>
            <a:ext cx="838200" cy="762000"/>
          </a:xfrm>
          <a:prstGeom prst="flowChartAlternateProcess">
            <a:avLst/>
          </a:prstGeom>
          <a:solidFill>
            <a:srgbClr val="FFFF00"/>
          </a:solidFill>
          <a:ln w="19050">
            <a:solidFill>
              <a:schemeClr val="tx1"/>
            </a:solidFill>
            <a:miter lim="800000"/>
            <a:headEnd/>
            <a:tailEnd/>
          </a:ln>
          <a:effectLst>
            <a:prstShdw prst="shdw13" dist="53882" dir="13500000">
              <a:schemeClr val="bg2">
                <a:alpha val="50000"/>
              </a:schemeClr>
            </a:prst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latin typeface="Times New Roman" panose="02020603050405020304" pitchFamily="18" charset="0"/>
                <a:cs typeface="Times New Roman" panose="02020603050405020304" pitchFamily="18" charset="0"/>
              </a:rPr>
              <a:t>8</a:t>
            </a:r>
          </a:p>
        </p:txBody>
      </p:sp>
      <p:sp>
        <p:nvSpPr>
          <p:cNvPr id="10250" name="Text Box 10">
            <a:extLst>
              <a:ext uri="{FF2B5EF4-FFF2-40B4-BE49-F238E27FC236}">
                <a16:creationId xmlns:a16="http://schemas.microsoft.com/office/drawing/2014/main" id="{98AAC34F-8CDF-4912-A560-90B68E36295F}"/>
              </a:ext>
            </a:extLst>
          </p:cNvPr>
          <p:cNvSpPr txBox="1">
            <a:spLocks noChangeArrowheads="1"/>
          </p:cNvSpPr>
          <p:nvPr/>
        </p:nvSpPr>
        <p:spPr bwMode="auto">
          <a:xfrm>
            <a:off x="8839200" y="3048000"/>
            <a:ext cx="165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a:solidFill>
                  <a:srgbClr val="FF0000"/>
                </a:solidFill>
              </a:rPr>
              <a:t>Team B</a:t>
            </a:r>
          </a:p>
        </p:txBody>
      </p:sp>
      <p:sp>
        <p:nvSpPr>
          <p:cNvPr id="10251" name="Text Box 11">
            <a:extLst>
              <a:ext uri="{FF2B5EF4-FFF2-40B4-BE49-F238E27FC236}">
                <a16:creationId xmlns:a16="http://schemas.microsoft.com/office/drawing/2014/main" id="{E1D49216-D422-44D6-84A7-CE4966031B09}"/>
              </a:ext>
            </a:extLst>
          </p:cNvPr>
          <p:cNvSpPr txBox="1">
            <a:spLocks noChangeArrowheads="1"/>
          </p:cNvSpPr>
          <p:nvPr/>
        </p:nvSpPr>
        <p:spPr bwMode="auto">
          <a:xfrm>
            <a:off x="1752600" y="2971800"/>
            <a:ext cx="165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a:solidFill>
                  <a:srgbClr val="FF0000"/>
                </a:solidFill>
              </a:rPr>
              <a:t>Team A</a:t>
            </a:r>
          </a:p>
        </p:txBody>
      </p:sp>
      <p:sp>
        <p:nvSpPr>
          <p:cNvPr id="10252" name="Oval 12">
            <a:extLst>
              <a:ext uri="{FF2B5EF4-FFF2-40B4-BE49-F238E27FC236}">
                <a16:creationId xmlns:a16="http://schemas.microsoft.com/office/drawing/2014/main" id="{2329A182-1ABD-4D83-9A44-FEC674167112}"/>
              </a:ext>
            </a:extLst>
          </p:cNvPr>
          <p:cNvSpPr>
            <a:spLocks noChangeArrowheads="1"/>
          </p:cNvSpPr>
          <p:nvPr/>
        </p:nvSpPr>
        <p:spPr bwMode="auto">
          <a:xfrm>
            <a:off x="9144000" y="3886200"/>
            <a:ext cx="914400" cy="914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t>10</a:t>
            </a:r>
            <a:endParaRPr lang="en-US" altLang="en-US" b="1"/>
          </a:p>
        </p:txBody>
      </p:sp>
      <p:sp>
        <p:nvSpPr>
          <p:cNvPr id="10253" name="Oval 13">
            <a:extLst>
              <a:ext uri="{FF2B5EF4-FFF2-40B4-BE49-F238E27FC236}">
                <a16:creationId xmlns:a16="http://schemas.microsoft.com/office/drawing/2014/main" id="{B088870C-0FBF-4A98-8EA8-30AB9B204AA3}"/>
              </a:ext>
            </a:extLst>
          </p:cNvPr>
          <p:cNvSpPr>
            <a:spLocks noChangeArrowheads="1"/>
          </p:cNvSpPr>
          <p:nvPr/>
        </p:nvSpPr>
        <p:spPr bwMode="auto">
          <a:xfrm>
            <a:off x="2057400" y="3810000"/>
            <a:ext cx="914400" cy="914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t>10</a:t>
            </a:r>
            <a:endParaRPr lang="en-US" altLang="en-US" sz="2800">
              <a:latin typeface=".VnTime" pitchFamily="34" charset="0"/>
            </a:endParaRPr>
          </a:p>
        </p:txBody>
      </p:sp>
      <p:sp>
        <p:nvSpPr>
          <p:cNvPr id="10254" name="Oval 14">
            <a:extLst>
              <a:ext uri="{FF2B5EF4-FFF2-40B4-BE49-F238E27FC236}">
                <a16:creationId xmlns:a16="http://schemas.microsoft.com/office/drawing/2014/main" id="{7A4C1C56-D37B-4CB5-B5D0-7ECB1402113E}"/>
              </a:ext>
            </a:extLst>
          </p:cNvPr>
          <p:cNvSpPr>
            <a:spLocks noChangeArrowheads="1"/>
          </p:cNvSpPr>
          <p:nvPr/>
        </p:nvSpPr>
        <p:spPr bwMode="auto">
          <a:xfrm>
            <a:off x="2057400" y="3810000"/>
            <a:ext cx="9906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t>20</a:t>
            </a:r>
            <a:endParaRPr lang="en-US" altLang="en-US" sz="2800">
              <a:latin typeface=".VnTime" pitchFamily="34" charset="0"/>
            </a:endParaRPr>
          </a:p>
        </p:txBody>
      </p:sp>
      <p:sp>
        <p:nvSpPr>
          <p:cNvPr id="10255" name="Oval 15">
            <a:extLst>
              <a:ext uri="{FF2B5EF4-FFF2-40B4-BE49-F238E27FC236}">
                <a16:creationId xmlns:a16="http://schemas.microsoft.com/office/drawing/2014/main" id="{ADD02300-9147-4A8C-BA6B-74FF2819FBF4}"/>
              </a:ext>
            </a:extLst>
          </p:cNvPr>
          <p:cNvSpPr>
            <a:spLocks noChangeArrowheads="1"/>
          </p:cNvSpPr>
          <p:nvPr/>
        </p:nvSpPr>
        <p:spPr bwMode="auto">
          <a:xfrm>
            <a:off x="9144000" y="3886200"/>
            <a:ext cx="9144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t>20</a:t>
            </a:r>
            <a:endParaRPr lang="en-US" altLang="en-US" sz="2800" b="1">
              <a:latin typeface=".VnTime" pitchFamily="34" charset="0"/>
            </a:endParaRPr>
          </a:p>
        </p:txBody>
      </p:sp>
      <p:sp>
        <p:nvSpPr>
          <p:cNvPr id="10256" name="Oval 16">
            <a:extLst>
              <a:ext uri="{FF2B5EF4-FFF2-40B4-BE49-F238E27FC236}">
                <a16:creationId xmlns:a16="http://schemas.microsoft.com/office/drawing/2014/main" id="{0260C46F-478A-4D3F-BCF9-629E80FAC92C}"/>
              </a:ext>
            </a:extLst>
          </p:cNvPr>
          <p:cNvSpPr>
            <a:spLocks noChangeArrowheads="1"/>
          </p:cNvSpPr>
          <p:nvPr/>
        </p:nvSpPr>
        <p:spPr bwMode="auto">
          <a:xfrm>
            <a:off x="2057400" y="3810000"/>
            <a:ext cx="990600" cy="914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FFFF00"/>
                </a:solidFill>
              </a:rPr>
              <a:t>30</a:t>
            </a:r>
            <a:endParaRPr lang="en-US" altLang="en-US" sz="2800">
              <a:solidFill>
                <a:srgbClr val="FFFF00"/>
              </a:solidFill>
              <a:latin typeface=".VnTime" pitchFamily="34" charset="0"/>
            </a:endParaRPr>
          </a:p>
        </p:txBody>
      </p:sp>
      <p:sp>
        <p:nvSpPr>
          <p:cNvPr id="10257" name="Oval 17">
            <a:extLst>
              <a:ext uri="{FF2B5EF4-FFF2-40B4-BE49-F238E27FC236}">
                <a16:creationId xmlns:a16="http://schemas.microsoft.com/office/drawing/2014/main" id="{4563A369-7AE9-4B20-B044-90A8F07F8E97}"/>
              </a:ext>
            </a:extLst>
          </p:cNvPr>
          <p:cNvSpPr>
            <a:spLocks noChangeArrowheads="1"/>
          </p:cNvSpPr>
          <p:nvPr/>
        </p:nvSpPr>
        <p:spPr bwMode="auto">
          <a:xfrm>
            <a:off x="2057400" y="3810000"/>
            <a:ext cx="990600" cy="914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t>40</a:t>
            </a:r>
            <a:endParaRPr lang="en-US" altLang="en-US" sz="2800" b="1">
              <a:latin typeface=".VnTime" pitchFamily="34" charset="0"/>
            </a:endParaRPr>
          </a:p>
        </p:txBody>
      </p:sp>
      <p:sp>
        <p:nvSpPr>
          <p:cNvPr id="10258" name="Oval 18">
            <a:extLst>
              <a:ext uri="{FF2B5EF4-FFF2-40B4-BE49-F238E27FC236}">
                <a16:creationId xmlns:a16="http://schemas.microsoft.com/office/drawing/2014/main" id="{F7C38F8E-5E7E-4FF1-BE37-37FAD5CE376C}"/>
              </a:ext>
            </a:extLst>
          </p:cNvPr>
          <p:cNvSpPr>
            <a:spLocks noChangeArrowheads="1"/>
          </p:cNvSpPr>
          <p:nvPr/>
        </p:nvSpPr>
        <p:spPr bwMode="auto">
          <a:xfrm>
            <a:off x="2057400" y="3810000"/>
            <a:ext cx="990600" cy="914400"/>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chemeClr val="bg1"/>
                </a:solidFill>
              </a:rPr>
              <a:t>50</a:t>
            </a:r>
            <a:endParaRPr lang="en-US" altLang="en-US" sz="2800" b="1">
              <a:solidFill>
                <a:schemeClr val="bg1"/>
              </a:solidFill>
              <a:latin typeface=".VnTime" pitchFamily="34" charset="0"/>
            </a:endParaRPr>
          </a:p>
        </p:txBody>
      </p:sp>
      <p:sp>
        <p:nvSpPr>
          <p:cNvPr id="10259" name="Oval 19">
            <a:extLst>
              <a:ext uri="{FF2B5EF4-FFF2-40B4-BE49-F238E27FC236}">
                <a16:creationId xmlns:a16="http://schemas.microsoft.com/office/drawing/2014/main" id="{D890B6B9-B80C-4C90-A3A0-D48FF842D9A9}"/>
              </a:ext>
            </a:extLst>
          </p:cNvPr>
          <p:cNvSpPr>
            <a:spLocks noChangeArrowheads="1"/>
          </p:cNvSpPr>
          <p:nvPr/>
        </p:nvSpPr>
        <p:spPr bwMode="auto">
          <a:xfrm>
            <a:off x="9144000" y="3886200"/>
            <a:ext cx="914400" cy="914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FFFF00"/>
                </a:solidFill>
              </a:rPr>
              <a:t>30</a:t>
            </a:r>
            <a:endParaRPr lang="en-US" altLang="en-US" sz="2800">
              <a:solidFill>
                <a:srgbClr val="FFFF00"/>
              </a:solidFill>
              <a:latin typeface=".VnTime" pitchFamily="34" charset="0"/>
            </a:endParaRPr>
          </a:p>
        </p:txBody>
      </p:sp>
      <p:sp>
        <p:nvSpPr>
          <p:cNvPr id="10260" name="Oval 20">
            <a:extLst>
              <a:ext uri="{FF2B5EF4-FFF2-40B4-BE49-F238E27FC236}">
                <a16:creationId xmlns:a16="http://schemas.microsoft.com/office/drawing/2014/main" id="{AF278365-FC24-4B74-AE8C-A66AD35E195C}"/>
              </a:ext>
            </a:extLst>
          </p:cNvPr>
          <p:cNvSpPr>
            <a:spLocks noChangeArrowheads="1"/>
          </p:cNvSpPr>
          <p:nvPr/>
        </p:nvSpPr>
        <p:spPr bwMode="auto">
          <a:xfrm>
            <a:off x="9144000" y="3886200"/>
            <a:ext cx="914400" cy="914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t>40</a:t>
            </a:r>
            <a:endParaRPr lang="en-US" altLang="en-US" sz="2800">
              <a:latin typeface=".VnTime" pitchFamily="34" charset="0"/>
            </a:endParaRPr>
          </a:p>
        </p:txBody>
      </p:sp>
      <p:sp>
        <p:nvSpPr>
          <p:cNvPr id="10261" name="Oval 21">
            <a:extLst>
              <a:ext uri="{FF2B5EF4-FFF2-40B4-BE49-F238E27FC236}">
                <a16:creationId xmlns:a16="http://schemas.microsoft.com/office/drawing/2014/main" id="{F9A3EFDD-179F-46D8-BB37-681FE60CA484}"/>
              </a:ext>
            </a:extLst>
          </p:cNvPr>
          <p:cNvSpPr>
            <a:spLocks noChangeArrowheads="1"/>
          </p:cNvSpPr>
          <p:nvPr/>
        </p:nvSpPr>
        <p:spPr bwMode="auto">
          <a:xfrm>
            <a:off x="9144000" y="3886200"/>
            <a:ext cx="914400" cy="914400"/>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chemeClr val="bg1"/>
                </a:solidFill>
              </a:rPr>
              <a:t>50</a:t>
            </a:r>
            <a:endParaRPr lang="en-US" altLang="en-US" sz="2800" b="1">
              <a:solidFill>
                <a:schemeClr val="bg1"/>
              </a:solidFill>
              <a:latin typeface=".VnTime" pitchFamily="34" charset="0"/>
            </a:endParaRPr>
          </a:p>
        </p:txBody>
      </p:sp>
      <p:pic>
        <p:nvPicPr>
          <p:cNvPr id="10262" name="Picture 22">
            <a:extLst>
              <a:ext uri="{FF2B5EF4-FFF2-40B4-BE49-F238E27FC236}">
                <a16:creationId xmlns:a16="http://schemas.microsoft.com/office/drawing/2014/main" id="{65AA8E52-2322-46E4-AADD-A7F554E1B801}"/>
              </a:ext>
            </a:extLst>
          </p:cNvPr>
          <p:cNvPicPr>
            <a:picLocks noChangeAspect="1" noChangeArrowheads="1"/>
          </p:cNvPicPr>
          <p:nvPr/>
        </p:nvPicPr>
        <p:blipFill>
          <a:blip r:embed="rId10">
            <a:lum contrast="20000"/>
            <a:extLst>
              <a:ext uri="{28A0092B-C50C-407E-A947-70E740481C1C}">
                <a14:useLocalDpi xmlns:a14="http://schemas.microsoft.com/office/drawing/2010/main" val="0"/>
              </a:ext>
            </a:extLst>
          </a:blip>
          <a:srcRect/>
          <a:stretch>
            <a:fillRect/>
          </a:stretch>
        </p:blipFill>
        <p:spPr bwMode="auto">
          <a:xfrm>
            <a:off x="2743200" y="304800"/>
            <a:ext cx="678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Text Box 23">
            <a:hlinkClick r:id="rId11" action="ppaction://hlinksldjump"/>
            <a:extLst>
              <a:ext uri="{FF2B5EF4-FFF2-40B4-BE49-F238E27FC236}">
                <a16:creationId xmlns:a16="http://schemas.microsoft.com/office/drawing/2014/main" id="{30124A93-5962-43B3-BD29-282D48712662}"/>
              </a:ext>
            </a:extLst>
          </p:cNvPr>
          <p:cNvSpPr txBox="1">
            <a:spLocks noChangeArrowheads="1"/>
          </p:cNvSpPr>
          <p:nvPr/>
        </p:nvSpPr>
        <p:spPr bwMode="auto">
          <a:xfrm>
            <a:off x="1584326" y="6284913"/>
            <a:ext cx="1018227" cy="369332"/>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a:t>page 16</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0.70"/>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1000" fill="hold"/>
                                        <p:tgtEl>
                                          <p:spTgt spid="10243"/>
                                        </p:tgtEl>
                                        <p:attrNameLst>
                                          <p:attrName>ppt_w</p:attrName>
                                        </p:attrNameLst>
                                      </p:cBhvr>
                                      <p:tavLst>
                                        <p:tav tm="0">
                                          <p:val>
                                            <p:strVal val="#ppt_w*0.70"/>
                                          </p:val>
                                        </p:tav>
                                        <p:tav tm="100000">
                                          <p:val>
                                            <p:strVal val="#ppt_w"/>
                                          </p:val>
                                        </p:tav>
                                      </p:tavLst>
                                    </p:anim>
                                    <p:anim calcmode="lin" valueType="num">
                                      <p:cBhvr>
                                        <p:cTn id="13" dur="1000" fill="hold"/>
                                        <p:tgtEl>
                                          <p:spTgt spid="10243"/>
                                        </p:tgtEl>
                                        <p:attrNameLst>
                                          <p:attrName>ppt_h</p:attrName>
                                        </p:attrNameLst>
                                      </p:cBhvr>
                                      <p:tavLst>
                                        <p:tav tm="0">
                                          <p:val>
                                            <p:strVal val="#ppt_h"/>
                                          </p:val>
                                        </p:tav>
                                        <p:tav tm="100000">
                                          <p:val>
                                            <p:strVal val="#ppt_h"/>
                                          </p:val>
                                        </p:tav>
                                      </p:tavLst>
                                    </p:anim>
                                    <p:animEffect transition="in" filter="fade">
                                      <p:cBhvr>
                                        <p:cTn id="14" dur="1000"/>
                                        <p:tgtEl>
                                          <p:spTgt spid="1024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p:cTn id="17" dur="1000" fill="hold"/>
                                        <p:tgtEl>
                                          <p:spTgt spid="10244"/>
                                        </p:tgtEl>
                                        <p:attrNameLst>
                                          <p:attrName>ppt_w</p:attrName>
                                        </p:attrNameLst>
                                      </p:cBhvr>
                                      <p:tavLst>
                                        <p:tav tm="0">
                                          <p:val>
                                            <p:strVal val="#ppt_w*0.70"/>
                                          </p:val>
                                        </p:tav>
                                        <p:tav tm="100000">
                                          <p:val>
                                            <p:strVal val="#ppt_w"/>
                                          </p:val>
                                        </p:tav>
                                      </p:tavLst>
                                    </p:anim>
                                    <p:anim calcmode="lin" valueType="num">
                                      <p:cBhvr>
                                        <p:cTn id="18" dur="1000" fill="hold"/>
                                        <p:tgtEl>
                                          <p:spTgt spid="10244"/>
                                        </p:tgtEl>
                                        <p:attrNameLst>
                                          <p:attrName>ppt_h</p:attrName>
                                        </p:attrNameLst>
                                      </p:cBhvr>
                                      <p:tavLst>
                                        <p:tav tm="0">
                                          <p:val>
                                            <p:strVal val="#ppt_h"/>
                                          </p:val>
                                        </p:tav>
                                        <p:tav tm="100000">
                                          <p:val>
                                            <p:strVal val="#ppt_h"/>
                                          </p:val>
                                        </p:tav>
                                      </p:tavLst>
                                    </p:anim>
                                    <p:animEffect transition="in" filter="fade">
                                      <p:cBhvr>
                                        <p:cTn id="19" dur="1000"/>
                                        <p:tgtEl>
                                          <p:spTgt spid="1024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245"/>
                                        </p:tgtEl>
                                        <p:attrNameLst>
                                          <p:attrName>style.visibility</p:attrName>
                                        </p:attrNameLst>
                                      </p:cBhvr>
                                      <p:to>
                                        <p:strVal val="visible"/>
                                      </p:to>
                                    </p:set>
                                    <p:anim calcmode="lin" valueType="num">
                                      <p:cBhvr>
                                        <p:cTn id="22" dur="1000" fill="hold"/>
                                        <p:tgtEl>
                                          <p:spTgt spid="10245"/>
                                        </p:tgtEl>
                                        <p:attrNameLst>
                                          <p:attrName>ppt_w</p:attrName>
                                        </p:attrNameLst>
                                      </p:cBhvr>
                                      <p:tavLst>
                                        <p:tav tm="0">
                                          <p:val>
                                            <p:strVal val="#ppt_w*0.70"/>
                                          </p:val>
                                        </p:tav>
                                        <p:tav tm="100000">
                                          <p:val>
                                            <p:strVal val="#ppt_w"/>
                                          </p:val>
                                        </p:tav>
                                      </p:tavLst>
                                    </p:anim>
                                    <p:anim calcmode="lin" valueType="num">
                                      <p:cBhvr>
                                        <p:cTn id="23" dur="1000" fill="hold"/>
                                        <p:tgtEl>
                                          <p:spTgt spid="10245"/>
                                        </p:tgtEl>
                                        <p:attrNameLst>
                                          <p:attrName>ppt_h</p:attrName>
                                        </p:attrNameLst>
                                      </p:cBhvr>
                                      <p:tavLst>
                                        <p:tav tm="0">
                                          <p:val>
                                            <p:strVal val="#ppt_h"/>
                                          </p:val>
                                        </p:tav>
                                        <p:tav tm="100000">
                                          <p:val>
                                            <p:strVal val="#ppt_h"/>
                                          </p:val>
                                        </p:tav>
                                      </p:tavLst>
                                    </p:anim>
                                    <p:animEffect transition="in" filter="fade">
                                      <p:cBhvr>
                                        <p:cTn id="24" dur="1000"/>
                                        <p:tgtEl>
                                          <p:spTgt spid="1024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246"/>
                                        </p:tgtEl>
                                        <p:attrNameLst>
                                          <p:attrName>style.visibility</p:attrName>
                                        </p:attrNameLst>
                                      </p:cBhvr>
                                      <p:to>
                                        <p:strVal val="visible"/>
                                      </p:to>
                                    </p:set>
                                    <p:anim calcmode="lin" valueType="num">
                                      <p:cBhvr>
                                        <p:cTn id="27" dur="1000" fill="hold"/>
                                        <p:tgtEl>
                                          <p:spTgt spid="10246"/>
                                        </p:tgtEl>
                                        <p:attrNameLst>
                                          <p:attrName>ppt_w</p:attrName>
                                        </p:attrNameLst>
                                      </p:cBhvr>
                                      <p:tavLst>
                                        <p:tav tm="0">
                                          <p:val>
                                            <p:strVal val="#ppt_w*0.70"/>
                                          </p:val>
                                        </p:tav>
                                        <p:tav tm="100000">
                                          <p:val>
                                            <p:strVal val="#ppt_w"/>
                                          </p:val>
                                        </p:tav>
                                      </p:tavLst>
                                    </p:anim>
                                    <p:anim calcmode="lin" valueType="num">
                                      <p:cBhvr>
                                        <p:cTn id="28" dur="1000" fill="hold"/>
                                        <p:tgtEl>
                                          <p:spTgt spid="10246"/>
                                        </p:tgtEl>
                                        <p:attrNameLst>
                                          <p:attrName>ppt_h</p:attrName>
                                        </p:attrNameLst>
                                      </p:cBhvr>
                                      <p:tavLst>
                                        <p:tav tm="0">
                                          <p:val>
                                            <p:strVal val="#ppt_h"/>
                                          </p:val>
                                        </p:tav>
                                        <p:tav tm="100000">
                                          <p:val>
                                            <p:strVal val="#ppt_h"/>
                                          </p:val>
                                        </p:tav>
                                      </p:tavLst>
                                    </p:anim>
                                    <p:animEffect transition="in" filter="fade">
                                      <p:cBhvr>
                                        <p:cTn id="29" dur="1000"/>
                                        <p:tgtEl>
                                          <p:spTgt spid="1024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247"/>
                                        </p:tgtEl>
                                        <p:attrNameLst>
                                          <p:attrName>style.visibility</p:attrName>
                                        </p:attrNameLst>
                                      </p:cBhvr>
                                      <p:to>
                                        <p:strVal val="visible"/>
                                      </p:to>
                                    </p:set>
                                    <p:anim calcmode="lin" valueType="num">
                                      <p:cBhvr>
                                        <p:cTn id="32" dur="1000" fill="hold"/>
                                        <p:tgtEl>
                                          <p:spTgt spid="10247"/>
                                        </p:tgtEl>
                                        <p:attrNameLst>
                                          <p:attrName>ppt_w</p:attrName>
                                        </p:attrNameLst>
                                      </p:cBhvr>
                                      <p:tavLst>
                                        <p:tav tm="0">
                                          <p:val>
                                            <p:strVal val="#ppt_w*0.70"/>
                                          </p:val>
                                        </p:tav>
                                        <p:tav tm="100000">
                                          <p:val>
                                            <p:strVal val="#ppt_w"/>
                                          </p:val>
                                        </p:tav>
                                      </p:tavLst>
                                    </p:anim>
                                    <p:anim calcmode="lin" valueType="num">
                                      <p:cBhvr>
                                        <p:cTn id="33" dur="1000" fill="hold"/>
                                        <p:tgtEl>
                                          <p:spTgt spid="10247"/>
                                        </p:tgtEl>
                                        <p:attrNameLst>
                                          <p:attrName>ppt_h</p:attrName>
                                        </p:attrNameLst>
                                      </p:cBhvr>
                                      <p:tavLst>
                                        <p:tav tm="0">
                                          <p:val>
                                            <p:strVal val="#ppt_h"/>
                                          </p:val>
                                        </p:tav>
                                        <p:tav tm="100000">
                                          <p:val>
                                            <p:strVal val="#ppt_h"/>
                                          </p:val>
                                        </p:tav>
                                      </p:tavLst>
                                    </p:anim>
                                    <p:animEffect transition="in" filter="fade">
                                      <p:cBhvr>
                                        <p:cTn id="34" dur="1000"/>
                                        <p:tgtEl>
                                          <p:spTgt spid="1024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0248"/>
                                        </p:tgtEl>
                                        <p:attrNameLst>
                                          <p:attrName>style.visibility</p:attrName>
                                        </p:attrNameLst>
                                      </p:cBhvr>
                                      <p:to>
                                        <p:strVal val="visible"/>
                                      </p:to>
                                    </p:set>
                                    <p:anim calcmode="lin" valueType="num">
                                      <p:cBhvr>
                                        <p:cTn id="37" dur="1000" fill="hold"/>
                                        <p:tgtEl>
                                          <p:spTgt spid="10248"/>
                                        </p:tgtEl>
                                        <p:attrNameLst>
                                          <p:attrName>ppt_w</p:attrName>
                                        </p:attrNameLst>
                                      </p:cBhvr>
                                      <p:tavLst>
                                        <p:tav tm="0">
                                          <p:val>
                                            <p:strVal val="#ppt_w*0.70"/>
                                          </p:val>
                                        </p:tav>
                                        <p:tav tm="100000">
                                          <p:val>
                                            <p:strVal val="#ppt_w"/>
                                          </p:val>
                                        </p:tav>
                                      </p:tavLst>
                                    </p:anim>
                                    <p:anim calcmode="lin" valueType="num">
                                      <p:cBhvr>
                                        <p:cTn id="38" dur="1000" fill="hold"/>
                                        <p:tgtEl>
                                          <p:spTgt spid="10248"/>
                                        </p:tgtEl>
                                        <p:attrNameLst>
                                          <p:attrName>ppt_h</p:attrName>
                                        </p:attrNameLst>
                                      </p:cBhvr>
                                      <p:tavLst>
                                        <p:tav tm="0">
                                          <p:val>
                                            <p:strVal val="#ppt_h"/>
                                          </p:val>
                                        </p:tav>
                                        <p:tav tm="100000">
                                          <p:val>
                                            <p:strVal val="#ppt_h"/>
                                          </p:val>
                                        </p:tav>
                                      </p:tavLst>
                                    </p:anim>
                                    <p:animEffect transition="in" filter="fade">
                                      <p:cBhvr>
                                        <p:cTn id="39" dur="1000"/>
                                        <p:tgtEl>
                                          <p:spTgt spid="1024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0249"/>
                                        </p:tgtEl>
                                        <p:attrNameLst>
                                          <p:attrName>style.visibility</p:attrName>
                                        </p:attrNameLst>
                                      </p:cBhvr>
                                      <p:to>
                                        <p:strVal val="visible"/>
                                      </p:to>
                                    </p:set>
                                    <p:anim calcmode="lin" valueType="num">
                                      <p:cBhvr>
                                        <p:cTn id="42" dur="1000" fill="hold"/>
                                        <p:tgtEl>
                                          <p:spTgt spid="10249"/>
                                        </p:tgtEl>
                                        <p:attrNameLst>
                                          <p:attrName>ppt_w</p:attrName>
                                        </p:attrNameLst>
                                      </p:cBhvr>
                                      <p:tavLst>
                                        <p:tav tm="0">
                                          <p:val>
                                            <p:strVal val="#ppt_w*0.70"/>
                                          </p:val>
                                        </p:tav>
                                        <p:tav tm="100000">
                                          <p:val>
                                            <p:strVal val="#ppt_w"/>
                                          </p:val>
                                        </p:tav>
                                      </p:tavLst>
                                    </p:anim>
                                    <p:anim calcmode="lin" valueType="num">
                                      <p:cBhvr>
                                        <p:cTn id="43" dur="1000" fill="hold"/>
                                        <p:tgtEl>
                                          <p:spTgt spid="10249"/>
                                        </p:tgtEl>
                                        <p:attrNameLst>
                                          <p:attrName>ppt_h</p:attrName>
                                        </p:attrNameLst>
                                      </p:cBhvr>
                                      <p:tavLst>
                                        <p:tav tm="0">
                                          <p:val>
                                            <p:strVal val="#ppt_h"/>
                                          </p:val>
                                        </p:tav>
                                        <p:tav tm="100000">
                                          <p:val>
                                            <p:strVal val="#ppt_h"/>
                                          </p:val>
                                        </p:tav>
                                      </p:tavLst>
                                    </p:anim>
                                    <p:animEffect transition="in" filter="fade">
                                      <p:cBhvr>
                                        <p:cTn id="44" dur="1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24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2" presetClass="exit" presetSubtype="4" fill="hold" grpId="1" nodeType="clickEffect">
                                  <p:stCondLst>
                                    <p:cond delay="0"/>
                                  </p:stCondLst>
                                  <p:childTnLst>
                                    <p:animEffect transition="out" filter="wipe(down)">
                                      <p:cBhvr>
                                        <p:cTn id="49" dur="500"/>
                                        <p:tgtEl>
                                          <p:spTgt spid="10242"/>
                                        </p:tgtEl>
                                      </p:cBhvr>
                                    </p:animEffect>
                                    <p:set>
                                      <p:cBhvr>
                                        <p:cTn id="50" dur="1" fill="hold">
                                          <p:stCondLst>
                                            <p:cond delay="499"/>
                                          </p:stCondLst>
                                        </p:cTn>
                                        <p:tgtEl>
                                          <p:spTgt spid="10242"/>
                                        </p:tgtEl>
                                        <p:attrNameLst>
                                          <p:attrName>style.visibility</p:attrName>
                                        </p:attrNameLst>
                                      </p:cBhvr>
                                      <p:to>
                                        <p:strVal val="hidden"/>
                                      </p:to>
                                    </p:set>
                                  </p:childTnLst>
                                </p:cTn>
                              </p:par>
                            </p:childTnLst>
                          </p:cTn>
                        </p:par>
                      </p:childTnLst>
                    </p:cTn>
                  </p:par>
                </p:childTnLst>
              </p:cTn>
              <p:nextCondLst>
                <p:cond evt="onClick" delay="0">
                  <p:tgtEl>
                    <p:spTgt spid="10242"/>
                  </p:tgtEl>
                </p:cond>
              </p:nextCondLst>
            </p:seq>
            <p:seq concurrent="1" nextAc="seek">
              <p:cTn id="51" restart="whenNotActive" fill="hold" evtFilter="cancelBubble" nodeType="interactiveSeq">
                <p:stCondLst>
                  <p:cond evt="onClick" delay="0">
                    <p:tgtEl>
                      <p:spTgt spid="10243"/>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2" presetClass="exit" presetSubtype="4" fill="hold" grpId="1" nodeType="clickEffect">
                                  <p:stCondLst>
                                    <p:cond delay="0"/>
                                  </p:stCondLst>
                                  <p:childTnLst>
                                    <p:animEffect transition="out" filter="wipe(down)">
                                      <p:cBhvr>
                                        <p:cTn id="55" dur="500"/>
                                        <p:tgtEl>
                                          <p:spTgt spid="10243"/>
                                        </p:tgtEl>
                                      </p:cBhvr>
                                    </p:animEffect>
                                    <p:set>
                                      <p:cBhvr>
                                        <p:cTn id="56" dur="1" fill="hold">
                                          <p:stCondLst>
                                            <p:cond delay="499"/>
                                          </p:stCondLst>
                                        </p:cTn>
                                        <p:tgtEl>
                                          <p:spTgt spid="10243"/>
                                        </p:tgtEl>
                                        <p:attrNameLst>
                                          <p:attrName>style.visibility</p:attrName>
                                        </p:attrNameLst>
                                      </p:cBhvr>
                                      <p:to>
                                        <p:strVal val="hidden"/>
                                      </p:to>
                                    </p:set>
                                  </p:childTnLst>
                                </p:cTn>
                              </p:par>
                            </p:childTnLst>
                          </p:cTn>
                        </p:par>
                      </p:childTnLst>
                    </p:cTn>
                  </p:par>
                </p:childTnLst>
              </p:cTn>
              <p:nextCondLst>
                <p:cond evt="onClick" delay="0">
                  <p:tgtEl>
                    <p:spTgt spid="10243"/>
                  </p:tgtEl>
                </p:cond>
              </p:nextCondLst>
            </p:seq>
            <p:seq concurrent="1" nextAc="seek">
              <p:cTn id="57" restart="whenNotActive" fill="hold" evtFilter="cancelBubble" nodeType="interactiveSeq">
                <p:stCondLst>
                  <p:cond evt="onClick" delay="0">
                    <p:tgtEl>
                      <p:spTgt spid="10244"/>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2" presetClass="exit" presetSubtype="4" fill="hold" grpId="1" nodeType="clickEffect">
                                  <p:stCondLst>
                                    <p:cond delay="0"/>
                                  </p:stCondLst>
                                  <p:childTnLst>
                                    <p:animEffect transition="out" filter="wipe(down)">
                                      <p:cBhvr>
                                        <p:cTn id="61" dur="500"/>
                                        <p:tgtEl>
                                          <p:spTgt spid="10244"/>
                                        </p:tgtEl>
                                      </p:cBhvr>
                                    </p:animEffect>
                                    <p:set>
                                      <p:cBhvr>
                                        <p:cTn id="62" dur="1" fill="hold">
                                          <p:stCondLst>
                                            <p:cond delay="499"/>
                                          </p:stCondLst>
                                        </p:cTn>
                                        <p:tgtEl>
                                          <p:spTgt spid="10244"/>
                                        </p:tgtEl>
                                        <p:attrNameLst>
                                          <p:attrName>style.visibility</p:attrName>
                                        </p:attrNameLst>
                                      </p:cBhvr>
                                      <p:to>
                                        <p:strVal val="hidden"/>
                                      </p:to>
                                    </p:set>
                                  </p:childTnLst>
                                </p:cTn>
                              </p:par>
                            </p:childTnLst>
                          </p:cTn>
                        </p:par>
                      </p:childTnLst>
                    </p:cTn>
                  </p:par>
                </p:childTnLst>
              </p:cTn>
              <p:nextCondLst>
                <p:cond evt="onClick" delay="0">
                  <p:tgtEl>
                    <p:spTgt spid="10244"/>
                  </p:tgtEl>
                </p:cond>
              </p:nextCondLst>
            </p:seq>
            <p:seq concurrent="1" nextAc="seek">
              <p:cTn id="63" restart="whenNotActive" fill="hold" evtFilter="cancelBubble" nodeType="interactiveSeq">
                <p:stCondLst>
                  <p:cond evt="onClick" delay="0">
                    <p:tgtEl>
                      <p:spTgt spid="10245"/>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2" presetClass="exit" presetSubtype="4" fill="hold" grpId="1" nodeType="clickEffect">
                                  <p:stCondLst>
                                    <p:cond delay="0"/>
                                  </p:stCondLst>
                                  <p:childTnLst>
                                    <p:animEffect transition="out" filter="wipe(down)">
                                      <p:cBhvr>
                                        <p:cTn id="67" dur="500"/>
                                        <p:tgtEl>
                                          <p:spTgt spid="10245"/>
                                        </p:tgtEl>
                                      </p:cBhvr>
                                    </p:animEffect>
                                    <p:set>
                                      <p:cBhvr>
                                        <p:cTn id="68" dur="1" fill="hold">
                                          <p:stCondLst>
                                            <p:cond delay="499"/>
                                          </p:stCondLst>
                                        </p:cTn>
                                        <p:tgtEl>
                                          <p:spTgt spid="10245"/>
                                        </p:tgtEl>
                                        <p:attrNameLst>
                                          <p:attrName>style.visibility</p:attrName>
                                        </p:attrNameLst>
                                      </p:cBhvr>
                                      <p:to>
                                        <p:strVal val="hidden"/>
                                      </p:to>
                                    </p:set>
                                  </p:childTnLst>
                                </p:cTn>
                              </p:par>
                            </p:childTnLst>
                          </p:cTn>
                        </p:par>
                      </p:childTnLst>
                    </p:cTn>
                  </p:par>
                </p:childTnLst>
              </p:cTn>
              <p:nextCondLst>
                <p:cond evt="onClick" delay="0">
                  <p:tgtEl>
                    <p:spTgt spid="10245"/>
                  </p:tgtEl>
                </p:cond>
              </p:nextCondLst>
            </p:seq>
            <p:seq concurrent="1" nextAc="seek">
              <p:cTn id="69" restart="whenNotActive" fill="hold" evtFilter="cancelBubble" nodeType="interactiveSeq">
                <p:stCondLst>
                  <p:cond evt="onClick" delay="0">
                    <p:tgtEl>
                      <p:spTgt spid="10246"/>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22" presetClass="exit" presetSubtype="4" fill="hold" grpId="1" nodeType="clickEffect">
                                  <p:stCondLst>
                                    <p:cond delay="0"/>
                                  </p:stCondLst>
                                  <p:childTnLst>
                                    <p:animEffect transition="out" filter="wipe(down)">
                                      <p:cBhvr>
                                        <p:cTn id="73" dur="500"/>
                                        <p:tgtEl>
                                          <p:spTgt spid="10246"/>
                                        </p:tgtEl>
                                      </p:cBhvr>
                                    </p:animEffect>
                                    <p:set>
                                      <p:cBhvr>
                                        <p:cTn id="74" dur="1" fill="hold">
                                          <p:stCondLst>
                                            <p:cond delay="499"/>
                                          </p:stCondLst>
                                        </p:cTn>
                                        <p:tgtEl>
                                          <p:spTgt spid="10246"/>
                                        </p:tgtEl>
                                        <p:attrNameLst>
                                          <p:attrName>style.visibility</p:attrName>
                                        </p:attrNameLst>
                                      </p:cBhvr>
                                      <p:to>
                                        <p:strVal val="hidden"/>
                                      </p:to>
                                    </p:set>
                                  </p:childTnLst>
                                </p:cTn>
                              </p:par>
                            </p:childTnLst>
                          </p:cTn>
                        </p:par>
                      </p:childTnLst>
                    </p:cTn>
                  </p:par>
                </p:childTnLst>
              </p:cTn>
              <p:nextCondLst>
                <p:cond evt="onClick" delay="0">
                  <p:tgtEl>
                    <p:spTgt spid="10246"/>
                  </p:tgtEl>
                </p:cond>
              </p:nextCondLst>
            </p:seq>
            <p:seq concurrent="1" nextAc="seek">
              <p:cTn id="75" restart="whenNotActive" fill="hold" evtFilter="cancelBubble" nodeType="interactiveSeq">
                <p:stCondLst>
                  <p:cond evt="onClick" delay="0">
                    <p:tgtEl>
                      <p:spTgt spid="10247"/>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22" presetClass="exit" presetSubtype="4" fill="hold" grpId="1" nodeType="clickEffect">
                                  <p:stCondLst>
                                    <p:cond delay="0"/>
                                  </p:stCondLst>
                                  <p:childTnLst>
                                    <p:animEffect transition="out" filter="wipe(down)">
                                      <p:cBhvr>
                                        <p:cTn id="79" dur="500"/>
                                        <p:tgtEl>
                                          <p:spTgt spid="10247"/>
                                        </p:tgtEl>
                                      </p:cBhvr>
                                    </p:animEffect>
                                    <p:set>
                                      <p:cBhvr>
                                        <p:cTn id="80" dur="1" fill="hold">
                                          <p:stCondLst>
                                            <p:cond delay="499"/>
                                          </p:stCondLst>
                                        </p:cTn>
                                        <p:tgtEl>
                                          <p:spTgt spid="10247"/>
                                        </p:tgtEl>
                                        <p:attrNameLst>
                                          <p:attrName>style.visibility</p:attrName>
                                        </p:attrNameLst>
                                      </p:cBhvr>
                                      <p:to>
                                        <p:strVal val="hidden"/>
                                      </p:to>
                                    </p:set>
                                  </p:childTnLst>
                                </p:cTn>
                              </p:par>
                            </p:childTnLst>
                          </p:cTn>
                        </p:par>
                      </p:childTnLst>
                    </p:cTn>
                  </p:par>
                </p:childTnLst>
              </p:cTn>
              <p:nextCondLst>
                <p:cond evt="onClick" delay="0">
                  <p:tgtEl>
                    <p:spTgt spid="10247"/>
                  </p:tgtEl>
                </p:cond>
              </p:nextCondLst>
            </p:seq>
            <p:seq concurrent="1" nextAc="seek">
              <p:cTn id="81" restart="whenNotActive" fill="hold" evtFilter="cancelBubble" nodeType="interactiveSeq">
                <p:stCondLst>
                  <p:cond evt="onClick" delay="0">
                    <p:tgtEl>
                      <p:spTgt spid="10248"/>
                    </p:tgtEl>
                  </p:cond>
                </p:stCondLst>
                <p:endSync evt="end" delay="0">
                  <p:rtn val="all"/>
                </p:endSync>
                <p:childTnLst>
                  <p:par>
                    <p:cTn id="82" fill="hold" nodeType="clickPar">
                      <p:stCondLst>
                        <p:cond delay="0"/>
                      </p:stCondLst>
                      <p:childTnLst>
                        <p:par>
                          <p:cTn id="83" fill="hold" nodeType="withGroup">
                            <p:stCondLst>
                              <p:cond delay="0"/>
                            </p:stCondLst>
                            <p:childTnLst>
                              <p:par>
                                <p:cTn id="84" presetID="22" presetClass="exit" presetSubtype="4" fill="hold" grpId="1" nodeType="clickEffect">
                                  <p:stCondLst>
                                    <p:cond delay="0"/>
                                  </p:stCondLst>
                                  <p:childTnLst>
                                    <p:animEffect transition="out" filter="wipe(down)">
                                      <p:cBhvr>
                                        <p:cTn id="85" dur="500"/>
                                        <p:tgtEl>
                                          <p:spTgt spid="10248"/>
                                        </p:tgtEl>
                                      </p:cBhvr>
                                    </p:animEffect>
                                    <p:set>
                                      <p:cBhvr>
                                        <p:cTn id="86" dur="1" fill="hold">
                                          <p:stCondLst>
                                            <p:cond delay="499"/>
                                          </p:stCondLst>
                                        </p:cTn>
                                        <p:tgtEl>
                                          <p:spTgt spid="10248"/>
                                        </p:tgtEl>
                                        <p:attrNameLst>
                                          <p:attrName>style.visibility</p:attrName>
                                        </p:attrNameLst>
                                      </p:cBhvr>
                                      <p:to>
                                        <p:strVal val="hidden"/>
                                      </p:to>
                                    </p:set>
                                  </p:childTnLst>
                                </p:cTn>
                              </p:par>
                            </p:childTnLst>
                          </p:cTn>
                        </p:par>
                      </p:childTnLst>
                    </p:cTn>
                  </p:par>
                </p:childTnLst>
              </p:cTn>
              <p:nextCondLst>
                <p:cond evt="onClick" delay="0">
                  <p:tgtEl>
                    <p:spTgt spid="10248"/>
                  </p:tgtEl>
                </p:cond>
              </p:nextCondLst>
            </p:seq>
            <p:seq concurrent="1" nextAc="seek">
              <p:cTn id="87" restart="whenNotActive" fill="hold" evtFilter="cancelBubble" nodeType="interactiveSeq">
                <p:stCondLst>
                  <p:cond evt="onClick" delay="0">
                    <p:tgtEl>
                      <p:spTgt spid="10249"/>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2" presetClass="exit" presetSubtype="4" fill="hold" grpId="1" nodeType="clickEffect">
                                  <p:stCondLst>
                                    <p:cond delay="0"/>
                                  </p:stCondLst>
                                  <p:childTnLst>
                                    <p:animEffect transition="out" filter="wipe(down)">
                                      <p:cBhvr>
                                        <p:cTn id="91" dur="500"/>
                                        <p:tgtEl>
                                          <p:spTgt spid="10249"/>
                                        </p:tgtEl>
                                      </p:cBhvr>
                                    </p:animEffect>
                                    <p:set>
                                      <p:cBhvr>
                                        <p:cTn id="92" dur="1" fill="hold">
                                          <p:stCondLst>
                                            <p:cond delay="499"/>
                                          </p:stCondLst>
                                        </p:cTn>
                                        <p:tgtEl>
                                          <p:spTgt spid="10249"/>
                                        </p:tgtEl>
                                        <p:attrNameLst>
                                          <p:attrName>style.visibility</p:attrName>
                                        </p:attrNameLst>
                                      </p:cBhvr>
                                      <p:to>
                                        <p:strVal val="hidden"/>
                                      </p:to>
                                    </p:set>
                                  </p:childTnLst>
                                </p:cTn>
                              </p:par>
                            </p:childTnLst>
                          </p:cTn>
                        </p:par>
                      </p:childTnLst>
                    </p:cTn>
                  </p:par>
                </p:childTnLst>
              </p:cTn>
              <p:nextCondLst>
                <p:cond evt="onClick" delay="0">
                  <p:tgtEl>
                    <p:spTgt spid="10249"/>
                  </p:tgtEl>
                </p:cond>
              </p:nextCondLst>
            </p:seq>
            <p:seq concurrent="1" nextAc="seek">
              <p:cTn id="93" restart="whenNotActive" fill="hold" evtFilter="cancelBubble" nodeType="interactiveSeq">
                <p:stCondLst>
                  <p:cond evt="onClick" delay="0">
                    <p:tgtEl>
                      <p:spTgt spid="10250"/>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10252"/>
                                        </p:tgtEl>
                                        <p:attrNameLst>
                                          <p:attrName>style.visibility</p:attrName>
                                        </p:attrNameLst>
                                      </p:cBhvr>
                                      <p:to>
                                        <p:strVal val="visible"/>
                                      </p:to>
                                    </p:set>
                                    <p:animEffect transition="in" filter="checkerboard(across)">
                                      <p:cBhvr>
                                        <p:cTn id="98" dur="500"/>
                                        <p:tgtEl>
                                          <p:spTgt spid="1025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 presetClass="entr" presetSubtype="10" fill="hold" grpId="0" nodeType="clickEffect">
                                  <p:stCondLst>
                                    <p:cond delay="0"/>
                                  </p:stCondLst>
                                  <p:childTnLst>
                                    <p:set>
                                      <p:cBhvr>
                                        <p:cTn id="102" dur="1" fill="hold">
                                          <p:stCondLst>
                                            <p:cond delay="0"/>
                                          </p:stCondLst>
                                        </p:cTn>
                                        <p:tgtEl>
                                          <p:spTgt spid="10255"/>
                                        </p:tgtEl>
                                        <p:attrNameLst>
                                          <p:attrName>style.visibility</p:attrName>
                                        </p:attrNameLst>
                                      </p:cBhvr>
                                      <p:to>
                                        <p:strVal val="visible"/>
                                      </p:to>
                                    </p:set>
                                    <p:animEffect transition="in" filter="checkerboard(across)">
                                      <p:cBhvr>
                                        <p:cTn id="103" dur="500"/>
                                        <p:tgtEl>
                                          <p:spTgt spid="1025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10259"/>
                                        </p:tgtEl>
                                        <p:attrNameLst>
                                          <p:attrName>style.visibility</p:attrName>
                                        </p:attrNameLst>
                                      </p:cBhvr>
                                      <p:to>
                                        <p:strVal val="visible"/>
                                      </p:to>
                                    </p:set>
                                    <p:animEffect transition="in" filter="checkerboard(across)">
                                      <p:cBhvr>
                                        <p:cTn id="108" dur="500"/>
                                        <p:tgtEl>
                                          <p:spTgt spid="1025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10260"/>
                                        </p:tgtEl>
                                        <p:attrNameLst>
                                          <p:attrName>style.visibility</p:attrName>
                                        </p:attrNameLst>
                                      </p:cBhvr>
                                      <p:to>
                                        <p:strVal val="visible"/>
                                      </p:to>
                                    </p:set>
                                    <p:animEffect transition="in" filter="checkerboard(across)">
                                      <p:cBhvr>
                                        <p:cTn id="113" dur="500"/>
                                        <p:tgtEl>
                                          <p:spTgt spid="1026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10261"/>
                                        </p:tgtEl>
                                        <p:attrNameLst>
                                          <p:attrName>style.visibility</p:attrName>
                                        </p:attrNameLst>
                                      </p:cBhvr>
                                      <p:to>
                                        <p:strVal val="visible"/>
                                      </p:to>
                                    </p:set>
                                    <p:animEffect transition="in" filter="checkerboard(across)">
                                      <p:cBhvr>
                                        <p:cTn id="118" dur="500"/>
                                        <p:tgtEl>
                                          <p:spTgt spid="10261"/>
                                        </p:tgtEl>
                                      </p:cBhvr>
                                    </p:animEffect>
                                  </p:childTnLst>
                                </p:cTn>
                              </p:par>
                            </p:childTnLst>
                          </p:cTn>
                        </p:par>
                      </p:childTnLst>
                    </p:cTn>
                  </p:par>
                </p:childTnLst>
              </p:cTn>
              <p:nextCondLst>
                <p:cond evt="onClick" delay="0">
                  <p:tgtEl>
                    <p:spTgt spid="10250"/>
                  </p:tgtEl>
                </p:cond>
              </p:nextCondLst>
            </p:seq>
            <p:seq concurrent="1" nextAc="seek">
              <p:cTn id="119" restart="whenNotActive" fill="hold" evtFilter="cancelBubble" nodeType="interactiveSeq">
                <p:stCondLst>
                  <p:cond evt="onClick" delay="0">
                    <p:tgtEl>
                      <p:spTgt spid="10251"/>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0253"/>
                                        </p:tgtEl>
                                        <p:attrNameLst>
                                          <p:attrName>style.visibility</p:attrName>
                                        </p:attrNameLst>
                                      </p:cBhvr>
                                      <p:to>
                                        <p:strVal val="visible"/>
                                      </p:to>
                                    </p:set>
                                    <p:animEffect transition="in" filter="blinds(horizontal)">
                                      <p:cBhvr>
                                        <p:cTn id="124" dur="500"/>
                                        <p:tgtEl>
                                          <p:spTgt spid="1025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 presetClass="entr" presetSubtype="10" fill="hold" grpId="0" nodeType="clickEffect">
                                  <p:stCondLst>
                                    <p:cond delay="0"/>
                                  </p:stCondLst>
                                  <p:childTnLst>
                                    <p:set>
                                      <p:cBhvr>
                                        <p:cTn id="128" dur="1" fill="hold">
                                          <p:stCondLst>
                                            <p:cond delay="0"/>
                                          </p:stCondLst>
                                        </p:cTn>
                                        <p:tgtEl>
                                          <p:spTgt spid="10254"/>
                                        </p:tgtEl>
                                        <p:attrNameLst>
                                          <p:attrName>style.visibility</p:attrName>
                                        </p:attrNameLst>
                                      </p:cBhvr>
                                      <p:to>
                                        <p:strVal val="visible"/>
                                      </p:to>
                                    </p:set>
                                    <p:animEffect transition="in" filter="checkerboard(across)">
                                      <p:cBhvr>
                                        <p:cTn id="129" dur="500"/>
                                        <p:tgtEl>
                                          <p:spTgt spid="1025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10256"/>
                                        </p:tgtEl>
                                        <p:attrNameLst>
                                          <p:attrName>style.visibility</p:attrName>
                                        </p:attrNameLst>
                                      </p:cBhvr>
                                      <p:to>
                                        <p:strVal val="visible"/>
                                      </p:to>
                                    </p:set>
                                    <p:anim calcmode="lin" valueType="num">
                                      <p:cBhvr additive="base">
                                        <p:cTn id="134" dur="500" fill="hold"/>
                                        <p:tgtEl>
                                          <p:spTgt spid="10256"/>
                                        </p:tgtEl>
                                        <p:attrNameLst>
                                          <p:attrName>ppt_x</p:attrName>
                                        </p:attrNameLst>
                                      </p:cBhvr>
                                      <p:tavLst>
                                        <p:tav tm="0">
                                          <p:val>
                                            <p:strVal val="#ppt_x"/>
                                          </p:val>
                                        </p:tav>
                                        <p:tav tm="100000">
                                          <p:val>
                                            <p:strVal val="#ppt_x"/>
                                          </p:val>
                                        </p:tav>
                                      </p:tavLst>
                                    </p:anim>
                                    <p:anim calcmode="lin" valueType="num">
                                      <p:cBhvr additive="base">
                                        <p:cTn id="135" dur="500" fill="hold"/>
                                        <p:tgtEl>
                                          <p:spTgt spid="10256"/>
                                        </p:tgtEl>
                                        <p:attrNameLst>
                                          <p:attrName>ppt_y</p:attrName>
                                        </p:attrNameLst>
                                      </p:cBhvr>
                                      <p:tavLst>
                                        <p:tav tm="0">
                                          <p:val>
                                            <p:strVal val="1+#ppt_h/2"/>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 presetClass="entr" presetSubtype="10" fill="hold" grpId="0" nodeType="clickEffect">
                                  <p:stCondLst>
                                    <p:cond delay="0"/>
                                  </p:stCondLst>
                                  <p:childTnLst>
                                    <p:set>
                                      <p:cBhvr>
                                        <p:cTn id="139" dur="1" fill="hold">
                                          <p:stCondLst>
                                            <p:cond delay="0"/>
                                          </p:stCondLst>
                                        </p:cTn>
                                        <p:tgtEl>
                                          <p:spTgt spid="10257"/>
                                        </p:tgtEl>
                                        <p:attrNameLst>
                                          <p:attrName>style.visibility</p:attrName>
                                        </p:attrNameLst>
                                      </p:cBhvr>
                                      <p:to>
                                        <p:strVal val="visible"/>
                                      </p:to>
                                    </p:set>
                                    <p:animEffect transition="in" filter="checkerboard(across)">
                                      <p:cBhvr>
                                        <p:cTn id="140" dur="500"/>
                                        <p:tgtEl>
                                          <p:spTgt spid="1025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5" presetClass="entr" presetSubtype="10" fill="hold" grpId="0" nodeType="clickEffect">
                                  <p:stCondLst>
                                    <p:cond delay="0"/>
                                  </p:stCondLst>
                                  <p:childTnLst>
                                    <p:set>
                                      <p:cBhvr>
                                        <p:cTn id="144" dur="1" fill="hold">
                                          <p:stCondLst>
                                            <p:cond delay="0"/>
                                          </p:stCondLst>
                                        </p:cTn>
                                        <p:tgtEl>
                                          <p:spTgt spid="10258"/>
                                        </p:tgtEl>
                                        <p:attrNameLst>
                                          <p:attrName>style.visibility</p:attrName>
                                        </p:attrNameLst>
                                      </p:cBhvr>
                                      <p:to>
                                        <p:strVal val="visible"/>
                                      </p:to>
                                    </p:set>
                                    <p:animEffect transition="in" filter="checkerboard(across)">
                                      <p:cBhvr>
                                        <p:cTn id="145" dur="500"/>
                                        <p:tgtEl>
                                          <p:spTgt spid="10258"/>
                                        </p:tgtEl>
                                      </p:cBhvr>
                                    </p:animEffect>
                                  </p:childTnLst>
                                </p:cTn>
                              </p:par>
                            </p:childTnLst>
                          </p:cTn>
                        </p:par>
                      </p:childTnLst>
                    </p:cTn>
                  </p:par>
                </p:childTnLst>
              </p:cTn>
              <p:nextCondLst>
                <p:cond evt="onClick" delay="0">
                  <p:tgtEl>
                    <p:spTgt spid="10251"/>
                  </p:tgtEl>
                </p:cond>
              </p:nextCondLst>
            </p:seq>
          </p:childTnLst>
        </p:cTn>
      </p:par>
    </p:tnLst>
    <p:bldLst>
      <p:bldP spid="10242" grpId="0" animBg="1"/>
      <p:bldP spid="10242" grpId="1" animBg="1"/>
      <p:bldP spid="10243" grpId="0" animBg="1"/>
      <p:bldP spid="10243" grpId="1" animBg="1"/>
      <p:bldP spid="10244" grpId="0" animBg="1"/>
      <p:bldP spid="10244" grpId="1" animBg="1"/>
      <p:bldP spid="10245" grpId="0" animBg="1"/>
      <p:bldP spid="10245" grpId="1" animBg="1"/>
      <p:bldP spid="10246" grpId="0" animBg="1"/>
      <p:bldP spid="10246" grpId="1" animBg="1"/>
      <p:bldP spid="10247" grpId="0" animBg="1"/>
      <p:bldP spid="10247" grpId="1" animBg="1"/>
      <p:bldP spid="10248" grpId="0" animBg="1"/>
      <p:bldP spid="10248" grpId="1" animBg="1"/>
      <p:bldP spid="10249" grpId="0" animBg="1"/>
      <p:bldP spid="10249" grpId="1" animBg="1"/>
      <p:bldP spid="10252" grpId="0" animBg="1"/>
      <p:bldP spid="10253" grpId="0" animBg="1"/>
      <p:bldP spid="10254" grpId="0" animBg="1"/>
      <p:bldP spid="10255" grpId="0" animBg="1"/>
      <p:bldP spid="10256" grpId="0" animBg="1"/>
      <p:bldP spid="10257" grpId="0" animBg="1"/>
      <p:bldP spid="10258" grpId="0" animBg="1"/>
      <p:bldP spid="10259" grpId="0" animBg="1"/>
      <p:bldP spid="10260" grpId="0" animBg="1"/>
      <p:bldP spid="102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B5E8B64-278E-4649-911A-4E741E0D0090}"/>
              </a:ext>
            </a:extLst>
          </p:cNvPr>
          <p:cNvSpPr>
            <a:spLocks noChangeArrowheads="1"/>
          </p:cNvSpPr>
          <p:nvPr/>
        </p:nvSpPr>
        <p:spPr bwMode="auto">
          <a:xfrm>
            <a:off x="4876800" y="2362200"/>
            <a:ext cx="533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rPr>
              <a:t>They start at 7 o'clock.</a:t>
            </a:r>
          </a:p>
        </p:txBody>
      </p:sp>
      <p:pic>
        <p:nvPicPr>
          <p:cNvPr id="11267" name="Picture 3">
            <a:hlinkClick r:id="rId2" action="ppaction://hlinksldjump"/>
            <a:extLst>
              <a:ext uri="{FF2B5EF4-FFF2-40B4-BE49-F238E27FC236}">
                <a16:creationId xmlns:a16="http://schemas.microsoft.com/office/drawing/2014/main" id="{457DA3DD-F098-408C-AA3C-69187D0D1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576" y="5410200"/>
            <a:ext cx="1241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BAEF622F-8722-4296-994E-325BF9C7ACF7}"/>
              </a:ext>
            </a:extLst>
          </p:cNvPr>
          <p:cNvSpPr>
            <a:spLocks noChangeArrowheads="1"/>
          </p:cNvSpPr>
          <p:nvPr/>
        </p:nvSpPr>
        <p:spPr bwMode="auto">
          <a:xfrm>
            <a:off x="3733800" y="1066800"/>
            <a:ext cx="6934200" cy="1143000"/>
          </a:xfrm>
          <a:prstGeom prst="rect">
            <a:avLst/>
          </a:prstGeom>
          <a:solidFill>
            <a:srgbClr val="FFFF99"/>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latin typeface="Times New Roman" panose="02020603050405020304" pitchFamily="18" charset="0"/>
              </a:rPr>
              <a:t>      </a:t>
            </a:r>
            <a:r>
              <a:rPr lang="en-US" altLang="en-US" sz="3200" b="1">
                <a:latin typeface="Times New Roman" panose="02020603050405020304" pitchFamily="18" charset="0"/>
              </a:rPr>
              <a:t>What time do Hoa’s classes start ? </a:t>
            </a:r>
          </a:p>
        </p:txBody>
      </p:sp>
      <p:pic>
        <p:nvPicPr>
          <p:cNvPr id="11269" name="Picture 5">
            <a:extLst>
              <a:ext uri="{FF2B5EF4-FFF2-40B4-BE49-F238E27FC236}">
                <a16:creationId xmlns:a16="http://schemas.microsoft.com/office/drawing/2014/main" id="{841E582F-0710-4F39-B9A7-4B0869A76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381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500" fill="hold"/>
                                        <p:tgtEl>
                                          <p:spTgt spid="112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a:hlinkClick r:id="rId2" action="ppaction://hlinksldjump" highlightClick="1"/>
            <a:extLst>
              <a:ext uri="{FF2B5EF4-FFF2-40B4-BE49-F238E27FC236}">
                <a16:creationId xmlns:a16="http://schemas.microsoft.com/office/drawing/2014/main" id="{41550DA7-E3F6-4063-9BF8-A96E40AD4948}"/>
              </a:ext>
            </a:extLst>
          </p:cNvPr>
          <p:cNvSpPr>
            <a:spLocks noChangeArrowheads="1"/>
          </p:cNvSpPr>
          <p:nvPr/>
        </p:nvSpPr>
        <p:spPr bwMode="auto">
          <a:xfrm>
            <a:off x="9601200" y="6096000"/>
            <a:ext cx="762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1" name="Rectangle 3">
            <a:extLst>
              <a:ext uri="{FF2B5EF4-FFF2-40B4-BE49-F238E27FC236}">
                <a16:creationId xmlns:a16="http://schemas.microsoft.com/office/drawing/2014/main" id="{A4381756-4FCF-4F09-A088-CA0784F9AB70}"/>
              </a:ext>
            </a:extLst>
          </p:cNvPr>
          <p:cNvSpPr>
            <a:spLocks noChangeArrowheads="1"/>
          </p:cNvSpPr>
          <p:nvPr/>
        </p:nvSpPr>
        <p:spPr bwMode="auto">
          <a:xfrm>
            <a:off x="3124200" y="1447800"/>
            <a:ext cx="7543800" cy="838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latin typeface="Times New Roman" panose="02020603050405020304" pitchFamily="18" charset="0"/>
              </a:rPr>
              <a:t>            </a:t>
            </a:r>
            <a:r>
              <a:rPr lang="en-US" altLang="en-US" sz="2800" b="1">
                <a:latin typeface="Times New Roman" panose="02020603050405020304" pitchFamily="18" charset="0"/>
              </a:rPr>
              <a:t>What will Hoa do during her vacation?</a:t>
            </a:r>
          </a:p>
        </p:txBody>
      </p:sp>
      <p:sp>
        <p:nvSpPr>
          <p:cNvPr id="12292" name="Rectangle 4">
            <a:extLst>
              <a:ext uri="{FF2B5EF4-FFF2-40B4-BE49-F238E27FC236}">
                <a16:creationId xmlns:a16="http://schemas.microsoft.com/office/drawing/2014/main" id="{8C1DD92F-E5CD-40E6-BF98-12064C3F3B1A}"/>
              </a:ext>
            </a:extLst>
          </p:cNvPr>
          <p:cNvSpPr>
            <a:spLocks noChangeArrowheads="1"/>
          </p:cNvSpPr>
          <p:nvPr/>
        </p:nvSpPr>
        <p:spPr bwMode="auto">
          <a:xfrm>
            <a:off x="5181600" y="2514600"/>
            <a:ext cx="419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FF0000"/>
                </a:solidFill>
                <a:latin typeface="Times New Roman" panose="02020603050405020304" pitchFamily="18" charset="0"/>
              </a:rPr>
              <a:t>She’ll go and see Mom and Dad on their farm.</a:t>
            </a:r>
            <a:r>
              <a:rPr lang="en-US" altLang="en-US" sz="2800" b="1">
                <a:solidFill>
                  <a:srgbClr val="800000"/>
                </a:solidFill>
                <a:latin typeface="Times New Roman" panose="02020603050405020304" pitchFamily="18" charset="0"/>
              </a:rPr>
              <a:t> </a:t>
            </a:r>
          </a:p>
        </p:txBody>
      </p:sp>
      <p:pic>
        <p:nvPicPr>
          <p:cNvPr id="12293" name="Picture 5">
            <a:hlinkClick r:id="rId3" action="ppaction://hlinksldjump"/>
            <a:extLst>
              <a:ext uri="{FF2B5EF4-FFF2-40B4-BE49-F238E27FC236}">
                <a16:creationId xmlns:a16="http://schemas.microsoft.com/office/drawing/2014/main" id="{39BFA86A-FC46-4FB3-A0D9-B8EE35487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id="{06B6113B-7D24-465E-BD8F-3CAA00AA3270}"/>
              </a:ext>
            </a:extLst>
          </p:cNvPr>
          <p:cNvSpPr>
            <a:spLocks noChangeArrowheads="1"/>
          </p:cNvSpPr>
          <p:nvPr/>
        </p:nvSpPr>
        <p:spPr bwMode="auto">
          <a:xfrm>
            <a:off x="5410200" y="3886200"/>
            <a:ext cx="403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u="sng">
                <a:latin typeface="Times New Roman" panose="02020603050405020304" pitchFamily="18" charset="0"/>
              </a:rPr>
              <a:t>or:</a:t>
            </a:r>
            <a:r>
              <a:rPr lang="en-US" altLang="en-US" sz="2800" b="1">
                <a:solidFill>
                  <a:srgbClr val="FF0000"/>
                </a:solidFill>
                <a:latin typeface="Times New Roman" panose="02020603050405020304" pitchFamily="18" charset="0"/>
              </a:rPr>
              <a:t> She’ll go and see her parents on their farm. </a:t>
            </a:r>
          </a:p>
        </p:txBody>
      </p:sp>
      <p:pic>
        <p:nvPicPr>
          <p:cNvPr id="12295" name="Picture 7">
            <a:extLst>
              <a:ext uri="{FF2B5EF4-FFF2-40B4-BE49-F238E27FC236}">
                <a16:creationId xmlns:a16="http://schemas.microsoft.com/office/drawing/2014/main" id="{E189FABF-5D06-495F-AE29-CF0F2B68D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7ACA04E-8739-4AB9-9261-FB4C26E6B6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hlinkClick r:id="rId5" action="ppaction://hlinksldjump"/>
            <a:extLst>
              <a:ext uri="{FF2B5EF4-FFF2-40B4-BE49-F238E27FC236}">
                <a16:creationId xmlns:a16="http://schemas.microsoft.com/office/drawing/2014/main" id="{61F9C517-EB45-4997-9FCD-71F040832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47244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A1212D2C-790F-4B4D-A0CE-4DE5F50F2AAA}"/>
              </a:ext>
            </a:extLst>
          </p:cNvPr>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1905000" y="304800"/>
            <a:ext cx="58674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BBF0117B-9F8B-45F1-B3F3-83951F8676F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273550"/>
            <a:ext cx="3352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6C252AFC-4D06-4066-B8A3-5ECF6F3B55C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273550"/>
            <a:ext cx="3352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nhac nen chinh.mp3">
            <a:hlinkClick r:id="" action="ppaction://media"/>
            <a:extLst>
              <a:ext uri="{FF2B5EF4-FFF2-40B4-BE49-F238E27FC236}">
                <a16:creationId xmlns:a16="http://schemas.microsoft.com/office/drawing/2014/main" id="{A984B02D-2844-4CC3-BC5C-B04FFA6EE47D}"/>
              </a:ext>
            </a:extLst>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83820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72579" fill="hold"/>
                                        <p:tgtEl>
                                          <p:spTgt spid="133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331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1240</Words>
  <Application>Microsoft Office PowerPoint</Application>
  <PresentationFormat>Widescreen</PresentationFormat>
  <Paragraphs>152</Paragraphs>
  <Slides>28</Slides>
  <Notes>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.VnTime</vt:lpstr>
      <vt:lpstr>Arial</vt:lpstr>
      <vt:lpstr>Arial Black</vt:lpstr>
      <vt:lpstr>Arial Narrow</vt:lpstr>
      <vt:lpstr>Calibri</vt:lpstr>
      <vt:lpstr>Calibri Light</vt:lpstr>
      <vt:lpstr>Comic Sans MS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Vocabulary:</vt:lpstr>
      <vt:lpstr>A letter from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2021-12-02T08:09:42Z</dcterms:created>
  <dcterms:modified xsi:type="dcterms:W3CDTF">2021-12-02T08:26:56Z</dcterms:modified>
</cp:coreProperties>
</file>