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9" r:id="rId18"/>
    <p:sldId id="280" r:id="rId19"/>
    <p:sldId id="275" r:id="rId20"/>
    <p:sldId id="273" r:id="rId21"/>
    <p:sldId id="274" r:id="rId22"/>
    <p:sldId id="276" r:id="rId23"/>
    <p:sldId id="281" r:id="rId24"/>
    <p:sldId id="277" r:id="rId25"/>
    <p:sldId id="283" r:id="rId26"/>
    <p:sldId id="289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20A19-19CA-4282-91B1-C3EE49E62C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890C6E4B-DB9A-4C19-8254-081A3EDAF3A0}">
      <dgm:prSet custT="1"/>
      <dgm:spPr/>
      <dgm:t>
        <a:bodyPr/>
        <a:lstStyle/>
        <a:p>
          <a:r>
            <a:rPr lang="en-US" sz="3200" kern="1200" dirty="0">
              <a:latin typeface="Arial Rounded MT Bold" charset="0"/>
              <a:ea typeface="+mn-ea"/>
              <a:cs typeface="+mn-cs"/>
            </a:rPr>
            <a:t>Warm-up</a:t>
          </a:r>
        </a:p>
      </dgm:t>
    </dgm:pt>
    <dgm:pt modelId="{E0E1446E-A5D1-455E-9A35-25DDA6D88427}" type="parTrans" cxnId="{92A1AD65-1BD5-4B78-957C-8322A65DF822}">
      <dgm:prSet/>
      <dgm:spPr/>
      <dgm:t>
        <a:bodyPr/>
        <a:lstStyle/>
        <a:p>
          <a:endParaRPr lang="vi-VN"/>
        </a:p>
      </dgm:t>
    </dgm:pt>
    <dgm:pt modelId="{317B5FEF-54B4-4695-A77C-6470FA9CD2FF}" type="sibTrans" cxnId="{92A1AD65-1BD5-4B78-957C-8322A65DF822}">
      <dgm:prSet/>
      <dgm:spPr/>
      <dgm:t>
        <a:bodyPr/>
        <a:lstStyle/>
        <a:p>
          <a:endParaRPr lang="vi-VN"/>
        </a:p>
      </dgm:t>
    </dgm:pt>
    <dgm:pt modelId="{E996A416-4748-4272-B03B-A13DC88DF4CE}">
      <dgm:prSet/>
      <dgm:spPr>
        <a:solidFill>
          <a:srgbClr val="FFC000"/>
        </a:solidFill>
      </dgm:spPr>
      <dgm:t>
        <a:bodyPr/>
        <a:lstStyle/>
        <a:p>
          <a:r>
            <a:rPr lang="en-US" dirty="0">
              <a:latin typeface="Arial Rounded MT Bold" charset="0"/>
              <a:ea typeface="Arial Rounded MT Bold" charset="0"/>
              <a:cs typeface="Arial Rounded MT Bold" charset="0"/>
            </a:rPr>
            <a:t>Vocabulary</a:t>
          </a:r>
          <a:endParaRPr lang="en-US" dirty="0"/>
        </a:p>
      </dgm:t>
    </dgm:pt>
    <dgm:pt modelId="{06639AA1-44F0-429F-BC43-DD672C707D45}" type="parTrans" cxnId="{4726362D-D25A-4B59-A471-67C22C39F607}">
      <dgm:prSet/>
      <dgm:spPr/>
      <dgm:t>
        <a:bodyPr/>
        <a:lstStyle/>
        <a:p>
          <a:endParaRPr lang="vi-VN"/>
        </a:p>
      </dgm:t>
    </dgm:pt>
    <dgm:pt modelId="{DEE796BD-8334-4EC1-A123-8F003D806077}" type="sibTrans" cxnId="{4726362D-D25A-4B59-A471-67C22C39F607}">
      <dgm:prSet/>
      <dgm:spPr/>
      <dgm:t>
        <a:bodyPr/>
        <a:lstStyle/>
        <a:p>
          <a:endParaRPr lang="vi-VN"/>
        </a:p>
      </dgm:t>
    </dgm:pt>
    <dgm:pt modelId="{3D829090-9A46-4340-927A-7EA519FF3CA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None/>
          </a:pPr>
          <a:r>
            <a:rPr lang="en-US" dirty="0">
              <a:latin typeface="Arial Rounded MT Bold" charset="0"/>
            </a:rPr>
            <a:t>Presenting </a:t>
          </a:r>
          <a:endParaRPr lang="en-US" dirty="0"/>
        </a:p>
      </dgm:t>
    </dgm:pt>
    <dgm:pt modelId="{9D4351B9-8D21-4CAC-80F1-E31931B6B5C3}" type="parTrans" cxnId="{BF3AAB20-145F-499E-B0F8-B7A30B9E7867}">
      <dgm:prSet/>
      <dgm:spPr/>
      <dgm:t>
        <a:bodyPr/>
        <a:lstStyle/>
        <a:p>
          <a:endParaRPr lang="vi-VN"/>
        </a:p>
      </dgm:t>
    </dgm:pt>
    <dgm:pt modelId="{A0FCE63B-B69C-4D54-B7BC-30B12C5F6DBE}" type="sibTrans" cxnId="{BF3AAB20-145F-499E-B0F8-B7A30B9E7867}">
      <dgm:prSet/>
      <dgm:spPr/>
      <dgm:t>
        <a:bodyPr/>
        <a:lstStyle/>
        <a:p>
          <a:endParaRPr lang="vi-VN"/>
        </a:p>
      </dgm:t>
    </dgm:pt>
    <dgm:pt modelId="{27357EF2-7D33-4D7B-B752-58E59ABBAC9C}">
      <dgm:prSet custT="1"/>
      <dgm:spPr>
        <a:solidFill>
          <a:srgbClr val="00B050"/>
        </a:solidFill>
      </dgm:spPr>
      <dgm:t>
        <a:bodyPr/>
        <a:lstStyle/>
        <a:p>
          <a:pPr>
            <a:buNone/>
          </a:pPr>
          <a:r>
            <a:rPr lang="en-US" sz="3600" b="0" dirty="0">
              <a:latin typeface="Arial Rounded MT Bold" panose="020F0704030504030204" pitchFamily="34" charset="0"/>
            </a:rPr>
            <a:t>Practice</a:t>
          </a:r>
        </a:p>
      </dgm:t>
    </dgm:pt>
    <dgm:pt modelId="{38E6FA47-3AE5-4DFD-A0FB-84C4BEA5B1AE}" type="parTrans" cxnId="{39191A3D-C177-404C-9F63-C756E521640E}">
      <dgm:prSet/>
      <dgm:spPr/>
      <dgm:t>
        <a:bodyPr/>
        <a:lstStyle/>
        <a:p>
          <a:endParaRPr lang="vi-VN"/>
        </a:p>
      </dgm:t>
    </dgm:pt>
    <dgm:pt modelId="{0247EA6F-0D2F-4953-A117-2C7DCA400C7B}" type="sibTrans" cxnId="{39191A3D-C177-404C-9F63-C756E521640E}">
      <dgm:prSet/>
      <dgm:spPr/>
      <dgm:t>
        <a:bodyPr/>
        <a:lstStyle/>
        <a:p>
          <a:endParaRPr lang="vi-VN"/>
        </a:p>
      </dgm:t>
    </dgm:pt>
    <dgm:pt modelId="{8F0220DE-1ACB-4E89-A116-74A321CCF58D}">
      <dgm:prSet/>
      <dgm:spPr>
        <a:solidFill>
          <a:srgbClr val="F69200"/>
        </a:solidFill>
      </dgm:spPr>
      <dgm:t>
        <a:bodyPr/>
        <a:lstStyle/>
        <a:p>
          <a:pPr>
            <a:buNone/>
          </a:pPr>
          <a:r>
            <a:rPr lang="en-US" dirty="0">
              <a:latin typeface="Arial Rounded MT Bold" charset="0"/>
              <a:ea typeface="Arial Rounded MT Bold" charset="0"/>
              <a:cs typeface="Arial Rounded MT Bold" charset="0"/>
            </a:rPr>
            <a:t>Homework</a:t>
          </a:r>
          <a:endParaRPr lang="en-US" dirty="0"/>
        </a:p>
      </dgm:t>
    </dgm:pt>
    <dgm:pt modelId="{7F3AAAED-6C2B-4DC5-A885-0969442B56C1}" type="parTrans" cxnId="{340CE7A4-592B-4FF0-9315-FD097D474916}">
      <dgm:prSet/>
      <dgm:spPr/>
      <dgm:t>
        <a:bodyPr/>
        <a:lstStyle/>
        <a:p>
          <a:endParaRPr lang="vi-VN"/>
        </a:p>
      </dgm:t>
    </dgm:pt>
    <dgm:pt modelId="{E6F8A6E6-6E52-43FE-B88F-1397EF95564D}" type="sibTrans" cxnId="{340CE7A4-592B-4FF0-9315-FD097D474916}">
      <dgm:prSet/>
      <dgm:spPr/>
      <dgm:t>
        <a:bodyPr/>
        <a:lstStyle/>
        <a:p>
          <a:endParaRPr lang="vi-VN"/>
        </a:p>
      </dgm:t>
    </dgm:pt>
    <dgm:pt modelId="{08D0274C-DB0F-4CF8-8FE2-F703311FA4E8}" type="pres">
      <dgm:prSet presAssocID="{10D20A19-19CA-4282-91B1-C3EE49E62C32}" presName="Name0" presStyleCnt="0">
        <dgm:presLayoutVars>
          <dgm:chMax val="7"/>
          <dgm:chPref val="7"/>
          <dgm:dir/>
        </dgm:presLayoutVars>
      </dgm:prSet>
      <dgm:spPr/>
    </dgm:pt>
    <dgm:pt modelId="{78A8FC05-8C34-4395-B173-7E738C15FBA2}" type="pres">
      <dgm:prSet presAssocID="{10D20A19-19CA-4282-91B1-C3EE49E62C32}" presName="Name1" presStyleCnt="0"/>
      <dgm:spPr/>
    </dgm:pt>
    <dgm:pt modelId="{768145DB-CE9B-4689-98CB-5A3344E144D7}" type="pres">
      <dgm:prSet presAssocID="{10D20A19-19CA-4282-91B1-C3EE49E62C32}" presName="cycle" presStyleCnt="0"/>
      <dgm:spPr/>
    </dgm:pt>
    <dgm:pt modelId="{85A9A595-809E-454F-B598-F776845B6446}" type="pres">
      <dgm:prSet presAssocID="{10D20A19-19CA-4282-91B1-C3EE49E62C32}" presName="srcNode" presStyleLbl="node1" presStyleIdx="0" presStyleCnt="5"/>
      <dgm:spPr/>
    </dgm:pt>
    <dgm:pt modelId="{9C7C411C-ED23-4A01-9872-290F7C4C5C78}" type="pres">
      <dgm:prSet presAssocID="{10D20A19-19CA-4282-91B1-C3EE49E62C32}" presName="conn" presStyleLbl="parChTrans1D2" presStyleIdx="0" presStyleCnt="1"/>
      <dgm:spPr/>
    </dgm:pt>
    <dgm:pt modelId="{C3FECF0F-8BAF-40D6-B8FB-6D9DE56215A8}" type="pres">
      <dgm:prSet presAssocID="{10D20A19-19CA-4282-91B1-C3EE49E62C32}" presName="extraNode" presStyleLbl="node1" presStyleIdx="0" presStyleCnt="5"/>
      <dgm:spPr/>
    </dgm:pt>
    <dgm:pt modelId="{B3D186EC-9A45-4292-A720-7B12FC466A28}" type="pres">
      <dgm:prSet presAssocID="{10D20A19-19CA-4282-91B1-C3EE49E62C32}" presName="dstNode" presStyleLbl="node1" presStyleIdx="0" presStyleCnt="5"/>
      <dgm:spPr/>
    </dgm:pt>
    <dgm:pt modelId="{F0072570-7A5F-4C0F-BCF7-6F23A3180665}" type="pres">
      <dgm:prSet presAssocID="{890C6E4B-DB9A-4C19-8254-081A3EDAF3A0}" presName="text_1" presStyleLbl="node1" presStyleIdx="0" presStyleCnt="5">
        <dgm:presLayoutVars>
          <dgm:bulletEnabled val="1"/>
        </dgm:presLayoutVars>
      </dgm:prSet>
      <dgm:spPr/>
    </dgm:pt>
    <dgm:pt modelId="{59C0E3CC-A126-4468-B511-C9E272783041}" type="pres">
      <dgm:prSet presAssocID="{890C6E4B-DB9A-4C19-8254-081A3EDAF3A0}" presName="accent_1" presStyleCnt="0"/>
      <dgm:spPr/>
    </dgm:pt>
    <dgm:pt modelId="{62F77B01-2E20-49E2-B698-D01D713B132D}" type="pres">
      <dgm:prSet presAssocID="{890C6E4B-DB9A-4C19-8254-081A3EDAF3A0}" presName="accentRepeatNode" presStyleLbl="solidFgAcc1" presStyleIdx="0" presStyleCnt="5"/>
      <dgm:spPr/>
    </dgm:pt>
    <dgm:pt modelId="{FA63680D-5C77-4DD0-AC80-26080A8CB9AB}" type="pres">
      <dgm:prSet presAssocID="{E996A416-4748-4272-B03B-A13DC88DF4CE}" presName="text_2" presStyleLbl="node1" presStyleIdx="1" presStyleCnt="5">
        <dgm:presLayoutVars>
          <dgm:bulletEnabled val="1"/>
        </dgm:presLayoutVars>
      </dgm:prSet>
      <dgm:spPr/>
    </dgm:pt>
    <dgm:pt modelId="{ACB72891-DC6B-4BFF-8C8A-41033CA5D65B}" type="pres">
      <dgm:prSet presAssocID="{E996A416-4748-4272-B03B-A13DC88DF4CE}" presName="accent_2" presStyleCnt="0"/>
      <dgm:spPr/>
    </dgm:pt>
    <dgm:pt modelId="{1D3536C7-A95F-4F51-9473-DBE1621C1551}" type="pres">
      <dgm:prSet presAssocID="{E996A416-4748-4272-B03B-A13DC88DF4CE}" presName="accentRepeatNode" presStyleLbl="solidFgAcc1" presStyleIdx="1" presStyleCnt="5"/>
      <dgm:spPr>
        <a:solidFill>
          <a:schemeClr val="bg1"/>
        </a:solidFill>
        <a:ln>
          <a:solidFill>
            <a:srgbClr val="FFC000"/>
          </a:solidFill>
        </a:ln>
      </dgm:spPr>
    </dgm:pt>
    <dgm:pt modelId="{5F6A07D5-BE31-49E9-927D-CB0B2B275261}" type="pres">
      <dgm:prSet presAssocID="{3D829090-9A46-4340-927A-7EA519FF3CA8}" presName="text_3" presStyleLbl="node1" presStyleIdx="2" presStyleCnt="5">
        <dgm:presLayoutVars>
          <dgm:bulletEnabled val="1"/>
        </dgm:presLayoutVars>
      </dgm:prSet>
      <dgm:spPr/>
    </dgm:pt>
    <dgm:pt modelId="{046A7D51-4C69-4CAB-8CB4-F8868262709D}" type="pres">
      <dgm:prSet presAssocID="{3D829090-9A46-4340-927A-7EA519FF3CA8}" presName="accent_3" presStyleCnt="0"/>
      <dgm:spPr/>
    </dgm:pt>
    <dgm:pt modelId="{DE6723B3-4AE9-48D3-81DB-FD8EA68B451F}" type="pres">
      <dgm:prSet presAssocID="{3D829090-9A46-4340-927A-7EA519FF3CA8}" presName="accentRepeatNode" presStyleLbl="solidFgAcc1" presStyleIdx="2" presStyleCnt="5"/>
      <dgm:spPr>
        <a:ln>
          <a:solidFill>
            <a:schemeClr val="tx2">
              <a:lumMod val="60000"/>
              <a:lumOff val="40000"/>
            </a:schemeClr>
          </a:solidFill>
        </a:ln>
      </dgm:spPr>
    </dgm:pt>
    <dgm:pt modelId="{FD9E50DA-1BEB-4C72-8F99-4BD0A5346B3F}" type="pres">
      <dgm:prSet presAssocID="{27357EF2-7D33-4D7B-B752-58E59ABBAC9C}" presName="text_4" presStyleLbl="node1" presStyleIdx="3" presStyleCnt="5">
        <dgm:presLayoutVars>
          <dgm:bulletEnabled val="1"/>
        </dgm:presLayoutVars>
      </dgm:prSet>
      <dgm:spPr/>
    </dgm:pt>
    <dgm:pt modelId="{BD3A74F1-C1F6-44AA-A483-81F2974C5963}" type="pres">
      <dgm:prSet presAssocID="{27357EF2-7D33-4D7B-B752-58E59ABBAC9C}" presName="accent_4" presStyleCnt="0"/>
      <dgm:spPr/>
    </dgm:pt>
    <dgm:pt modelId="{71FAA476-BD4F-458A-932B-4142716FBB9C}" type="pres">
      <dgm:prSet presAssocID="{27357EF2-7D33-4D7B-B752-58E59ABBAC9C}" presName="accentRepeatNode" presStyleLbl="solidFgAcc1" presStyleIdx="3" presStyleCnt="5"/>
      <dgm:spPr>
        <a:ln>
          <a:solidFill>
            <a:srgbClr val="00B050"/>
          </a:solidFill>
        </a:ln>
      </dgm:spPr>
    </dgm:pt>
    <dgm:pt modelId="{CF16BAD1-C199-48ED-B1BB-FD63540168ED}" type="pres">
      <dgm:prSet presAssocID="{8F0220DE-1ACB-4E89-A116-74A321CCF58D}" presName="text_5" presStyleLbl="node1" presStyleIdx="4" presStyleCnt="5">
        <dgm:presLayoutVars>
          <dgm:bulletEnabled val="1"/>
        </dgm:presLayoutVars>
      </dgm:prSet>
      <dgm:spPr/>
    </dgm:pt>
    <dgm:pt modelId="{7F8E87F9-211D-4B9A-A873-989E6803E4A1}" type="pres">
      <dgm:prSet presAssocID="{8F0220DE-1ACB-4E89-A116-74A321CCF58D}" presName="accent_5" presStyleCnt="0"/>
      <dgm:spPr/>
    </dgm:pt>
    <dgm:pt modelId="{503B2C29-ED87-4E95-B76A-02C3ED68C192}" type="pres">
      <dgm:prSet presAssocID="{8F0220DE-1ACB-4E89-A116-74A321CCF58D}" presName="accentRepeatNode" presStyleLbl="solidFgAcc1" presStyleIdx="4" presStyleCnt="5"/>
      <dgm:spPr>
        <a:ln>
          <a:solidFill>
            <a:srgbClr val="F69200"/>
          </a:solidFill>
        </a:ln>
      </dgm:spPr>
    </dgm:pt>
  </dgm:ptLst>
  <dgm:cxnLst>
    <dgm:cxn modelId="{95D17F14-FE26-4AF0-83D0-B068F71F975D}" type="presOf" srcId="{E996A416-4748-4272-B03B-A13DC88DF4CE}" destId="{FA63680D-5C77-4DD0-AC80-26080A8CB9AB}" srcOrd="0" destOrd="0" presId="urn:microsoft.com/office/officeart/2008/layout/VerticalCurvedList"/>
    <dgm:cxn modelId="{BF3AAB20-145F-499E-B0F8-B7A30B9E7867}" srcId="{10D20A19-19CA-4282-91B1-C3EE49E62C32}" destId="{3D829090-9A46-4340-927A-7EA519FF3CA8}" srcOrd="2" destOrd="0" parTransId="{9D4351B9-8D21-4CAC-80F1-E31931B6B5C3}" sibTransId="{A0FCE63B-B69C-4D54-B7BC-30B12C5F6DBE}"/>
    <dgm:cxn modelId="{3BDE1323-0648-4C34-8A36-E38F98076634}" type="presOf" srcId="{27357EF2-7D33-4D7B-B752-58E59ABBAC9C}" destId="{FD9E50DA-1BEB-4C72-8F99-4BD0A5346B3F}" srcOrd="0" destOrd="0" presId="urn:microsoft.com/office/officeart/2008/layout/VerticalCurvedList"/>
    <dgm:cxn modelId="{4726362D-D25A-4B59-A471-67C22C39F607}" srcId="{10D20A19-19CA-4282-91B1-C3EE49E62C32}" destId="{E996A416-4748-4272-B03B-A13DC88DF4CE}" srcOrd="1" destOrd="0" parTransId="{06639AA1-44F0-429F-BC43-DD672C707D45}" sibTransId="{DEE796BD-8334-4EC1-A123-8F003D806077}"/>
    <dgm:cxn modelId="{CCAD9D37-6681-4F01-B9D8-A95AFEB974C7}" type="presOf" srcId="{890C6E4B-DB9A-4C19-8254-081A3EDAF3A0}" destId="{F0072570-7A5F-4C0F-BCF7-6F23A3180665}" srcOrd="0" destOrd="0" presId="urn:microsoft.com/office/officeart/2008/layout/VerticalCurvedList"/>
    <dgm:cxn modelId="{39191A3D-C177-404C-9F63-C756E521640E}" srcId="{10D20A19-19CA-4282-91B1-C3EE49E62C32}" destId="{27357EF2-7D33-4D7B-B752-58E59ABBAC9C}" srcOrd="3" destOrd="0" parTransId="{38E6FA47-3AE5-4DFD-A0FB-84C4BEA5B1AE}" sibTransId="{0247EA6F-0D2F-4953-A117-2C7DCA400C7B}"/>
    <dgm:cxn modelId="{92A1AD65-1BD5-4B78-957C-8322A65DF822}" srcId="{10D20A19-19CA-4282-91B1-C3EE49E62C32}" destId="{890C6E4B-DB9A-4C19-8254-081A3EDAF3A0}" srcOrd="0" destOrd="0" parTransId="{E0E1446E-A5D1-455E-9A35-25DDA6D88427}" sibTransId="{317B5FEF-54B4-4695-A77C-6470FA9CD2FF}"/>
    <dgm:cxn modelId="{4CD00D80-E1EE-48B8-9762-A0C8564AAA0E}" type="presOf" srcId="{10D20A19-19CA-4282-91B1-C3EE49E62C32}" destId="{08D0274C-DB0F-4CF8-8FE2-F703311FA4E8}" srcOrd="0" destOrd="0" presId="urn:microsoft.com/office/officeart/2008/layout/VerticalCurvedList"/>
    <dgm:cxn modelId="{9878E984-9EDE-4EDC-929B-324B592E57F0}" type="presOf" srcId="{8F0220DE-1ACB-4E89-A116-74A321CCF58D}" destId="{CF16BAD1-C199-48ED-B1BB-FD63540168ED}" srcOrd="0" destOrd="0" presId="urn:microsoft.com/office/officeart/2008/layout/VerticalCurvedList"/>
    <dgm:cxn modelId="{340CE7A4-592B-4FF0-9315-FD097D474916}" srcId="{10D20A19-19CA-4282-91B1-C3EE49E62C32}" destId="{8F0220DE-1ACB-4E89-A116-74A321CCF58D}" srcOrd="4" destOrd="0" parTransId="{7F3AAAED-6C2B-4DC5-A885-0969442B56C1}" sibTransId="{E6F8A6E6-6E52-43FE-B88F-1397EF95564D}"/>
    <dgm:cxn modelId="{6C3C92A6-413E-4862-9755-46460ED66750}" type="presOf" srcId="{317B5FEF-54B4-4695-A77C-6470FA9CD2FF}" destId="{9C7C411C-ED23-4A01-9872-290F7C4C5C78}" srcOrd="0" destOrd="0" presId="urn:microsoft.com/office/officeart/2008/layout/VerticalCurvedList"/>
    <dgm:cxn modelId="{0CEF72B6-6B86-4E80-B280-9E492193D14E}" type="presOf" srcId="{3D829090-9A46-4340-927A-7EA519FF3CA8}" destId="{5F6A07D5-BE31-49E9-927D-CB0B2B275261}" srcOrd="0" destOrd="0" presId="urn:microsoft.com/office/officeart/2008/layout/VerticalCurvedList"/>
    <dgm:cxn modelId="{66951310-7906-4370-B9A9-838E6B710BEC}" type="presParOf" srcId="{08D0274C-DB0F-4CF8-8FE2-F703311FA4E8}" destId="{78A8FC05-8C34-4395-B173-7E738C15FBA2}" srcOrd="0" destOrd="0" presId="urn:microsoft.com/office/officeart/2008/layout/VerticalCurvedList"/>
    <dgm:cxn modelId="{BB78AFF0-E4A7-4F88-B0D7-865B7CBAF972}" type="presParOf" srcId="{78A8FC05-8C34-4395-B173-7E738C15FBA2}" destId="{768145DB-CE9B-4689-98CB-5A3344E144D7}" srcOrd="0" destOrd="0" presId="urn:microsoft.com/office/officeart/2008/layout/VerticalCurvedList"/>
    <dgm:cxn modelId="{40BA89DB-A4DE-4F56-8D45-66056C70F3D4}" type="presParOf" srcId="{768145DB-CE9B-4689-98CB-5A3344E144D7}" destId="{85A9A595-809E-454F-B598-F776845B6446}" srcOrd="0" destOrd="0" presId="urn:microsoft.com/office/officeart/2008/layout/VerticalCurvedList"/>
    <dgm:cxn modelId="{A8845A19-83D6-4CB7-8C60-B65A24BE4B34}" type="presParOf" srcId="{768145DB-CE9B-4689-98CB-5A3344E144D7}" destId="{9C7C411C-ED23-4A01-9872-290F7C4C5C78}" srcOrd="1" destOrd="0" presId="urn:microsoft.com/office/officeart/2008/layout/VerticalCurvedList"/>
    <dgm:cxn modelId="{1735461F-EB1B-4938-B36D-27F25D01FE0F}" type="presParOf" srcId="{768145DB-CE9B-4689-98CB-5A3344E144D7}" destId="{C3FECF0F-8BAF-40D6-B8FB-6D9DE56215A8}" srcOrd="2" destOrd="0" presId="urn:microsoft.com/office/officeart/2008/layout/VerticalCurvedList"/>
    <dgm:cxn modelId="{63250B0F-A926-4ECA-9554-17A2E0735493}" type="presParOf" srcId="{768145DB-CE9B-4689-98CB-5A3344E144D7}" destId="{B3D186EC-9A45-4292-A720-7B12FC466A28}" srcOrd="3" destOrd="0" presId="urn:microsoft.com/office/officeart/2008/layout/VerticalCurvedList"/>
    <dgm:cxn modelId="{556037EA-9494-45B0-A72E-39C26E801B89}" type="presParOf" srcId="{78A8FC05-8C34-4395-B173-7E738C15FBA2}" destId="{F0072570-7A5F-4C0F-BCF7-6F23A3180665}" srcOrd="1" destOrd="0" presId="urn:microsoft.com/office/officeart/2008/layout/VerticalCurvedList"/>
    <dgm:cxn modelId="{69BC317B-D970-4BF0-AB0F-07642930345F}" type="presParOf" srcId="{78A8FC05-8C34-4395-B173-7E738C15FBA2}" destId="{59C0E3CC-A126-4468-B511-C9E272783041}" srcOrd="2" destOrd="0" presId="urn:microsoft.com/office/officeart/2008/layout/VerticalCurvedList"/>
    <dgm:cxn modelId="{ECC5BE45-B881-4D45-8FE4-2C1C6A3AC8E9}" type="presParOf" srcId="{59C0E3CC-A126-4468-B511-C9E272783041}" destId="{62F77B01-2E20-49E2-B698-D01D713B132D}" srcOrd="0" destOrd="0" presId="urn:microsoft.com/office/officeart/2008/layout/VerticalCurvedList"/>
    <dgm:cxn modelId="{7541FF8B-F895-4D1D-A7BF-0AE968A40A5A}" type="presParOf" srcId="{78A8FC05-8C34-4395-B173-7E738C15FBA2}" destId="{FA63680D-5C77-4DD0-AC80-26080A8CB9AB}" srcOrd="3" destOrd="0" presId="urn:microsoft.com/office/officeart/2008/layout/VerticalCurvedList"/>
    <dgm:cxn modelId="{61E28F43-4243-4A17-9A36-EA84C604CD19}" type="presParOf" srcId="{78A8FC05-8C34-4395-B173-7E738C15FBA2}" destId="{ACB72891-DC6B-4BFF-8C8A-41033CA5D65B}" srcOrd="4" destOrd="0" presId="urn:microsoft.com/office/officeart/2008/layout/VerticalCurvedList"/>
    <dgm:cxn modelId="{1E8299CE-492F-48E0-9307-12E97B4F53AA}" type="presParOf" srcId="{ACB72891-DC6B-4BFF-8C8A-41033CA5D65B}" destId="{1D3536C7-A95F-4F51-9473-DBE1621C1551}" srcOrd="0" destOrd="0" presId="urn:microsoft.com/office/officeart/2008/layout/VerticalCurvedList"/>
    <dgm:cxn modelId="{0BAF364A-4618-45F8-BE18-99BA5CAA8651}" type="presParOf" srcId="{78A8FC05-8C34-4395-B173-7E738C15FBA2}" destId="{5F6A07D5-BE31-49E9-927D-CB0B2B275261}" srcOrd="5" destOrd="0" presId="urn:microsoft.com/office/officeart/2008/layout/VerticalCurvedList"/>
    <dgm:cxn modelId="{6CFAB8DC-4123-4B2B-B532-FB358D2E7DBF}" type="presParOf" srcId="{78A8FC05-8C34-4395-B173-7E738C15FBA2}" destId="{046A7D51-4C69-4CAB-8CB4-F8868262709D}" srcOrd="6" destOrd="0" presId="urn:microsoft.com/office/officeart/2008/layout/VerticalCurvedList"/>
    <dgm:cxn modelId="{12742049-473A-48D6-870C-5FD33688CF22}" type="presParOf" srcId="{046A7D51-4C69-4CAB-8CB4-F8868262709D}" destId="{DE6723B3-4AE9-48D3-81DB-FD8EA68B451F}" srcOrd="0" destOrd="0" presId="urn:microsoft.com/office/officeart/2008/layout/VerticalCurvedList"/>
    <dgm:cxn modelId="{F5475E60-AA91-48CF-B9BA-EEDAAFD1EB0F}" type="presParOf" srcId="{78A8FC05-8C34-4395-B173-7E738C15FBA2}" destId="{FD9E50DA-1BEB-4C72-8F99-4BD0A5346B3F}" srcOrd="7" destOrd="0" presId="urn:microsoft.com/office/officeart/2008/layout/VerticalCurvedList"/>
    <dgm:cxn modelId="{E48839AC-995D-4DAD-AB26-0CBC3CAA7EEE}" type="presParOf" srcId="{78A8FC05-8C34-4395-B173-7E738C15FBA2}" destId="{BD3A74F1-C1F6-44AA-A483-81F2974C5963}" srcOrd="8" destOrd="0" presId="urn:microsoft.com/office/officeart/2008/layout/VerticalCurvedList"/>
    <dgm:cxn modelId="{AB1F457E-A69C-4284-8B15-A86091D266E6}" type="presParOf" srcId="{BD3A74F1-C1F6-44AA-A483-81F2974C5963}" destId="{71FAA476-BD4F-458A-932B-4142716FBB9C}" srcOrd="0" destOrd="0" presId="urn:microsoft.com/office/officeart/2008/layout/VerticalCurvedList"/>
    <dgm:cxn modelId="{9DF09BBF-7813-4297-A496-0781DCFC7D4B}" type="presParOf" srcId="{78A8FC05-8C34-4395-B173-7E738C15FBA2}" destId="{CF16BAD1-C199-48ED-B1BB-FD63540168ED}" srcOrd="9" destOrd="0" presId="urn:microsoft.com/office/officeart/2008/layout/VerticalCurvedList"/>
    <dgm:cxn modelId="{07A12282-D0D8-490C-8C00-BC0D737E45F0}" type="presParOf" srcId="{78A8FC05-8C34-4395-B173-7E738C15FBA2}" destId="{7F8E87F9-211D-4B9A-A873-989E6803E4A1}" srcOrd="10" destOrd="0" presId="urn:microsoft.com/office/officeart/2008/layout/VerticalCurvedList"/>
    <dgm:cxn modelId="{C40FF51F-7960-46C7-89BD-AA188E0B64A3}" type="presParOf" srcId="{7F8E87F9-211D-4B9A-A873-989E6803E4A1}" destId="{503B2C29-ED87-4E95-B76A-02C3ED68C1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C411C-ED23-4A01-9872-290F7C4C5C78}">
      <dsp:nvSpPr>
        <dsp:cNvPr id="0" name=""/>
        <dsp:cNvSpPr/>
      </dsp:nvSpPr>
      <dsp:spPr>
        <a:xfrm>
          <a:off x="-6441700" y="-985256"/>
          <a:ext cx="7667351" cy="7667351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2570-7A5F-4C0F-BCF7-6F23A3180665}">
      <dsp:nvSpPr>
        <dsp:cNvPr id="0" name=""/>
        <dsp:cNvSpPr/>
      </dsp:nvSpPr>
      <dsp:spPr>
        <a:xfrm>
          <a:off x="535422" y="355938"/>
          <a:ext cx="9570009" cy="712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41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 Rounded MT Bold" charset="0"/>
              <a:ea typeface="+mn-ea"/>
              <a:cs typeface="+mn-cs"/>
            </a:rPr>
            <a:t>Warm-up</a:t>
          </a:r>
        </a:p>
      </dsp:txBody>
      <dsp:txXfrm>
        <a:off x="535422" y="355938"/>
        <a:ext cx="9570009" cy="712332"/>
      </dsp:txXfrm>
    </dsp:sp>
    <dsp:sp modelId="{62F77B01-2E20-49E2-B698-D01D713B132D}">
      <dsp:nvSpPr>
        <dsp:cNvPr id="0" name=""/>
        <dsp:cNvSpPr/>
      </dsp:nvSpPr>
      <dsp:spPr>
        <a:xfrm>
          <a:off x="90214" y="266896"/>
          <a:ext cx="890415" cy="890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3680D-5C77-4DD0-AC80-26080A8CB9AB}">
      <dsp:nvSpPr>
        <dsp:cNvPr id="0" name=""/>
        <dsp:cNvSpPr/>
      </dsp:nvSpPr>
      <dsp:spPr>
        <a:xfrm>
          <a:off x="1045859" y="1424095"/>
          <a:ext cx="9059572" cy="71233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41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 Rounded MT Bold" charset="0"/>
              <a:ea typeface="Arial Rounded MT Bold" charset="0"/>
              <a:cs typeface="Arial Rounded MT Bold" charset="0"/>
            </a:rPr>
            <a:t>Vocabulary</a:t>
          </a:r>
          <a:endParaRPr lang="en-US" sz="3700" kern="1200" dirty="0"/>
        </a:p>
      </dsp:txBody>
      <dsp:txXfrm>
        <a:off x="1045859" y="1424095"/>
        <a:ext cx="9059572" cy="712332"/>
      </dsp:txXfrm>
    </dsp:sp>
    <dsp:sp modelId="{1D3536C7-A95F-4F51-9473-DBE1621C1551}">
      <dsp:nvSpPr>
        <dsp:cNvPr id="0" name=""/>
        <dsp:cNvSpPr/>
      </dsp:nvSpPr>
      <dsp:spPr>
        <a:xfrm>
          <a:off x="600651" y="1335054"/>
          <a:ext cx="890415" cy="890415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A07D5-BE31-49E9-927D-CB0B2B275261}">
      <dsp:nvSpPr>
        <dsp:cNvPr id="0" name=""/>
        <dsp:cNvSpPr/>
      </dsp:nvSpPr>
      <dsp:spPr>
        <a:xfrm>
          <a:off x="1202522" y="2492253"/>
          <a:ext cx="8902909" cy="712332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41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 Rounded MT Bold" charset="0"/>
            </a:rPr>
            <a:t>Presenting </a:t>
          </a:r>
          <a:endParaRPr lang="en-US" sz="3700" kern="1200" dirty="0"/>
        </a:p>
      </dsp:txBody>
      <dsp:txXfrm>
        <a:off x="1202522" y="2492253"/>
        <a:ext cx="8902909" cy="712332"/>
      </dsp:txXfrm>
    </dsp:sp>
    <dsp:sp modelId="{DE6723B3-4AE9-48D3-81DB-FD8EA68B451F}">
      <dsp:nvSpPr>
        <dsp:cNvPr id="0" name=""/>
        <dsp:cNvSpPr/>
      </dsp:nvSpPr>
      <dsp:spPr>
        <a:xfrm>
          <a:off x="757314" y="2403211"/>
          <a:ext cx="890415" cy="890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E50DA-1BEB-4C72-8F99-4BD0A5346B3F}">
      <dsp:nvSpPr>
        <dsp:cNvPr id="0" name=""/>
        <dsp:cNvSpPr/>
      </dsp:nvSpPr>
      <dsp:spPr>
        <a:xfrm>
          <a:off x="1045859" y="3560410"/>
          <a:ext cx="9059572" cy="71233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414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rial Rounded MT Bold" panose="020F0704030504030204" pitchFamily="34" charset="0"/>
            </a:rPr>
            <a:t>Practice</a:t>
          </a:r>
        </a:p>
      </dsp:txBody>
      <dsp:txXfrm>
        <a:off x="1045859" y="3560410"/>
        <a:ext cx="9059572" cy="712332"/>
      </dsp:txXfrm>
    </dsp:sp>
    <dsp:sp modelId="{71FAA476-BD4F-458A-932B-4142716FBB9C}">
      <dsp:nvSpPr>
        <dsp:cNvPr id="0" name=""/>
        <dsp:cNvSpPr/>
      </dsp:nvSpPr>
      <dsp:spPr>
        <a:xfrm>
          <a:off x="600651" y="3471368"/>
          <a:ext cx="890415" cy="890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16BAD1-C199-48ED-B1BB-FD63540168ED}">
      <dsp:nvSpPr>
        <dsp:cNvPr id="0" name=""/>
        <dsp:cNvSpPr/>
      </dsp:nvSpPr>
      <dsp:spPr>
        <a:xfrm>
          <a:off x="535422" y="4628567"/>
          <a:ext cx="9570009" cy="712332"/>
        </a:xfrm>
        <a:prstGeom prst="rect">
          <a:avLst/>
        </a:prstGeom>
        <a:solidFill>
          <a:srgbClr val="F69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41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Arial Rounded MT Bold" charset="0"/>
              <a:ea typeface="Arial Rounded MT Bold" charset="0"/>
              <a:cs typeface="Arial Rounded MT Bold" charset="0"/>
            </a:rPr>
            <a:t>Homework</a:t>
          </a:r>
          <a:endParaRPr lang="en-US" sz="3700" kern="1200" dirty="0"/>
        </a:p>
      </dsp:txBody>
      <dsp:txXfrm>
        <a:off x="535422" y="4628567"/>
        <a:ext cx="9570009" cy="712332"/>
      </dsp:txXfrm>
    </dsp:sp>
    <dsp:sp modelId="{503B2C29-ED87-4E95-B76A-02C3ED68C192}">
      <dsp:nvSpPr>
        <dsp:cNvPr id="0" name=""/>
        <dsp:cNvSpPr/>
      </dsp:nvSpPr>
      <dsp:spPr>
        <a:xfrm>
          <a:off x="90214" y="4539526"/>
          <a:ext cx="890415" cy="890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92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41D84-E2BD-43D8-84CC-DE37BF29CDB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12712-B5B5-4083-AFCE-3CF0FF7CB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9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C6B507-89A8-418B-8CA9-F03601BDA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B7F3D-D1C1-4229-96C2-EAC20E3DFF8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121D427-BE72-4FD6-B413-CFA4C265DE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A722977-C7CA-497B-B4D3-AC79084EB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B404A661-FF90-4AA6-AF1F-100D9A91B72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B98B747-EF53-4105-B2A1-862499CC104A}" type="slidenum">
              <a:rPr lang="vi-VN" altLang="en-US" sz="1200"/>
              <a:pPr algn="r"/>
              <a:t>25</a:t>
            </a:fld>
            <a:endParaRPr lang="vi-V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F088-AA01-43AF-80BB-9371EEBB1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0EA98-0943-419E-B7DA-ECDDE4C50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E1572-DCC9-4884-BFC9-C05B947A0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377B4-E908-4D36-B09D-69E4AAE4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4D007-7C61-4BC2-A4C5-7F5C5C82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9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5EE5-FB08-4277-8ABC-87D720B4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780A7-C3D3-43F5-8737-1FE2D9F77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0D16-2676-4C06-83A7-41F0FB80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A8A43-ACC6-466F-BD03-2BFED6164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D1563-84DC-45A1-8C66-903F9616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2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0F561-35F0-4015-8A73-590295CFF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486D7-10C7-4378-8E08-9DFF97916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6EEB1-56F2-4D5D-9DC7-45D9C0A50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2045-DDA4-4C85-8743-A79306E1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3D70E-9CEF-4332-8DE2-3D21EC46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4E14-50E2-4AAA-BE73-6BF9DF1D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E5166-0206-4E88-8BF2-5A690EEB5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568EE-990E-425B-97F4-49EB2466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01183-90B8-4DBA-AFDA-39C64FCB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E3541-2C18-4BAB-B975-3993DC71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4F05C-BF08-4F92-8965-8B2176FE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E31B-DB52-405E-AAFC-2111E1829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5820-9A2D-4AEA-ABDF-9062A736F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0EF9D-4611-4DD0-BBC3-2B14B4F7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A6781-3954-4A99-965A-7F6C56E3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2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C8C5-B2BB-454C-BBCE-165531B4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ABA9-EA94-415A-A6C0-252D3535D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300B5-2EB8-4AAB-A5B8-17002C3E9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FB9BB-3D5C-44FF-B41C-28373AD0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A0668-E53B-4725-B840-2B455A85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2B41F-09A6-47E0-B398-B5B3D0EA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7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9863-821F-46EE-B98E-A0BC265A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1EAD7-5E19-4AAF-862F-AD283715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7DF7F-B4E6-4708-88E8-AA8F33A5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38EF7-B782-448E-B4E9-188B1EA89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08079-7F14-40AD-89F8-6FFC745F5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CB4730-7AFB-44CB-84F4-D198A232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05773-420A-4EBF-98C5-F7C08818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AFEA5-69A5-4D40-AD9A-A3C30400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3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FB49-F941-4D56-9556-8124945A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39892-73A5-4FEF-B7CF-E1D6A8F6B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18B3D-8825-45FA-BEF0-5B4CB96C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F11EE-B0BF-4C64-B1C8-68FCB4D4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2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2A6CD-F20E-4443-92DE-C5C9060E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AA778-3E45-49EC-887F-0669FB14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87BE8-FAE1-44D2-B858-BB826DC9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3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66C2-7B45-4F80-963F-0BD4DC3D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F4CD-935E-44F5-B137-57AA6781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5BF87-9E72-41FC-92FB-6903E1005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A21A-20C4-4355-905C-DC282AAA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47A70-72AC-4038-A0DB-43F0BD25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544F3-C578-4506-A0A3-6CE162BA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8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FB28-EC2F-417D-96B4-FC74779B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FA15-7C7D-41B3-8319-E95411AA2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D340A-A414-4099-9A4E-C01EAC818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BAFC7-983F-49C8-A2EF-9EE91A00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FFEDC-7C1D-4466-85DF-DBC33FD1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AD774-7F39-4686-A2F6-78008E42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B4C33-8BF7-421E-BE5F-D657DD77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57B3D-62E1-4863-A08F-E23D1984A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17BF4-BF0A-4958-89F2-CC66D03E9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D307B-127D-4589-AFC9-E5797BE0BF5B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4E70-8C26-4200-BF11-D2D5BF00C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00F83-22FF-417D-A0FF-5A0F76ECE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00ACF-8C21-41E1-943F-E80D354A5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6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upload.wikimedia.org/wikipedia/commons/c/c3/Tr%E1%BB%A5_s%E1%BB%9F_ng%C3%A2n_h%C3%A0ng_Nh%C3%A0_n%C6%B0%E1%BB%9Bc_Vi%E1%BB%87t_Nam%2C_H%C3%A0_N%E1%BB%99i.jpg" TargetMode="Externa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4FD2-FB6E-443E-85E3-A20683D74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130" y="1798780"/>
            <a:ext cx="8580782" cy="2177841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UNIT 8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b="1" dirty="0">
                <a:solidFill>
                  <a:srgbClr val="FF0000"/>
                </a:solidFill>
              </a:rPr>
              <a:t>PLACES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23DA7-DE93-472E-AB8E-31378036C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6477" y="3976621"/>
            <a:ext cx="5102088" cy="146304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A.   ASKING THE WAY</a:t>
            </a:r>
          </a:p>
        </p:txBody>
      </p:sp>
      <p:sp>
        <p:nvSpPr>
          <p:cNvPr id="4" name="Google Shape;236;p32">
            <a:extLst>
              <a:ext uri="{FF2B5EF4-FFF2-40B4-BE49-F238E27FC236}">
                <a16:creationId xmlns:a16="http://schemas.microsoft.com/office/drawing/2014/main" id="{8EEABB62-4B92-431E-B27F-DAF98A17C890}"/>
              </a:ext>
            </a:extLst>
          </p:cNvPr>
          <p:cNvSpPr/>
          <p:nvPr/>
        </p:nvSpPr>
        <p:spPr>
          <a:xfrm>
            <a:off x="1308017" y="3151035"/>
            <a:ext cx="973950" cy="2258275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37;p32">
            <a:extLst>
              <a:ext uri="{FF2B5EF4-FFF2-40B4-BE49-F238E27FC236}">
                <a16:creationId xmlns:a16="http://schemas.microsoft.com/office/drawing/2014/main" id="{54EB0D7E-2971-4019-AB51-C1EB74A16B2C}"/>
              </a:ext>
            </a:extLst>
          </p:cNvPr>
          <p:cNvSpPr/>
          <p:nvPr/>
        </p:nvSpPr>
        <p:spPr>
          <a:xfrm rot="1776056">
            <a:off x="1772780" y="3849348"/>
            <a:ext cx="1029930" cy="1590313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8;p32">
            <a:extLst>
              <a:ext uri="{FF2B5EF4-FFF2-40B4-BE49-F238E27FC236}">
                <a16:creationId xmlns:a16="http://schemas.microsoft.com/office/drawing/2014/main" id="{C7A3B328-0E92-4757-803F-0CE6EFB5B91E}"/>
              </a:ext>
            </a:extLst>
          </p:cNvPr>
          <p:cNvSpPr/>
          <p:nvPr/>
        </p:nvSpPr>
        <p:spPr>
          <a:xfrm rot="1563886">
            <a:off x="9987334" y="3492253"/>
            <a:ext cx="966182" cy="179612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239;p32">
            <a:extLst>
              <a:ext uri="{FF2B5EF4-FFF2-40B4-BE49-F238E27FC236}">
                <a16:creationId xmlns:a16="http://schemas.microsoft.com/office/drawing/2014/main" id="{ABEE439F-7C55-47E6-AFB1-E7004478D73B}"/>
              </a:ext>
            </a:extLst>
          </p:cNvPr>
          <p:cNvGrpSpPr/>
          <p:nvPr/>
        </p:nvGrpSpPr>
        <p:grpSpPr>
          <a:xfrm rot="20576055">
            <a:off x="9671058" y="4068678"/>
            <a:ext cx="561500" cy="1317600"/>
            <a:chOff x="4562950" y="1179300"/>
            <a:chExt cx="561500" cy="1317600"/>
          </a:xfrm>
        </p:grpSpPr>
        <p:grpSp>
          <p:nvGrpSpPr>
            <p:cNvPr id="8" name="Google Shape;240;p32">
              <a:extLst>
                <a:ext uri="{FF2B5EF4-FFF2-40B4-BE49-F238E27FC236}">
                  <a16:creationId xmlns:a16="http://schemas.microsoft.com/office/drawing/2014/main" id="{78831534-CBA0-439E-881E-D611195B2D71}"/>
                </a:ext>
              </a:extLst>
            </p:cNvPr>
            <p:cNvGrpSpPr/>
            <p:nvPr/>
          </p:nvGrpSpPr>
          <p:grpSpPr>
            <a:xfrm>
              <a:off x="4562950" y="1179300"/>
              <a:ext cx="561500" cy="1317600"/>
              <a:chOff x="4562950" y="1179300"/>
              <a:chExt cx="561500" cy="1317600"/>
            </a:xfrm>
          </p:grpSpPr>
          <p:sp>
            <p:nvSpPr>
              <p:cNvPr id="11" name="Google Shape;241;p32">
                <a:extLst>
                  <a:ext uri="{FF2B5EF4-FFF2-40B4-BE49-F238E27FC236}">
                    <a16:creationId xmlns:a16="http://schemas.microsoft.com/office/drawing/2014/main" id="{E8CD1221-D5E8-40A5-B627-C45DA7B83557}"/>
                  </a:ext>
                </a:extLst>
              </p:cNvPr>
              <p:cNvSpPr/>
              <p:nvPr/>
            </p:nvSpPr>
            <p:spPr>
              <a:xfrm>
                <a:off x="4562950" y="1199100"/>
                <a:ext cx="561500" cy="1297800"/>
              </a:xfrm>
              <a:custGeom>
                <a:avLst/>
                <a:gdLst/>
                <a:ahLst/>
                <a:cxnLst/>
                <a:rect l="l" t="t" r="r" b="b"/>
                <a:pathLst>
                  <a:path w="22460" h="51912" extrusionOk="0">
                    <a:moveTo>
                      <a:pt x="14066" y="5266"/>
                    </a:moveTo>
                    <a:cubicBezTo>
                      <a:pt x="14419" y="5266"/>
                      <a:pt x="14974" y="8294"/>
                      <a:pt x="14974" y="8490"/>
                    </a:cubicBezTo>
                    <a:cubicBezTo>
                      <a:pt x="14974" y="8698"/>
                      <a:pt x="14974" y="8906"/>
                      <a:pt x="14974" y="9114"/>
                    </a:cubicBezTo>
                    <a:cubicBezTo>
                      <a:pt x="14974" y="9183"/>
                      <a:pt x="14974" y="9183"/>
                      <a:pt x="14974" y="9252"/>
                    </a:cubicBezTo>
                    <a:lnTo>
                      <a:pt x="14974" y="9321"/>
                    </a:lnTo>
                    <a:cubicBezTo>
                      <a:pt x="14904" y="10708"/>
                      <a:pt x="14696" y="12094"/>
                      <a:pt x="14211" y="13411"/>
                    </a:cubicBezTo>
                    <a:cubicBezTo>
                      <a:pt x="13449" y="15352"/>
                      <a:pt x="12270" y="17154"/>
                      <a:pt x="10814" y="18679"/>
                    </a:cubicBezTo>
                    <a:lnTo>
                      <a:pt x="10884" y="18472"/>
                    </a:lnTo>
                    <a:cubicBezTo>
                      <a:pt x="10884" y="18402"/>
                      <a:pt x="10814" y="18333"/>
                      <a:pt x="10745" y="18333"/>
                    </a:cubicBezTo>
                    <a:cubicBezTo>
                      <a:pt x="11646" y="16253"/>
                      <a:pt x="12339" y="14035"/>
                      <a:pt x="12755" y="11748"/>
                    </a:cubicBezTo>
                    <a:cubicBezTo>
                      <a:pt x="12755" y="11708"/>
                      <a:pt x="12732" y="11668"/>
                      <a:pt x="12699" y="11668"/>
                    </a:cubicBezTo>
                    <a:cubicBezTo>
                      <a:pt x="12675" y="11668"/>
                      <a:pt x="12646" y="11689"/>
                      <a:pt x="12617" y="11748"/>
                    </a:cubicBezTo>
                    <a:cubicBezTo>
                      <a:pt x="12132" y="13758"/>
                      <a:pt x="11508" y="15768"/>
                      <a:pt x="10745" y="17709"/>
                    </a:cubicBezTo>
                    <a:cubicBezTo>
                      <a:pt x="10745" y="16045"/>
                      <a:pt x="10399" y="14451"/>
                      <a:pt x="10537" y="12857"/>
                    </a:cubicBezTo>
                    <a:cubicBezTo>
                      <a:pt x="10607" y="11470"/>
                      <a:pt x="10953" y="10153"/>
                      <a:pt x="11577" y="8975"/>
                    </a:cubicBezTo>
                    <a:cubicBezTo>
                      <a:pt x="11646" y="8975"/>
                      <a:pt x="11646" y="8906"/>
                      <a:pt x="11646" y="8906"/>
                    </a:cubicBezTo>
                    <a:lnTo>
                      <a:pt x="11646" y="8836"/>
                    </a:lnTo>
                    <a:cubicBezTo>
                      <a:pt x="11716" y="8628"/>
                      <a:pt x="11854" y="8490"/>
                      <a:pt x="11924" y="8351"/>
                    </a:cubicBezTo>
                    <a:cubicBezTo>
                      <a:pt x="11942" y="8370"/>
                      <a:pt x="11966" y="8378"/>
                      <a:pt x="11990" y="8378"/>
                    </a:cubicBezTo>
                    <a:cubicBezTo>
                      <a:pt x="12057" y="8378"/>
                      <a:pt x="12132" y="8314"/>
                      <a:pt x="12132" y="8212"/>
                    </a:cubicBezTo>
                    <a:lnTo>
                      <a:pt x="12132" y="8004"/>
                    </a:lnTo>
                    <a:cubicBezTo>
                      <a:pt x="12686" y="7034"/>
                      <a:pt x="13310" y="6133"/>
                      <a:pt x="14003" y="5301"/>
                    </a:cubicBezTo>
                    <a:cubicBezTo>
                      <a:pt x="14023" y="5277"/>
                      <a:pt x="14044" y="5266"/>
                      <a:pt x="14066" y="5266"/>
                    </a:cubicBezTo>
                    <a:close/>
                    <a:moveTo>
                      <a:pt x="10884" y="5093"/>
                    </a:moveTo>
                    <a:cubicBezTo>
                      <a:pt x="11438" y="5509"/>
                      <a:pt x="11646" y="6271"/>
                      <a:pt x="11369" y="6965"/>
                    </a:cubicBezTo>
                    <a:cubicBezTo>
                      <a:pt x="11369" y="7519"/>
                      <a:pt x="11369" y="8074"/>
                      <a:pt x="11438" y="8698"/>
                    </a:cubicBezTo>
                    <a:cubicBezTo>
                      <a:pt x="11022" y="9529"/>
                      <a:pt x="10745" y="10431"/>
                      <a:pt x="10468" y="11332"/>
                    </a:cubicBezTo>
                    <a:cubicBezTo>
                      <a:pt x="9844" y="13689"/>
                      <a:pt x="10468" y="16045"/>
                      <a:pt x="10537" y="18402"/>
                    </a:cubicBezTo>
                    <a:cubicBezTo>
                      <a:pt x="10468" y="18610"/>
                      <a:pt x="10399" y="18818"/>
                      <a:pt x="10260" y="19026"/>
                    </a:cubicBezTo>
                    <a:cubicBezTo>
                      <a:pt x="10260" y="18679"/>
                      <a:pt x="10121" y="18333"/>
                      <a:pt x="10052" y="17986"/>
                    </a:cubicBezTo>
                    <a:cubicBezTo>
                      <a:pt x="10121" y="16115"/>
                      <a:pt x="9359" y="14312"/>
                      <a:pt x="9359" y="12441"/>
                    </a:cubicBezTo>
                    <a:cubicBezTo>
                      <a:pt x="9359" y="12406"/>
                      <a:pt x="9324" y="12389"/>
                      <a:pt x="9289" y="12389"/>
                    </a:cubicBezTo>
                    <a:cubicBezTo>
                      <a:pt x="9255" y="12389"/>
                      <a:pt x="9220" y="12406"/>
                      <a:pt x="9220" y="12441"/>
                    </a:cubicBezTo>
                    <a:cubicBezTo>
                      <a:pt x="9220" y="14104"/>
                      <a:pt x="9428" y="15699"/>
                      <a:pt x="9775" y="17293"/>
                    </a:cubicBezTo>
                    <a:cubicBezTo>
                      <a:pt x="9151" y="16184"/>
                      <a:pt x="8666" y="15075"/>
                      <a:pt x="8319" y="13827"/>
                    </a:cubicBezTo>
                    <a:cubicBezTo>
                      <a:pt x="7903" y="11540"/>
                      <a:pt x="8804" y="8975"/>
                      <a:pt x="9775" y="6895"/>
                    </a:cubicBezTo>
                    <a:cubicBezTo>
                      <a:pt x="10121" y="6271"/>
                      <a:pt x="10468" y="5648"/>
                      <a:pt x="10884" y="5093"/>
                    </a:cubicBezTo>
                    <a:close/>
                    <a:moveTo>
                      <a:pt x="17816" y="6064"/>
                    </a:moveTo>
                    <a:cubicBezTo>
                      <a:pt x="17677" y="6271"/>
                      <a:pt x="17608" y="6549"/>
                      <a:pt x="17538" y="6826"/>
                    </a:cubicBezTo>
                    <a:cubicBezTo>
                      <a:pt x="17053" y="9114"/>
                      <a:pt x="17122" y="11401"/>
                      <a:pt x="16360" y="13689"/>
                    </a:cubicBezTo>
                    <a:cubicBezTo>
                      <a:pt x="15320" y="16669"/>
                      <a:pt x="11924" y="18194"/>
                      <a:pt x="10260" y="20690"/>
                    </a:cubicBezTo>
                    <a:cubicBezTo>
                      <a:pt x="10607" y="19789"/>
                      <a:pt x="11230" y="18957"/>
                      <a:pt x="11993" y="18264"/>
                    </a:cubicBezTo>
                    <a:cubicBezTo>
                      <a:pt x="12062" y="18194"/>
                      <a:pt x="11993" y="18056"/>
                      <a:pt x="11924" y="18056"/>
                    </a:cubicBezTo>
                    <a:cubicBezTo>
                      <a:pt x="14072" y="15560"/>
                      <a:pt x="15251" y="12441"/>
                      <a:pt x="15251" y="9183"/>
                    </a:cubicBezTo>
                    <a:cubicBezTo>
                      <a:pt x="15667" y="8074"/>
                      <a:pt x="16429" y="7103"/>
                      <a:pt x="17400" y="6479"/>
                    </a:cubicBezTo>
                    <a:cubicBezTo>
                      <a:pt x="17538" y="6341"/>
                      <a:pt x="17677" y="6202"/>
                      <a:pt x="17816" y="6064"/>
                    </a:cubicBezTo>
                    <a:close/>
                    <a:moveTo>
                      <a:pt x="1387" y="7450"/>
                    </a:moveTo>
                    <a:cubicBezTo>
                      <a:pt x="1387" y="7450"/>
                      <a:pt x="1456" y="7519"/>
                      <a:pt x="1456" y="7589"/>
                    </a:cubicBezTo>
                    <a:cubicBezTo>
                      <a:pt x="1526" y="8074"/>
                      <a:pt x="1664" y="8628"/>
                      <a:pt x="1803" y="9114"/>
                    </a:cubicBezTo>
                    <a:cubicBezTo>
                      <a:pt x="2427" y="11124"/>
                      <a:pt x="3397" y="12926"/>
                      <a:pt x="3744" y="15075"/>
                    </a:cubicBezTo>
                    <a:cubicBezTo>
                      <a:pt x="4229" y="17570"/>
                      <a:pt x="4160" y="20205"/>
                      <a:pt x="4645" y="22700"/>
                    </a:cubicBezTo>
                    <a:cubicBezTo>
                      <a:pt x="5338" y="25750"/>
                      <a:pt x="5824" y="28800"/>
                      <a:pt x="6101" y="31919"/>
                    </a:cubicBezTo>
                    <a:cubicBezTo>
                      <a:pt x="4437" y="30394"/>
                      <a:pt x="3813" y="28315"/>
                      <a:pt x="3051" y="26305"/>
                    </a:cubicBezTo>
                    <a:cubicBezTo>
                      <a:pt x="2219" y="24156"/>
                      <a:pt x="1526" y="22007"/>
                      <a:pt x="1041" y="19789"/>
                    </a:cubicBezTo>
                    <a:cubicBezTo>
                      <a:pt x="555" y="17085"/>
                      <a:pt x="486" y="14382"/>
                      <a:pt x="833" y="11748"/>
                    </a:cubicBezTo>
                    <a:lnTo>
                      <a:pt x="833" y="11748"/>
                    </a:lnTo>
                    <a:cubicBezTo>
                      <a:pt x="902" y="13411"/>
                      <a:pt x="1179" y="15075"/>
                      <a:pt x="1456" y="16739"/>
                    </a:cubicBezTo>
                    <a:cubicBezTo>
                      <a:pt x="2358" y="21106"/>
                      <a:pt x="3536" y="25403"/>
                      <a:pt x="5061" y="29632"/>
                    </a:cubicBezTo>
                    <a:cubicBezTo>
                      <a:pt x="5085" y="29704"/>
                      <a:pt x="5135" y="29735"/>
                      <a:pt x="5189" y="29735"/>
                    </a:cubicBezTo>
                    <a:cubicBezTo>
                      <a:pt x="5290" y="29735"/>
                      <a:pt x="5408" y="29629"/>
                      <a:pt x="5408" y="29493"/>
                    </a:cubicBezTo>
                    <a:cubicBezTo>
                      <a:pt x="4091" y="24710"/>
                      <a:pt x="2496" y="20205"/>
                      <a:pt x="1664" y="15352"/>
                    </a:cubicBezTo>
                    <a:cubicBezTo>
                      <a:pt x="1249" y="12995"/>
                      <a:pt x="1110" y="10639"/>
                      <a:pt x="1318" y="8282"/>
                    </a:cubicBezTo>
                    <a:lnTo>
                      <a:pt x="1318" y="7727"/>
                    </a:lnTo>
                    <a:cubicBezTo>
                      <a:pt x="1318" y="7658"/>
                      <a:pt x="1318" y="7519"/>
                      <a:pt x="1387" y="7450"/>
                    </a:cubicBezTo>
                    <a:close/>
                    <a:moveTo>
                      <a:pt x="21766" y="19304"/>
                    </a:moveTo>
                    <a:lnTo>
                      <a:pt x="20103" y="21799"/>
                    </a:lnTo>
                    <a:cubicBezTo>
                      <a:pt x="17608" y="25611"/>
                      <a:pt x="14072" y="28800"/>
                      <a:pt x="10745" y="31989"/>
                    </a:cubicBezTo>
                    <a:cubicBezTo>
                      <a:pt x="12339" y="29978"/>
                      <a:pt x="13864" y="27968"/>
                      <a:pt x="15528" y="26097"/>
                    </a:cubicBezTo>
                    <a:cubicBezTo>
                      <a:pt x="17261" y="24156"/>
                      <a:pt x="19133" y="22631"/>
                      <a:pt x="20588" y="20690"/>
                    </a:cubicBezTo>
                    <a:lnTo>
                      <a:pt x="20727" y="20551"/>
                    </a:lnTo>
                    <a:cubicBezTo>
                      <a:pt x="21143" y="20135"/>
                      <a:pt x="21489" y="19720"/>
                      <a:pt x="21766" y="19304"/>
                    </a:cubicBezTo>
                    <a:close/>
                    <a:moveTo>
                      <a:pt x="19479" y="21591"/>
                    </a:moveTo>
                    <a:lnTo>
                      <a:pt x="19479" y="21591"/>
                    </a:lnTo>
                    <a:cubicBezTo>
                      <a:pt x="18162" y="23047"/>
                      <a:pt x="16707" y="24364"/>
                      <a:pt x="15320" y="25819"/>
                    </a:cubicBezTo>
                    <a:cubicBezTo>
                      <a:pt x="13331" y="28001"/>
                      <a:pt x="11520" y="30242"/>
                      <a:pt x="9832" y="32653"/>
                    </a:cubicBezTo>
                    <a:lnTo>
                      <a:pt x="9832" y="32653"/>
                    </a:lnTo>
                    <a:cubicBezTo>
                      <a:pt x="11511" y="29707"/>
                      <a:pt x="13136" y="26643"/>
                      <a:pt x="15736" y="24433"/>
                    </a:cubicBezTo>
                    <a:cubicBezTo>
                      <a:pt x="16914" y="23393"/>
                      <a:pt x="18232" y="22561"/>
                      <a:pt x="19479" y="21591"/>
                    </a:cubicBezTo>
                    <a:close/>
                    <a:moveTo>
                      <a:pt x="1942" y="8282"/>
                    </a:moveTo>
                    <a:lnTo>
                      <a:pt x="1942" y="8282"/>
                    </a:lnTo>
                    <a:cubicBezTo>
                      <a:pt x="4091" y="11817"/>
                      <a:pt x="5477" y="15837"/>
                      <a:pt x="5893" y="19997"/>
                    </a:cubicBezTo>
                    <a:cubicBezTo>
                      <a:pt x="6378" y="24017"/>
                      <a:pt x="5962" y="28176"/>
                      <a:pt x="6586" y="32197"/>
                    </a:cubicBezTo>
                    <a:cubicBezTo>
                      <a:pt x="6517" y="32543"/>
                      <a:pt x="6447" y="32959"/>
                      <a:pt x="6309" y="33306"/>
                    </a:cubicBezTo>
                    <a:cubicBezTo>
                      <a:pt x="6586" y="29632"/>
                      <a:pt x="5546" y="25750"/>
                      <a:pt x="4922" y="22076"/>
                    </a:cubicBezTo>
                    <a:cubicBezTo>
                      <a:pt x="4368" y="19234"/>
                      <a:pt x="4714" y="16253"/>
                      <a:pt x="3813" y="13411"/>
                    </a:cubicBezTo>
                    <a:cubicBezTo>
                      <a:pt x="3328" y="11817"/>
                      <a:pt x="2288" y="10015"/>
                      <a:pt x="1942" y="8282"/>
                    </a:cubicBezTo>
                    <a:close/>
                    <a:moveTo>
                      <a:pt x="21767" y="19442"/>
                    </a:moveTo>
                    <a:cubicBezTo>
                      <a:pt x="21420" y="21591"/>
                      <a:pt x="20658" y="23670"/>
                      <a:pt x="19479" y="25542"/>
                    </a:cubicBezTo>
                    <a:cubicBezTo>
                      <a:pt x="18162" y="27344"/>
                      <a:pt x="16637" y="28939"/>
                      <a:pt x="14835" y="30325"/>
                    </a:cubicBezTo>
                    <a:lnTo>
                      <a:pt x="14904" y="30325"/>
                    </a:lnTo>
                    <a:cubicBezTo>
                      <a:pt x="12755" y="32127"/>
                      <a:pt x="10329" y="33652"/>
                      <a:pt x="8180" y="35385"/>
                    </a:cubicBezTo>
                    <a:lnTo>
                      <a:pt x="8250" y="35247"/>
                    </a:lnTo>
                    <a:cubicBezTo>
                      <a:pt x="8666" y="34692"/>
                      <a:pt x="9082" y="34207"/>
                      <a:pt x="9497" y="33652"/>
                    </a:cubicBezTo>
                    <a:cubicBezTo>
                      <a:pt x="10537" y="32613"/>
                      <a:pt x="11716" y="31573"/>
                      <a:pt x="12755" y="30533"/>
                    </a:cubicBezTo>
                    <a:cubicBezTo>
                      <a:pt x="16221" y="27136"/>
                      <a:pt x="19549" y="23740"/>
                      <a:pt x="21767" y="19442"/>
                    </a:cubicBezTo>
                    <a:close/>
                    <a:moveTo>
                      <a:pt x="20796" y="19858"/>
                    </a:moveTo>
                    <a:lnTo>
                      <a:pt x="20796" y="19858"/>
                    </a:lnTo>
                    <a:cubicBezTo>
                      <a:pt x="18786" y="22007"/>
                      <a:pt x="16013" y="23324"/>
                      <a:pt x="13934" y="25542"/>
                    </a:cubicBezTo>
                    <a:cubicBezTo>
                      <a:pt x="11646" y="28315"/>
                      <a:pt x="9705" y="31365"/>
                      <a:pt x="8111" y="34623"/>
                    </a:cubicBezTo>
                    <a:cubicBezTo>
                      <a:pt x="7279" y="35455"/>
                      <a:pt x="6517" y="36425"/>
                      <a:pt x="5824" y="37396"/>
                    </a:cubicBezTo>
                    <a:lnTo>
                      <a:pt x="5685" y="37534"/>
                    </a:lnTo>
                    <a:lnTo>
                      <a:pt x="5824" y="36841"/>
                    </a:lnTo>
                    <a:cubicBezTo>
                      <a:pt x="7349" y="33514"/>
                      <a:pt x="9220" y="30325"/>
                      <a:pt x="11438" y="27414"/>
                    </a:cubicBezTo>
                    <a:cubicBezTo>
                      <a:pt x="14072" y="24294"/>
                      <a:pt x="17192" y="21730"/>
                      <a:pt x="20796" y="19858"/>
                    </a:cubicBezTo>
                    <a:close/>
                    <a:moveTo>
                      <a:pt x="13461" y="0"/>
                    </a:moveTo>
                    <a:cubicBezTo>
                      <a:pt x="13347" y="0"/>
                      <a:pt x="13229" y="56"/>
                      <a:pt x="13171" y="171"/>
                    </a:cubicBezTo>
                    <a:cubicBezTo>
                      <a:pt x="12963" y="449"/>
                      <a:pt x="12894" y="795"/>
                      <a:pt x="12894" y="1142"/>
                    </a:cubicBezTo>
                    <a:lnTo>
                      <a:pt x="12825" y="1488"/>
                    </a:lnTo>
                    <a:cubicBezTo>
                      <a:pt x="12755" y="1558"/>
                      <a:pt x="12825" y="1696"/>
                      <a:pt x="12894" y="1766"/>
                    </a:cubicBezTo>
                    <a:cubicBezTo>
                      <a:pt x="12478" y="3776"/>
                      <a:pt x="11716" y="5717"/>
                      <a:pt x="11854" y="7866"/>
                    </a:cubicBezTo>
                    <a:cubicBezTo>
                      <a:pt x="11798" y="7922"/>
                      <a:pt x="11741" y="7933"/>
                      <a:pt x="11722" y="8010"/>
                    </a:cubicBezTo>
                    <a:lnTo>
                      <a:pt x="11722" y="8010"/>
                    </a:lnTo>
                    <a:cubicBezTo>
                      <a:pt x="11858" y="6688"/>
                      <a:pt x="11981" y="4602"/>
                      <a:pt x="11230" y="4261"/>
                    </a:cubicBezTo>
                    <a:cubicBezTo>
                      <a:pt x="11196" y="4227"/>
                      <a:pt x="11161" y="4209"/>
                      <a:pt x="11126" y="4209"/>
                    </a:cubicBezTo>
                    <a:cubicBezTo>
                      <a:pt x="11092" y="4209"/>
                      <a:pt x="11057" y="4227"/>
                      <a:pt x="11022" y="4261"/>
                    </a:cubicBezTo>
                    <a:cubicBezTo>
                      <a:pt x="9012" y="6549"/>
                      <a:pt x="7834" y="9460"/>
                      <a:pt x="7834" y="12510"/>
                    </a:cubicBezTo>
                    <a:cubicBezTo>
                      <a:pt x="7972" y="14104"/>
                      <a:pt x="8388" y="15629"/>
                      <a:pt x="9082" y="17016"/>
                    </a:cubicBezTo>
                    <a:cubicBezTo>
                      <a:pt x="9012" y="17016"/>
                      <a:pt x="8943" y="17085"/>
                      <a:pt x="9012" y="17154"/>
                    </a:cubicBezTo>
                    <a:cubicBezTo>
                      <a:pt x="9359" y="17986"/>
                      <a:pt x="9567" y="18818"/>
                      <a:pt x="9636" y="19719"/>
                    </a:cubicBezTo>
                    <a:cubicBezTo>
                      <a:pt x="9497" y="19234"/>
                      <a:pt x="9359" y="18749"/>
                      <a:pt x="9220" y="18333"/>
                    </a:cubicBezTo>
                    <a:cubicBezTo>
                      <a:pt x="9194" y="18280"/>
                      <a:pt x="9147" y="18257"/>
                      <a:pt x="9099" y="18257"/>
                    </a:cubicBezTo>
                    <a:cubicBezTo>
                      <a:pt x="9022" y="18257"/>
                      <a:pt x="8943" y="18317"/>
                      <a:pt x="8943" y="18402"/>
                    </a:cubicBezTo>
                    <a:cubicBezTo>
                      <a:pt x="9220" y="19373"/>
                      <a:pt x="9359" y="20412"/>
                      <a:pt x="9359" y="21383"/>
                    </a:cubicBezTo>
                    <a:cubicBezTo>
                      <a:pt x="9151" y="21937"/>
                      <a:pt x="9012" y="22492"/>
                      <a:pt x="8874" y="23116"/>
                    </a:cubicBezTo>
                    <a:cubicBezTo>
                      <a:pt x="8111" y="25681"/>
                      <a:pt x="7487" y="28453"/>
                      <a:pt x="6863" y="31088"/>
                    </a:cubicBezTo>
                    <a:cubicBezTo>
                      <a:pt x="7002" y="23324"/>
                      <a:pt x="6725" y="14035"/>
                      <a:pt x="1803" y="7796"/>
                    </a:cubicBezTo>
                    <a:cubicBezTo>
                      <a:pt x="1734" y="7103"/>
                      <a:pt x="1734" y="6479"/>
                      <a:pt x="1872" y="5856"/>
                    </a:cubicBezTo>
                    <a:cubicBezTo>
                      <a:pt x="1913" y="5735"/>
                      <a:pt x="1813" y="5661"/>
                      <a:pt x="1708" y="5661"/>
                    </a:cubicBezTo>
                    <a:cubicBezTo>
                      <a:pt x="1633" y="5661"/>
                      <a:pt x="1555" y="5699"/>
                      <a:pt x="1526" y="5786"/>
                    </a:cubicBezTo>
                    <a:cubicBezTo>
                      <a:pt x="1249" y="6479"/>
                      <a:pt x="1110" y="7173"/>
                      <a:pt x="971" y="7866"/>
                    </a:cubicBezTo>
                    <a:cubicBezTo>
                      <a:pt x="1" y="12025"/>
                      <a:pt x="1" y="16392"/>
                      <a:pt x="902" y="20551"/>
                    </a:cubicBezTo>
                    <a:cubicBezTo>
                      <a:pt x="1387" y="22839"/>
                      <a:pt x="2150" y="24987"/>
                      <a:pt x="3051" y="27136"/>
                    </a:cubicBezTo>
                    <a:cubicBezTo>
                      <a:pt x="3744" y="28939"/>
                      <a:pt x="4299" y="30949"/>
                      <a:pt x="6031" y="32127"/>
                    </a:cubicBezTo>
                    <a:lnTo>
                      <a:pt x="6101" y="32127"/>
                    </a:lnTo>
                    <a:cubicBezTo>
                      <a:pt x="6101" y="33098"/>
                      <a:pt x="6031" y="34068"/>
                      <a:pt x="5893" y="34969"/>
                    </a:cubicBezTo>
                    <a:cubicBezTo>
                      <a:pt x="4299" y="40723"/>
                      <a:pt x="2288" y="46199"/>
                      <a:pt x="417" y="51814"/>
                    </a:cubicBezTo>
                    <a:cubicBezTo>
                      <a:pt x="417" y="51863"/>
                      <a:pt x="451" y="51912"/>
                      <a:pt x="496" y="51912"/>
                    </a:cubicBezTo>
                    <a:cubicBezTo>
                      <a:pt x="515" y="51912"/>
                      <a:pt x="535" y="51903"/>
                      <a:pt x="555" y="51883"/>
                    </a:cubicBezTo>
                    <a:cubicBezTo>
                      <a:pt x="2496" y="47863"/>
                      <a:pt x="4021" y="43703"/>
                      <a:pt x="5200" y="39406"/>
                    </a:cubicBezTo>
                    <a:cubicBezTo>
                      <a:pt x="5477" y="38713"/>
                      <a:pt x="5893" y="38019"/>
                      <a:pt x="6309" y="37396"/>
                    </a:cubicBezTo>
                    <a:lnTo>
                      <a:pt x="7210" y="36772"/>
                    </a:lnTo>
                    <a:cubicBezTo>
                      <a:pt x="13449" y="32197"/>
                      <a:pt x="22460" y="26859"/>
                      <a:pt x="22183" y="18541"/>
                    </a:cubicBezTo>
                    <a:lnTo>
                      <a:pt x="22321" y="18264"/>
                    </a:lnTo>
                    <a:cubicBezTo>
                      <a:pt x="22370" y="18166"/>
                      <a:pt x="22281" y="18068"/>
                      <a:pt x="22199" y="18068"/>
                    </a:cubicBezTo>
                    <a:cubicBezTo>
                      <a:pt x="22166" y="18068"/>
                      <a:pt x="22134" y="18084"/>
                      <a:pt x="22113" y="18125"/>
                    </a:cubicBezTo>
                    <a:lnTo>
                      <a:pt x="22044" y="18264"/>
                    </a:lnTo>
                    <a:cubicBezTo>
                      <a:pt x="22044" y="18194"/>
                      <a:pt x="22044" y="18194"/>
                      <a:pt x="22044" y="18125"/>
                    </a:cubicBezTo>
                    <a:cubicBezTo>
                      <a:pt x="22044" y="18085"/>
                      <a:pt x="21998" y="18045"/>
                      <a:pt x="21959" y="18045"/>
                    </a:cubicBezTo>
                    <a:cubicBezTo>
                      <a:pt x="21930" y="18045"/>
                      <a:pt x="21905" y="18066"/>
                      <a:pt x="21905" y="18125"/>
                    </a:cubicBezTo>
                    <a:cubicBezTo>
                      <a:pt x="21628" y="18541"/>
                      <a:pt x="21420" y="18957"/>
                      <a:pt x="21143" y="19373"/>
                    </a:cubicBezTo>
                    <a:cubicBezTo>
                      <a:pt x="14350" y="22353"/>
                      <a:pt x="9359" y="28384"/>
                      <a:pt x="6239" y="35108"/>
                    </a:cubicBezTo>
                    <a:cubicBezTo>
                      <a:pt x="7002" y="32197"/>
                      <a:pt x="7695" y="29285"/>
                      <a:pt x="8458" y="26443"/>
                    </a:cubicBezTo>
                    <a:cubicBezTo>
                      <a:pt x="8804" y="25542"/>
                      <a:pt x="9151" y="24572"/>
                      <a:pt x="9428" y="23670"/>
                    </a:cubicBezTo>
                    <a:lnTo>
                      <a:pt x="9428" y="23601"/>
                    </a:lnTo>
                    <a:cubicBezTo>
                      <a:pt x="9497" y="23393"/>
                      <a:pt x="9567" y="23255"/>
                      <a:pt x="9567" y="23116"/>
                    </a:cubicBezTo>
                    <a:cubicBezTo>
                      <a:pt x="9636" y="23047"/>
                      <a:pt x="9636" y="23047"/>
                      <a:pt x="9636" y="23047"/>
                    </a:cubicBezTo>
                    <a:cubicBezTo>
                      <a:pt x="9636" y="22977"/>
                      <a:pt x="9636" y="22908"/>
                      <a:pt x="9705" y="22839"/>
                    </a:cubicBezTo>
                    <a:cubicBezTo>
                      <a:pt x="10953" y="19650"/>
                      <a:pt x="14003" y="18056"/>
                      <a:pt x="15944" y="15283"/>
                    </a:cubicBezTo>
                    <a:cubicBezTo>
                      <a:pt x="17954" y="12441"/>
                      <a:pt x="17469" y="8559"/>
                      <a:pt x="18232" y="5440"/>
                    </a:cubicBezTo>
                    <a:cubicBezTo>
                      <a:pt x="18276" y="5305"/>
                      <a:pt x="18177" y="5229"/>
                      <a:pt x="18063" y="5229"/>
                    </a:cubicBezTo>
                    <a:cubicBezTo>
                      <a:pt x="18001" y="5229"/>
                      <a:pt x="17934" y="5252"/>
                      <a:pt x="17885" y="5301"/>
                    </a:cubicBezTo>
                    <a:cubicBezTo>
                      <a:pt x="16984" y="6410"/>
                      <a:pt x="15736" y="7103"/>
                      <a:pt x="15182" y="8282"/>
                    </a:cubicBezTo>
                    <a:cubicBezTo>
                      <a:pt x="15112" y="7034"/>
                      <a:pt x="14904" y="5786"/>
                      <a:pt x="14488" y="4539"/>
                    </a:cubicBezTo>
                    <a:cubicBezTo>
                      <a:pt x="14448" y="4457"/>
                      <a:pt x="14383" y="4424"/>
                      <a:pt x="14309" y="4424"/>
                    </a:cubicBezTo>
                    <a:cubicBezTo>
                      <a:pt x="14257" y="4424"/>
                      <a:pt x="14199" y="4440"/>
                      <a:pt x="14142" y="4469"/>
                    </a:cubicBezTo>
                    <a:cubicBezTo>
                      <a:pt x="13379" y="5370"/>
                      <a:pt x="12686" y="6341"/>
                      <a:pt x="12132" y="7381"/>
                    </a:cubicBezTo>
                    <a:cubicBezTo>
                      <a:pt x="12270" y="5509"/>
                      <a:pt x="12617" y="3637"/>
                      <a:pt x="13241" y="1835"/>
                    </a:cubicBezTo>
                    <a:cubicBezTo>
                      <a:pt x="13241" y="1835"/>
                      <a:pt x="13241" y="1835"/>
                      <a:pt x="13241" y="1904"/>
                    </a:cubicBezTo>
                    <a:cubicBezTo>
                      <a:pt x="13281" y="1945"/>
                      <a:pt x="13328" y="1962"/>
                      <a:pt x="13373" y="1962"/>
                    </a:cubicBezTo>
                    <a:cubicBezTo>
                      <a:pt x="13483" y="1962"/>
                      <a:pt x="13587" y="1864"/>
                      <a:pt x="13587" y="1766"/>
                    </a:cubicBezTo>
                    <a:cubicBezTo>
                      <a:pt x="13518" y="1419"/>
                      <a:pt x="13587" y="1142"/>
                      <a:pt x="13657" y="795"/>
                    </a:cubicBezTo>
                    <a:cubicBezTo>
                      <a:pt x="13657" y="657"/>
                      <a:pt x="13726" y="587"/>
                      <a:pt x="13726" y="449"/>
                    </a:cubicBezTo>
                    <a:cubicBezTo>
                      <a:pt x="13726" y="379"/>
                      <a:pt x="13726" y="379"/>
                      <a:pt x="13726" y="310"/>
                    </a:cubicBezTo>
                    <a:cubicBezTo>
                      <a:pt x="13766" y="108"/>
                      <a:pt x="13618" y="0"/>
                      <a:pt x="13461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42;p32">
                <a:extLst>
                  <a:ext uri="{FF2B5EF4-FFF2-40B4-BE49-F238E27FC236}">
                    <a16:creationId xmlns:a16="http://schemas.microsoft.com/office/drawing/2014/main" id="{77F9F8F1-29C2-4FAD-9D4A-E314F617AA13}"/>
                  </a:ext>
                </a:extLst>
              </p:cNvPr>
              <p:cNvSpPr/>
              <p:nvPr/>
            </p:nvSpPr>
            <p:spPr>
              <a:xfrm>
                <a:off x="4880100" y="1179300"/>
                <a:ext cx="7557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6728" extrusionOk="0">
                    <a:moveTo>
                      <a:pt x="2660" y="0"/>
                    </a:moveTo>
                    <a:cubicBezTo>
                      <a:pt x="2537" y="0"/>
                      <a:pt x="2413" y="61"/>
                      <a:pt x="2357" y="201"/>
                    </a:cubicBezTo>
                    <a:cubicBezTo>
                      <a:pt x="2288" y="340"/>
                      <a:pt x="2218" y="478"/>
                      <a:pt x="2218" y="686"/>
                    </a:cubicBezTo>
                    <a:cubicBezTo>
                      <a:pt x="1109" y="2488"/>
                      <a:pt x="416" y="4499"/>
                      <a:pt x="0" y="6648"/>
                    </a:cubicBezTo>
                    <a:cubicBezTo>
                      <a:pt x="0" y="6688"/>
                      <a:pt x="46" y="6728"/>
                      <a:pt x="85" y="6728"/>
                    </a:cubicBezTo>
                    <a:cubicBezTo>
                      <a:pt x="114" y="6728"/>
                      <a:pt x="139" y="6706"/>
                      <a:pt x="139" y="6648"/>
                    </a:cubicBezTo>
                    <a:cubicBezTo>
                      <a:pt x="763" y="4915"/>
                      <a:pt x="1109" y="2766"/>
                      <a:pt x="2288" y="1310"/>
                    </a:cubicBezTo>
                    <a:lnTo>
                      <a:pt x="2288" y="1379"/>
                    </a:lnTo>
                    <a:cubicBezTo>
                      <a:pt x="2322" y="1449"/>
                      <a:pt x="2392" y="1483"/>
                      <a:pt x="2461" y="1483"/>
                    </a:cubicBezTo>
                    <a:cubicBezTo>
                      <a:pt x="2530" y="1483"/>
                      <a:pt x="2599" y="1449"/>
                      <a:pt x="2634" y="1379"/>
                    </a:cubicBezTo>
                    <a:lnTo>
                      <a:pt x="2703" y="1102"/>
                    </a:lnTo>
                    <a:cubicBezTo>
                      <a:pt x="2842" y="894"/>
                      <a:pt x="2911" y="617"/>
                      <a:pt x="2981" y="340"/>
                    </a:cubicBezTo>
                    <a:cubicBezTo>
                      <a:pt x="3022" y="133"/>
                      <a:pt x="2842" y="0"/>
                      <a:pt x="2660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43;p32">
                <a:extLst>
                  <a:ext uri="{FF2B5EF4-FFF2-40B4-BE49-F238E27FC236}">
                    <a16:creationId xmlns:a16="http://schemas.microsoft.com/office/drawing/2014/main" id="{36EBDF68-E17C-45E6-885A-8AA6EA5AE37C}"/>
                  </a:ext>
                </a:extLst>
              </p:cNvPr>
              <p:cNvSpPr/>
              <p:nvPr/>
            </p:nvSpPr>
            <p:spPr>
              <a:xfrm>
                <a:off x="4954600" y="1214650"/>
                <a:ext cx="416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378" extrusionOk="0">
                    <a:moveTo>
                      <a:pt x="1248" y="0"/>
                    </a:moveTo>
                    <a:cubicBezTo>
                      <a:pt x="1075" y="0"/>
                      <a:pt x="902" y="104"/>
                      <a:pt x="902" y="312"/>
                    </a:cubicBezTo>
                    <a:cubicBezTo>
                      <a:pt x="902" y="589"/>
                      <a:pt x="902" y="866"/>
                      <a:pt x="1041" y="1144"/>
                    </a:cubicBezTo>
                    <a:cubicBezTo>
                      <a:pt x="694" y="2877"/>
                      <a:pt x="347" y="4540"/>
                      <a:pt x="1" y="6273"/>
                    </a:cubicBezTo>
                    <a:cubicBezTo>
                      <a:pt x="1" y="6343"/>
                      <a:pt x="53" y="6377"/>
                      <a:pt x="113" y="6377"/>
                    </a:cubicBezTo>
                    <a:cubicBezTo>
                      <a:pt x="174" y="6377"/>
                      <a:pt x="243" y="6343"/>
                      <a:pt x="278" y="6273"/>
                    </a:cubicBezTo>
                    <a:cubicBezTo>
                      <a:pt x="417" y="4748"/>
                      <a:pt x="763" y="3223"/>
                      <a:pt x="1110" y="1768"/>
                    </a:cubicBezTo>
                    <a:cubicBezTo>
                      <a:pt x="1179" y="1814"/>
                      <a:pt x="1256" y="1837"/>
                      <a:pt x="1328" y="1837"/>
                    </a:cubicBezTo>
                    <a:cubicBezTo>
                      <a:pt x="1472" y="1837"/>
                      <a:pt x="1595" y="1745"/>
                      <a:pt x="1595" y="1560"/>
                    </a:cubicBezTo>
                    <a:cubicBezTo>
                      <a:pt x="1664" y="1144"/>
                      <a:pt x="1664" y="728"/>
                      <a:pt x="1595" y="312"/>
                    </a:cubicBezTo>
                    <a:cubicBezTo>
                      <a:pt x="1595" y="104"/>
                      <a:pt x="1422" y="0"/>
                      <a:pt x="124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44;p32">
                <a:extLst>
                  <a:ext uri="{FF2B5EF4-FFF2-40B4-BE49-F238E27FC236}">
                    <a16:creationId xmlns:a16="http://schemas.microsoft.com/office/drawing/2014/main" id="{023CD581-067B-49E2-A186-48150B01A013}"/>
                  </a:ext>
                </a:extLst>
              </p:cNvPr>
              <p:cNvSpPr/>
              <p:nvPr/>
            </p:nvSpPr>
            <p:spPr>
              <a:xfrm>
                <a:off x="4970200" y="1218150"/>
                <a:ext cx="68625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5572" extrusionOk="0">
                    <a:moveTo>
                      <a:pt x="2396" y="1"/>
                    </a:moveTo>
                    <a:cubicBezTo>
                      <a:pt x="2268" y="1"/>
                      <a:pt x="2138" y="56"/>
                      <a:pt x="2080" y="172"/>
                    </a:cubicBezTo>
                    <a:cubicBezTo>
                      <a:pt x="1942" y="519"/>
                      <a:pt x="1803" y="865"/>
                      <a:pt x="1734" y="1281"/>
                    </a:cubicBezTo>
                    <a:cubicBezTo>
                      <a:pt x="971" y="2598"/>
                      <a:pt x="417" y="3984"/>
                      <a:pt x="1" y="5440"/>
                    </a:cubicBezTo>
                    <a:cubicBezTo>
                      <a:pt x="1" y="5516"/>
                      <a:pt x="63" y="5571"/>
                      <a:pt x="131" y="5571"/>
                    </a:cubicBezTo>
                    <a:cubicBezTo>
                      <a:pt x="187" y="5571"/>
                      <a:pt x="247" y="5534"/>
                      <a:pt x="278" y="5440"/>
                    </a:cubicBezTo>
                    <a:cubicBezTo>
                      <a:pt x="624" y="4123"/>
                      <a:pt x="1110" y="2945"/>
                      <a:pt x="1803" y="1766"/>
                    </a:cubicBezTo>
                    <a:cubicBezTo>
                      <a:pt x="1832" y="1795"/>
                      <a:pt x="1872" y="1812"/>
                      <a:pt x="1910" y="1812"/>
                    </a:cubicBezTo>
                    <a:cubicBezTo>
                      <a:pt x="1963" y="1812"/>
                      <a:pt x="2011" y="1778"/>
                      <a:pt x="2011" y="1697"/>
                    </a:cubicBezTo>
                    <a:lnTo>
                      <a:pt x="2288" y="1281"/>
                    </a:lnTo>
                    <a:cubicBezTo>
                      <a:pt x="2357" y="1212"/>
                      <a:pt x="2357" y="1212"/>
                      <a:pt x="2427" y="1142"/>
                    </a:cubicBezTo>
                    <a:cubicBezTo>
                      <a:pt x="2496" y="865"/>
                      <a:pt x="2635" y="657"/>
                      <a:pt x="2704" y="449"/>
                    </a:cubicBezTo>
                    <a:lnTo>
                      <a:pt x="2704" y="311"/>
                    </a:lnTo>
                    <a:cubicBezTo>
                      <a:pt x="2744" y="109"/>
                      <a:pt x="2573" y="1"/>
                      <a:pt x="23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45;p32">
              <a:extLst>
                <a:ext uri="{FF2B5EF4-FFF2-40B4-BE49-F238E27FC236}">
                  <a16:creationId xmlns:a16="http://schemas.microsoft.com/office/drawing/2014/main" id="{38479045-5BD8-47CE-B992-5C917353988A}"/>
                </a:ext>
              </a:extLst>
            </p:cNvPr>
            <p:cNvSpPr/>
            <p:nvPr/>
          </p:nvSpPr>
          <p:spPr>
            <a:xfrm>
              <a:off x="4848900" y="1445275"/>
              <a:ext cx="26025" cy="116425"/>
            </a:xfrm>
            <a:custGeom>
              <a:avLst/>
              <a:gdLst/>
              <a:ahLst/>
              <a:cxnLst/>
              <a:rect l="l" t="t" r="r" b="b"/>
              <a:pathLst>
                <a:path w="1041" h="4657" extrusionOk="0">
                  <a:moveTo>
                    <a:pt x="930" y="0"/>
                  </a:moveTo>
                  <a:cubicBezTo>
                    <a:pt x="913" y="0"/>
                    <a:pt x="901" y="9"/>
                    <a:pt x="901" y="29"/>
                  </a:cubicBezTo>
                  <a:cubicBezTo>
                    <a:pt x="278" y="1485"/>
                    <a:pt x="0" y="3010"/>
                    <a:pt x="70" y="4604"/>
                  </a:cubicBezTo>
                  <a:cubicBezTo>
                    <a:pt x="70" y="4639"/>
                    <a:pt x="87" y="4656"/>
                    <a:pt x="104" y="4656"/>
                  </a:cubicBezTo>
                  <a:cubicBezTo>
                    <a:pt x="122" y="4656"/>
                    <a:pt x="139" y="4639"/>
                    <a:pt x="139" y="4604"/>
                  </a:cubicBezTo>
                  <a:cubicBezTo>
                    <a:pt x="208" y="3079"/>
                    <a:pt x="555" y="1554"/>
                    <a:pt x="1040" y="98"/>
                  </a:cubicBezTo>
                  <a:cubicBezTo>
                    <a:pt x="1040" y="49"/>
                    <a:pt x="971" y="0"/>
                    <a:pt x="93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6;p32">
              <a:extLst>
                <a:ext uri="{FF2B5EF4-FFF2-40B4-BE49-F238E27FC236}">
                  <a16:creationId xmlns:a16="http://schemas.microsoft.com/office/drawing/2014/main" id="{F574023C-72A6-4FF6-BBCB-972BCA5F011A}"/>
                </a:ext>
              </a:extLst>
            </p:cNvPr>
            <p:cNvSpPr/>
            <p:nvPr/>
          </p:nvSpPr>
          <p:spPr>
            <a:xfrm>
              <a:off x="4918225" y="1490325"/>
              <a:ext cx="50275" cy="107175"/>
            </a:xfrm>
            <a:custGeom>
              <a:avLst/>
              <a:gdLst/>
              <a:ahLst/>
              <a:cxnLst/>
              <a:rect l="l" t="t" r="r" b="b"/>
              <a:pathLst>
                <a:path w="2011" h="4287" extrusionOk="0">
                  <a:moveTo>
                    <a:pt x="1876" y="1"/>
                  </a:moveTo>
                  <a:cubicBezTo>
                    <a:pt x="1849" y="1"/>
                    <a:pt x="1823" y="9"/>
                    <a:pt x="1802" y="29"/>
                  </a:cubicBezTo>
                  <a:cubicBezTo>
                    <a:pt x="1386" y="1485"/>
                    <a:pt x="763" y="2871"/>
                    <a:pt x="0" y="4188"/>
                  </a:cubicBezTo>
                  <a:cubicBezTo>
                    <a:pt x="0" y="4237"/>
                    <a:pt x="35" y="4286"/>
                    <a:pt x="80" y="4286"/>
                  </a:cubicBezTo>
                  <a:cubicBezTo>
                    <a:pt x="98" y="4286"/>
                    <a:pt x="118" y="4278"/>
                    <a:pt x="139" y="4258"/>
                  </a:cubicBezTo>
                  <a:cubicBezTo>
                    <a:pt x="1040" y="3010"/>
                    <a:pt x="1664" y="1624"/>
                    <a:pt x="2010" y="99"/>
                  </a:cubicBezTo>
                  <a:cubicBezTo>
                    <a:pt x="2010" y="50"/>
                    <a:pt x="1941" y="1"/>
                    <a:pt x="187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40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771464" y="2099700"/>
            <a:ext cx="1097800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we can see football matches.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92CAB-2555-43BE-9546-B6332CEADA22}"/>
              </a:ext>
            </a:extLst>
          </p:cNvPr>
          <p:cNvSpPr txBox="1"/>
          <p:nvPr/>
        </p:nvSpPr>
        <p:spPr>
          <a:xfrm>
            <a:off x="7248940" y="4200939"/>
            <a:ext cx="368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stadium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47368-1FE8-470B-932A-19F8BD34F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605" y="2768796"/>
            <a:ext cx="6519182" cy="36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1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771464" y="2099700"/>
            <a:ext cx="1097800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where people can make machines like TV.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92CAB-2555-43BE-9546-B6332CEADA22}"/>
              </a:ext>
            </a:extLst>
          </p:cNvPr>
          <p:cNvSpPr txBox="1"/>
          <p:nvPr/>
        </p:nvSpPr>
        <p:spPr>
          <a:xfrm>
            <a:off x="7248940" y="4200939"/>
            <a:ext cx="368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factory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B5D87-111C-46E6-B2D2-9E40C1704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044" y="3039519"/>
            <a:ext cx="4662521" cy="34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C5584-E30C-44BF-9747-DD48B89DC22F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DFEA8-7F41-4054-AAFD-81160B5F303D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C5812-6F46-4249-8B9A-DA7D286B3EDA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 Rounded MT Bold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DDD36A9-9AA3-47C4-9D67-F6A59BAEB014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B42E-8E48-47B6-A787-776BAC314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4" t="8203" r="31557" b="14182"/>
          <a:stretch/>
        </p:blipFill>
        <p:spPr>
          <a:xfrm>
            <a:off x="117355" y="88940"/>
            <a:ext cx="517328" cy="5914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51366A-7ECA-43B0-9C5D-D0ED512B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1" y="885080"/>
            <a:ext cx="1343278" cy="12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0D1A0F-90B6-4DB5-A9F0-AD1D0CC1C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02"/>
          <a:stretch/>
        </p:blipFill>
        <p:spPr>
          <a:xfrm>
            <a:off x="3415742" y="885080"/>
            <a:ext cx="6383351" cy="41277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2F2C81-1339-4C1A-9B9A-109120AF68BE}"/>
              </a:ext>
            </a:extLst>
          </p:cNvPr>
          <p:cNvSpPr/>
          <p:nvPr/>
        </p:nvSpPr>
        <p:spPr>
          <a:xfrm>
            <a:off x="3415742" y="5482567"/>
            <a:ext cx="46602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go straight ahead</a:t>
            </a:r>
          </a:p>
        </p:txBody>
      </p:sp>
    </p:spTree>
    <p:extLst>
      <p:ext uri="{BB962C8B-B14F-4D97-AF65-F5344CB8AC3E}">
        <p14:creationId xmlns:p14="http://schemas.microsoft.com/office/powerpoint/2010/main" val="12469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C8DA4-62D4-48B7-8A90-128888C2B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2995" t="2850" r="33658" b="9254"/>
          <a:stretch/>
        </p:blipFill>
        <p:spPr>
          <a:xfrm>
            <a:off x="1434381" y="800758"/>
            <a:ext cx="4409952" cy="58117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C5584-E30C-44BF-9747-DD48B89DC22F}"/>
              </a:ext>
            </a:extLst>
          </p:cNvPr>
          <p:cNvGrpSpPr/>
          <p:nvPr/>
        </p:nvGrpSpPr>
        <p:grpSpPr>
          <a:xfrm>
            <a:off x="578956" y="128268"/>
            <a:ext cx="11931095" cy="717484"/>
            <a:chOff x="456434" y="226849"/>
            <a:chExt cx="8003652" cy="681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DFEA8-7F41-4054-AAFD-81160B5F303D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C5812-6F46-4249-8B9A-DA7D286B3EDA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latin typeface="Arial Rounded MT Bold" charset="0"/>
                </a:rPr>
                <a:t>Vocabulary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DDD36A9-9AA3-47C4-9D67-F6A59BAEB014}"/>
              </a:ext>
            </a:extLst>
          </p:cNvPr>
          <p:cNvSpPr/>
          <p:nvPr/>
        </p:nvSpPr>
        <p:spPr>
          <a:xfrm>
            <a:off x="38095" y="43946"/>
            <a:ext cx="841113" cy="801806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B42E-8E48-47B6-A787-776BAC314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14" t="8203" r="31557" b="14182"/>
          <a:stretch/>
        </p:blipFill>
        <p:spPr>
          <a:xfrm>
            <a:off x="199987" y="168128"/>
            <a:ext cx="517328" cy="5914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51366A-7ECA-43B0-9C5D-D0ED512B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" y="883774"/>
            <a:ext cx="1343278" cy="12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2F2C81-1339-4C1A-9B9A-109120AF68BE}"/>
              </a:ext>
            </a:extLst>
          </p:cNvPr>
          <p:cNvSpPr/>
          <p:nvPr/>
        </p:nvSpPr>
        <p:spPr>
          <a:xfrm>
            <a:off x="6003235" y="3007475"/>
            <a:ext cx="5950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</a:rPr>
              <a:t>Take the second street on the left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688E624-EC31-44DA-BA76-D75C0208808A}"/>
              </a:ext>
            </a:extLst>
          </p:cNvPr>
          <p:cNvSpPr/>
          <p:nvPr/>
        </p:nvSpPr>
        <p:spPr>
          <a:xfrm>
            <a:off x="2392760" y="2672858"/>
            <a:ext cx="477078" cy="48039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C5584-E30C-44BF-9747-DD48B89DC22F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DFEA8-7F41-4054-AAFD-81160B5F303D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C5812-6F46-4249-8B9A-DA7D286B3EDA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latin typeface="Arial Rounded MT Bold" charset="0"/>
                </a:rPr>
                <a:t>Vocabulary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DDD36A9-9AA3-47C4-9D67-F6A59BAEB014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B42E-8E48-47B6-A787-776BAC314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4" t="8203" r="31557" b="14182"/>
          <a:stretch/>
        </p:blipFill>
        <p:spPr>
          <a:xfrm>
            <a:off x="117355" y="88940"/>
            <a:ext cx="517328" cy="5914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51366A-7ECA-43B0-9C5D-D0ED512B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" y="885080"/>
            <a:ext cx="1343278" cy="12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2F2C81-1339-4C1A-9B9A-109120AF68BE}"/>
              </a:ext>
            </a:extLst>
          </p:cNvPr>
          <p:cNvSpPr/>
          <p:nvPr/>
        </p:nvSpPr>
        <p:spPr>
          <a:xfrm>
            <a:off x="5997817" y="3007475"/>
            <a:ext cx="5359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</a:rPr>
              <a:t>Take the first street on the right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EAA1F-54BF-49B3-8A77-512F2642C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4" t="1995" r="33216" b="8582"/>
          <a:stretch/>
        </p:blipFill>
        <p:spPr>
          <a:xfrm>
            <a:off x="1281111" y="904912"/>
            <a:ext cx="4205289" cy="5528566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688E624-EC31-44DA-BA76-D75C0208808A}"/>
              </a:ext>
            </a:extLst>
          </p:cNvPr>
          <p:cNvSpPr/>
          <p:nvPr/>
        </p:nvSpPr>
        <p:spPr>
          <a:xfrm>
            <a:off x="4359967" y="3915126"/>
            <a:ext cx="477078" cy="48039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C5584-E30C-44BF-9747-DD48B89DC22F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DFEA8-7F41-4054-AAFD-81160B5F303D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C5812-6F46-4249-8B9A-DA7D286B3EDA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latin typeface="Arial Rounded MT Bold" charset="0"/>
                </a:rPr>
                <a:t>Vocabulary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DDD36A9-9AA3-47C4-9D67-F6A59BAEB014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B42E-8E48-47B6-A787-776BAC314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4" t="8203" r="31557" b="14182"/>
          <a:stretch/>
        </p:blipFill>
        <p:spPr>
          <a:xfrm>
            <a:off x="117355" y="88940"/>
            <a:ext cx="517328" cy="5914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51366A-7ECA-43B0-9C5D-D0ED512B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" y="885080"/>
            <a:ext cx="1343278" cy="12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2F2C81-1339-4C1A-9B9A-109120AF68BE}"/>
              </a:ext>
            </a:extLst>
          </p:cNvPr>
          <p:cNvSpPr/>
          <p:nvPr/>
        </p:nvSpPr>
        <p:spPr>
          <a:xfrm>
            <a:off x="3498574" y="5517654"/>
            <a:ext cx="5645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</a:rPr>
              <a:t>opposite /ˈ</a:t>
            </a:r>
            <a:r>
              <a:rPr lang="en-US" sz="4000" b="1" dirty="0" err="1">
                <a:solidFill>
                  <a:srgbClr val="00B050"/>
                </a:solidFill>
              </a:rPr>
              <a:t>ɑːpəzɪt</a:t>
            </a:r>
            <a:r>
              <a:rPr lang="en-US" sz="4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B5B36-9ECC-4181-9255-5D808340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110" y="885080"/>
            <a:ext cx="5962650" cy="44672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A04368-8CE4-498A-BC0C-4A31B8BBD011}"/>
              </a:ext>
            </a:extLst>
          </p:cNvPr>
          <p:cNvCxnSpPr/>
          <p:nvPr/>
        </p:nvCxnSpPr>
        <p:spPr>
          <a:xfrm>
            <a:off x="5128592" y="1515301"/>
            <a:ext cx="14974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4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EEC5584-E30C-44BF-9747-DD48B89DC22F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EDFEA8-7F41-4054-AAFD-81160B5F303D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C5812-6F46-4249-8B9A-DA7D286B3EDA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Vocabulary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DDD36A9-9AA3-47C4-9D67-F6A59BAEB014}"/>
              </a:ext>
            </a:extLst>
          </p:cNvPr>
          <p:cNvSpPr/>
          <p:nvPr/>
        </p:nvSpPr>
        <p:spPr>
          <a:xfrm>
            <a:off x="38095" y="43946"/>
            <a:ext cx="760191" cy="715113"/>
          </a:xfrm>
          <a:prstGeom prst="ellipse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8B42E-8E48-47B6-A787-776BAC314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4" t="8203" r="31557" b="14182"/>
          <a:stretch/>
        </p:blipFill>
        <p:spPr>
          <a:xfrm>
            <a:off x="160897" y="117968"/>
            <a:ext cx="517328" cy="5914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51366A-7ECA-43B0-9C5D-D0ED512B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" y="885080"/>
            <a:ext cx="1343278" cy="12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A2F2C81-1339-4C1A-9B9A-109120AF68BE}"/>
              </a:ext>
            </a:extLst>
          </p:cNvPr>
          <p:cNvSpPr/>
          <p:nvPr/>
        </p:nvSpPr>
        <p:spPr>
          <a:xfrm>
            <a:off x="117356" y="4588160"/>
            <a:ext cx="11728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</a:rPr>
              <a:t>Souvenir shop (n): </a:t>
            </a:r>
            <a:r>
              <a:rPr lang="en-US" sz="4000" b="1" dirty="0"/>
              <a:t>a place you buy something to help you remember a holiday or special event.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352B6-CC9F-4CC5-B186-117CA614D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607" y="759059"/>
            <a:ext cx="5530192" cy="36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Rectangle 13">
            <a:extLst>
              <a:ext uri="{FF2B5EF4-FFF2-40B4-BE49-F238E27FC236}">
                <a16:creationId xmlns:a16="http://schemas.microsoft.com/office/drawing/2014/main" id="{D46FAE30-AD49-425B-ACCD-A82C94352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320800"/>
            <a:ext cx="3233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F. Dong Xuan Market</a:t>
            </a: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13C0424C-474E-40D8-A0F9-B63E30272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9239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 b="1">
                <a:solidFill>
                  <a:srgbClr val="0000FF"/>
                </a:solidFill>
                <a:latin typeface=".VnTime" pitchFamily="34" charset="0"/>
              </a:rPr>
              <a:t>E. National Bank of Vietnam</a:t>
            </a:r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5C6284E9-10B7-4A88-A30B-AE7A08A3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82599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D. Saint Paul Hospital</a:t>
            </a:r>
          </a:p>
        </p:txBody>
      </p:sp>
      <p:sp>
        <p:nvSpPr>
          <p:cNvPr id="23568" name="Rectangle 16">
            <a:extLst>
              <a:ext uri="{FF2B5EF4-FFF2-40B4-BE49-F238E27FC236}">
                <a16:creationId xmlns:a16="http://schemas.microsoft.com/office/drawing/2014/main" id="{D57322CA-8BB3-49F3-AD99-06161301B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1330324"/>
            <a:ext cx="30911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>
                <a:solidFill>
                  <a:srgbClr val="0000FF"/>
                </a:solidFill>
                <a:latin typeface=".VnTime" pitchFamily="34" charset="0"/>
              </a:rPr>
              <a:t>C. The Central Post Office</a:t>
            </a:r>
          </a:p>
        </p:txBody>
      </p:sp>
      <p:sp>
        <p:nvSpPr>
          <p:cNvPr id="23569" name="Rectangle 17">
            <a:extLst>
              <a:ext uri="{FF2B5EF4-FFF2-40B4-BE49-F238E27FC236}">
                <a16:creationId xmlns:a16="http://schemas.microsoft.com/office/drawing/2014/main" id="{6B534582-3FB5-459F-8D82-3E728D7A1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933450"/>
            <a:ext cx="1071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>
                <a:solidFill>
                  <a:srgbClr val="0000FF"/>
                </a:solidFill>
                <a:latin typeface=".VnTime" pitchFamily="34" charset="0"/>
              </a:rPr>
              <a:t>B. Hotel</a:t>
            </a:r>
          </a:p>
        </p:txBody>
      </p:sp>
      <p:sp>
        <p:nvSpPr>
          <p:cNvPr id="23570" name="Rectangle 18">
            <a:extLst>
              <a:ext uri="{FF2B5EF4-FFF2-40B4-BE49-F238E27FC236}">
                <a16:creationId xmlns:a16="http://schemas.microsoft.com/office/drawing/2014/main" id="{C98C0D82-CB7B-477A-8161-430EFEB85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552450"/>
            <a:ext cx="29754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A. Hanoi Railway Station</a:t>
            </a:r>
          </a:p>
        </p:txBody>
      </p:sp>
      <p:sp>
        <p:nvSpPr>
          <p:cNvPr id="23583" name="Rectangle 31">
            <a:extLst>
              <a:ext uri="{FF2B5EF4-FFF2-40B4-BE49-F238E27FC236}">
                <a16:creationId xmlns:a16="http://schemas.microsoft.com/office/drawing/2014/main" id="{CBFF0C76-9F25-419B-A548-D4FBA623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732" y="763273"/>
            <a:ext cx="211241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rgbClr val="FF0066"/>
                </a:solidFill>
                <a:latin typeface=".VnTime" pitchFamily="34" charset="0"/>
              </a:rPr>
              <a:t>Matching</a:t>
            </a:r>
          </a:p>
        </p:txBody>
      </p:sp>
      <p:grpSp>
        <p:nvGrpSpPr>
          <p:cNvPr id="23603" name="Group 51">
            <a:extLst>
              <a:ext uri="{FF2B5EF4-FFF2-40B4-BE49-F238E27FC236}">
                <a16:creationId xmlns:a16="http://schemas.microsoft.com/office/drawing/2014/main" id="{D360FB1E-7CEE-4CD1-95A6-8DF6AC270EB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006599"/>
            <a:ext cx="2743200" cy="1905000"/>
            <a:chOff x="96" y="1104"/>
            <a:chExt cx="1728" cy="1200"/>
          </a:xfrm>
        </p:grpSpPr>
        <p:pic>
          <p:nvPicPr>
            <p:cNvPr id="16388" name="Picture 4" descr="http://www.thienthaihotel.com/UserFiles/null/Image/Tin%20Tuc/CHO%20DONG%20XUAN.jpg">
              <a:extLst>
                <a:ext uri="{FF2B5EF4-FFF2-40B4-BE49-F238E27FC236}">
                  <a16:creationId xmlns:a16="http://schemas.microsoft.com/office/drawing/2014/main" id="{BEBD6773-B5BA-4A62-832A-0C3014E00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1728" cy="1200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6" name="Oval 44">
              <a:extLst>
                <a:ext uri="{FF2B5EF4-FFF2-40B4-BE49-F238E27FC236}">
                  <a16:creationId xmlns:a16="http://schemas.microsoft.com/office/drawing/2014/main" id="{76D7041E-02B5-4D1A-AF23-5A6569B50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104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23604" name="Group 52">
            <a:extLst>
              <a:ext uri="{FF2B5EF4-FFF2-40B4-BE49-F238E27FC236}">
                <a16:creationId xmlns:a16="http://schemas.microsoft.com/office/drawing/2014/main" id="{3EB5AE28-BB1A-4F7A-AB28-9E553618C128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006599"/>
            <a:ext cx="2771775" cy="1905000"/>
            <a:chOff x="2046" y="1104"/>
            <a:chExt cx="1746" cy="1200"/>
          </a:xfrm>
        </p:grpSpPr>
        <p:pic>
          <p:nvPicPr>
            <p:cNvPr id="23563" name="Picture 11" descr="1143453750_khach_san_chuan_lon">
              <a:extLst>
                <a:ext uri="{FF2B5EF4-FFF2-40B4-BE49-F238E27FC236}">
                  <a16:creationId xmlns:a16="http://schemas.microsoft.com/office/drawing/2014/main" id="{21FAAB1A-0555-49BB-B643-4813C6C0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" y="1104"/>
              <a:ext cx="1746" cy="1200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7" name="Oval 45">
              <a:extLst>
                <a:ext uri="{FF2B5EF4-FFF2-40B4-BE49-F238E27FC236}">
                  <a16:creationId xmlns:a16="http://schemas.microsoft.com/office/drawing/2014/main" id="{715128FB-53A9-4BB9-A707-05DC98E28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104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23605" name="Group 53">
            <a:extLst>
              <a:ext uri="{FF2B5EF4-FFF2-40B4-BE49-F238E27FC236}">
                <a16:creationId xmlns:a16="http://schemas.microsoft.com/office/drawing/2014/main" id="{907DF6B2-6F38-424F-8078-E65F5CDDD9E1}"/>
              </a:ext>
            </a:extLst>
          </p:cNvPr>
          <p:cNvGrpSpPr>
            <a:grpSpLocks/>
          </p:cNvGrpSpPr>
          <p:nvPr/>
        </p:nvGrpSpPr>
        <p:grpSpPr bwMode="auto">
          <a:xfrm>
            <a:off x="7848601" y="2006599"/>
            <a:ext cx="2741613" cy="1905000"/>
            <a:chOff x="3984" y="1104"/>
            <a:chExt cx="1727" cy="1200"/>
          </a:xfrm>
        </p:grpSpPr>
        <p:pic>
          <p:nvPicPr>
            <p:cNvPr id="23560" name="Picture 8" descr="Image:Trụ sở ngân hàng Nhà nước Việt Nam, Hà Nội.jpg">
              <a:hlinkClick r:id="rId4"/>
              <a:extLst>
                <a:ext uri="{FF2B5EF4-FFF2-40B4-BE49-F238E27FC236}">
                  <a16:creationId xmlns:a16="http://schemas.microsoft.com/office/drawing/2014/main" id="{B831F1DD-9465-484C-9CF2-C01DF352D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5"/>
            <a:stretch>
              <a:fillRect/>
            </a:stretch>
          </p:blipFill>
          <p:spPr bwMode="auto">
            <a:xfrm>
              <a:off x="3984" y="1104"/>
              <a:ext cx="1727" cy="1200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8" name="Oval 46">
              <a:extLst>
                <a:ext uri="{FF2B5EF4-FFF2-40B4-BE49-F238E27FC236}">
                  <a16:creationId xmlns:a16="http://schemas.microsoft.com/office/drawing/2014/main" id="{0F366B57-963E-474C-B0F8-5E9E4078B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" y="1104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23606" name="Group 54">
            <a:extLst>
              <a:ext uri="{FF2B5EF4-FFF2-40B4-BE49-F238E27FC236}">
                <a16:creationId xmlns:a16="http://schemas.microsoft.com/office/drawing/2014/main" id="{88A94C9B-AFF2-4029-AA21-0724BD1162D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4521199"/>
            <a:ext cx="2743200" cy="1905000"/>
            <a:chOff x="0" y="2736"/>
            <a:chExt cx="1728" cy="1200"/>
          </a:xfrm>
        </p:grpSpPr>
        <p:pic>
          <p:nvPicPr>
            <p:cNvPr id="23564" name="Picture 12" descr="p72_tauhoa3">
              <a:extLst>
                <a:ext uri="{FF2B5EF4-FFF2-40B4-BE49-F238E27FC236}">
                  <a16:creationId xmlns:a16="http://schemas.microsoft.com/office/drawing/2014/main" id="{D1B646F9-1EB1-4BF9-B3A3-4A6E14D7E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2"/>
            <a:stretch>
              <a:fillRect/>
            </a:stretch>
          </p:blipFill>
          <p:spPr bwMode="auto">
            <a:xfrm>
              <a:off x="0" y="2736"/>
              <a:ext cx="1728" cy="1200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9" name="Oval 47">
              <a:extLst>
                <a:ext uri="{FF2B5EF4-FFF2-40B4-BE49-F238E27FC236}">
                  <a16:creationId xmlns:a16="http://schemas.microsoft.com/office/drawing/2014/main" id="{EA52A0AE-A616-4ECC-8F31-D5B14F062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23607" name="Group 55">
            <a:extLst>
              <a:ext uri="{FF2B5EF4-FFF2-40B4-BE49-F238E27FC236}">
                <a16:creationId xmlns:a16="http://schemas.microsoft.com/office/drawing/2014/main" id="{670D8B46-2FD9-4930-9DB6-54B59E90BAD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4505325"/>
            <a:ext cx="2787650" cy="1920875"/>
            <a:chOff x="2036" y="2736"/>
            <a:chExt cx="1756" cy="1210"/>
          </a:xfrm>
        </p:grpSpPr>
        <p:pic>
          <p:nvPicPr>
            <p:cNvPr id="23562" name="Picture 10" descr="Hanoi_buudien">
              <a:extLst>
                <a:ext uri="{FF2B5EF4-FFF2-40B4-BE49-F238E27FC236}">
                  <a16:creationId xmlns:a16="http://schemas.microsoft.com/office/drawing/2014/main" id="{0EFF5688-C385-403D-8DE8-FF1807DBF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" y="2736"/>
              <a:ext cx="1756" cy="1210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0" name="Oval 48">
              <a:extLst>
                <a:ext uri="{FF2B5EF4-FFF2-40B4-BE49-F238E27FC236}">
                  <a16:creationId xmlns:a16="http://schemas.microsoft.com/office/drawing/2014/main" id="{C1C624B9-CF7F-41EF-BEB2-7C0C78E2A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736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23608" name="Group 56">
            <a:extLst>
              <a:ext uri="{FF2B5EF4-FFF2-40B4-BE49-F238E27FC236}">
                <a16:creationId xmlns:a16="http://schemas.microsoft.com/office/drawing/2014/main" id="{233C873B-0C38-4E27-AB50-4A7B3C457372}"/>
              </a:ext>
            </a:extLst>
          </p:cNvPr>
          <p:cNvGrpSpPr>
            <a:grpSpLocks/>
          </p:cNvGrpSpPr>
          <p:nvPr/>
        </p:nvGrpSpPr>
        <p:grpSpPr bwMode="auto">
          <a:xfrm>
            <a:off x="7924801" y="4506913"/>
            <a:ext cx="2625725" cy="1919287"/>
            <a:chOff x="4010" y="2736"/>
            <a:chExt cx="1654" cy="1209"/>
          </a:xfrm>
        </p:grpSpPr>
        <p:pic>
          <p:nvPicPr>
            <p:cNvPr id="23561" name="Picture 9" descr="Benh%20vien%20Xanh-pon">
              <a:extLst>
                <a:ext uri="{FF2B5EF4-FFF2-40B4-BE49-F238E27FC236}">
                  <a16:creationId xmlns:a16="http://schemas.microsoft.com/office/drawing/2014/main" id="{7F081123-845B-4D72-BDD3-3F9C6F710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" y="2736"/>
              <a:ext cx="1654" cy="1209"/>
            </a:xfrm>
            <a:prstGeom prst="rect">
              <a:avLst/>
            </a:prstGeom>
            <a:noFill/>
            <a:ln w="38100" cmpd="dbl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01" name="Oval 49">
              <a:extLst>
                <a:ext uri="{FF2B5EF4-FFF2-40B4-BE49-F238E27FC236}">
                  <a16:creationId xmlns:a16="http://schemas.microsoft.com/office/drawing/2014/main" id="{FB668799-AA72-4903-96D7-962F08D27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" y="2736"/>
              <a:ext cx="288" cy="24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0066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0CD595-65E1-4998-9A2D-075CA17F38C5}"/>
              </a:ext>
            </a:extLst>
          </p:cNvPr>
          <p:cNvGrpSpPr/>
          <p:nvPr/>
        </p:nvGrpSpPr>
        <p:grpSpPr>
          <a:xfrm>
            <a:off x="914580" y="23249"/>
            <a:ext cx="11277419" cy="490856"/>
            <a:chOff x="456434" y="226849"/>
            <a:chExt cx="7695640" cy="681131"/>
          </a:xfrm>
          <a:solidFill>
            <a:srgbClr val="00B05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A837CF-1DBB-433A-B65B-C75FDBEF50BC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D199C0-CC07-41DE-8F6C-BBCB9A62C68E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2E5F1D5-AE39-49E5-8335-A1878F49C7D2}"/>
              </a:ext>
            </a:extLst>
          </p:cNvPr>
          <p:cNvSpPr/>
          <p:nvPr/>
        </p:nvSpPr>
        <p:spPr>
          <a:xfrm>
            <a:off x="734962" y="-45288"/>
            <a:ext cx="861791" cy="826911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1FD72B-20FA-43B2-9349-B2702E1E30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079" t="8203" b="14182"/>
          <a:stretch/>
        </p:blipFill>
        <p:spPr>
          <a:xfrm>
            <a:off x="960397" y="81442"/>
            <a:ext cx="493671" cy="626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0.00578 L -0.41719 0.3877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29049 0.448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8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0.10833 0.4490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2135 0.86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4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4062 0.741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3086 0.8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/>
      <p:bldP spid="23565" grpId="1"/>
      <p:bldP spid="23566" grpId="0"/>
      <p:bldP spid="23566" grpId="1"/>
      <p:bldP spid="23567" grpId="0"/>
      <p:bldP spid="23567" grpId="1"/>
      <p:bldP spid="23568" grpId="0"/>
      <p:bldP spid="23568" grpId="1"/>
      <p:bldP spid="23569" grpId="0"/>
      <p:bldP spid="23569" grpId="1"/>
      <p:bldP spid="23570" grpId="0"/>
      <p:bldP spid="23570" grpId="1"/>
      <p:bldP spid="235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7" y="128268"/>
            <a:ext cx="11375532" cy="591463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5"/>
            <a:ext cx="861791" cy="826911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236851" y="136815"/>
            <a:ext cx="493671" cy="626458"/>
          </a:xfrm>
          <a:prstGeom prst="rect">
            <a:avLst/>
          </a:prstGeom>
        </p:spPr>
      </p:pic>
      <p:pic>
        <p:nvPicPr>
          <p:cNvPr id="10" name="Picture 2" descr="Untitled-1">
            <a:extLst>
              <a:ext uri="{FF2B5EF4-FFF2-40B4-BE49-F238E27FC236}">
                <a16:creationId xmlns:a16="http://schemas.microsoft.com/office/drawing/2014/main" id="{01835486-0F05-42BD-BFF4-43DB4795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8591" r="5576" b="4373"/>
          <a:stretch/>
        </p:blipFill>
        <p:spPr>
          <a:xfrm>
            <a:off x="212032" y="1256141"/>
            <a:ext cx="4049911" cy="4545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F65FF61-0F0A-4228-8B15-628068C4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220" y="762000"/>
            <a:ext cx="7765776" cy="365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.VnTime" pitchFamily="34" charset="0"/>
              </a:rPr>
              <a:t>Listen and repeat.</a:t>
            </a:r>
            <a:r>
              <a:rPr lang="en-US" altLang="en-US" sz="24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a) </a:t>
            </a:r>
            <a:r>
              <a:rPr lang="en-US" altLang="en-US" sz="2400" b="1" dirty="0">
                <a:latin typeface=".VnTime" pitchFamily="34" charset="0"/>
              </a:rPr>
              <a:t>Tourist</a:t>
            </a:r>
            <a:r>
              <a:rPr lang="en-US" altLang="en-US" sz="2400" dirty="0">
                <a:latin typeface=".VnTime" pitchFamily="34" charset="0"/>
              </a:rPr>
              <a:t>: Excuse me. Is there a souvenir shop near here?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Nga</a:t>
            </a:r>
            <a:r>
              <a:rPr lang="en-US" altLang="en-US" sz="2400" dirty="0">
                <a:latin typeface=".VnTime" pitchFamily="34" charset="0"/>
              </a:rPr>
              <a:t>: Yes. There is one on Hang Bai street.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Tourist</a:t>
            </a:r>
            <a:r>
              <a:rPr lang="en-US" altLang="en-US" sz="2400" dirty="0">
                <a:latin typeface=".VnTime" pitchFamily="34" charset="0"/>
              </a:rPr>
              <a:t>: Could you tell me how to get there?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Nga</a:t>
            </a:r>
            <a:r>
              <a:rPr lang="en-US" altLang="en-US" sz="2400" dirty="0">
                <a:latin typeface=".VnTime" pitchFamily="34" charset="0"/>
              </a:rPr>
              <a:t>: Go straight ahead. Take the second street on the left. The souvenir shop is on the right, opposite the post office.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Tourist</a:t>
            </a:r>
            <a:r>
              <a:rPr lang="en-US" altLang="en-US" sz="2400" dirty="0">
                <a:latin typeface=".VnTime" pitchFamily="34" charset="0"/>
              </a:rPr>
              <a:t>: Thank you.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Nga</a:t>
            </a:r>
            <a:r>
              <a:rPr lang="en-US" altLang="en-US" sz="2400" dirty="0">
                <a:latin typeface=".VnTime" pitchFamily="34" charset="0"/>
              </a:rPr>
              <a:t>: You’re welcome.</a:t>
            </a: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E08F6-CADA-4EDA-8550-9D69C89E45B6}"/>
              </a:ext>
            </a:extLst>
          </p:cNvPr>
          <p:cNvSpPr txBox="1"/>
          <p:nvPr/>
        </p:nvSpPr>
        <p:spPr>
          <a:xfrm>
            <a:off x="4214192" y="5049078"/>
            <a:ext cx="776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What does the 1</a:t>
            </a:r>
            <a:r>
              <a:rPr lang="en-US" sz="3200" baseline="30000" dirty="0">
                <a:solidFill>
                  <a:srgbClr val="FF6600"/>
                </a:solidFill>
                <a:latin typeface="Arial Black" panose="020B0A04020102020204" pitchFamily="34" charset="0"/>
              </a:rPr>
              <a:t>st</a:t>
            </a:r>
            <a:r>
              <a:rPr lang="en-U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  tourist  want to ask Nga?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89B153-A9A0-4233-AF0B-641E38BD5D8D}"/>
              </a:ext>
            </a:extLst>
          </p:cNvPr>
          <p:cNvSpPr/>
          <p:nvPr/>
        </p:nvSpPr>
        <p:spPr>
          <a:xfrm>
            <a:off x="8171540" y="1343225"/>
            <a:ext cx="1988460" cy="500088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7" y="128268"/>
            <a:ext cx="11375532" cy="591463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0" y="0"/>
            <a:ext cx="783771" cy="80075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164281" y="93273"/>
            <a:ext cx="493671" cy="626458"/>
          </a:xfrm>
          <a:prstGeom prst="rect">
            <a:avLst/>
          </a:prstGeom>
        </p:spPr>
      </p:pic>
      <p:pic>
        <p:nvPicPr>
          <p:cNvPr id="10" name="Picture 2" descr="Untitled-1">
            <a:extLst>
              <a:ext uri="{FF2B5EF4-FFF2-40B4-BE49-F238E27FC236}">
                <a16:creationId xmlns:a16="http://schemas.microsoft.com/office/drawing/2014/main" id="{01835486-0F05-42BD-BFF4-43DB4795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8591" r="5576" b="4373"/>
          <a:stretch/>
        </p:blipFill>
        <p:spPr>
          <a:xfrm>
            <a:off x="212032" y="1256141"/>
            <a:ext cx="4049911" cy="4545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8720D08E-0F8C-4F76-B78B-82F337B2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3" y="752590"/>
            <a:ext cx="7939712" cy="26764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b) </a:t>
            </a:r>
            <a:r>
              <a:rPr lang="en-US" altLang="en-US" sz="2400" b="1" dirty="0">
                <a:latin typeface=".VnTime" pitchFamily="34" charset="0"/>
              </a:rPr>
              <a:t>Tourist</a:t>
            </a:r>
            <a:r>
              <a:rPr lang="en-US" altLang="en-US" sz="2400" dirty="0">
                <a:latin typeface=".VnTime" pitchFamily="34" charset="0"/>
              </a:rPr>
              <a:t>: Excuse me. Could you show me the way to the supermarket, please?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Nga</a:t>
            </a:r>
            <a:r>
              <a:rPr lang="en-US" altLang="en-US" sz="2400" dirty="0">
                <a:latin typeface=".VnTime" pitchFamily="34" charset="0"/>
              </a:rPr>
              <a:t>: The supermarket? OK. Go straight ahead. Take the first street on the right. The supermarket is in front of you.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Tourist</a:t>
            </a:r>
            <a:r>
              <a:rPr lang="en-US" altLang="en-US" sz="2400" dirty="0">
                <a:latin typeface=".VnTime" pitchFamily="34" charset="0"/>
              </a:rPr>
              <a:t>: Thanks a lot.</a:t>
            </a:r>
          </a:p>
          <a:p>
            <a:pPr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     </a:t>
            </a:r>
            <a:r>
              <a:rPr lang="en-US" altLang="en-US" sz="2400" b="1" dirty="0">
                <a:latin typeface=".VnTime" pitchFamily="34" charset="0"/>
              </a:rPr>
              <a:t>Nga</a:t>
            </a:r>
            <a:r>
              <a:rPr lang="en-US" altLang="en-US" sz="2400" dirty="0">
                <a:latin typeface=".VnTime" pitchFamily="34" charset="0"/>
              </a:rPr>
              <a:t>: You’re welcome.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0E926-EF73-4ADA-B14F-0B76FFBB49EB}"/>
              </a:ext>
            </a:extLst>
          </p:cNvPr>
          <p:cNvSpPr txBox="1"/>
          <p:nvPr/>
        </p:nvSpPr>
        <p:spPr>
          <a:xfrm>
            <a:off x="4214192" y="3701718"/>
            <a:ext cx="776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What does the 2</a:t>
            </a:r>
            <a:r>
              <a:rPr lang="en-US" sz="3200" baseline="30000" dirty="0">
                <a:solidFill>
                  <a:srgbClr val="C00000"/>
                </a:solidFill>
                <a:latin typeface="Arial Black" panose="020B0A04020102020204" pitchFamily="34" charset="0"/>
              </a:rPr>
              <a:t>nd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tourist want to ask Nga?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8E944A-2F23-4B41-A134-AA01C9BE9755}"/>
              </a:ext>
            </a:extLst>
          </p:cNvPr>
          <p:cNvSpPr/>
          <p:nvPr/>
        </p:nvSpPr>
        <p:spPr>
          <a:xfrm>
            <a:off x="4569209" y="1146628"/>
            <a:ext cx="1570333" cy="3628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69D54C-9C90-401B-B593-06F4231F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701" y="287823"/>
            <a:ext cx="5528490" cy="11013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4E394B2-F49F-499D-A704-5F70EB0FB32B}"/>
              </a:ext>
            </a:extLst>
          </p:cNvPr>
          <p:cNvSpPr/>
          <p:nvPr/>
        </p:nvSpPr>
        <p:spPr>
          <a:xfrm>
            <a:off x="2009665" y="3109893"/>
            <a:ext cx="9665499" cy="899945"/>
          </a:xfrm>
          <a:prstGeom prst="homePlate">
            <a:avLst/>
          </a:prstGeom>
          <a:solidFill>
            <a:srgbClr val="216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Identify and learn new words related to the topic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3EE8B12-1F7C-4C72-A5D4-EA23D2C8AF72}"/>
              </a:ext>
            </a:extLst>
          </p:cNvPr>
          <p:cNvSpPr/>
          <p:nvPr/>
        </p:nvSpPr>
        <p:spPr>
          <a:xfrm>
            <a:off x="2009665" y="1890954"/>
            <a:ext cx="9665500" cy="899946"/>
          </a:xfrm>
          <a:prstGeom prst="homePlate">
            <a:avLst/>
          </a:prstGeom>
          <a:solidFill>
            <a:srgbClr val="216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Identify how to ask for and give directions to some places, the distance between two places  </a:t>
            </a:r>
            <a:endParaRPr lang="vi-VN" sz="2400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3A976788-963C-4541-B1D5-A78EB7B97B3A}"/>
              </a:ext>
            </a:extLst>
          </p:cNvPr>
          <p:cNvSpPr/>
          <p:nvPr/>
        </p:nvSpPr>
        <p:spPr>
          <a:xfrm>
            <a:off x="2009665" y="4403028"/>
            <a:ext cx="9665498" cy="739314"/>
          </a:xfrm>
          <a:prstGeom prst="homePlate">
            <a:avLst/>
          </a:prstGeom>
          <a:solidFill>
            <a:srgbClr val="216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/>
              <a:t>Practice asking and answer about the directions and distance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F1954-09F4-443B-BFF7-962C964BF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96" r="8413"/>
          <a:stretch/>
        </p:blipFill>
        <p:spPr>
          <a:xfrm flipH="1">
            <a:off x="316520" y="1548676"/>
            <a:ext cx="1474052" cy="38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7" y="128268"/>
            <a:ext cx="11375532" cy="591463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6"/>
            <a:ext cx="745676" cy="718054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164282" y="93273"/>
            <a:ext cx="487906" cy="619142"/>
          </a:xfrm>
          <a:prstGeom prst="rect">
            <a:avLst/>
          </a:prstGeom>
        </p:spPr>
      </p:pic>
      <p:pic>
        <p:nvPicPr>
          <p:cNvPr id="10" name="Picture 2" descr="Untitled-1">
            <a:extLst>
              <a:ext uri="{FF2B5EF4-FFF2-40B4-BE49-F238E27FC236}">
                <a16:creationId xmlns:a16="http://schemas.microsoft.com/office/drawing/2014/main" id="{01835486-0F05-42BD-BFF4-43DB4795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8591" r="5576" b="4373"/>
          <a:stretch/>
        </p:blipFill>
        <p:spPr>
          <a:xfrm>
            <a:off x="212032" y="1256141"/>
            <a:ext cx="4049911" cy="4545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F65FF61-0F0A-4228-8B15-628068C4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2" y="762000"/>
            <a:ext cx="7765776" cy="365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Let’s listen and repeat.</a:t>
            </a:r>
            <a:endParaRPr lang="en-US" altLang="en-US" sz="2000" b="1" dirty="0">
              <a:solidFill>
                <a:srgbClr val="FF0000"/>
              </a:solidFill>
              <a:latin typeface=".VnTime" pitchFamily="34" charset="0"/>
            </a:endParaRP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a)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Is there a souvenir shop near 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Yes. There is one on Hang Bai street.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Could you tell me how to get there?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Go straight ahead. Take the second street on the left. The souvenir shop is on the right, opposite the post office.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720D08E-0F8C-4F76-B78B-82F337B2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2" y="4495800"/>
            <a:ext cx="7765775" cy="2362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b)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Could you show me the way to the supermarket, please?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The supermarket? OK. Go straight ahead. Take the first street on the right. The supermarket is in front of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Thanks a lot.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15276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7" y="128268"/>
            <a:ext cx="11375532" cy="591463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164281" y="93273"/>
            <a:ext cx="493671" cy="626458"/>
          </a:xfrm>
          <a:prstGeom prst="rect">
            <a:avLst/>
          </a:prstGeom>
        </p:spPr>
      </p:pic>
      <p:pic>
        <p:nvPicPr>
          <p:cNvPr id="10" name="Picture 2" descr="Untitled-1">
            <a:extLst>
              <a:ext uri="{FF2B5EF4-FFF2-40B4-BE49-F238E27FC236}">
                <a16:creationId xmlns:a16="http://schemas.microsoft.com/office/drawing/2014/main" id="{01835486-0F05-42BD-BFF4-43DB4795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8591" r="5576" b="4373"/>
          <a:stretch/>
        </p:blipFill>
        <p:spPr>
          <a:xfrm>
            <a:off x="212032" y="1256141"/>
            <a:ext cx="4049911" cy="45454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F65FF61-0F0A-4228-8B15-628068C4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2" y="762000"/>
            <a:ext cx="7765776" cy="3657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Let’s practice the dialogue with a partner.</a:t>
            </a:r>
            <a:endParaRPr lang="en-US" altLang="en-US" sz="2000" b="1" dirty="0">
              <a:solidFill>
                <a:srgbClr val="FF0000"/>
              </a:solidFill>
              <a:latin typeface=".VnTime" pitchFamily="34" charset="0"/>
            </a:endParaRP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a)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Is there a souvenir shop near 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Yes. There is one on Hang Bai street.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Could you tell me how to get there?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Go straight ahead. Take the second street on the left. The souvenir shop is on the right, opposite the post office.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720D08E-0F8C-4F76-B78B-82F337B2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2" y="4495800"/>
            <a:ext cx="7765775" cy="2362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b)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Could you show me the way to the supermarket, please?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The supermarket? OK. Go straight ahead. Take the first street on the right. The supermarket is in front of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Thanks a lot.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36059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1FB121-CFA8-4B41-9A57-4561CAE0C1D6}"/>
              </a:ext>
            </a:extLst>
          </p:cNvPr>
          <p:cNvSpPr/>
          <p:nvPr/>
        </p:nvSpPr>
        <p:spPr>
          <a:xfrm>
            <a:off x="652187" y="128268"/>
            <a:ext cx="11375532" cy="5914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164281" y="93273"/>
            <a:ext cx="493671" cy="626458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F65FF61-0F0A-4228-8B15-628068C4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2" y="762000"/>
            <a:ext cx="7765776" cy="3011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a)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Is there a souvenir shop near 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Yes. There is one on Hang Bai street.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Could you tell me how to get there?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Go straight ahead. Take the second street on the left. The souvenir shop is on the right, opposite the post office.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  <a:p>
            <a:pPr>
              <a:buFontTx/>
              <a:buNone/>
            </a:pPr>
            <a:endParaRPr lang="en-US" altLang="en-US" sz="20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720D08E-0F8C-4F76-B78B-82F337B24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191" y="4002314"/>
            <a:ext cx="7765775" cy="2590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b)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Excuse me. Could you show me the way to the supermarket, please?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The supermarket? OK. Go straight ahead. Take the first street on the right. The supermarket is in front of you.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Tourist</a:t>
            </a:r>
            <a:r>
              <a:rPr lang="en-US" altLang="en-US" sz="2200" dirty="0">
                <a:latin typeface=".VnTime" pitchFamily="34" charset="0"/>
              </a:rPr>
              <a:t>: Thanks a lot.</a:t>
            </a:r>
          </a:p>
          <a:p>
            <a:pPr>
              <a:buFontTx/>
              <a:buNone/>
            </a:pPr>
            <a:r>
              <a:rPr lang="en-US" altLang="en-US" sz="2200" dirty="0">
                <a:latin typeface=".VnTime" pitchFamily="34" charset="0"/>
              </a:rPr>
              <a:t>     </a:t>
            </a:r>
            <a:r>
              <a:rPr lang="en-US" altLang="en-US" sz="2200" b="1" dirty="0">
                <a:latin typeface=".VnTime" pitchFamily="34" charset="0"/>
              </a:rPr>
              <a:t>Nga</a:t>
            </a:r>
            <a:r>
              <a:rPr lang="en-US" altLang="en-US" sz="2200" dirty="0">
                <a:latin typeface=".VnTime" pitchFamily="34" charset="0"/>
              </a:rPr>
              <a:t>: You’re welcome.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272154-FEF5-45F1-9766-39B139F3BDD1}"/>
              </a:ext>
            </a:extLst>
          </p:cNvPr>
          <p:cNvSpPr/>
          <p:nvPr/>
        </p:nvSpPr>
        <p:spPr>
          <a:xfrm>
            <a:off x="212032" y="1954318"/>
            <a:ext cx="381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the tourists </a:t>
            </a:r>
          </a:p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 for the directions?</a:t>
            </a:r>
            <a:endParaRPr lang="en-US" sz="2800" b="1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CFD54A-366A-4CC8-BD38-DFACAD2E5336}"/>
              </a:ext>
            </a:extLst>
          </p:cNvPr>
          <p:cNvSpPr/>
          <p:nvPr/>
        </p:nvSpPr>
        <p:spPr>
          <a:xfrm>
            <a:off x="5646057" y="1582057"/>
            <a:ext cx="4252686" cy="3722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5EA07-45EC-4194-BCB8-E042AF041829}"/>
              </a:ext>
            </a:extLst>
          </p:cNvPr>
          <p:cNvCxnSpPr/>
          <p:nvPr/>
        </p:nvCxnSpPr>
        <p:spPr>
          <a:xfrm>
            <a:off x="7068457" y="4383314"/>
            <a:ext cx="3831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6E7C65-1E14-43DC-90B2-B63701D92816}"/>
              </a:ext>
            </a:extLst>
          </p:cNvPr>
          <p:cNvCxnSpPr>
            <a:cxnSpLocks/>
          </p:cNvCxnSpPr>
          <p:nvPr/>
        </p:nvCxnSpPr>
        <p:spPr>
          <a:xfrm>
            <a:off x="4630057" y="4731657"/>
            <a:ext cx="2278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C8E46E-F269-4F1D-935D-56183C74A74F}"/>
              </a:ext>
            </a:extLst>
          </p:cNvPr>
          <p:cNvSpPr txBox="1"/>
          <p:nvPr/>
        </p:nvSpPr>
        <p:spPr>
          <a:xfrm>
            <a:off x="902093" y="31317"/>
            <a:ext cx="5193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Presenting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97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8" y="126087"/>
            <a:ext cx="11375532" cy="591463"/>
            <a:chOff x="456434" y="226849"/>
            <a:chExt cx="7695640" cy="681131"/>
          </a:xfrm>
          <a:solidFill>
            <a:srgbClr val="00B05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6"/>
            <a:ext cx="818248" cy="783368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236852" y="221705"/>
            <a:ext cx="415336" cy="527053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3C6F7EDA-F1AD-4724-A592-15778CC2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053" y="1375568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- Could you show me the way to the supermarket, please ?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25EA6373-6462-4253-A2E0-AD402EAC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053" y="91243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- Could you tell me how to get there  ?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14C8487A-2FF1-448A-81CE-855C17079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053" y="1905000"/>
            <a:ext cx="10580911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+ Go straight ahead. Take the first/second street on the right/left. It’s in front of you….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404662F2-5EDB-4E28-980E-67E0B293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83" y="2822575"/>
            <a:ext cx="7842411" cy="353943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Asking for the directions: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Could you tell/show me how to get there/to...? 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								    the way to .......?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                                           </a:t>
            </a:r>
          </a:p>
          <a:p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Giving directions: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-  Go straight ahead. 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Take the first/second… street on the right/ left.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</a:rPr>
              <a:t>…. opposite/in front of ….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8EEFC23E-7806-479D-BEEB-176C426E3F47}"/>
              </a:ext>
            </a:extLst>
          </p:cNvPr>
          <p:cNvGrpSpPr>
            <a:grpSpLocks/>
          </p:cNvGrpSpPr>
          <p:nvPr/>
        </p:nvGrpSpPr>
        <p:grpSpPr bwMode="auto">
          <a:xfrm>
            <a:off x="8076199" y="3344054"/>
            <a:ext cx="3939474" cy="3155171"/>
            <a:chOff x="649" y="679"/>
            <a:chExt cx="4777" cy="2746"/>
          </a:xfrm>
        </p:grpSpPr>
        <p:pic>
          <p:nvPicPr>
            <p:cNvPr id="21" name="Picture 13" descr="images13a">
              <a:extLst>
                <a:ext uri="{FF2B5EF4-FFF2-40B4-BE49-F238E27FC236}">
                  <a16:creationId xmlns:a16="http://schemas.microsoft.com/office/drawing/2014/main" id="{7AA30086-4FA6-41C3-9CBD-140C31FD5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" y="1884"/>
              <a:ext cx="1584" cy="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id="{9826D92D-7078-44B0-9A38-0A1CA7493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" y="679"/>
              <a:ext cx="3193" cy="2198"/>
            </a:xfrm>
            <a:prstGeom prst="cloudCallout">
              <a:avLst>
                <a:gd name="adj1" fmla="val -28051"/>
                <a:gd name="adj2" fmla="val 30917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C23AFF79-54E5-4234-BA87-AA080A8325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008"/>
              <a:ext cx="2064" cy="1536"/>
              <a:chOff x="1680" y="2304"/>
              <a:chExt cx="2064" cy="1536"/>
            </a:xfrm>
          </p:grpSpPr>
          <p:grpSp>
            <p:nvGrpSpPr>
              <p:cNvPr id="24" name="Group 16">
                <a:extLst>
                  <a:ext uri="{FF2B5EF4-FFF2-40B4-BE49-F238E27FC236}">
                    <a16:creationId xmlns:a16="http://schemas.microsoft.com/office/drawing/2014/main" id="{28B9EC56-86BA-4C4E-9D42-9BED70F5D3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2304"/>
                <a:ext cx="1200" cy="1248"/>
                <a:chOff x="2544" y="2784"/>
                <a:chExt cx="1200" cy="1248"/>
              </a:xfrm>
            </p:grpSpPr>
            <p:sp>
              <p:nvSpPr>
                <p:cNvPr id="27" name="Freeform 17">
                  <a:extLst>
                    <a:ext uri="{FF2B5EF4-FFF2-40B4-BE49-F238E27FC236}">
                      <a16:creationId xmlns:a16="http://schemas.microsoft.com/office/drawing/2014/main" id="{1AAEDDD2-ABA1-48FC-84EB-2BF753821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" y="3648"/>
                  <a:ext cx="240" cy="384"/>
                </a:xfrm>
                <a:custGeom>
                  <a:avLst/>
                  <a:gdLst>
                    <a:gd name="T0" fmla="*/ 240 w 240"/>
                    <a:gd name="T1" fmla="*/ 384 h 384"/>
                    <a:gd name="T2" fmla="*/ 240 w 240"/>
                    <a:gd name="T3" fmla="*/ 0 h 384"/>
                    <a:gd name="T4" fmla="*/ 0 w 240"/>
                    <a:gd name="T5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0" h="384">
                      <a:moveTo>
                        <a:pt x="240" y="384"/>
                      </a:moveTo>
                      <a:lnTo>
                        <a:pt x="24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18">
                  <a:extLst>
                    <a:ext uri="{FF2B5EF4-FFF2-40B4-BE49-F238E27FC236}">
                      <a16:creationId xmlns:a16="http://schemas.microsoft.com/office/drawing/2014/main" id="{FFACAAFC-B021-4EED-99B9-F722259EA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8" y="3648"/>
                  <a:ext cx="336" cy="384"/>
                </a:xfrm>
                <a:custGeom>
                  <a:avLst/>
                  <a:gdLst>
                    <a:gd name="T0" fmla="*/ 0 w 336"/>
                    <a:gd name="T1" fmla="*/ 384 h 384"/>
                    <a:gd name="T2" fmla="*/ 0 w 336"/>
                    <a:gd name="T3" fmla="*/ 0 h 384"/>
                    <a:gd name="T4" fmla="*/ 336 w 336"/>
                    <a:gd name="T5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6" h="384">
                      <a:moveTo>
                        <a:pt x="0" y="384"/>
                      </a:moveTo>
                      <a:lnTo>
                        <a:pt x="0" y="0"/>
                      </a:lnTo>
                      <a:lnTo>
                        <a:pt x="336" y="0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19">
                  <a:extLst>
                    <a:ext uri="{FF2B5EF4-FFF2-40B4-BE49-F238E27FC236}">
                      <a16:creationId xmlns:a16="http://schemas.microsoft.com/office/drawing/2014/main" id="{346A48F3-4ACB-4E1C-9F48-D3A8640A2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4" y="3216"/>
                  <a:ext cx="672" cy="291"/>
                </a:xfrm>
                <a:custGeom>
                  <a:avLst/>
                  <a:gdLst>
                    <a:gd name="T0" fmla="*/ 429 w 672"/>
                    <a:gd name="T1" fmla="*/ 291 h 291"/>
                    <a:gd name="T2" fmla="*/ 521 w 672"/>
                    <a:gd name="T3" fmla="*/ 291 h 291"/>
                    <a:gd name="T4" fmla="*/ 672 w 672"/>
                    <a:gd name="T5" fmla="*/ 291 h 291"/>
                    <a:gd name="T6" fmla="*/ 672 w 672"/>
                    <a:gd name="T7" fmla="*/ 0 h 291"/>
                    <a:gd name="T8" fmla="*/ 0 w 672"/>
                    <a:gd name="T9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2" h="291">
                      <a:moveTo>
                        <a:pt x="429" y="291"/>
                      </a:moveTo>
                      <a:cubicBezTo>
                        <a:pt x="460" y="291"/>
                        <a:pt x="490" y="291"/>
                        <a:pt x="521" y="291"/>
                      </a:cubicBezTo>
                      <a:lnTo>
                        <a:pt x="672" y="291"/>
                      </a:lnTo>
                      <a:lnTo>
                        <a:pt x="67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20">
                  <a:extLst>
                    <a:ext uri="{FF2B5EF4-FFF2-40B4-BE49-F238E27FC236}">
                      <a16:creationId xmlns:a16="http://schemas.microsoft.com/office/drawing/2014/main" id="{A9FBE386-931F-4A9E-A267-D6493F73F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2832"/>
                  <a:ext cx="336" cy="672"/>
                </a:xfrm>
                <a:custGeom>
                  <a:avLst/>
                  <a:gdLst>
                    <a:gd name="T0" fmla="*/ 336 w 336"/>
                    <a:gd name="T1" fmla="*/ 672 h 672"/>
                    <a:gd name="T2" fmla="*/ 0 w 336"/>
                    <a:gd name="T3" fmla="*/ 672 h 672"/>
                    <a:gd name="T4" fmla="*/ 0 w 336"/>
                    <a:gd name="T5" fmla="*/ 0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6" h="672">
                      <a:moveTo>
                        <a:pt x="336" y="672"/>
                      </a:moveTo>
                      <a:lnTo>
                        <a:pt x="0" y="6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21">
                  <a:extLst>
                    <a:ext uri="{FF2B5EF4-FFF2-40B4-BE49-F238E27FC236}">
                      <a16:creationId xmlns:a16="http://schemas.microsoft.com/office/drawing/2014/main" id="{3421ECF3-9A01-46ED-B553-8F8AE8446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4" y="2784"/>
                  <a:ext cx="672" cy="336"/>
                </a:xfrm>
                <a:custGeom>
                  <a:avLst/>
                  <a:gdLst>
                    <a:gd name="T0" fmla="*/ 672 w 672"/>
                    <a:gd name="T1" fmla="*/ 0 h 336"/>
                    <a:gd name="T2" fmla="*/ 672 w 672"/>
                    <a:gd name="T3" fmla="*/ 336 h 336"/>
                    <a:gd name="T4" fmla="*/ 0 w 672"/>
                    <a:gd name="T5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72" h="336">
                      <a:moveTo>
                        <a:pt x="672" y="0"/>
                      </a:moveTo>
                      <a:lnTo>
                        <a:pt x="672" y="336"/>
                      </a:lnTo>
                      <a:lnTo>
                        <a:pt x="0" y="336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" name="Text Box 22">
                <a:extLst>
                  <a:ext uri="{FF2B5EF4-FFF2-40B4-BE49-F238E27FC236}">
                    <a16:creationId xmlns:a16="http://schemas.microsoft.com/office/drawing/2014/main" id="{195FF712-F447-450D-B62F-403F1FBF6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0" y="2352"/>
                <a:ext cx="1809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Supermarket</a:t>
                </a:r>
              </a:p>
            </p:txBody>
          </p:sp>
          <p:sp>
            <p:nvSpPr>
              <p:cNvPr id="26" name="AutoShape 23">
                <a:extLst>
                  <a:ext uri="{FF2B5EF4-FFF2-40B4-BE49-F238E27FC236}">
                    <a16:creationId xmlns:a16="http://schemas.microsoft.com/office/drawing/2014/main" id="{13DDD7B7-09EB-4ABB-87F0-2D3957B35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" y="3600"/>
                <a:ext cx="240" cy="240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" name="Text Box 25">
            <a:extLst>
              <a:ext uri="{FF2B5EF4-FFF2-40B4-BE49-F238E27FC236}">
                <a16:creationId xmlns:a16="http://schemas.microsoft.com/office/drawing/2014/main" id="{5C24F751-8EA0-4359-A19A-068DD14B2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579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5" name="AutoShape 27">
            <a:extLst>
              <a:ext uri="{FF2B5EF4-FFF2-40B4-BE49-F238E27FC236}">
                <a16:creationId xmlns:a16="http://schemas.microsoft.com/office/drawing/2014/main" id="{699A85A7-B7CB-42C7-A5E0-AD6E6E6B5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79" y="393280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F99685-E763-4EE9-9E30-B04593325039}"/>
              </a:ext>
            </a:extLst>
          </p:cNvPr>
          <p:cNvGrpSpPr/>
          <p:nvPr/>
        </p:nvGrpSpPr>
        <p:grpSpPr>
          <a:xfrm>
            <a:off x="652188" y="45815"/>
            <a:ext cx="11375532" cy="671736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1FB121-CFA8-4B41-9A57-4561CAE0C1D6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9F83FD-BBD5-442F-A719-31641A81FAFD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5191C876-111E-4D09-82D3-2D4E0184DFD5}"/>
              </a:ext>
            </a:extLst>
          </p:cNvPr>
          <p:cNvSpPr/>
          <p:nvPr/>
        </p:nvSpPr>
        <p:spPr>
          <a:xfrm>
            <a:off x="38095" y="43946"/>
            <a:ext cx="818248" cy="78336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90E43-7F11-40E4-8EC9-9765A48A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9" t="8203" b="14182"/>
          <a:stretch/>
        </p:blipFill>
        <p:spPr>
          <a:xfrm>
            <a:off x="236852" y="221705"/>
            <a:ext cx="415336" cy="527053"/>
          </a:xfrm>
          <a:prstGeom prst="rect">
            <a:avLst/>
          </a:prstGeom>
        </p:spPr>
      </p:pic>
      <p:sp>
        <p:nvSpPr>
          <p:cNvPr id="33" name="Text Box 25">
            <a:extLst>
              <a:ext uri="{FF2B5EF4-FFF2-40B4-BE49-F238E27FC236}">
                <a16:creationId xmlns:a16="http://schemas.microsoft.com/office/drawing/2014/main" id="{5C24F751-8EA0-4359-A19A-068DD14B2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579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grpSp>
        <p:nvGrpSpPr>
          <p:cNvPr id="36" name="Group 41">
            <a:extLst>
              <a:ext uri="{FF2B5EF4-FFF2-40B4-BE49-F238E27FC236}">
                <a16:creationId xmlns:a16="http://schemas.microsoft.com/office/drawing/2014/main" id="{12163C3A-05D6-498E-950E-47441D67BE6E}"/>
              </a:ext>
            </a:extLst>
          </p:cNvPr>
          <p:cNvGrpSpPr>
            <a:grpSpLocks/>
          </p:cNvGrpSpPr>
          <p:nvPr/>
        </p:nvGrpSpPr>
        <p:grpSpPr bwMode="auto">
          <a:xfrm>
            <a:off x="3370208" y="750975"/>
            <a:ext cx="8957071" cy="4843374"/>
            <a:chOff x="48" y="788"/>
            <a:chExt cx="5874" cy="2898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29AAFA96-4548-4578-9351-01A1C44D1C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788"/>
              <a:ext cx="5568" cy="2898"/>
              <a:chOff x="96" y="692"/>
              <a:chExt cx="5568" cy="289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2B235A-5B9C-4899-A93F-1724B7A7B8A0}"/>
                  </a:ext>
                </a:extLst>
              </p:cNvPr>
              <p:cNvSpPr/>
              <p:nvPr/>
            </p:nvSpPr>
            <p:spPr>
              <a:xfrm>
                <a:off x="96" y="692"/>
                <a:ext cx="576" cy="289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PARK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C6B03AC-1AC1-4248-A71A-802A56D5D664}"/>
                  </a:ext>
                </a:extLst>
              </p:cNvPr>
              <p:cNvSpPr/>
              <p:nvPr/>
            </p:nvSpPr>
            <p:spPr>
              <a:xfrm>
                <a:off x="1584" y="692"/>
                <a:ext cx="721" cy="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/>
                    </a:solidFill>
                  </a:rPr>
                  <a:t>HOSPITAL</a:t>
                </a:r>
                <a:endParaRPr lang="vi-VN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989F673-627B-49BE-9E1F-9FE93A5F296A}"/>
                  </a:ext>
                </a:extLst>
              </p:cNvPr>
              <p:cNvSpPr/>
              <p:nvPr/>
            </p:nvSpPr>
            <p:spPr>
              <a:xfrm>
                <a:off x="856" y="1145"/>
                <a:ext cx="728" cy="36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TOY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STORE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F7FD733-8F3C-4FEB-B13E-61C3B9A5F158}"/>
                  </a:ext>
                </a:extLst>
              </p:cNvPr>
              <p:cNvSpPr/>
              <p:nvPr/>
            </p:nvSpPr>
            <p:spPr>
              <a:xfrm>
                <a:off x="856" y="1507"/>
                <a:ext cx="728" cy="4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>
                    <a:latin typeface="Calibri" panose="020F0502020204030204" pitchFamily="34" charset="0"/>
                  </a:rPr>
                  <a:t>MOVIE THEATER</a:t>
                </a:r>
                <a:endParaRPr lang="vi-VN" altLang="en-US" sz="14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78D27CF-E2A2-468D-AA6D-32559582A2AF}"/>
                  </a:ext>
                </a:extLst>
              </p:cNvPr>
              <p:cNvSpPr/>
              <p:nvPr/>
            </p:nvSpPr>
            <p:spPr>
              <a:xfrm>
                <a:off x="2512" y="692"/>
                <a:ext cx="1442" cy="45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RESTAURANT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D690367-E64E-49C6-80F8-1EEEE0751126}"/>
                  </a:ext>
                </a:extLst>
              </p:cNvPr>
              <p:cNvSpPr/>
              <p:nvPr/>
            </p:nvSpPr>
            <p:spPr>
              <a:xfrm>
                <a:off x="2512" y="1145"/>
                <a:ext cx="685" cy="4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BANK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F48B7BB-E893-40DF-BB0F-E2F795274999}"/>
                  </a:ext>
                </a:extLst>
              </p:cNvPr>
              <p:cNvSpPr/>
              <p:nvPr/>
            </p:nvSpPr>
            <p:spPr>
              <a:xfrm>
                <a:off x="3141" y="1145"/>
                <a:ext cx="795" cy="4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SHOE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STORE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C802EEF-495D-4513-9BE1-3C9D462CAE9A}"/>
                  </a:ext>
                </a:extLst>
              </p:cNvPr>
              <p:cNvSpPr/>
              <p:nvPr/>
            </p:nvSpPr>
            <p:spPr>
              <a:xfrm>
                <a:off x="2512" y="1552"/>
                <a:ext cx="1442" cy="40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HOTEL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1CCFFCD-4275-437A-8B27-AFCE55EFD0B3}"/>
                  </a:ext>
                </a:extLst>
              </p:cNvPr>
              <p:cNvSpPr/>
              <p:nvPr/>
            </p:nvSpPr>
            <p:spPr>
              <a:xfrm>
                <a:off x="856" y="692"/>
                <a:ext cx="728" cy="453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BAKERY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5FDC631-EC16-4EB5-AA9B-E86215A54098}"/>
                  </a:ext>
                </a:extLst>
              </p:cNvPr>
              <p:cNvSpPr/>
              <p:nvPr/>
            </p:nvSpPr>
            <p:spPr>
              <a:xfrm>
                <a:off x="1581" y="1462"/>
                <a:ext cx="724" cy="49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000" b="1">
                    <a:latin typeface=".VnTime" pitchFamily="34" charset="0"/>
                  </a:rPr>
                  <a:t>DRUGSTORE</a:t>
                </a:r>
                <a:endParaRPr lang="vi-VN" altLang="en-US" sz="1000" b="1">
                  <a:latin typeface=".VnTime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3C1C804-25CD-4D5B-948A-7ACADD80A64F}"/>
                  </a:ext>
                </a:extLst>
              </p:cNvPr>
              <p:cNvSpPr/>
              <p:nvPr/>
            </p:nvSpPr>
            <p:spPr>
              <a:xfrm>
                <a:off x="4263" y="692"/>
                <a:ext cx="1382" cy="131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6B3B43F-6846-4E04-8C3D-EE87565C6FCC}"/>
                  </a:ext>
                </a:extLst>
              </p:cNvPr>
              <p:cNvSpPr/>
              <p:nvPr/>
            </p:nvSpPr>
            <p:spPr>
              <a:xfrm>
                <a:off x="4239" y="692"/>
                <a:ext cx="495" cy="131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>
                <a:scene3d>
                  <a:camera prst="orthographicFront">
                    <a:rot lat="600000" lon="0" rev="5400000"/>
                  </a:camera>
                  <a:lightRig rig="threePt" dir="t"/>
                </a:scene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SUPERMARKET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4855946-D767-4104-BE85-3B82EA7ECF3B}"/>
                  </a:ext>
                </a:extLst>
              </p:cNvPr>
              <p:cNvSpPr/>
              <p:nvPr/>
            </p:nvSpPr>
            <p:spPr>
              <a:xfrm>
                <a:off x="4758" y="1145"/>
                <a:ext cx="859" cy="8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FACTORY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FE3C535-C8FC-47E3-8FCA-9209C71EBC3F}"/>
                  </a:ext>
                </a:extLst>
              </p:cNvPr>
              <p:cNvSpPr/>
              <p:nvPr/>
            </p:nvSpPr>
            <p:spPr>
              <a:xfrm>
                <a:off x="864" y="2277"/>
                <a:ext cx="1285" cy="12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CDF544D-2BD4-4611-B666-A2FF5141F1BF}"/>
                  </a:ext>
                </a:extLst>
              </p:cNvPr>
              <p:cNvSpPr/>
              <p:nvPr/>
            </p:nvSpPr>
            <p:spPr>
              <a:xfrm>
                <a:off x="864" y="2277"/>
                <a:ext cx="790" cy="77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600">
                    <a:latin typeface="Calibri" panose="020F0502020204030204" pitchFamily="34" charset="0"/>
                  </a:rPr>
                  <a:t>MARKET</a:t>
                </a:r>
                <a:endParaRPr lang="vi-VN" altLang="en-US" sz="160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F147DCA-1006-41E7-B1AF-5E7BF36E9728}"/>
                  </a:ext>
                </a:extLst>
              </p:cNvPr>
              <p:cNvSpPr/>
              <p:nvPr/>
            </p:nvSpPr>
            <p:spPr>
              <a:xfrm>
                <a:off x="1654" y="2277"/>
                <a:ext cx="633" cy="67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latin typeface=".VnTime" pitchFamily="34" charset="0"/>
                  </a:rPr>
                  <a:t>SOUVENIR</a:t>
                </a:r>
              </a:p>
              <a:p>
                <a:r>
                  <a:rPr lang="en-US" altLang="en-US" sz="1000">
                    <a:latin typeface=".VnTime" pitchFamily="34" charset="0"/>
                  </a:rPr>
                  <a:t>SHOP</a:t>
                </a:r>
                <a:endParaRPr lang="vi-VN" altLang="en-US" sz="1000">
                  <a:latin typeface=".VnTime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73B464D-178C-449D-8B6A-85B21BE19A15}"/>
                  </a:ext>
                </a:extLst>
              </p:cNvPr>
              <p:cNvSpPr/>
              <p:nvPr/>
            </p:nvSpPr>
            <p:spPr>
              <a:xfrm>
                <a:off x="1657" y="2956"/>
                <a:ext cx="633" cy="58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chemeClr val="tx1"/>
                    </a:solidFill>
                  </a:rPr>
                  <a:t>BOOKSTORE</a:t>
                </a:r>
                <a:endParaRPr lang="vi-VN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80E7363-CF7D-431C-B416-82BDB127C4B8}"/>
                  </a:ext>
                </a:extLst>
              </p:cNvPr>
              <p:cNvSpPr/>
              <p:nvPr/>
            </p:nvSpPr>
            <p:spPr>
              <a:xfrm>
                <a:off x="2512" y="2594"/>
                <a:ext cx="896" cy="9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000" dirty="0">
                    <a:latin typeface="Calibri" panose="020F0502020204030204" pitchFamily="34" charset="0"/>
                  </a:rPr>
                  <a:t>SCHOOL</a:t>
                </a:r>
                <a:endParaRPr lang="vi-VN" altLang="en-US" sz="2000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471B654-72A6-45CD-813E-A2792E60F901}"/>
                  </a:ext>
                </a:extLst>
              </p:cNvPr>
              <p:cNvSpPr/>
              <p:nvPr/>
            </p:nvSpPr>
            <p:spPr>
              <a:xfrm>
                <a:off x="2512" y="2277"/>
                <a:ext cx="1425" cy="31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POST OFFICE</a:t>
                </a:r>
                <a:endParaRPr lang="vi-V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5AD3350-6AE4-44C5-B165-5F7FFC646A3F}"/>
                  </a:ext>
                </a:extLst>
              </p:cNvPr>
              <p:cNvSpPr/>
              <p:nvPr/>
            </p:nvSpPr>
            <p:spPr>
              <a:xfrm>
                <a:off x="3381" y="2956"/>
                <a:ext cx="555" cy="58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000" b="1">
                    <a:latin typeface=".VnTime" pitchFamily="34" charset="0"/>
                  </a:rPr>
                  <a:t>MUSEUM</a:t>
                </a:r>
                <a:endParaRPr lang="vi-VN" altLang="en-US" sz="1000" b="1">
                  <a:latin typeface=".VnTime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6C5CA0-19F7-44DA-B2D9-53F17511FAAF}"/>
                  </a:ext>
                </a:extLst>
              </p:cNvPr>
              <p:cNvSpPr/>
              <p:nvPr/>
            </p:nvSpPr>
            <p:spPr>
              <a:xfrm>
                <a:off x="3381" y="2594"/>
                <a:ext cx="555" cy="3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000">
                    <a:latin typeface=".VnTime" pitchFamily="34" charset="0"/>
                  </a:rPr>
                  <a:t>POLICE</a:t>
                </a:r>
              </a:p>
              <a:p>
                <a:r>
                  <a:rPr lang="en-US" altLang="en-US" sz="1000">
                    <a:latin typeface=".VnTime" pitchFamily="34" charset="0"/>
                  </a:rPr>
                  <a:t>STATION</a:t>
                </a:r>
                <a:endParaRPr lang="vi-VN" altLang="en-US" sz="1000">
                  <a:latin typeface=".VnTime" pitchFamily="34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4CE495-9134-4A18-8DE8-B9944A0C3864}"/>
                  </a:ext>
                </a:extLst>
              </p:cNvPr>
              <p:cNvSpPr/>
              <p:nvPr/>
            </p:nvSpPr>
            <p:spPr>
              <a:xfrm>
                <a:off x="4263" y="2238"/>
                <a:ext cx="1401" cy="126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EB1E4F3-8EB3-45E3-8C5F-791C7EED73B5}"/>
                  </a:ext>
                </a:extLst>
              </p:cNvPr>
              <p:cNvSpPr/>
              <p:nvPr/>
            </p:nvSpPr>
            <p:spPr>
              <a:xfrm>
                <a:off x="4353" y="2373"/>
                <a:ext cx="1191" cy="997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chemeClr val="tx1"/>
                    </a:solidFill>
                  </a:rPr>
                  <a:t>STADIUM</a:t>
                </a:r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8" name="Picture 40" descr="co giao">
              <a:extLst>
                <a:ext uri="{FF2B5EF4-FFF2-40B4-BE49-F238E27FC236}">
                  <a16:creationId xmlns:a16="http://schemas.microsoft.com/office/drawing/2014/main" id="{8A6E20E6-80AD-4AB3-AE03-DC22EAB4C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" y="2719"/>
              <a:ext cx="336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AutoShape 45">
            <a:extLst>
              <a:ext uri="{FF2B5EF4-FFF2-40B4-BE49-F238E27FC236}">
                <a16:creationId xmlns:a16="http://schemas.microsoft.com/office/drawing/2014/main" id="{7DCB041F-5A12-47A8-9828-33C0D32B495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89709" y="4726756"/>
            <a:ext cx="3048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46">
            <a:extLst>
              <a:ext uri="{FF2B5EF4-FFF2-40B4-BE49-F238E27FC236}">
                <a16:creationId xmlns:a16="http://schemas.microsoft.com/office/drawing/2014/main" id="{16E29222-7B08-47F5-8232-85FB6924C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03" y="5528355"/>
            <a:ext cx="11800116" cy="10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 b="1" u="sng" dirty="0">
                <a:latin typeface=".VnTime" pitchFamily="34" charset="0"/>
              </a:rPr>
              <a:t>Example:</a:t>
            </a:r>
            <a:r>
              <a:rPr lang="en-US" altLang="en-US" sz="2400" b="1" dirty="0">
                <a:latin typeface=".VnTime" pitchFamily="34" charset="0"/>
              </a:rPr>
              <a:t>  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 b="1" dirty="0">
                <a:latin typeface=".VnTime" pitchFamily="34" charset="0"/>
              </a:rPr>
              <a:t>S1: Where is 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the bank</a:t>
            </a:r>
            <a:r>
              <a:rPr lang="en-US" altLang="en-US" sz="2400" b="1" dirty="0">
                <a:latin typeface=".VnTime" pitchFamily="34" charset="0"/>
              </a:rPr>
              <a:t>?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US" altLang="en-US" sz="2400" b="1" dirty="0">
                <a:latin typeface=".VnTime" pitchFamily="34" charset="0"/>
              </a:rPr>
              <a:t>S2: 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The bank </a:t>
            </a:r>
            <a:r>
              <a:rPr lang="en-US" altLang="en-US" sz="2400" b="1" dirty="0">
                <a:solidFill>
                  <a:schemeClr val="tx2"/>
                </a:solidFill>
                <a:latin typeface=".VnTime" pitchFamily="34" charset="0"/>
              </a:rPr>
              <a:t>is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400" b="1" dirty="0">
                <a:solidFill>
                  <a:srgbClr val="FF33CC"/>
                </a:solidFill>
                <a:latin typeface=".VnTime" pitchFamily="34" charset="0"/>
              </a:rPr>
              <a:t>between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400" b="1" dirty="0">
                <a:solidFill>
                  <a:srgbClr val="9900CC"/>
                </a:solidFill>
                <a:latin typeface=".VnTime" pitchFamily="34" charset="0"/>
              </a:rPr>
              <a:t>the hotel and the restaurant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. </a:t>
            </a:r>
            <a:r>
              <a:rPr lang="en-US" altLang="en-US" sz="2400" b="1" dirty="0">
                <a:solidFill>
                  <a:schemeClr val="tx2"/>
                </a:solidFill>
                <a:latin typeface=".VnTime" pitchFamily="34" charset="0"/>
              </a:rPr>
              <a:t>It’s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400" b="1" dirty="0">
                <a:solidFill>
                  <a:srgbClr val="FF33CC"/>
                </a:solidFill>
                <a:latin typeface=".VnTime" pitchFamily="34" charset="0"/>
              </a:rPr>
              <a:t>opposite</a:t>
            </a:r>
            <a:r>
              <a:rPr lang="en-US" altLang="en-US" sz="24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.VnTime" pitchFamily="34" charset="0"/>
              </a:rPr>
              <a:t>the hospital.</a:t>
            </a:r>
            <a:endParaRPr lang="en-US" altLang="en-US" sz="2400" b="1" dirty="0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64" name="Oval 55">
            <a:extLst>
              <a:ext uri="{FF2B5EF4-FFF2-40B4-BE49-F238E27FC236}">
                <a16:creationId xmlns:a16="http://schemas.microsoft.com/office/drawing/2014/main" id="{49684779-A4AF-4E0D-9CEF-B149A1D70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944" y="1636486"/>
            <a:ext cx="9144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56">
            <a:extLst>
              <a:ext uri="{FF2B5EF4-FFF2-40B4-BE49-F238E27FC236}">
                <a16:creationId xmlns:a16="http://schemas.microsoft.com/office/drawing/2014/main" id="{D590CE27-477E-45B0-AF34-13D46DC52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6856" y="1520371"/>
            <a:ext cx="838200" cy="6096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57">
            <a:extLst>
              <a:ext uri="{FF2B5EF4-FFF2-40B4-BE49-F238E27FC236}">
                <a16:creationId xmlns:a16="http://schemas.microsoft.com/office/drawing/2014/main" id="{90EC69B4-36F3-45BA-8874-2082C92DE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2" y="2354939"/>
            <a:ext cx="1066800" cy="3810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59">
            <a:extLst>
              <a:ext uri="{FF2B5EF4-FFF2-40B4-BE49-F238E27FC236}">
                <a16:creationId xmlns:a16="http://schemas.microsoft.com/office/drawing/2014/main" id="{E8B60EBD-926C-427B-95A9-0804D92E9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055" y="878112"/>
            <a:ext cx="16764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60">
            <a:extLst>
              <a:ext uri="{FF2B5EF4-FFF2-40B4-BE49-F238E27FC236}">
                <a16:creationId xmlns:a16="http://schemas.microsoft.com/office/drawing/2014/main" id="{F2B33D9E-57A3-47CB-9FBA-56555BBB8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171" y="4016832"/>
            <a:ext cx="838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61">
            <a:extLst>
              <a:ext uri="{FF2B5EF4-FFF2-40B4-BE49-F238E27FC236}">
                <a16:creationId xmlns:a16="http://schemas.microsoft.com/office/drawing/2014/main" id="{646F558D-273E-4166-B597-8777BC390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231" y="4546596"/>
            <a:ext cx="1066800" cy="3810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0" name="Oval 62">
            <a:extLst>
              <a:ext uri="{FF2B5EF4-FFF2-40B4-BE49-F238E27FC236}">
                <a16:creationId xmlns:a16="http://schemas.microsoft.com/office/drawing/2014/main" id="{04F5BA27-5ABE-4580-B1B1-652F03404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226" y="4604658"/>
            <a:ext cx="533400" cy="9144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63">
            <a:extLst>
              <a:ext uri="{FF2B5EF4-FFF2-40B4-BE49-F238E27FC236}">
                <a16:creationId xmlns:a16="http://schemas.microsoft.com/office/drawing/2014/main" id="{A7315ECB-D25D-4037-B54F-08DBEA5B7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5" y="1091024"/>
            <a:ext cx="30277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this street map. Ask for and give directions to these place .</a:t>
            </a:r>
          </a:p>
        </p:txBody>
      </p:sp>
      <p:sp>
        <p:nvSpPr>
          <p:cNvPr id="72" name="Oval 61">
            <a:extLst>
              <a:ext uri="{FF2B5EF4-FFF2-40B4-BE49-F238E27FC236}">
                <a16:creationId xmlns:a16="http://schemas.microsoft.com/office/drawing/2014/main" id="{9597BE51-1AE5-41DA-A35B-19EDE9E53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764" y="3501789"/>
            <a:ext cx="1736292" cy="3810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F667EF3B-E6CF-46E7-8D4A-0321DC4F9FC2}"/>
              </a:ext>
            </a:extLst>
          </p:cNvPr>
          <p:cNvGrpSpPr>
            <a:grpSpLocks/>
          </p:cNvGrpSpPr>
          <p:nvPr/>
        </p:nvGrpSpPr>
        <p:grpSpPr bwMode="auto">
          <a:xfrm>
            <a:off x="3066140" y="751115"/>
            <a:ext cx="8839200" cy="4632325"/>
            <a:chOff x="96" y="672"/>
            <a:chExt cx="5568" cy="291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6B032C-4EE1-4866-92FA-F9EB52215621}"/>
                </a:ext>
              </a:extLst>
            </p:cNvPr>
            <p:cNvSpPr/>
            <p:nvPr/>
          </p:nvSpPr>
          <p:spPr>
            <a:xfrm>
              <a:off x="96" y="692"/>
              <a:ext cx="576" cy="289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PARK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F97BE8-7F51-4F7D-8F66-FAF7CE50F239}"/>
                </a:ext>
              </a:extLst>
            </p:cNvPr>
            <p:cNvSpPr/>
            <p:nvPr/>
          </p:nvSpPr>
          <p:spPr>
            <a:xfrm>
              <a:off x="1584" y="692"/>
              <a:ext cx="720" cy="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HOSPITAL</a:t>
              </a:r>
              <a:endParaRPr lang="vi-VN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F7C682-A6C7-494F-93FE-D87AFAA2B760}"/>
                </a:ext>
              </a:extLst>
            </p:cNvPr>
            <p:cNvSpPr/>
            <p:nvPr/>
          </p:nvSpPr>
          <p:spPr>
            <a:xfrm>
              <a:off x="855" y="1145"/>
              <a:ext cx="729" cy="36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TOY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STORE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B973B3-6779-489B-A201-BE1DF2642FB5}"/>
                </a:ext>
              </a:extLst>
            </p:cNvPr>
            <p:cNvSpPr/>
            <p:nvPr/>
          </p:nvSpPr>
          <p:spPr>
            <a:xfrm>
              <a:off x="855" y="1507"/>
              <a:ext cx="729" cy="4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>
                  <a:latin typeface="Calibri" panose="020F0502020204030204" pitchFamily="34" charset="0"/>
                </a:rPr>
                <a:t>MOVIE THEATER</a:t>
              </a:r>
              <a:endParaRPr lang="vi-VN" altLang="en-US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9C7A38-DB92-44C5-9573-8365157A8345}"/>
                </a:ext>
              </a:extLst>
            </p:cNvPr>
            <p:cNvSpPr/>
            <p:nvPr/>
          </p:nvSpPr>
          <p:spPr>
            <a:xfrm>
              <a:off x="2511" y="692"/>
              <a:ext cx="1443" cy="45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RESTAURANT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463048-1B80-47F3-B903-4DDEB67C06FA}"/>
                </a:ext>
              </a:extLst>
            </p:cNvPr>
            <p:cNvSpPr/>
            <p:nvPr/>
          </p:nvSpPr>
          <p:spPr>
            <a:xfrm>
              <a:off x="2511" y="1145"/>
              <a:ext cx="685" cy="4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BANK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519404-B21B-4FC2-A85C-FCEBD1623551}"/>
                </a:ext>
              </a:extLst>
            </p:cNvPr>
            <p:cNvSpPr/>
            <p:nvPr/>
          </p:nvSpPr>
          <p:spPr>
            <a:xfrm>
              <a:off x="3141" y="1145"/>
              <a:ext cx="795" cy="4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SHOE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STORE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7F578B-8756-455C-B70D-45C94A39BBA8}"/>
                </a:ext>
              </a:extLst>
            </p:cNvPr>
            <p:cNvSpPr/>
            <p:nvPr/>
          </p:nvSpPr>
          <p:spPr>
            <a:xfrm>
              <a:off x="2511" y="1552"/>
              <a:ext cx="1443" cy="40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HOTEL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95510D-8A0E-4682-B62D-EDC0D33A94FC}"/>
                </a:ext>
              </a:extLst>
            </p:cNvPr>
            <p:cNvSpPr/>
            <p:nvPr/>
          </p:nvSpPr>
          <p:spPr>
            <a:xfrm>
              <a:off x="855" y="692"/>
              <a:ext cx="729" cy="453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BAKERY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D23872-393F-446B-995A-CC358BBC5C2A}"/>
                </a:ext>
              </a:extLst>
            </p:cNvPr>
            <p:cNvSpPr/>
            <p:nvPr/>
          </p:nvSpPr>
          <p:spPr>
            <a:xfrm>
              <a:off x="1581" y="1462"/>
              <a:ext cx="723" cy="49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DRUGSTORE</a:t>
              </a:r>
              <a:endParaRPr lang="vi-VN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670DCA-15B7-472B-9E7F-4070165F9DF7}"/>
                </a:ext>
              </a:extLst>
            </p:cNvPr>
            <p:cNvSpPr/>
            <p:nvPr/>
          </p:nvSpPr>
          <p:spPr>
            <a:xfrm>
              <a:off x="4263" y="692"/>
              <a:ext cx="1382" cy="13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2A1867-AC08-4799-B517-C3D086F1FF73}"/>
                </a:ext>
              </a:extLst>
            </p:cNvPr>
            <p:cNvSpPr/>
            <p:nvPr/>
          </p:nvSpPr>
          <p:spPr>
            <a:xfrm>
              <a:off x="4239" y="692"/>
              <a:ext cx="495" cy="13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>
              <a:scene3d>
                <a:camera prst="orthographicFront">
                  <a:rot lat="600000" lon="0" rev="5400000"/>
                </a:camera>
                <a:lightRig rig="threePt" dir="t"/>
              </a:scene3d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SUPERMARKET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970282-9143-4106-9923-BB030926B1E6}"/>
                </a:ext>
              </a:extLst>
            </p:cNvPr>
            <p:cNvSpPr/>
            <p:nvPr/>
          </p:nvSpPr>
          <p:spPr>
            <a:xfrm>
              <a:off x="4758" y="1145"/>
              <a:ext cx="858" cy="8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FACTORY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1BD3AB-679D-461E-9206-C8166EA9297E}"/>
                </a:ext>
              </a:extLst>
            </p:cNvPr>
            <p:cNvSpPr/>
            <p:nvPr/>
          </p:nvSpPr>
          <p:spPr>
            <a:xfrm>
              <a:off x="864" y="2277"/>
              <a:ext cx="1285" cy="12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4B9093-6EC8-4BF8-B2D3-EB87896815D9}"/>
                </a:ext>
              </a:extLst>
            </p:cNvPr>
            <p:cNvSpPr/>
            <p:nvPr/>
          </p:nvSpPr>
          <p:spPr>
            <a:xfrm>
              <a:off x="864" y="2277"/>
              <a:ext cx="790" cy="7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latin typeface="Calibri" panose="020F0502020204030204" pitchFamily="34" charset="0"/>
                </a:rPr>
                <a:t>MARKET</a:t>
              </a:r>
              <a:endParaRPr lang="vi-VN" altLang="en-US" sz="16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953AD4-D3E0-4A60-A0DC-8D39E0083FA2}"/>
                </a:ext>
              </a:extLst>
            </p:cNvPr>
            <p:cNvSpPr/>
            <p:nvPr/>
          </p:nvSpPr>
          <p:spPr>
            <a:xfrm>
              <a:off x="1654" y="2277"/>
              <a:ext cx="633" cy="67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SOUVENIR</a:t>
              </a:r>
            </a:p>
            <a:p>
              <a:pPr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SHOP</a:t>
              </a:r>
              <a:endParaRPr lang="vi-VN" sz="11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A4CBFF-0D23-4F86-B676-635C1DE94F11}"/>
                </a:ext>
              </a:extLst>
            </p:cNvPr>
            <p:cNvSpPr/>
            <p:nvPr/>
          </p:nvSpPr>
          <p:spPr>
            <a:xfrm>
              <a:off x="1657" y="2956"/>
              <a:ext cx="633" cy="58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BOOKSTORE</a:t>
              </a:r>
              <a:endParaRPr lang="vi-VN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809941-AF37-486F-AF83-D34B129CD5F9}"/>
                </a:ext>
              </a:extLst>
            </p:cNvPr>
            <p:cNvSpPr/>
            <p:nvPr/>
          </p:nvSpPr>
          <p:spPr>
            <a:xfrm>
              <a:off x="2511" y="2594"/>
              <a:ext cx="897" cy="9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latin typeface="Calibri" panose="020F0502020204030204" pitchFamily="34" charset="0"/>
                </a:rPr>
                <a:t>SCHOOL</a:t>
              </a:r>
              <a:endParaRPr lang="vi-VN" altLang="en-US" sz="20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9EBF92-EB58-47D5-9281-CDCB251B37A8}"/>
                </a:ext>
              </a:extLst>
            </p:cNvPr>
            <p:cNvSpPr/>
            <p:nvPr/>
          </p:nvSpPr>
          <p:spPr>
            <a:xfrm>
              <a:off x="2511" y="2277"/>
              <a:ext cx="1425" cy="31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POST OFFICE</a:t>
              </a:r>
              <a:endParaRPr lang="vi-VN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CE4D90-425C-4E95-B610-5D78A2BEA22E}"/>
                </a:ext>
              </a:extLst>
            </p:cNvPr>
            <p:cNvSpPr/>
            <p:nvPr/>
          </p:nvSpPr>
          <p:spPr>
            <a:xfrm>
              <a:off x="3381" y="2956"/>
              <a:ext cx="555" cy="5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dirty="0">
                  <a:solidFill>
                    <a:schemeClr val="tx1"/>
                  </a:solidFill>
                </a:rPr>
                <a:t>MUSEUM</a:t>
              </a:r>
              <a:endParaRPr lang="vi-VN" sz="9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95D723-6D18-4C84-BEE0-6382776377D4}"/>
                </a:ext>
              </a:extLst>
            </p:cNvPr>
            <p:cNvSpPr/>
            <p:nvPr/>
          </p:nvSpPr>
          <p:spPr>
            <a:xfrm>
              <a:off x="3381" y="2594"/>
              <a:ext cx="555" cy="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POLICE</a:t>
              </a:r>
            </a:p>
            <a:p>
              <a:pPr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STATION</a:t>
              </a:r>
              <a:endParaRPr lang="vi-VN" sz="10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717430-8633-47B3-A674-6852571963E4}"/>
                </a:ext>
              </a:extLst>
            </p:cNvPr>
            <p:cNvSpPr/>
            <p:nvPr/>
          </p:nvSpPr>
          <p:spPr>
            <a:xfrm>
              <a:off x="4263" y="2238"/>
              <a:ext cx="1401" cy="126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80587AF-0BC8-47E6-A7B9-BC284BF5BDAF}"/>
                </a:ext>
              </a:extLst>
            </p:cNvPr>
            <p:cNvSpPr/>
            <p:nvPr/>
          </p:nvSpPr>
          <p:spPr>
            <a:xfrm>
              <a:off x="4353" y="2373"/>
              <a:ext cx="1191" cy="997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STADIUM</a:t>
              </a:r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7914" name="Rectangle 26">
            <a:extLst>
              <a:ext uri="{FF2B5EF4-FFF2-40B4-BE49-F238E27FC236}">
                <a16:creationId xmlns:a16="http://schemas.microsoft.com/office/drawing/2014/main" id="{14F46081-38AB-468F-B027-C44B8EB32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7" y="1109454"/>
            <a:ext cx="30030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rgbClr val="FF0066"/>
                </a:solidFill>
                <a:latin typeface=".VnTime" pitchFamily="34" charset="0"/>
              </a:rPr>
              <a:t>Listen and write the places.</a:t>
            </a:r>
          </a:p>
        </p:txBody>
      </p:sp>
      <p:sp>
        <p:nvSpPr>
          <p:cNvPr id="37915" name="Text Box 27">
            <a:extLst>
              <a:ext uri="{FF2B5EF4-FFF2-40B4-BE49-F238E27FC236}">
                <a16:creationId xmlns:a16="http://schemas.microsoft.com/office/drawing/2014/main" id="{ECE04FB2-9EB5-433C-AC2C-0E2D1031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540" y="5399314"/>
            <a:ext cx="2667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990000"/>
                </a:solidFill>
                <a:latin typeface=".VnTime" pitchFamily="34" charset="0"/>
              </a:rPr>
              <a:t>a. souvenir shop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990000"/>
                </a:solidFill>
                <a:latin typeface=".VnTime" pitchFamily="34" charset="0"/>
              </a:rPr>
              <a:t>b. shoe store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990000"/>
                </a:solidFill>
                <a:latin typeface=".VnTime" pitchFamily="34" charset="0"/>
              </a:rPr>
              <a:t>c. hotel</a:t>
            </a:r>
          </a:p>
        </p:txBody>
      </p:sp>
      <p:sp>
        <p:nvSpPr>
          <p:cNvPr id="37917" name="AutoShape 29">
            <a:extLst>
              <a:ext uri="{FF2B5EF4-FFF2-40B4-BE49-F238E27FC236}">
                <a16:creationId xmlns:a16="http://schemas.microsoft.com/office/drawing/2014/main" id="{D0A0B84A-2280-4B03-8954-09CA9A52435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448140" y="2732314"/>
            <a:ext cx="3048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918" name="Picture 30" descr="co giao">
            <a:extLst>
              <a:ext uri="{FF2B5EF4-FFF2-40B4-BE49-F238E27FC236}">
                <a16:creationId xmlns:a16="http://schemas.microsoft.com/office/drawing/2014/main" id="{FBCFAFC6-45B7-4CC8-BF90-C2A7E1DF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540" y="3875314"/>
            <a:ext cx="533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21" name="Text Box 33">
            <a:extLst>
              <a:ext uri="{FF2B5EF4-FFF2-40B4-BE49-F238E27FC236}">
                <a16:creationId xmlns:a16="http://schemas.microsoft.com/office/drawing/2014/main" id="{A35A951F-4B19-4F07-BC3C-715EF1468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540" y="5399315"/>
            <a:ext cx="266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990000"/>
                </a:solidFill>
                <a:latin typeface=".VnTime" pitchFamily="34" charset="0"/>
              </a:rPr>
              <a:t>d. drugstore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990000"/>
                </a:solidFill>
                <a:latin typeface=".VnTime" pitchFamily="34" charset="0"/>
              </a:rPr>
              <a:t>e. hospital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3521DD-65D5-47F0-93F9-B62A3C9205F6}"/>
              </a:ext>
            </a:extLst>
          </p:cNvPr>
          <p:cNvGrpSpPr/>
          <p:nvPr/>
        </p:nvGrpSpPr>
        <p:grpSpPr>
          <a:xfrm>
            <a:off x="778373" y="-5110"/>
            <a:ext cx="11375532" cy="591463"/>
            <a:chOff x="456434" y="226849"/>
            <a:chExt cx="7695640" cy="681131"/>
          </a:xfrm>
          <a:solidFill>
            <a:srgbClr val="0070C0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DCF2DF-430B-45F1-B9FC-F8F604BE0B8C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7D87CF-F6D9-4F2C-B81B-741CE3C0F659}"/>
                </a:ext>
              </a:extLst>
            </p:cNvPr>
            <p:cNvSpPr txBox="1"/>
            <p:nvPr/>
          </p:nvSpPr>
          <p:spPr>
            <a:xfrm>
              <a:off x="764445" y="264690"/>
              <a:ext cx="7379479" cy="60544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Arial Rounded MT Bold" charset="0"/>
                </a:rPr>
                <a:t>Presenting  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013A2EDD-3AAC-4E27-B53C-0897E08B5F58}"/>
              </a:ext>
            </a:extLst>
          </p:cNvPr>
          <p:cNvSpPr/>
          <p:nvPr/>
        </p:nvSpPr>
        <p:spPr>
          <a:xfrm>
            <a:off x="183235" y="-57658"/>
            <a:ext cx="818248" cy="783368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E71F2D-C58F-4811-853F-E9B3DA8A8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79" t="8203" b="14182"/>
          <a:stretch/>
        </p:blipFill>
        <p:spPr>
          <a:xfrm>
            <a:off x="411598" y="70505"/>
            <a:ext cx="415336" cy="527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7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81" name="Text Box 13">
            <a:extLst>
              <a:ext uri="{FF2B5EF4-FFF2-40B4-BE49-F238E27FC236}">
                <a16:creationId xmlns:a16="http://schemas.microsoft.com/office/drawing/2014/main" id="{79331778-5B3B-465A-95D1-651FC292E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6284913"/>
            <a:ext cx="2987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8DE0D2-4E8F-48C4-ADA0-FD5A04E77107}"/>
              </a:ext>
            </a:extLst>
          </p:cNvPr>
          <p:cNvSpPr txBox="1"/>
          <p:nvPr/>
        </p:nvSpPr>
        <p:spPr>
          <a:xfrm>
            <a:off x="1055296" y="27749"/>
            <a:ext cx="11086561" cy="783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0576" tIns="63500" rIns="63500" bIns="63500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latin typeface="Arial Rounded MT Bold" charset="0"/>
              </a:rPr>
              <a:t>Homework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59DB53-3DBA-4447-9409-5C6E3B4E1BE2}"/>
              </a:ext>
            </a:extLst>
          </p:cNvPr>
          <p:cNvSpPr/>
          <p:nvPr/>
        </p:nvSpPr>
        <p:spPr>
          <a:xfrm>
            <a:off x="477078" y="-57659"/>
            <a:ext cx="872748" cy="868775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447005-D3C0-4B82-AC65-E1089CEA0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0" t="5565" r="32658" b="15690"/>
          <a:stretch/>
        </p:blipFill>
        <p:spPr>
          <a:xfrm>
            <a:off x="658454" y="40617"/>
            <a:ext cx="509995" cy="672221"/>
          </a:xfrm>
          <a:prstGeom prst="rect">
            <a:avLst/>
          </a:prstGeom>
        </p:spPr>
      </p:pic>
      <p:pic>
        <p:nvPicPr>
          <p:cNvPr id="12" name="Picture 16" descr="Homework Software Clip Art - Cách Vẽ Mèo Chibi , Free Transparent Clipart -  ClipartKey">
            <a:extLst>
              <a:ext uri="{FF2B5EF4-FFF2-40B4-BE49-F238E27FC236}">
                <a16:creationId xmlns:a16="http://schemas.microsoft.com/office/drawing/2014/main" id="{57A8F34F-4A0D-482F-B26E-1C482EFD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0" y="1441975"/>
            <a:ext cx="2987675" cy="33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7AF27E-1605-4269-A82A-B5880B84572A}"/>
              </a:ext>
            </a:extLst>
          </p:cNvPr>
          <p:cNvGrpSpPr/>
          <p:nvPr/>
        </p:nvGrpSpPr>
        <p:grpSpPr>
          <a:xfrm>
            <a:off x="3604591" y="1779601"/>
            <a:ext cx="7752522" cy="2553860"/>
            <a:chOff x="177385" y="2818780"/>
            <a:chExt cx="4836100" cy="9285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D29C7F5-E984-4B06-A3C2-09B538118312}"/>
                </a:ext>
              </a:extLst>
            </p:cNvPr>
            <p:cNvSpPr/>
            <p:nvPr/>
          </p:nvSpPr>
          <p:spPr>
            <a:xfrm>
              <a:off x="177385" y="2818780"/>
              <a:ext cx="4836100" cy="928560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831A0A9-0DAB-42EF-B809-973632E58121}"/>
                </a:ext>
              </a:extLst>
            </p:cNvPr>
            <p:cNvSpPr txBox="1"/>
            <p:nvPr/>
          </p:nvSpPr>
          <p:spPr>
            <a:xfrm>
              <a:off x="285764" y="2870172"/>
              <a:ext cx="4593856" cy="811118"/>
            </a:xfrm>
            <a:prstGeom prst="rect">
              <a:avLst/>
            </a:prstGeom>
            <a:solidFill>
              <a:srgbClr val="FFC77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2400" kern="1200" dirty="0">
                  <a:solidFill>
                    <a:schemeClr val="tx1"/>
                  </a:solidFill>
                </a:rPr>
                <a:t>Review the Vocabulary (spelling &amp; meaning)</a:t>
              </a: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Review structures for asking for and giving directions and distance</a:t>
              </a:r>
              <a:endParaRPr lang="en-US" sz="2400" kern="1200" dirty="0">
                <a:solidFill>
                  <a:schemeClr val="tx1"/>
                </a:solidFill>
              </a:endParaRPr>
            </a:p>
            <a:p>
              <a:pPr marL="342900" lvl="0" indent="-3429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Do assignments.</a:t>
              </a:r>
              <a:endParaRPr lang="vi-VN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9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57;p55">
            <a:extLst>
              <a:ext uri="{FF2B5EF4-FFF2-40B4-BE49-F238E27FC236}">
                <a16:creationId xmlns:a16="http://schemas.microsoft.com/office/drawing/2014/main" id="{DA79DA24-7813-4CD8-B4A4-8C24B6AC3293}"/>
              </a:ext>
            </a:extLst>
          </p:cNvPr>
          <p:cNvGrpSpPr/>
          <p:nvPr/>
        </p:nvGrpSpPr>
        <p:grpSpPr>
          <a:xfrm>
            <a:off x="10237728" y="367690"/>
            <a:ext cx="587540" cy="795550"/>
            <a:chOff x="1565816" y="3179551"/>
            <a:chExt cx="1118746" cy="1298948"/>
          </a:xfrm>
        </p:grpSpPr>
        <p:sp>
          <p:nvSpPr>
            <p:cNvPr id="3" name="Google Shape;1158;p55">
              <a:extLst>
                <a:ext uri="{FF2B5EF4-FFF2-40B4-BE49-F238E27FC236}">
                  <a16:creationId xmlns:a16="http://schemas.microsoft.com/office/drawing/2014/main" id="{CE079FED-E403-4F77-A05D-B2E4172194FE}"/>
                </a:ext>
              </a:extLst>
            </p:cNvPr>
            <p:cNvSpPr/>
            <p:nvPr/>
          </p:nvSpPr>
          <p:spPr>
            <a:xfrm>
              <a:off x="1615978" y="4171695"/>
              <a:ext cx="309263" cy="248359"/>
            </a:xfrm>
            <a:custGeom>
              <a:avLst/>
              <a:gdLst/>
              <a:ahLst/>
              <a:cxnLst/>
              <a:rect l="l" t="t" r="r" b="b"/>
              <a:pathLst>
                <a:path w="14924" h="11985" extrusionOk="0">
                  <a:moveTo>
                    <a:pt x="3631" y="0"/>
                  </a:moveTo>
                  <a:cubicBezTo>
                    <a:pt x="2190" y="58"/>
                    <a:pt x="923" y="1153"/>
                    <a:pt x="635" y="2593"/>
                  </a:cubicBezTo>
                  <a:cubicBezTo>
                    <a:pt x="347" y="3688"/>
                    <a:pt x="1" y="7663"/>
                    <a:pt x="7433" y="11985"/>
                  </a:cubicBezTo>
                  <a:cubicBezTo>
                    <a:pt x="14923" y="7663"/>
                    <a:pt x="14578" y="3688"/>
                    <a:pt x="14290" y="2593"/>
                  </a:cubicBezTo>
                  <a:cubicBezTo>
                    <a:pt x="13944" y="1153"/>
                    <a:pt x="12734" y="58"/>
                    <a:pt x="11294" y="0"/>
                  </a:cubicBezTo>
                  <a:cubicBezTo>
                    <a:pt x="10084" y="58"/>
                    <a:pt x="9104" y="749"/>
                    <a:pt x="8586" y="1786"/>
                  </a:cubicBezTo>
                  <a:cubicBezTo>
                    <a:pt x="8355" y="2190"/>
                    <a:pt x="7894" y="2420"/>
                    <a:pt x="7433" y="2420"/>
                  </a:cubicBezTo>
                  <a:cubicBezTo>
                    <a:pt x="6972" y="2420"/>
                    <a:pt x="6569" y="2190"/>
                    <a:pt x="6339" y="1786"/>
                  </a:cubicBezTo>
                  <a:cubicBezTo>
                    <a:pt x="5820" y="749"/>
                    <a:pt x="4783" y="58"/>
                    <a:pt x="3631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59;p55">
              <a:extLst>
                <a:ext uri="{FF2B5EF4-FFF2-40B4-BE49-F238E27FC236}">
                  <a16:creationId xmlns:a16="http://schemas.microsoft.com/office/drawing/2014/main" id="{D46E8E90-9E4A-453A-8773-5A29D2374081}"/>
                </a:ext>
              </a:extLst>
            </p:cNvPr>
            <p:cNvSpPr/>
            <p:nvPr/>
          </p:nvSpPr>
          <p:spPr>
            <a:xfrm>
              <a:off x="2331193" y="4037966"/>
              <a:ext cx="309263" cy="248359"/>
            </a:xfrm>
            <a:custGeom>
              <a:avLst/>
              <a:gdLst/>
              <a:ahLst/>
              <a:cxnLst/>
              <a:rect l="l" t="t" r="r" b="b"/>
              <a:pathLst>
                <a:path w="14924" h="11985" extrusionOk="0">
                  <a:moveTo>
                    <a:pt x="3688" y="0"/>
                  </a:moveTo>
                  <a:cubicBezTo>
                    <a:pt x="2190" y="116"/>
                    <a:pt x="980" y="1153"/>
                    <a:pt x="635" y="2593"/>
                  </a:cubicBezTo>
                  <a:cubicBezTo>
                    <a:pt x="346" y="3745"/>
                    <a:pt x="1" y="7721"/>
                    <a:pt x="7491" y="11985"/>
                  </a:cubicBezTo>
                  <a:cubicBezTo>
                    <a:pt x="14923" y="7721"/>
                    <a:pt x="14635" y="3745"/>
                    <a:pt x="14289" y="2593"/>
                  </a:cubicBezTo>
                  <a:cubicBezTo>
                    <a:pt x="14001" y="1153"/>
                    <a:pt x="12791" y="116"/>
                    <a:pt x="11293" y="0"/>
                  </a:cubicBezTo>
                  <a:cubicBezTo>
                    <a:pt x="10141" y="58"/>
                    <a:pt x="9104" y="749"/>
                    <a:pt x="8585" y="1786"/>
                  </a:cubicBezTo>
                  <a:cubicBezTo>
                    <a:pt x="8355" y="2190"/>
                    <a:pt x="7952" y="2420"/>
                    <a:pt x="7491" y="2420"/>
                  </a:cubicBezTo>
                  <a:cubicBezTo>
                    <a:pt x="7030" y="2420"/>
                    <a:pt x="6627" y="2190"/>
                    <a:pt x="6338" y="1786"/>
                  </a:cubicBezTo>
                  <a:cubicBezTo>
                    <a:pt x="5820" y="749"/>
                    <a:pt x="4840" y="58"/>
                    <a:pt x="3688" y="0"/>
                  </a:cubicBezTo>
                  <a:close/>
                </a:path>
              </a:pathLst>
            </a:custGeom>
            <a:solidFill>
              <a:srgbClr val="FF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60;p55">
              <a:hlinkClick r:id="rId2" action="ppaction://hlinksldjump"/>
              <a:extLst>
                <a:ext uri="{FF2B5EF4-FFF2-40B4-BE49-F238E27FC236}">
                  <a16:creationId xmlns:a16="http://schemas.microsoft.com/office/drawing/2014/main" id="{74467633-9031-489F-8287-26400F3CAC27}"/>
                </a:ext>
              </a:extLst>
            </p:cNvPr>
            <p:cNvSpPr/>
            <p:nvPr/>
          </p:nvSpPr>
          <p:spPr>
            <a:xfrm>
              <a:off x="1565816" y="3179551"/>
              <a:ext cx="1118746" cy="1298948"/>
            </a:xfrm>
            <a:custGeom>
              <a:avLst/>
              <a:gdLst/>
              <a:ahLst/>
              <a:cxnLst/>
              <a:rect l="l" t="t" r="r" b="b"/>
              <a:pathLst>
                <a:path w="53987" h="62683" extrusionOk="0">
                  <a:moveTo>
                    <a:pt x="51337" y="3338"/>
                  </a:moveTo>
                  <a:lnTo>
                    <a:pt x="51337" y="14170"/>
                  </a:lnTo>
                  <a:lnTo>
                    <a:pt x="19418" y="28401"/>
                  </a:lnTo>
                  <a:lnTo>
                    <a:pt x="19418" y="17569"/>
                  </a:lnTo>
                  <a:lnTo>
                    <a:pt x="51337" y="3338"/>
                  </a:lnTo>
                  <a:close/>
                  <a:moveTo>
                    <a:pt x="48225" y="41422"/>
                  </a:moveTo>
                  <a:cubicBezTo>
                    <a:pt x="49723" y="41538"/>
                    <a:pt x="50933" y="42575"/>
                    <a:pt x="51279" y="44015"/>
                  </a:cubicBezTo>
                  <a:cubicBezTo>
                    <a:pt x="51567" y="45167"/>
                    <a:pt x="51913" y="49143"/>
                    <a:pt x="44423" y="53407"/>
                  </a:cubicBezTo>
                  <a:cubicBezTo>
                    <a:pt x="36990" y="49143"/>
                    <a:pt x="37278" y="45167"/>
                    <a:pt x="37567" y="44015"/>
                  </a:cubicBezTo>
                  <a:lnTo>
                    <a:pt x="37624" y="44015"/>
                  </a:lnTo>
                  <a:cubicBezTo>
                    <a:pt x="37912" y="42575"/>
                    <a:pt x="39122" y="41538"/>
                    <a:pt x="40620" y="41422"/>
                  </a:cubicBezTo>
                  <a:cubicBezTo>
                    <a:pt x="41772" y="41480"/>
                    <a:pt x="42810" y="42171"/>
                    <a:pt x="43328" y="43208"/>
                  </a:cubicBezTo>
                  <a:cubicBezTo>
                    <a:pt x="43559" y="43612"/>
                    <a:pt x="43962" y="43842"/>
                    <a:pt x="44423" y="43842"/>
                  </a:cubicBezTo>
                  <a:cubicBezTo>
                    <a:pt x="44884" y="43842"/>
                    <a:pt x="45287" y="43612"/>
                    <a:pt x="45575" y="43208"/>
                  </a:cubicBezTo>
                  <a:cubicBezTo>
                    <a:pt x="46094" y="42171"/>
                    <a:pt x="47073" y="41480"/>
                    <a:pt x="48225" y="41422"/>
                  </a:cubicBezTo>
                  <a:close/>
                  <a:moveTo>
                    <a:pt x="13656" y="47875"/>
                  </a:moveTo>
                  <a:cubicBezTo>
                    <a:pt x="15154" y="47933"/>
                    <a:pt x="16364" y="49028"/>
                    <a:pt x="16710" y="50468"/>
                  </a:cubicBezTo>
                  <a:cubicBezTo>
                    <a:pt x="16998" y="51563"/>
                    <a:pt x="17343" y="55538"/>
                    <a:pt x="9853" y="59860"/>
                  </a:cubicBezTo>
                  <a:cubicBezTo>
                    <a:pt x="2421" y="55538"/>
                    <a:pt x="2767" y="51563"/>
                    <a:pt x="3055" y="50468"/>
                  </a:cubicBezTo>
                  <a:cubicBezTo>
                    <a:pt x="3343" y="49028"/>
                    <a:pt x="4553" y="47933"/>
                    <a:pt x="6051" y="47875"/>
                  </a:cubicBezTo>
                  <a:cubicBezTo>
                    <a:pt x="7203" y="47933"/>
                    <a:pt x="8240" y="48624"/>
                    <a:pt x="8759" y="49661"/>
                  </a:cubicBezTo>
                  <a:cubicBezTo>
                    <a:pt x="8989" y="50065"/>
                    <a:pt x="9392" y="50295"/>
                    <a:pt x="9853" y="50295"/>
                  </a:cubicBezTo>
                  <a:cubicBezTo>
                    <a:pt x="10314" y="50295"/>
                    <a:pt x="10775" y="50065"/>
                    <a:pt x="11006" y="49661"/>
                  </a:cubicBezTo>
                  <a:cubicBezTo>
                    <a:pt x="11524" y="48624"/>
                    <a:pt x="12504" y="47933"/>
                    <a:pt x="13656" y="47875"/>
                  </a:cubicBezTo>
                  <a:close/>
                  <a:moveTo>
                    <a:pt x="52661" y="1"/>
                  </a:moveTo>
                  <a:cubicBezTo>
                    <a:pt x="52485" y="1"/>
                    <a:pt x="52308" y="37"/>
                    <a:pt x="52143" y="112"/>
                  </a:cubicBezTo>
                  <a:lnTo>
                    <a:pt x="17574" y="15495"/>
                  </a:lnTo>
                  <a:cubicBezTo>
                    <a:pt x="17113" y="15726"/>
                    <a:pt x="16767" y="16186"/>
                    <a:pt x="16825" y="16705"/>
                  </a:cubicBezTo>
                  <a:lnTo>
                    <a:pt x="16825" y="46262"/>
                  </a:lnTo>
                  <a:cubicBezTo>
                    <a:pt x="15875" y="45588"/>
                    <a:pt x="14785" y="45260"/>
                    <a:pt x="13704" y="45260"/>
                  </a:cubicBezTo>
                  <a:cubicBezTo>
                    <a:pt x="12293" y="45260"/>
                    <a:pt x="10898" y="45819"/>
                    <a:pt x="9853" y="46896"/>
                  </a:cubicBezTo>
                  <a:cubicBezTo>
                    <a:pt x="8816" y="45859"/>
                    <a:pt x="7433" y="45283"/>
                    <a:pt x="6051" y="45283"/>
                  </a:cubicBezTo>
                  <a:cubicBezTo>
                    <a:pt x="3343" y="45340"/>
                    <a:pt x="1038" y="47184"/>
                    <a:pt x="462" y="49834"/>
                  </a:cubicBezTo>
                  <a:cubicBezTo>
                    <a:pt x="1" y="51966"/>
                    <a:pt x="404" y="54271"/>
                    <a:pt x="1729" y="56114"/>
                  </a:cubicBezTo>
                  <a:cubicBezTo>
                    <a:pt x="3170" y="58419"/>
                    <a:pt x="5705" y="60609"/>
                    <a:pt x="9220" y="62510"/>
                  </a:cubicBezTo>
                  <a:cubicBezTo>
                    <a:pt x="9421" y="62625"/>
                    <a:pt x="9637" y="62683"/>
                    <a:pt x="9853" y="62683"/>
                  </a:cubicBezTo>
                  <a:cubicBezTo>
                    <a:pt x="10069" y="62683"/>
                    <a:pt x="10285" y="62625"/>
                    <a:pt x="10487" y="62510"/>
                  </a:cubicBezTo>
                  <a:cubicBezTo>
                    <a:pt x="14002" y="60609"/>
                    <a:pt x="16537" y="58419"/>
                    <a:pt x="17977" y="56114"/>
                  </a:cubicBezTo>
                  <a:cubicBezTo>
                    <a:pt x="18957" y="54674"/>
                    <a:pt x="19418" y="53003"/>
                    <a:pt x="19418" y="51332"/>
                  </a:cubicBezTo>
                  <a:lnTo>
                    <a:pt x="19418" y="31282"/>
                  </a:lnTo>
                  <a:lnTo>
                    <a:pt x="51337" y="17051"/>
                  </a:lnTo>
                  <a:lnTo>
                    <a:pt x="51337" y="39809"/>
                  </a:lnTo>
                  <a:cubicBezTo>
                    <a:pt x="50415" y="39175"/>
                    <a:pt x="49320" y="38830"/>
                    <a:pt x="48225" y="38830"/>
                  </a:cubicBezTo>
                  <a:cubicBezTo>
                    <a:pt x="46785" y="38830"/>
                    <a:pt x="45402" y="39406"/>
                    <a:pt x="44365" y="40443"/>
                  </a:cubicBezTo>
                  <a:cubicBezTo>
                    <a:pt x="43386" y="39406"/>
                    <a:pt x="42003" y="38830"/>
                    <a:pt x="40563" y="38830"/>
                  </a:cubicBezTo>
                  <a:cubicBezTo>
                    <a:pt x="37912" y="38887"/>
                    <a:pt x="35608" y="40789"/>
                    <a:pt x="35031" y="43381"/>
                  </a:cubicBezTo>
                  <a:cubicBezTo>
                    <a:pt x="34513" y="45571"/>
                    <a:pt x="34974" y="47818"/>
                    <a:pt x="36241" y="49661"/>
                  </a:cubicBezTo>
                  <a:cubicBezTo>
                    <a:pt x="37682" y="52024"/>
                    <a:pt x="40274" y="54156"/>
                    <a:pt x="43789" y="56114"/>
                  </a:cubicBezTo>
                  <a:cubicBezTo>
                    <a:pt x="43962" y="56201"/>
                    <a:pt x="44178" y="56244"/>
                    <a:pt x="44394" y="56244"/>
                  </a:cubicBezTo>
                  <a:cubicBezTo>
                    <a:pt x="44610" y="56244"/>
                    <a:pt x="44826" y="56201"/>
                    <a:pt x="44999" y="56114"/>
                  </a:cubicBezTo>
                  <a:cubicBezTo>
                    <a:pt x="48514" y="54156"/>
                    <a:pt x="51049" y="52024"/>
                    <a:pt x="52547" y="49661"/>
                  </a:cubicBezTo>
                  <a:cubicBezTo>
                    <a:pt x="53468" y="48221"/>
                    <a:pt x="53987" y="46550"/>
                    <a:pt x="53987" y="44879"/>
                  </a:cubicBezTo>
                  <a:lnTo>
                    <a:pt x="53987" y="1322"/>
                  </a:lnTo>
                  <a:cubicBezTo>
                    <a:pt x="53987" y="1149"/>
                    <a:pt x="53929" y="918"/>
                    <a:pt x="53872" y="803"/>
                  </a:cubicBezTo>
                  <a:cubicBezTo>
                    <a:pt x="53659" y="291"/>
                    <a:pt x="53162" y="1"/>
                    <a:pt x="52661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Google Shape;421;p41">
            <a:extLst>
              <a:ext uri="{FF2B5EF4-FFF2-40B4-BE49-F238E27FC236}">
                <a16:creationId xmlns:a16="http://schemas.microsoft.com/office/drawing/2014/main" id="{FCC89872-88C2-4A99-9E03-069C8DA874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19564">
            <a:off x="4901521" y="2027447"/>
            <a:ext cx="8502191" cy="570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423;p41">
            <a:extLst>
              <a:ext uri="{FF2B5EF4-FFF2-40B4-BE49-F238E27FC236}">
                <a16:creationId xmlns:a16="http://schemas.microsoft.com/office/drawing/2014/main" id="{D6975833-206B-46EB-9D2C-962240BF146D}"/>
              </a:ext>
            </a:extLst>
          </p:cNvPr>
          <p:cNvGrpSpPr/>
          <p:nvPr/>
        </p:nvGrpSpPr>
        <p:grpSpPr>
          <a:xfrm>
            <a:off x="8126701" y="1506649"/>
            <a:ext cx="2622115" cy="5171622"/>
            <a:chOff x="2375975" y="2648850"/>
            <a:chExt cx="1226950" cy="2419925"/>
          </a:xfrm>
        </p:grpSpPr>
        <p:sp>
          <p:nvSpPr>
            <p:cNvPr id="8" name="Google Shape;424;p41">
              <a:extLst>
                <a:ext uri="{FF2B5EF4-FFF2-40B4-BE49-F238E27FC236}">
                  <a16:creationId xmlns:a16="http://schemas.microsoft.com/office/drawing/2014/main" id="{B82F3E79-849F-4DB6-A0C6-3EA1119EFFE7}"/>
                </a:ext>
              </a:extLst>
            </p:cNvPr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25;p41">
              <a:extLst>
                <a:ext uri="{FF2B5EF4-FFF2-40B4-BE49-F238E27FC236}">
                  <a16:creationId xmlns:a16="http://schemas.microsoft.com/office/drawing/2014/main" id="{33BB6D3E-C843-4A42-A572-8DA7B06E9EB9}"/>
                </a:ext>
              </a:extLst>
            </p:cNvPr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26;p41">
              <a:extLst>
                <a:ext uri="{FF2B5EF4-FFF2-40B4-BE49-F238E27FC236}">
                  <a16:creationId xmlns:a16="http://schemas.microsoft.com/office/drawing/2014/main" id="{0C791E74-BF96-4C95-ACFA-68132E55080E}"/>
                </a:ext>
              </a:extLst>
            </p:cNvPr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27;p41">
              <a:extLst>
                <a:ext uri="{FF2B5EF4-FFF2-40B4-BE49-F238E27FC236}">
                  <a16:creationId xmlns:a16="http://schemas.microsoft.com/office/drawing/2014/main" id="{61197286-2E62-4E0D-93F2-067785659D87}"/>
                </a:ext>
              </a:extLst>
            </p:cNvPr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28;p41">
              <a:extLst>
                <a:ext uri="{FF2B5EF4-FFF2-40B4-BE49-F238E27FC236}">
                  <a16:creationId xmlns:a16="http://schemas.microsoft.com/office/drawing/2014/main" id="{E0161C25-9332-4100-BF8C-D347CAFA00FF}"/>
                </a:ext>
              </a:extLst>
            </p:cNvPr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29;p41">
              <a:extLst>
                <a:ext uri="{FF2B5EF4-FFF2-40B4-BE49-F238E27FC236}">
                  <a16:creationId xmlns:a16="http://schemas.microsoft.com/office/drawing/2014/main" id="{E5A65E2B-7E20-4680-BE46-B7D90D4AD546}"/>
                </a:ext>
              </a:extLst>
            </p:cNvPr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30;p41">
              <a:extLst>
                <a:ext uri="{FF2B5EF4-FFF2-40B4-BE49-F238E27FC236}">
                  <a16:creationId xmlns:a16="http://schemas.microsoft.com/office/drawing/2014/main" id="{15D04915-B837-4608-B5A3-63CD877B7493}"/>
                </a:ext>
              </a:extLst>
            </p:cNvPr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31;p41">
              <a:extLst>
                <a:ext uri="{FF2B5EF4-FFF2-40B4-BE49-F238E27FC236}">
                  <a16:creationId xmlns:a16="http://schemas.microsoft.com/office/drawing/2014/main" id="{47A9B73D-6E5D-4B11-910E-EE14A851200C}"/>
                </a:ext>
              </a:extLst>
            </p:cNvPr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32;p41">
              <a:extLst>
                <a:ext uri="{FF2B5EF4-FFF2-40B4-BE49-F238E27FC236}">
                  <a16:creationId xmlns:a16="http://schemas.microsoft.com/office/drawing/2014/main" id="{6CEAA499-BB80-414C-8110-82E918538C87}"/>
                </a:ext>
              </a:extLst>
            </p:cNvPr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33;p41">
              <a:extLst>
                <a:ext uri="{FF2B5EF4-FFF2-40B4-BE49-F238E27FC236}">
                  <a16:creationId xmlns:a16="http://schemas.microsoft.com/office/drawing/2014/main" id="{096A70E0-ABD9-470C-9E3D-FF7E37A15013}"/>
                </a:ext>
              </a:extLst>
            </p:cNvPr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34;p41">
              <a:extLst>
                <a:ext uri="{FF2B5EF4-FFF2-40B4-BE49-F238E27FC236}">
                  <a16:creationId xmlns:a16="http://schemas.microsoft.com/office/drawing/2014/main" id="{1DABF2EC-7D72-404C-B646-F8168A6E28CD}"/>
                </a:ext>
              </a:extLst>
            </p:cNvPr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35;p41">
              <a:extLst>
                <a:ext uri="{FF2B5EF4-FFF2-40B4-BE49-F238E27FC236}">
                  <a16:creationId xmlns:a16="http://schemas.microsoft.com/office/drawing/2014/main" id="{A1DA31F8-F745-48C2-A424-FC3A814D86C0}"/>
                </a:ext>
              </a:extLst>
            </p:cNvPr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36;p41">
              <a:extLst>
                <a:ext uri="{FF2B5EF4-FFF2-40B4-BE49-F238E27FC236}">
                  <a16:creationId xmlns:a16="http://schemas.microsoft.com/office/drawing/2014/main" id="{57F97A74-3620-4B0D-AC0D-4455E8D9CEA6}"/>
                </a:ext>
              </a:extLst>
            </p:cNvPr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37;p41">
              <a:extLst>
                <a:ext uri="{FF2B5EF4-FFF2-40B4-BE49-F238E27FC236}">
                  <a16:creationId xmlns:a16="http://schemas.microsoft.com/office/drawing/2014/main" id="{58486974-5A2B-444A-931A-52628A831DE5}"/>
                </a:ext>
              </a:extLst>
            </p:cNvPr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38;p41">
              <a:extLst>
                <a:ext uri="{FF2B5EF4-FFF2-40B4-BE49-F238E27FC236}">
                  <a16:creationId xmlns:a16="http://schemas.microsoft.com/office/drawing/2014/main" id="{AFF7A917-2868-4945-8BA9-62E288E0AE54}"/>
                </a:ext>
              </a:extLst>
            </p:cNvPr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39;p41">
              <a:extLst>
                <a:ext uri="{FF2B5EF4-FFF2-40B4-BE49-F238E27FC236}">
                  <a16:creationId xmlns:a16="http://schemas.microsoft.com/office/drawing/2014/main" id="{29AD877F-B645-472F-A26E-4EF4EF9ABF57}"/>
                </a:ext>
              </a:extLst>
            </p:cNvPr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40;p41">
              <a:extLst>
                <a:ext uri="{FF2B5EF4-FFF2-40B4-BE49-F238E27FC236}">
                  <a16:creationId xmlns:a16="http://schemas.microsoft.com/office/drawing/2014/main" id="{64DB071C-F0CA-4DD9-A485-A08F41A1FC94}"/>
                </a:ext>
              </a:extLst>
            </p:cNvPr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41;p41">
              <a:extLst>
                <a:ext uri="{FF2B5EF4-FFF2-40B4-BE49-F238E27FC236}">
                  <a16:creationId xmlns:a16="http://schemas.microsoft.com/office/drawing/2014/main" id="{E7BD372D-7F89-41D7-AFE1-3EC572D412BB}"/>
                </a:ext>
              </a:extLst>
            </p:cNvPr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42;p41">
              <a:extLst>
                <a:ext uri="{FF2B5EF4-FFF2-40B4-BE49-F238E27FC236}">
                  <a16:creationId xmlns:a16="http://schemas.microsoft.com/office/drawing/2014/main" id="{A8A80C23-AD75-40A3-A226-489320DF453E}"/>
                </a:ext>
              </a:extLst>
            </p:cNvPr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43;p41">
              <a:extLst>
                <a:ext uri="{FF2B5EF4-FFF2-40B4-BE49-F238E27FC236}">
                  <a16:creationId xmlns:a16="http://schemas.microsoft.com/office/drawing/2014/main" id="{275DD500-E2DB-4B97-BB26-E4AA9AFA17F0}"/>
                </a:ext>
              </a:extLst>
            </p:cNvPr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4;p41">
              <a:extLst>
                <a:ext uri="{FF2B5EF4-FFF2-40B4-BE49-F238E27FC236}">
                  <a16:creationId xmlns:a16="http://schemas.microsoft.com/office/drawing/2014/main" id="{A5B9A007-DD6D-4801-B089-4D405FF0F898}"/>
                </a:ext>
              </a:extLst>
            </p:cNvPr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5;p41">
              <a:extLst>
                <a:ext uri="{FF2B5EF4-FFF2-40B4-BE49-F238E27FC236}">
                  <a16:creationId xmlns:a16="http://schemas.microsoft.com/office/drawing/2014/main" id="{E1D8EAF8-A324-48DE-A1D8-3BF6F829BC20}"/>
                </a:ext>
              </a:extLst>
            </p:cNvPr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46;p41">
              <a:extLst>
                <a:ext uri="{FF2B5EF4-FFF2-40B4-BE49-F238E27FC236}">
                  <a16:creationId xmlns:a16="http://schemas.microsoft.com/office/drawing/2014/main" id="{64D1FA9A-8011-47A6-A6AC-26D3349602DA}"/>
                </a:ext>
              </a:extLst>
            </p:cNvPr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47;p41">
              <a:extLst>
                <a:ext uri="{FF2B5EF4-FFF2-40B4-BE49-F238E27FC236}">
                  <a16:creationId xmlns:a16="http://schemas.microsoft.com/office/drawing/2014/main" id="{63724615-213B-429E-9861-B05BEBFF7C87}"/>
                </a:ext>
              </a:extLst>
            </p:cNvPr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48;p41">
              <a:extLst>
                <a:ext uri="{FF2B5EF4-FFF2-40B4-BE49-F238E27FC236}">
                  <a16:creationId xmlns:a16="http://schemas.microsoft.com/office/drawing/2014/main" id="{1F0680E8-8DBB-4282-92E0-6E9367752E4F}"/>
                </a:ext>
              </a:extLst>
            </p:cNvPr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49;p41">
              <a:extLst>
                <a:ext uri="{FF2B5EF4-FFF2-40B4-BE49-F238E27FC236}">
                  <a16:creationId xmlns:a16="http://schemas.microsoft.com/office/drawing/2014/main" id="{522448EE-92D4-4C69-BB14-1978251D6D22}"/>
                </a:ext>
              </a:extLst>
            </p:cNvPr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50;p41">
              <a:extLst>
                <a:ext uri="{FF2B5EF4-FFF2-40B4-BE49-F238E27FC236}">
                  <a16:creationId xmlns:a16="http://schemas.microsoft.com/office/drawing/2014/main" id="{6C69D305-C5A3-42BC-AC26-F3F4F0B413F7}"/>
                </a:ext>
              </a:extLst>
            </p:cNvPr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51;p41">
              <a:extLst>
                <a:ext uri="{FF2B5EF4-FFF2-40B4-BE49-F238E27FC236}">
                  <a16:creationId xmlns:a16="http://schemas.microsoft.com/office/drawing/2014/main" id="{140C2869-C7FD-41DF-879A-2CB416FFFE48}"/>
                </a:ext>
              </a:extLst>
            </p:cNvPr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52;p41">
              <a:extLst>
                <a:ext uri="{FF2B5EF4-FFF2-40B4-BE49-F238E27FC236}">
                  <a16:creationId xmlns:a16="http://schemas.microsoft.com/office/drawing/2014/main" id="{594DA82A-A454-4852-8489-F0ABE9577A78}"/>
                </a:ext>
              </a:extLst>
            </p:cNvPr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53;p41">
              <a:extLst>
                <a:ext uri="{FF2B5EF4-FFF2-40B4-BE49-F238E27FC236}">
                  <a16:creationId xmlns:a16="http://schemas.microsoft.com/office/drawing/2014/main" id="{60812D14-9649-4D53-8D2E-513FE48B8FE2}"/>
                </a:ext>
              </a:extLst>
            </p:cNvPr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54;p41">
              <a:extLst>
                <a:ext uri="{FF2B5EF4-FFF2-40B4-BE49-F238E27FC236}">
                  <a16:creationId xmlns:a16="http://schemas.microsoft.com/office/drawing/2014/main" id="{E2479ADD-666D-4D31-B028-C90C0D59729C}"/>
                </a:ext>
              </a:extLst>
            </p:cNvPr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55;p41">
              <a:extLst>
                <a:ext uri="{FF2B5EF4-FFF2-40B4-BE49-F238E27FC236}">
                  <a16:creationId xmlns:a16="http://schemas.microsoft.com/office/drawing/2014/main" id="{C0212771-C019-4B26-AB09-A3C42389F2FE}"/>
                </a:ext>
              </a:extLst>
            </p:cNvPr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56;p41">
              <a:extLst>
                <a:ext uri="{FF2B5EF4-FFF2-40B4-BE49-F238E27FC236}">
                  <a16:creationId xmlns:a16="http://schemas.microsoft.com/office/drawing/2014/main" id="{B29B8E28-B8F1-40D9-B045-4B8FA24D5715}"/>
                </a:ext>
              </a:extLst>
            </p:cNvPr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57;p41">
              <a:extLst>
                <a:ext uri="{FF2B5EF4-FFF2-40B4-BE49-F238E27FC236}">
                  <a16:creationId xmlns:a16="http://schemas.microsoft.com/office/drawing/2014/main" id="{B4C23279-8D57-4B96-A9D9-E32861CCA29E}"/>
                </a:ext>
              </a:extLst>
            </p:cNvPr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58;p41">
              <a:extLst>
                <a:ext uri="{FF2B5EF4-FFF2-40B4-BE49-F238E27FC236}">
                  <a16:creationId xmlns:a16="http://schemas.microsoft.com/office/drawing/2014/main" id="{B8E9B2F9-F262-4E3E-9611-B6374DAF6BE6}"/>
                </a:ext>
              </a:extLst>
            </p:cNvPr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59;p41">
              <a:extLst>
                <a:ext uri="{FF2B5EF4-FFF2-40B4-BE49-F238E27FC236}">
                  <a16:creationId xmlns:a16="http://schemas.microsoft.com/office/drawing/2014/main" id="{2E67F23F-8232-4C00-81CE-CB4985909483}"/>
                </a:ext>
              </a:extLst>
            </p:cNvPr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60;p41">
              <a:extLst>
                <a:ext uri="{FF2B5EF4-FFF2-40B4-BE49-F238E27FC236}">
                  <a16:creationId xmlns:a16="http://schemas.microsoft.com/office/drawing/2014/main" id="{8F243637-920B-4176-AA15-B6965B9AACBE}"/>
                </a:ext>
              </a:extLst>
            </p:cNvPr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61;p41">
              <a:extLst>
                <a:ext uri="{FF2B5EF4-FFF2-40B4-BE49-F238E27FC236}">
                  <a16:creationId xmlns:a16="http://schemas.microsoft.com/office/drawing/2014/main" id="{A1866B14-7B5C-4F00-8896-5C246A70CF75}"/>
                </a:ext>
              </a:extLst>
            </p:cNvPr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2;p41">
              <a:extLst>
                <a:ext uri="{FF2B5EF4-FFF2-40B4-BE49-F238E27FC236}">
                  <a16:creationId xmlns:a16="http://schemas.microsoft.com/office/drawing/2014/main" id="{56F726B7-4E20-4351-8CC6-96A7F1057BD2}"/>
                </a:ext>
              </a:extLst>
            </p:cNvPr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63;p41">
              <a:extLst>
                <a:ext uri="{FF2B5EF4-FFF2-40B4-BE49-F238E27FC236}">
                  <a16:creationId xmlns:a16="http://schemas.microsoft.com/office/drawing/2014/main" id="{84B9D264-8A4D-45AE-BE1C-99F9FDB6D37E}"/>
                </a:ext>
              </a:extLst>
            </p:cNvPr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64;p41">
              <a:extLst>
                <a:ext uri="{FF2B5EF4-FFF2-40B4-BE49-F238E27FC236}">
                  <a16:creationId xmlns:a16="http://schemas.microsoft.com/office/drawing/2014/main" id="{C74A0E6D-7A11-449D-90F6-FAEA1FCF1ACC}"/>
                </a:ext>
              </a:extLst>
            </p:cNvPr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65;p41">
              <a:extLst>
                <a:ext uri="{FF2B5EF4-FFF2-40B4-BE49-F238E27FC236}">
                  <a16:creationId xmlns:a16="http://schemas.microsoft.com/office/drawing/2014/main" id="{69AB80CC-95F5-447F-8E06-1EFE5A7884E9}"/>
                </a:ext>
              </a:extLst>
            </p:cNvPr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66;p41">
              <a:extLst>
                <a:ext uri="{FF2B5EF4-FFF2-40B4-BE49-F238E27FC236}">
                  <a16:creationId xmlns:a16="http://schemas.microsoft.com/office/drawing/2014/main" id="{736E44AB-0279-4B22-8754-D1D5D2956EC2}"/>
                </a:ext>
              </a:extLst>
            </p:cNvPr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67;p41">
              <a:extLst>
                <a:ext uri="{FF2B5EF4-FFF2-40B4-BE49-F238E27FC236}">
                  <a16:creationId xmlns:a16="http://schemas.microsoft.com/office/drawing/2014/main" id="{442285E0-8D48-463B-981D-EA19E1358E6E}"/>
                </a:ext>
              </a:extLst>
            </p:cNvPr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68;p41">
              <a:extLst>
                <a:ext uri="{FF2B5EF4-FFF2-40B4-BE49-F238E27FC236}">
                  <a16:creationId xmlns:a16="http://schemas.microsoft.com/office/drawing/2014/main" id="{59CC6BB9-FBA9-481E-A996-CE9E7DCF899B}"/>
                </a:ext>
              </a:extLst>
            </p:cNvPr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69;p41">
              <a:extLst>
                <a:ext uri="{FF2B5EF4-FFF2-40B4-BE49-F238E27FC236}">
                  <a16:creationId xmlns:a16="http://schemas.microsoft.com/office/drawing/2014/main" id="{157C032B-6CF0-49AA-8E87-307AD0A0D771}"/>
                </a:ext>
              </a:extLst>
            </p:cNvPr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70;p41">
              <a:extLst>
                <a:ext uri="{FF2B5EF4-FFF2-40B4-BE49-F238E27FC236}">
                  <a16:creationId xmlns:a16="http://schemas.microsoft.com/office/drawing/2014/main" id="{F8AD92A3-FCBA-4A90-A2E0-9F2E0C77EC45}"/>
                </a:ext>
              </a:extLst>
            </p:cNvPr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71;p41">
              <a:extLst>
                <a:ext uri="{FF2B5EF4-FFF2-40B4-BE49-F238E27FC236}">
                  <a16:creationId xmlns:a16="http://schemas.microsoft.com/office/drawing/2014/main" id="{6B86FBEF-0E3D-46AD-8447-2AD3FC72424F}"/>
                </a:ext>
              </a:extLst>
            </p:cNvPr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72;p41">
              <a:extLst>
                <a:ext uri="{FF2B5EF4-FFF2-40B4-BE49-F238E27FC236}">
                  <a16:creationId xmlns:a16="http://schemas.microsoft.com/office/drawing/2014/main" id="{10DEF9FC-5E30-4BD8-86F7-94211F9526FC}"/>
                </a:ext>
              </a:extLst>
            </p:cNvPr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73;p41">
              <a:extLst>
                <a:ext uri="{FF2B5EF4-FFF2-40B4-BE49-F238E27FC236}">
                  <a16:creationId xmlns:a16="http://schemas.microsoft.com/office/drawing/2014/main" id="{E5BD5738-1263-40A8-8217-382A3E1E7522}"/>
                </a:ext>
              </a:extLst>
            </p:cNvPr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74;p41">
              <a:extLst>
                <a:ext uri="{FF2B5EF4-FFF2-40B4-BE49-F238E27FC236}">
                  <a16:creationId xmlns:a16="http://schemas.microsoft.com/office/drawing/2014/main" id="{B2758A2C-DF63-40CF-BF7F-A874B34DBD2D}"/>
                </a:ext>
              </a:extLst>
            </p:cNvPr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75;p41">
              <a:extLst>
                <a:ext uri="{FF2B5EF4-FFF2-40B4-BE49-F238E27FC236}">
                  <a16:creationId xmlns:a16="http://schemas.microsoft.com/office/drawing/2014/main" id="{EE25C7A2-3EF3-4F4A-AEBE-F4EE27B5E860}"/>
                </a:ext>
              </a:extLst>
            </p:cNvPr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76;p41">
              <a:extLst>
                <a:ext uri="{FF2B5EF4-FFF2-40B4-BE49-F238E27FC236}">
                  <a16:creationId xmlns:a16="http://schemas.microsoft.com/office/drawing/2014/main" id="{EB212CCC-F83E-479D-B550-ED29A34285A1}"/>
                </a:ext>
              </a:extLst>
            </p:cNvPr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77;p41">
              <a:extLst>
                <a:ext uri="{FF2B5EF4-FFF2-40B4-BE49-F238E27FC236}">
                  <a16:creationId xmlns:a16="http://schemas.microsoft.com/office/drawing/2014/main" id="{D1480CEC-4F11-42FB-8FDB-D4F9E97286D9}"/>
                </a:ext>
              </a:extLst>
            </p:cNvPr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78;p41">
              <a:extLst>
                <a:ext uri="{FF2B5EF4-FFF2-40B4-BE49-F238E27FC236}">
                  <a16:creationId xmlns:a16="http://schemas.microsoft.com/office/drawing/2014/main" id="{1A65EF3C-CB56-4929-A597-C3A0F3DDB7DF}"/>
                </a:ext>
              </a:extLst>
            </p:cNvPr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79;p41">
              <a:extLst>
                <a:ext uri="{FF2B5EF4-FFF2-40B4-BE49-F238E27FC236}">
                  <a16:creationId xmlns:a16="http://schemas.microsoft.com/office/drawing/2014/main" id="{C14AED35-730A-419C-A3CD-1D1B797A8633}"/>
                </a:ext>
              </a:extLst>
            </p:cNvPr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80;p41">
              <a:extLst>
                <a:ext uri="{FF2B5EF4-FFF2-40B4-BE49-F238E27FC236}">
                  <a16:creationId xmlns:a16="http://schemas.microsoft.com/office/drawing/2014/main" id="{79BFBDB5-DB8B-4FA3-A7B2-23FB4C2FCE05}"/>
                </a:ext>
              </a:extLst>
            </p:cNvPr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81;p41">
              <a:extLst>
                <a:ext uri="{FF2B5EF4-FFF2-40B4-BE49-F238E27FC236}">
                  <a16:creationId xmlns:a16="http://schemas.microsoft.com/office/drawing/2014/main" id="{EC7865B0-06FF-41D3-8871-8A3071D1C2DF}"/>
                </a:ext>
              </a:extLst>
            </p:cNvPr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82;p41">
              <a:extLst>
                <a:ext uri="{FF2B5EF4-FFF2-40B4-BE49-F238E27FC236}">
                  <a16:creationId xmlns:a16="http://schemas.microsoft.com/office/drawing/2014/main" id="{F8C52A4A-2EC9-4234-9B83-3B610BFA858E}"/>
                </a:ext>
              </a:extLst>
            </p:cNvPr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83;p41">
              <a:extLst>
                <a:ext uri="{FF2B5EF4-FFF2-40B4-BE49-F238E27FC236}">
                  <a16:creationId xmlns:a16="http://schemas.microsoft.com/office/drawing/2014/main" id="{90B4B2F5-9209-431E-A22D-C5621C90254D}"/>
                </a:ext>
              </a:extLst>
            </p:cNvPr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84;p41">
              <a:extLst>
                <a:ext uri="{FF2B5EF4-FFF2-40B4-BE49-F238E27FC236}">
                  <a16:creationId xmlns:a16="http://schemas.microsoft.com/office/drawing/2014/main" id="{71EB3E88-4C78-42BD-B534-890B70016856}"/>
                </a:ext>
              </a:extLst>
            </p:cNvPr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85;p41">
              <a:extLst>
                <a:ext uri="{FF2B5EF4-FFF2-40B4-BE49-F238E27FC236}">
                  <a16:creationId xmlns:a16="http://schemas.microsoft.com/office/drawing/2014/main" id="{A7719639-E588-499E-A493-64B754AFABF7}"/>
                </a:ext>
              </a:extLst>
            </p:cNvPr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86;p41">
              <a:extLst>
                <a:ext uri="{FF2B5EF4-FFF2-40B4-BE49-F238E27FC236}">
                  <a16:creationId xmlns:a16="http://schemas.microsoft.com/office/drawing/2014/main" id="{B97A1CAF-C211-48D6-925A-B1D2F7542CF6}"/>
                </a:ext>
              </a:extLst>
            </p:cNvPr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87;p41">
              <a:extLst>
                <a:ext uri="{FF2B5EF4-FFF2-40B4-BE49-F238E27FC236}">
                  <a16:creationId xmlns:a16="http://schemas.microsoft.com/office/drawing/2014/main" id="{5248D47A-5D75-47CF-96BB-26696F51165D}"/>
                </a:ext>
              </a:extLst>
            </p:cNvPr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88;p41">
              <a:extLst>
                <a:ext uri="{FF2B5EF4-FFF2-40B4-BE49-F238E27FC236}">
                  <a16:creationId xmlns:a16="http://schemas.microsoft.com/office/drawing/2014/main" id="{726FAFB5-1AC8-4A26-873F-1AE13AB7CD99}"/>
                </a:ext>
              </a:extLst>
            </p:cNvPr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89;p41">
              <a:extLst>
                <a:ext uri="{FF2B5EF4-FFF2-40B4-BE49-F238E27FC236}">
                  <a16:creationId xmlns:a16="http://schemas.microsoft.com/office/drawing/2014/main" id="{0E8DFA81-5B07-4695-8C0D-D6F9AE582FB0}"/>
                </a:ext>
              </a:extLst>
            </p:cNvPr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0;p41">
              <a:extLst>
                <a:ext uri="{FF2B5EF4-FFF2-40B4-BE49-F238E27FC236}">
                  <a16:creationId xmlns:a16="http://schemas.microsoft.com/office/drawing/2014/main" id="{DD088CD4-30A8-496B-822D-3769D29EBC18}"/>
                </a:ext>
              </a:extLst>
            </p:cNvPr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1;p41">
              <a:extLst>
                <a:ext uri="{FF2B5EF4-FFF2-40B4-BE49-F238E27FC236}">
                  <a16:creationId xmlns:a16="http://schemas.microsoft.com/office/drawing/2014/main" id="{21AC931F-EBCB-4496-B6BD-68DACF9E314F}"/>
                </a:ext>
              </a:extLst>
            </p:cNvPr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2;p41">
              <a:extLst>
                <a:ext uri="{FF2B5EF4-FFF2-40B4-BE49-F238E27FC236}">
                  <a16:creationId xmlns:a16="http://schemas.microsoft.com/office/drawing/2014/main" id="{07DDD209-8996-4099-BBDC-9B63BC1F10E0}"/>
                </a:ext>
              </a:extLst>
            </p:cNvPr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3;p41">
              <a:extLst>
                <a:ext uri="{FF2B5EF4-FFF2-40B4-BE49-F238E27FC236}">
                  <a16:creationId xmlns:a16="http://schemas.microsoft.com/office/drawing/2014/main" id="{A114063A-1D71-42AA-B363-0E54A5CA2D18}"/>
                </a:ext>
              </a:extLst>
            </p:cNvPr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4;p41">
              <a:extLst>
                <a:ext uri="{FF2B5EF4-FFF2-40B4-BE49-F238E27FC236}">
                  <a16:creationId xmlns:a16="http://schemas.microsoft.com/office/drawing/2014/main" id="{4F0E85DD-CEFA-4586-9F9B-375F4877175F}"/>
                </a:ext>
              </a:extLst>
            </p:cNvPr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5;p41">
              <a:extLst>
                <a:ext uri="{FF2B5EF4-FFF2-40B4-BE49-F238E27FC236}">
                  <a16:creationId xmlns:a16="http://schemas.microsoft.com/office/drawing/2014/main" id="{2BC29BC0-860A-4A49-9AE0-4FAA6C9EB81A}"/>
                </a:ext>
              </a:extLst>
            </p:cNvPr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6;p41">
              <a:extLst>
                <a:ext uri="{FF2B5EF4-FFF2-40B4-BE49-F238E27FC236}">
                  <a16:creationId xmlns:a16="http://schemas.microsoft.com/office/drawing/2014/main" id="{D0733743-DE19-4418-A547-AB7D21AB1DE3}"/>
                </a:ext>
              </a:extLst>
            </p:cNvPr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7;p41">
              <a:extLst>
                <a:ext uri="{FF2B5EF4-FFF2-40B4-BE49-F238E27FC236}">
                  <a16:creationId xmlns:a16="http://schemas.microsoft.com/office/drawing/2014/main" id="{849D2734-9EDA-4322-BF7A-B77D5D6F1F34}"/>
                </a:ext>
              </a:extLst>
            </p:cNvPr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;p41">
              <a:extLst>
                <a:ext uri="{FF2B5EF4-FFF2-40B4-BE49-F238E27FC236}">
                  <a16:creationId xmlns:a16="http://schemas.microsoft.com/office/drawing/2014/main" id="{922A3C0C-9C42-44C7-A622-65560E039B13}"/>
                </a:ext>
              </a:extLst>
            </p:cNvPr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;p41">
              <a:extLst>
                <a:ext uri="{FF2B5EF4-FFF2-40B4-BE49-F238E27FC236}">
                  <a16:creationId xmlns:a16="http://schemas.microsoft.com/office/drawing/2014/main" id="{46BEF482-90C1-4CC9-9515-AB5D4577A595}"/>
                </a:ext>
              </a:extLst>
            </p:cNvPr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0;p41">
              <a:extLst>
                <a:ext uri="{FF2B5EF4-FFF2-40B4-BE49-F238E27FC236}">
                  <a16:creationId xmlns:a16="http://schemas.microsoft.com/office/drawing/2014/main" id="{09E2F67F-8A5C-4F3F-94DE-721C860724FF}"/>
                </a:ext>
              </a:extLst>
            </p:cNvPr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1;p41">
              <a:extLst>
                <a:ext uri="{FF2B5EF4-FFF2-40B4-BE49-F238E27FC236}">
                  <a16:creationId xmlns:a16="http://schemas.microsoft.com/office/drawing/2014/main" id="{75BDB21B-8917-42CD-B9F0-A97155E81F9B}"/>
                </a:ext>
              </a:extLst>
            </p:cNvPr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2;p41">
              <a:extLst>
                <a:ext uri="{FF2B5EF4-FFF2-40B4-BE49-F238E27FC236}">
                  <a16:creationId xmlns:a16="http://schemas.microsoft.com/office/drawing/2014/main" id="{3FD0D298-9ECB-4CE2-9800-76F77D683941}"/>
                </a:ext>
              </a:extLst>
            </p:cNvPr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3;p41">
              <a:extLst>
                <a:ext uri="{FF2B5EF4-FFF2-40B4-BE49-F238E27FC236}">
                  <a16:creationId xmlns:a16="http://schemas.microsoft.com/office/drawing/2014/main" id="{59E8BD62-C3A8-4F24-90B8-D9D53C39ED14}"/>
                </a:ext>
              </a:extLst>
            </p:cNvPr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4;p41">
              <a:extLst>
                <a:ext uri="{FF2B5EF4-FFF2-40B4-BE49-F238E27FC236}">
                  <a16:creationId xmlns:a16="http://schemas.microsoft.com/office/drawing/2014/main" id="{D09BA813-A4D6-47D8-A37A-BC8677964579}"/>
                </a:ext>
              </a:extLst>
            </p:cNvPr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5;p41">
              <a:extLst>
                <a:ext uri="{FF2B5EF4-FFF2-40B4-BE49-F238E27FC236}">
                  <a16:creationId xmlns:a16="http://schemas.microsoft.com/office/drawing/2014/main" id="{42557B53-F8BA-4FEB-AFDE-0245CD249686}"/>
                </a:ext>
              </a:extLst>
            </p:cNvPr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6;p41">
              <a:extLst>
                <a:ext uri="{FF2B5EF4-FFF2-40B4-BE49-F238E27FC236}">
                  <a16:creationId xmlns:a16="http://schemas.microsoft.com/office/drawing/2014/main" id="{3A0A4E90-76E9-42AC-8202-97233771BA1A}"/>
                </a:ext>
              </a:extLst>
            </p:cNvPr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;p41">
              <a:extLst>
                <a:ext uri="{FF2B5EF4-FFF2-40B4-BE49-F238E27FC236}">
                  <a16:creationId xmlns:a16="http://schemas.microsoft.com/office/drawing/2014/main" id="{E5FB56EC-5E02-4368-9719-EC2317E0E1D6}"/>
                </a:ext>
              </a:extLst>
            </p:cNvPr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;p41">
              <a:extLst>
                <a:ext uri="{FF2B5EF4-FFF2-40B4-BE49-F238E27FC236}">
                  <a16:creationId xmlns:a16="http://schemas.microsoft.com/office/drawing/2014/main" id="{EAA30776-DB4E-47B7-8CB5-562A3B560FCB}"/>
                </a:ext>
              </a:extLst>
            </p:cNvPr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509;p41">
            <a:extLst>
              <a:ext uri="{FF2B5EF4-FFF2-40B4-BE49-F238E27FC236}">
                <a16:creationId xmlns:a16="http://schemas.microsoft.com/office/drawing/2014/main" id="{616486A4-67FF-4183-B171-2FD9A96FAD0F}"/>
              </a:ext>
            </a:extLst>
          </p:cNvPr>
          <p:cNvSpPr/>
          <p:nvPr/>
        </p:nvSpPr>
        <p:spPr>
          <a:xfrm rot="847033">
            <a:off x="6258860" y="2789723"/>
            <a:ext cx="2080238" cy="3933477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857A96-19C7-4A70-97AF-0338C6D52E56}"/>
              </a:ext>
            </a:extLst>
          </p:cNvPr>
          <p:cNvSpPr txBox="1"/>
          <p:nvPr/>
        </p:nvSpPr>
        <p:spPr>
          <a:xfrm>
            <a:off x="1654630" y="1358649"/>
            <a:ext cx="5342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  <a:latin typeface="VNI-Butlong" panose="000004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435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B93F55-684A-40A5-ABDB-E324961B0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1" t="18755" r="15501" b="21111"/>
          <a:stretch/>
        </p:blipFill>
        <p:spPr>
          <a:xfrm>
            <a:off x="307267" y="2860406"/>
            <a:ext cx="2028318" cy="1376753"/>
          </a:xfrm>
          <a:prstGeom prst="rect">
            <a:avLst/>
          </a:prstGeom>
        </p:spPr>
      </p:pic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D187E99A-4FCD-47D6-8EAF-4A749E5CE237}"/>
              </a:ext>
            </a:extLst>
          </p:cNvPr>
          <p:cNvSpPr/>
          <p:nvPr/>
        </p:nvSpPr>
        <p:spPr>
          <a:xfrm>
            <a:off x="4368800" y="101600"/>
            <a:ext cx="3541485" cy="696686"/>
          </a:xfrm>
          <a:prstGeom prst="flowChart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OUTLINE</a:t>
            </a:r>
            <a:endParaRPr lang="vi-VN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70247-1967-455E-B061-B3921DF73B59}"/>
              </a:ext>
            </a:extLst>
          </p:cNvPr>
          <p:cNvGrpSpPr/>
          <p:nvPr/>
        </p:nvGrpSpPr>
        <p:grpSpPr>
          <a:xfrm>
            <a:off x="1734696" y="580580"/>
            <a:ext cx="10186407" cy="5696839"/>
            <a:chOff x="-9901" y="648278"/>
            <a:chExt cx="8098971" cy="4576313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64F65E1E-DC1E-4456-96F3-3AF40801419D}"/>
                </a:ext>
              </a:extLst>
            </p:cNvPr>
            <p:cNvGraphicFramePr/>
            <p:nvPr/>
          </p:nvGraphicFramePr>
          <p:xfrm>
            <a:off x="-9901" y="648278"/>
            <a:ext cx="8098971" cy="45763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AD2102-8652-467F-BFAE-EE3AFF166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8203" r="63973" b="14182"/>
            <a:stretch/>
          </p:blipFill>
          <p:spPr>
            <a:xfrm rot="10952008" flipH="1" flipV="1">
              <a:off x="204449" y="946399"/>
              <a:ext cx="475354" cy="5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8595E9-DAAD-4846-8EDF-0EDDEE7F9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014" t="8203" r="31557" b="14182"/>
            <a:stretch/>
          </p:blipFill>
          <p:spPr>
            <a:xfrm>
              <a:off x="645650" y="1801526"/>
              <a:ext cx="457048" cy="5279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5E4DC7-B671-4B72-BE51-312535973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079" t="8203" b="14182"/>
            <a:stretch/>
          </p:blipFill>
          <p:spPr>
            <a:xfrm>
              <a:off x="792446" y="2671061"/>
              <a:ext cx="421179" cy="54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354BBF-5001-469E-BF00-9933E04985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565" r="67995" b="15690"/>
            <a:stretch/>
          </p:blipFill>
          <p:spPr>
            <a:xfrm>
              <a:off x="681695" y="3536515"/>
              <a:ext cx="400546" cy="54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6C82A8-9F2F-4201-88D5-9D3CA0DFF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1420" t="5565" r="32658" b="15690"/>
            <a:stretch/>
          </p:blipFill>
          <p:spPr>
            <a:xfrm>
              <a:off x="239383" y="4394286"/>
              <a:ext cx="4054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19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681483" y="2180623"/>
            <a:ext cx="10978007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A place where you can buy many things like clothes, food, toys...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7628C730-0DAE-4B57-8C3F-2599B250C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406" y="3423085"/>
            <a:ext cx="3397187" cy="36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61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681483" y="2180623"/>
            <a:ext cx="1097800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you can buy books.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7E595-CFF7-445F-90AC-E9401761B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35019"/>
          <a:stretch/>
        </p:blipFill>
        <p:spPr>
          <a:xfrm>
            <a:off x="2923902" y="3096217"/>
            <a:ext cx="6493168" cy="2814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622F0F-B671-4A5D-B57E-513B516415AD}"/>
              </a:ext>
            </a:extLst>
          </p:cNvPr>
          <p:cNvSpPr txBox="1"/>
          <p:nvPr/>
        </p:nvSpPr>
        <p:spPr>
          <a:xfrm>
            <a:off x="2923902" y="5936974"/>
            <a:ext cx="649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bookstore</a:t>
            </a:r>
          </a:p>
        </p:txBody>
      </p:sp>
    </p:spTree>
    <p:extLst>
      <p:ext uri="{BB962C8B-B14F-4D97-AF65-F5344CB8AC3E}">
        <p14:creationId xmlns:p14="http://schemas.microsoft.com/office/powerpoint/2010/main" val="2960961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681483" y="2180623"/>
            <a:ext cx="1097800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you can buy stamps or post letters.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687E4-54F9-40D4-AEAD-44E7FB912A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71" b="11556"/>
          <a:stretch/>
        </p:blipFill>
        <p:spPr>
          <a:xfrm>
            <a:off x="2520983" y="2887028"/>
            <a:ext cx="7911023" cy="37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64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681483" y="2180623"/>
            <a:ext cx="10978007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where you can buy and eat a meal.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D3DED-D267-4A1E-8827-EB803A2F1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768" y="3203713"/>
            <a:ext cx="4253947" cy="319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92CAB-2555-43BE-9546-B6332CEADA22}"/>
              </a:ext>
            </a:extLst>
          </p:cNvPr>
          <p:cNvSpPr txBox="1"/>
          <p:nvPr/>
        </p:nvSpPr>
        <p:spPr>
          <a:xfrm>
            <a:off x="8097078" y="4147930"/>
            <a:ext cx="282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restaurant </a:t>
            </a:r>
          </a:p>
        </p:txBody>
      </p:sp>
    </p:spTree>
    <p:extLst>
      <p:ext uri="{BB962C8B-B14F-4D97-AF65-F5344CB8AC3E}">
        <p14:creationId xmlns:p14="http://schemas.microsoft.com/office/powerpoint/2010/main" val="2747716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771464" y="2099700"/>
            <a:ext cx="10978007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place you can come to read books and borrow books from.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92CAB-2555-43BE-9546-B6332CEADA22}"/>
              </a:ext>
            </a:extLst>
          </p:cNvPr>
          <p:cNvSpPr txBox="1"/>
          <p:nvPr/>
        </p:nvSpPr>
        <p:spPr>
          <a:xfrm>
            <a:off x="7142923" y="4147930"/>
            <a:ext cx="368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library </a:t>
            </a:r>
          </a:p>
        </p:txBody>
      </p:sp>
      <p:pic>
        <p:nvPicPr>
          <p:cNvPr id="1026" name="Picture 2" descr="Enterprise High School - Library Center">
            <a:extLst>
              <a:ext uri="{FF2B5EF4-FFF2-40B4-BE49-F238E27FC236}">
                <a16:creationId xmlns:a16="http://schemas.microsoft.com/office/drawing/2014/main" id="{E00108D2-AB5E-4923-A338-C7C5663C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261239"/>
            <a:ext cx="4580845" cy="343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9703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1AF2E4-A611-4DC1-994A-D4AE0E36E488}"/>
              </a:ext>
            </a:extLst>
          </p:cNvPr>
          <p:cNvGrpSpPr/>
          <p:nvPr/>
        </p:nvGrpSpPr>
        <p:grpSpPr>
          <a:xfrm>
            <a:off x="578956" y="128268"/>
            <a:ext cx="11931095" cy="591463"/>
            <a:chOff x="456434" y="226849"/>
            <a:chExt cx="8003652" cy="6811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CB8825-D917-4C45-991F-AFCABCAA17B8}"/>
                </a:ext>
              </a:extLst>
            </p:cNvPr>
            <p:cNvSpPr/>
            <p:nvPr/>
          </p:nvSpPr>
          <p:spPr>
            <a:xfrm>
              <a:off x="456434" y="226849"/>
              <a:ext cx="7695640" cy="6811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4DB5F9-D6EC-4256-8AAA-E6B16A244544}"/>
                </a:ext>
              </a:extLst>
            </p:cNvPr>
            <p:cNvSpPr txBox="1"/>
            <p:nvPr/>
          </p:nvSpPr>
          <p:spPr>
            <a:xfrm>
              <a:off x="764445" y="264689"/>
              <a:ext cx="7695641" cy="6054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576" tIns="63500" rIns="63500" bIns="6350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 Rounded MT Bold" charset="0"/>
                  <a:ea typeface="+mn-ea"/>
                  <a:cs typeface="+mn-cs"/>
                </a:rPr>
                <a:t>Warm-up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9529549-8D3B-4786-9203-9690DFE0FA42}"/>
              </a:ext>
            </a:extLst>
          </p:cNvPr>
          <p:cNvSpPr/>
          <p:nvPr/>
        </p:nvSpPr>
        <p:spPr>
          <a:xfrm>
            <a:off x="38095" y="43946"/>
            <a:ext cx="733369" cy="756812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2DD0B6-FDF0-429E-B87E-9D36B46C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3" r="63973" b="14182"/>
          <a:stretch/>
        </p:blipFill>
        <p:spPr>
          <a:xfrm rot="10952008" flipH="1" flipV="1">
            <a:off x="158647" y="138320"/>
            <a:ext cx="467487" cy="57135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2" name="Picture 11" descr="Digit 30">
            <a:extLst>
              <a:ext uri="{FF2B5EF4-FFF2-40B4-BE49-F238E27FC236}">
                <a16:creationId xmlns:a16="http://schemas.microsoft.com/office/drawing/2014/main" id="{8F972B4D-B451-41D0-969D-081317497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9" y="88507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5F7F5096-82CE-46FF-8E85-DF5D45872C32}"/>
              </a:ext>
            </a:extLst>
          </p:cNvPr>
          <p:cNvSpPr/>
          <p:nvPr/>
        </p:nvSpPr>
        <p:spPr>
          <a:xfrm>
            <a:off x="3429768" y="711995"/>
            <a:ext cx="7002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Guessing the places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99EB315-3800-4601-948A-00891944DB35}"/>
              </a:ext>
            </a:extLst>
          </p:cNvPr>
          <p:cNvSpPr txBox="1"/>
          <p:nvPr/>
        </p:nvSpPr>
        <p:spPr>
          <a:xfrm>
            <a:off x="771464" y="2099700"/>
            <a:ext cx="10978007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shop that sells medicines and also other types of goods, for example shampoo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92CAB-2555-43BE-9546-B6332CEADA22}"/>
              </a:ext>
            </a:extLst>
          </p:cNvPr>
          <p:cNvSpPr txBox="1"/>
          <p:nvPr/>
        </p:nvSpPr>
        <p:spPr>
          <a:xfrm>
            <a:off x="7142923" y="4147930"/>
            <a:ext cx="368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drugstore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857092-01AE-425D-B1B2-3E2F9072A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39" y="3260274"/>
            <a:ext cx="4770784" cy="31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2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Widescreen</PresentationFormat>
  <Paragraphs>197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.VnTime</vt:lpstr>
      <vt:lpstr>Aharoni</vt:lpstr>
      <vt:lpstr>Arial</vt:lpstr>
      <vt:lpstr>Arial Black</vt:lpstr>
      <vt:lpstr>Arial Rounded MT Bold</vt:lpstr>
      <vt:lpstr>Calibri</vt:lpstr>
      <vt:lpstr>Calibri Light</vt:lpstr>
      <vt:lpstr>Tahoma</vt:lpstr>
      <vt:lpstr>Times New Roman</vt:lpstr>
      <vt:lpstr>VNI-Butlong</vt:lpstr>
      <vt:lpstr>Office Theme</vt:lpstr>
      <vt:lpstr>UNIT 8  PLACES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 PLACES </dc:title>
  <dc:creator>Admin</dc:creator>
  <cp:lastModifiedBy>Admin</cp:lastModifiedBy>
  <cp:revision>1</cp:revision>
  <dcterms:created xsi:type="dcterms:W3CDTF">2021-12-02T08:39:24Z</dcterms:created>
  <dcterms:modified xsi:type="dcterms:W3CDTF">2021-12-02T08:39:54Z</dcterms:modified>
</cp:coreProperties>
</file>