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9" r:id="rId2"/>
    <p:sldId id="480" r:id="rId3"/>
    <p:sldId id="481" r:id="rId4"/>
    <p:sldId id="482" r:id="rId5"/>
    <p:sldId id="483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1"/>
  </p:normalViewPr>
  <p:slideViewPr>
    <p:cSldViewPr snapToGrid="0" snapToObjects="1">
      <p:cViewPr varScale="1">
        <p:scale>
          <a:sx n="61" d="100"/>
          <a:sy n="61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26/9/2021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2369127" y="104172"/>
            <a:ext cx="732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4: XÃ HỘI NGUYÊN THỦY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75206"/>
            <a:ext cx="6716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45" y="1336870"/>
            <a:ext cx="7024255" cy="552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7" y="1329861"/>
            <a:ext cx="4690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78" y="2200014"/>
            <a:ext cx="5096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78" y="3019532"/>
            <a:ext cx="3995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57292"/>
            <a:ext cx="471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64808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060" y="526473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91" y="381154"/>
            <a:ext cx="2206112" cy="658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03" y="381154"/>
            <a:ext cx="2109288" cy="6587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591" y="381153"/>
            <a:ext cx="2104478" cy="6587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98961"/>
            <a:ext cx="53174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0325"/>
            <a:ext cx="5006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Tan-da-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95997"/>
            <a:ext cx="51058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35060" y="5445681"/>
            <a:ext cx="49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0"/>
            <a:ext cx="6305550" cy="341471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3428999"/>
            <a:ext cx="6305550" cy="3429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85" y="848622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215" y="1720384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385" y="2182049"/>
            <a:ext cx="54473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61806"/>
            <a:ext cx="6088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15" y="43491"/>
            <a:ext cx="5072312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5827" y="0"/>
            <a:ext cx="681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istrator\Downloads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32" y="0"/>
            <a:ext cx="6801716" cy="3389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78581" y="3320763"/>
            <a:ext cx="691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26.000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432" y="3967094"/>
            <a:ext cx="6801715" cy="298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827" y="830997"/>
            <a:ext cx="10861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40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60218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048389"/>
            <a:ext cx="10801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2105891"/>
            <a:ext cx="11513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396</Words>
  <Application>Microsoft Office PowerPoint</Application>
  <PresentationFormat>Custom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ACER</cp:lastModifiedBy>
  <cp:revision>15</cp:revision>
  <dcterms:created xsi:type="dcterms:W3CDTF">2021-07-16T02:46:11Z</dcterms:created>
  <dcterms:modified xsi:type="dcterms:W3CDTF">2021-09-26T14:43:19Z</dcterms:modified>
</cp:coreProperties>
</file>