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74" r:id="rId3"/>
    <p:sldId id="264" r:id="rId4"/>
    <p:sldId id="275" r:id="rId5"/>
    <p:sldId id="266" r:id="rId6"/>
    <p:sldId id="271" r:id="rId7"/>
    <p:sldId id="267" r:id="rId8"/>
    <p:sldId id="268" r:id="rId9"/>
    <p:sldId id="269" r:id="rId10"/>
    <p:sldId id="270" r:id="rId11"/>
    <p:sldId id="277" r:id="rId12"/>
    <p:sldId id="31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61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F5EA8-7CC3-417A-834B-B204850108FC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AD6B4-375D-4678-8D5B-71B455724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590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F5EA8-7CC3-417A-834B-B204850108FC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AD6B4-375D-4678-8D5B-71B455724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351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7485" y="273050"/>
            <a:ext cx="10968567" cy="58229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663" y="6042025"/>
            <a:ext cx="911225" cy="365125"/>
          </a:xfrm>
          <a:prstGeom prst="rect">
            <a:avLst/>
          </a:prstGeom>
        </p:spPr>
        <p:txBody>
          <a:bodyPr/>
          <a:lstStyle>
            <a:lvl1pPr eaLnBrk="0" hangingPunct="0">
              <a:spcBef>
                <a:spcPct val="0"/>
              </a:spcBef>
              <a:defRPr b="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 defTabSz="457200"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863" y="6042025"/>
            <a:ext cx="6297612" cy="365125"/>
          </a:xfrm>
          <a:prstGeom prst="rect">
            <a:avLst/>
          </a:prstGeom>
        </p:spPr>
        <p:txBody>
          <a:bodyPr/>
          <a:lstStyle>
            <a:lvl1pPr eaLnBrk="0" hangingPunct="0">
              <a:spcBef>
                <a:spcPct val="0"/>
              </a:spcBef>
              <a:defRPr b="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 defTabSz="457200"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89963" y="6042025"/>
            <a:ext cx="684212" cy="365125"/>
          </a:xfrm>
          <a:prstGeom prst="rect">
            <a:avLst/>
          </a:prstGeom>
        </p:spPr>
        <p:txBody>
          <a:bodyPr/>
          <a:lstStyle>
            <a:lvl1pPr eaLnBrk="0" hangingPunct="0">
              <a:spcBef>
                <a:spcPct val="0"/>
              </a:spcBef>
              <a:defRPr b="1">
                <a:solidFill>
                  <a:srgbClr val="5FCBEF"/>
                </a:solidFill>
                <a:latin typeface="Arial" panose="020B0604020202020204" pitchFamily="34" charset="0"/>
              </a:defRPr>
            </a:lvl1pPr>
          </a:lstStyle>
          <a:p>
            <a:pPr defTabSz="457200">
              <a:defRPr/>
            </a:pPr>
            <a:fld id="{11A00E80-0773-4B86-BEB2-875C89E51D11}" type="slidenum">
              <a:rPr lang="en-US" altLang="en-US"/>
              <a:pPr defTabSz="457200"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323252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7205663" y="6042025"/>
            <a:ext cx="911225" cy="365125"/>
          </a:xfrm>
          <a:prstGeom prst="rect">
            <a:avLst/>
          </a:prstGeom>
        </p:spPr>
        <p:txBody>
          <a:bodyPr/>
          <a:lstStyle>
            <a:lvl1pPr eaLnBrk="0" hangingPunct="0">
              <a:spcBef>
                <a:spcPct val="0"/>
              </a:spcBef>
              <a:defRPr b="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 defTabSz="457200">
              <a:defRPr/>
            </a:pPr>
            <a:fld id="{1E24BA01-BC1B-4B94-A8AD-45563E9DE245}" type="datetimeFigureOut">
              <a:rPr lang="zh-CN" altLang="en-US"/>
              <a:pPr defTabSz="457200">
                <a:defRPr/>
              </a:pPr>
              <a:t>2021/9/24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677863" y="6042025"/>
            <a:ext cx="6297612" cy="365125"/>
          </a:xfrm>
          <a:prstGeom prst="rect">
            <a:avLst/>
          </a:prstGeom>
        </p:spPr>
        <p:txBody>
          <a:bodyPr/>
          <a:lstStyle>
            <a:lvl1pPr eaLnBrk="0" hangingPunct="0">
              <a:spcBef>
                <a:spcPct val="0"/>
              </a:spcBef>
              <a:defRPr b="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 defTabSz="457200"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589963" y="6042025"/>
            <a:ext cx="684212" cy="365125"/>
          </a:xfrm>
          <a:prstGeom prst="rect">
            <a:avLst/>
          </a:prstGeom>
        </p:spPr>
        <p:txBody>
          <a:bodyPr/>
          <a:lstStyle>
            <a:lvl1pPr eaLnBrk="0" hangingPunct="0">
              <a:spcBef>
                <a:spcPct val="0"/>
              </a:spcBef>
              <a:defRPr b="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 defTabSz="457200">
              <a:defRPr/>
            </a:pPr>
            <a:fld id="{A2D763E4-8A87-4742-9074-96AA7BC6990E}" type="slidenum">
              <a:rPr lang="zh-CN" altLang="en-US"/>
              <a:pPr defTabSz="457200"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10236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7205663" y="6042025"/>
            <a:ext cx="911225" cy="365125"/>
          </a:xfrm>
          <a:prstGeom prst="rect">
            <a:avLst/>
          </a:prstGeom>
        </p:spPr>
        <p:txBody>
          <a:bodyPr/>
          <a:lstStyle>
            <a:lvl1pPr eaLnBrk="0" hangingPunct="0">
              <a:spcBef>
                <a:spcPct val="0"/>
              </a:spcBef>
              <a:defRPr b="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 defTabSz="457200">
              <a:defRPr/>
            </a:pPr>
            <a:fld id="{C411BDAE-6536-4789-8EE9-318E2A0DA2AB}" type="datetimeFigureOut">
              <a:rPr lang="zh-CN" altLang="en-US"/>
              <a:pPr defTabSz="457200">
                <a:defRPr/>
              </a:pPr>
              <a:t>2021/9/24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677863" y="6042025"/>
            <a:ext cx="6297612" cy="365125"/>
          </a:xfrm>
          <a:prstGeom prst="rect">
            <a:avLst/>
          </a:prstGeom>
        </p:spPr>
        <p:txBody>
          <a:bodyPr/>
          <a:lstStyle>
            <a:lvl1pPr eaLnBrk="0" hangingPunct="0">
              <a:spcBef>
                <a:spcPct val="0"/>
              </a:spcBef>
              <a:defRPr b="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 defTabSz="457200"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589963" y="6042025"/>
            <a:ext cx="684212" cy="365125"/>
          </a:xfrm>
          <a:prstGeom prst="rect">
            <a:avLst/>
          </a:prstGeom>
        </p:spPr>
        <p:txBody>
          <a:bodyPr/>
          <a:lstStyle>
            <a:lvl1pPr eaLnBrk="0" hangingPunct="0">
              <a:spcBef>
                <a:spcPct val="0"/>
              </a:spcBef>
              <a:defRPr b="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 defTabSz="457200">
              <a:defRPr/>
            </a:pPr>
            <a:fld id="{495BC1A8-988B-4D3D-86C0-1017939A8EDB}" type="slidenum">
              <a:rPr lang="zh-CN" altLang="en-US"/>
              <a:pPr defTabSz="457200"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088508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950" y="0"/>
            <a:ext cx="126619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733425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950" y="0"/>
            <a:ext cx="12700000" cy="687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65581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4738" y="-455613"/>
            <a:ext cx="14293851" cy="774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1117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F5EA8-7CC3-417A-834B-B204850108FC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AD6B4-375D-4678-8D5B-71B455724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151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60309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96425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60337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34710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89704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2145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91867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3046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F5EA8-7CC3-417A-834B-B204850108FC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AD6B4-375D-4678-8D5B-71B455724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147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56555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31185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14867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5994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398"/>
            </a:lvl1pPr>
            <a:lvl2pPr marL="456766" indent="0" algn="ctr">
              <a:buNone/>
              <a:defRPr sz="1998"/>
            </a:lvl2pPr>
            <a:lvl3pPr marL="913532" indent="0" algn="ctr">
              <a:buNone/>
              <a:defRPr sz="1798"/>
            </a:lvl3pPr>
            <a:lvl4pPr marL="1370298" indent="0" algn="ctr">
              <a:buNone/>
              <a:defRPr sz="1599"/>
            </a:lvl4pPr>
            <a:lvl5pPr marL="1827063" indent="0" algn="ctr">
              <a:buNone/>
              <a:defRPr sz="1599"/>
            </a:lvl5pPr>
            <a:lvl6pPr marL="2283828" indent="0" algn="ctr">
              <a:buNone/>
              <a:defRPr sz="1599"/>
            </a:lvl6pPr>
            <a:lvl7pPr marL="2740593" indent="0" algn="ctr">
              <a:buNone/>
              <a:defRPr sz="1599"/>
            </a:lvl7pPr>
            <a:lvl8pPr marL="3197360" indent="0" algn="ctr">
              <a:buNone/>
              <a:defRPr sz="1599"/>
            </a:lvl8pPr>
            <a:lvl9pPr marL="3654126" indent="0" algn="ctr">
              <a:buNone/>
              <a:defRPr sz="1599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3532"/>
            <a:fld id="{F81DD83F-F77F-46B4-9CB9-C8117E634F65}" type="datetimeFigureOut">
              <a:rPr lang="en-US" sz="1865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 defTabSz="913532"/>
              <a:t>9/24/2021</a:t>
            </a:fld>
            <a:endParaRPr lang="en-US" sz="1865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3532"/>
            <a:endParaRPr lang="en-US" sz="1865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3532"/>
            <a:fld id="{AA92924A-2F5C-4ED1-9634-C24838A41D73}" type="slidenum">
              <a:rPr lang="en-US" sz="1865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 defTabSz="913532"/>
              <a:t>‹#›</a:t>
            </a:fld>
            <a:endParaRPr lang="en-US" sz="1865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7219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4881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536701" y="2055815"/>
            <a:ext cx="3357563" cy="1733551"/>
          </a:xfrm>
          <a:custGeom>
            <a:avLst/>
            <a:gdLst>
              <a:gd name="connsiteX0" fmla="*/ 0 w 3357563"/>
              <a:gd name="connsiteY0" fmla="*/ 0 h 1733550"/>
              <a:gd name="connsiteX1" fmla="*/ 3357563 w 3357563"/>
              <a:gd name="connsiteY1" fmla="*/ 0 h 1733550"/>
              <a:gd name="connsiteX2" fmla="*/ 3357563 w 3357563"/>
              <a:gd name="connsiteY2" fmla="*/ 1733550 h 1733550"/>
              <a:gd name="connsiteX3" fmla="*/ 0 w 3357563"/>
              <a:gd name="connsiteY3" fmla="*/ 1733550 h 173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7563" h="1733550">
                <a:moveTo>
                  <a:pt x="0" y="0"/>
                </a:moveTo>
                <a:lnTo>
                  <a:pt x="3357563" y="0"/>
                </a:lnTo>
                <a:lnTo>
                  <a:pt x="3357563" y="1733550"/>
                </a:lnTo>
                <a:lnTo>
                  <a:pt x="0" y="173355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1536701" y="4005267"/>
            <a:ext cx="3357563" cy="1643062"/>
          </a:xfrm>
          <a:custGeom>
            <a:avLst/>
            <a:gdLst>
              <a:gd name="connsiteX0" fmla="*/ 0 w 3357563"/>
              <a:gd name="connsiteY0" fmla="*/ 0 h 1643063"/>
              <a:gd name="connsiteX1" fmla="*/ 3357563 w 3357563"/>
              <a:gd name="connsiteY1" fmla="*/ 0 h 1643063"/>
              <a:gd name="connsiteX2" fmla="*/ 3357563 w 3357563"/>
              <a:gd name="connsiteY2" fmla="*/ 1643063 h 1643063"/>
              <a:gd name="connsiteX3" fmla="*/ 0 w 3357563"/>
              <a:gd name="connsiteY3" fmla="*/ 1643063 h 1643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7563" h="1643063">
                <a:moveTo>
                  <a:pt x="0" y="0"/>
                </a:moveTo>
                <a:lnTo>
                  <a:pt x="3357563" y="0"/>
                </a:lnTo>
                <a:lnTo>
                  <a:pt x="3357563" y="1643063"/>
                </a:lnTo>
                <a:lnTo>
                  <a:pt x="0" y="164306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65705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图片占位符 14"/>
          <p:cNvSpPr>
            <a:spLocks noGrp="1"/>
          </p:cNvSpPr>
          <p:nvPr>
            <p:ph type="pic" sz="quarter" idx="10"/>
          </p:nvPr>
        </p:nvSpPr>
        <p:spPr>
          <a:xfrm>
            <a:off x="2133483" y="2895601"/>
            <a:ext cx="7925036" cy="3097212"/>
          </a:xfrm>
          <a:custGeom>
            <a:avLst/>
            <a:gdLst>
              <a:gd name="connsiteX0" fmla="*/ 7183790 w 7925036"/>
              <a:gd name="connsiteY0" fmla="*/ 1616275 h 3097212"/>
              <a:gd name="connsiteX1" fmla="*/ 7925036 w 7925036"/>
              <a:gd name="connsiteY1" fmla="*/ 2356744 h 3097212"/>
              <a:gd name="connsiteX2" fmla="*/ 7183790 w 7925036"/>
              <a:gd name="connsiteY2" fmla="*/ 3097212 h 3097212"/>
              <a:gd name="connsiteX3" fmla="*/ 6442543 w 7925036"/>
              <a:gd name="connsiteY3" fmla="*/ 2356744 h 3097212"/>
              <a:gd name="connsiteX4" fmla="*/ 3942686 w 7925036"/>
              <a:gd name="connsiteY4" fmla="*/ 1616275 h 3097212"/>
              <a:gd name="connsiteX5" fmla="*/ 4683931 w 7925036"/>
              <a:gd name="connsiteY5" fmla="*/ 2356744 h 3097212"/>
              <a:gd name="connsiteX6" fmla="*/ 3942686 w 7925036"/>
              <a:gd name="connsiteY6" fmla="*/ 3097212 h 3097212"/>
              <a:gd name="connsiteX7" fmla="*/ 3201438 w 7925036"/>
              <a:gd name="connsiteY7" fmla="*/ 2356744 h 3097212"/>
              <a:gd name="connsiteX8" fmla="*/ 741248 w 7925036"/>
              <a:gd name="connsiteY8" fmla="*/ 1616275 h 3097212"/>
              <a:gd name="connsiteX9" fmla="*/ 1482494 w 7925036"/>
              <a:gd name="connsiteY9" fmla="*/ 2356744 h 3097212"/>
              <a:gd name="connsiteX10" fmla="*/ 741248 w 7925036"/>
              <a:gd name="connsiteY10" fmla="*/ 3097212 h 3097212"/>
              <a:gd name="connsiteX11" fmla="*/ 1 w 7925036"/>
              <a:gd name="connsiteY11" fmla="*/ 2356744 h 3097212"/>
              <a:gd name="connsiteX12" fmla="*/ 5537959 w 7925036"/>
              <a:gd name="connsiteY12" fmla="*/ 6223 h 3097212"/>
              <a:gd name="connsiteX13" fmla="*/ 7076454 w 7925036"/>
              <a:gd name="connsiteY13" fmla="*/ 1545496 h 3097212"/>
              <a:gd name="connsiteX14" fmla="*/ 5537959 w 7925036"/>
              <a:gd name="connsiteY14" fmla="*/ 3084768 h 3097212"/>
              <a:gd name="connsiteX15" fmla="*/ 3999465 w 7925036"/>
              <a:gd name="connsiteY15" fmla="*/ 1545496 h 3097212"/>
              <a:gd name="connsiteX16" fmla="*/ 2340410 w 7925036"/>
              <a:gd name="connsiteY16" fmla="*/ 6223 h 3097212"/>
              <a:gd name="connsiteX17" fmla="*/ 3879683 w 7925036"/>
              <a:gd name="connsiteY17" fmla="*/ 1545496 h 3097212"/>
              <a:gd name="connsiteX18" fmla="*/ 2340410 w 7925036"/>
              <a:gd name="connsiteY18" fmla="*/ 3084768 h 3097212"/>
              <a:gd name="connsiteX19" fmla="*/ 801137 w 7925036"/>
              <a:gd name="connsiteY19" fmla="*/ 1545496 h 3097212"/>
              <a:gd name="connsiteX20" fmla="*/ 7183790 w 7925036"/>
              <a:gd name="connsiteY20" fmla="*/ 0 h 3097212"/>
              <a:gd name="connsiteX21" fmla="*/ 7925036 w 7925036"/>
              <a:gd name="connsiteY21" fmla="*/ 741247 h 3097212"/>
              <a:gd name="connsiteX22" fmla="*/ 7183790 w 7925036"/>
              <a:gd name="connsiteY22" fmla="*/ 1482493 h 3097212"/>
              <a:gd name="connsiteX23" fmla="*/ 6442543 w 7925036"/>
              <a:gd name="connsiteY23" fmla="*/ 741247 h 3097212"/>
              <a:gd name="connsiteX24" fmla="*/ 3942686 w 7925036"/>
              <a:gd name="connsiteY24" fmla="*/ 0 h 3097212"/>
              <a:gd name="connsiteX25" fmla="*/ 4683931 w 7925036"/>
              <a:gd name="connsiteY25" fmla="*/ 741247 h 3097212"/>
              <a:gd name="connsiteX26" fmla="*/ 3942686 w 7925036"/>
              <a:gd name="connsiteY26" fmla="*/ 1482493 h 3097212"/>
              <a:gd name="connsiteX27" fmla="*/ 3201438 w 7925036"/>
              <a:gd name="connsiteY27" fmla="*/ 741247 h 3097212"/>
              <a:gd name="connsiteX28" fmla="*/ 741247 w 7925036"/>
              <a:gd name="connsiteY28" fmla="*/ 0 h 3097212"/>
              <a:gd name="connsiteX29" fmla="*/ 1482493 w 7925036"/>
              <a:gd name="connsiteY29" fmla="*/ 741247 h 3097212"/>
              <a:gd name="connsiteX30" fmla="*/ 741247 w 7925036"/>
              <a:gd name="connsiteY30" fmla="*/ 1482493 h 3097212"/>
              <a:gd name="connsiteX31" fmla="*/ 0 w 7925036"/>
              <a:gd name="connsiteY31" fmla="*/ 741247 h 3097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7925036" h="3097212">
                <a:moveTo>
                  <a:pt x="7183790" y="1616275"/>
                </a:moveTo>
                <a:lnTo>
                  <a:pt x="7925036" y="2356744"/>
                </a:lnTo>
                <a:lnTo>
                  <a:pt x="7183790" y="3097212"/>
                </a:lnTo>
                <a:lnTo>
                  <a:pt x="6442543" y="2356744"/>
                </a:lnTo>
                <a:close/>
                <a:moveTo>
                  <a:pt x="3942686" y="1616275"/>
                </a:moveTo>
                <a:lnTo>
                  <a:pt x="4683931" y="2356744"/>
                </a:lnTo>
                <a:lnTo>
                  <a:pt x="3942686" y="3097212"/>
                </a:lnTo>
                <a:lnTo>
                  <a:pt x="3201438" y="2356744"/>
                </a:lnTo>
                <a:close/>
                <a:moveTo>
                  <a:pt x="741248" y="1616275"/>
                </a:moveTo>
                <a:lnTo>
                  <a:pt x="1482494" y="2356744"/>
                </a:lnTo>
                <a:lnTo>
                  <a:pt x="741248" y="3097212"/>
                </a:lnTo>
                <a:lnTo>
                  <a:pt x="1" y="2356744"/>
                </a:lnTo>
                <a:close/>
                <a:moveTo>
                  <a:pt x="5537959" y="6223"/>
                </a:moveTo>
                <a:lnTo>
                  <a:pt x="7076454" y="1545496"/>
                </a:lnTo>
                <a:lnTo>
                  <a:pt x="5537959" y="3084768"/>
                </a:lnTo>
                <a:lnTo>
                  <a:pt x="3999465" y="1545496"/>
                </a:lnTo>
                <a:close/>
                <a:moveTo>
                  <a:pt x="2340410" y="6223"/>
                </a:moveTo>
                <a:lnTo>
                  <a:pt x="3879683" y="1545496"/>
                </a:lnTo>
                <a:lnTo>
                  <a:pt x="2340410" y="3084768"/>
                </a:lnTo>
                <a:lnTo>
                  <a:pt x="801137" y="1545496"/>
                </a:lnTo>
                <a:close/>
                <a:moveTo>
                  <a:pt x="7183790" y="0"/>
                </a:moveTo>
                <a:lnTo>
                  <a:pt x="7925036" y="741247"/>
                </a:lnTo>
                <a:lnTo>
                  <a:pt x="7183790" y="1482493"/>
                </a:lnTo>
                <a:lnTo>
                  <a:pt x="6442543" y="741247"/>
                </a:lnTo>
                <a:close/>
                <a:moveTo>
                  <a:pt x="3942686" y="0"/>
                </a:moveTo>
                <a:lnTo>
                  <a:pt x="4683931" y="741247"/>
                </a:lnTo>
                <a:lnTo>
                  <a:pt x="3942686" y="1482493"/>
                </a:lnTo>
                <a:lnTo>
                  <a:pt x="3201438" y="741247"/>
                </a:lnTo>
                <a:close/>
                <a:moveTo>
                  <a:pt x="741247" y="0"/>
                </a:moveTo>
                <a:lnTo>
                  <a:pt x="1482493" y="741247"/>
                </a:lnTo>
                <a:lnTo>
                  <a:pt x="741247" y="1482493"/>
                </a:lnTo>
                <a:lnTo>
                  <a:pt x="0" y="74124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13260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片占位符 10"/>
          <p:cNvSpPr>
            <a:spLocks noGrp="1"/>
          </p:cNvSpPr>
          <p:nvPr>
            <p:ph type="pic" sz="quarter" idx="10"/>
          </p:nvPr>
        </p:nvSpPr>
        <p:spPr>
          <a:xfrm>
            <a:off x="1602562" y="2349500"/>
            <a:ext cx="2715668" cy="1871664"/>
          </a:xfrm>
          <a:custGeom>
            <a:avLst/>
            <a:gdLst>
              <a:gd name="connsiteX0" fmla="*/ 378694 w 2715668"/>
              <a:gd name="connsiteY0" fmla="*/ 0 h 1871664"/>
              <a:gd name="connsiteX1" fmla="*/ 2715668 w 2715668"/>
              <a:gd name="connsiteY1" fmla="*/ 0 h 1871664"/>
              <a:gd name="connsiteX2" fmla="*/ 2715668 w 2715668"/>
              <a:gd name="connsiteY2" fmla="*/ 1492970 h 1871664"/>
              <a:gd name="connsiteX3" fmla="*/ 2336974 w 2715668"/>
              <a:gd name="connsiteY3" fmla="*/ 1871664 h 1871664"/>
              <a:gd name="connsiteX4" fmla="*/ 0 w 2715668"/>
              <a:gd name="connsiteY4" fmla="*/ 1871664 h 1871664"/>
              <a:gd name="connsiteX5" fmla="*/ 0 w 2715668"/>
              <a:gd name="connsiteY5" fmla="*/ 378694 h 1871664"/>
              <a:gd name="connsiteX6" fmla="*/ 378694 w 2715668"/>
              <a:gd name="connsiteY6" fmla="*/ 0 h 187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5668" h="1871664">
                <a:moveTo>
                  <a:pt x="378694" y="0"/>
                </a:moveTo>
                <a:lnTo>
                  <a:pt x="2715668" y="0"/>
                </a:lnTo>
                <a:lnTo>
                  <a:pt x="2715668" y="1492970"/>
                </a:lnTo>
                <a:cubicBezTo>
                  <a:pt x="2715668" y="1702117"/>
                  <a:pt x="2546121" y="1871664"/>
                  <a:pt x="2336974" y="1871664"/>
                </a:cubicBezTo>
                <a:lnTo>
                  <a:pt x="0" y="1871664"/>
                </a:lnTo>
                <a:lnTo>
                  <a:pt x="0" y="378694"/>
                </a:lnTo>
                <a:cubicBezTo>
                  <a:pt x="0" y="169547"/>
                  <a:pt x="169547" y="0"/>
                  <a:pt x="37869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1"/>
          </p:nvPr>
        </p:nvSpPr>
        <p:spPr>
          <a:xfrm>
            <a:off x="4739200" y="2349500"/>
            <a:ext cx="2713605" cy="1871664"/>
          </a:xfrm>
          <a:custGeom>
            <a:avLst/>
            <a:gdLst>
              <a:gd name="connsiteX0" fmla="*/ 395183 w 2713605"/>
              <a:gd name="connsiteY0" fmla="*/ 0 h 1871664"/>
              <a:gd name="connsiteX1" fmla="*/ 2713605 w 2713605"/>
              <a:gd name="connsiteY1" fmla="*/ 0 h 1871664"/>
              <a:gd name="connsiteX2" fmla="*/ 2713605 w 2713605"/>
              <a:gd name="connsiteY2" fmla="*/ 1476481 h 1871664"/>
              <a:gd name="connsiteX3" fmla="*/ 2318422 w 2713605"/>
              <a:gd name="connsiteY3" fmla="*/ 1871664 h 1871664"/>
              <a:gd name="connsiteX4" fmla="*/ 0 w 2713605"/>
              <a:gd name="connsiteY4" fmla="*/ 1871664 h 1871664"/>
              <a:gd name="connsiteX5" fmla="*/ 0 w 2713605"/>
              <a:gd name="connsiteY5" fmla="*/ 395183 h 1871664"/>
              <a:gd name="connsiteX6" fmla="*/ 395183 w 2713605"/>
              <a:gd name="connsiteY6" fmla="*/ 0 h 187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3605" h="1871664">
                <a:moveTo>
                  <a:pt x="395183" y="0"/>
                </a:moveTo>
                <a:lnTo>
                  <a:pt x="2713605" y="0"/>
                </a:lnTo>
                <a:lnTo>
                  <a:pt x="2713605" y="1476481"/>
                </a:lnTo>
                <a:cubicBezTo>
                  <a:pt x="2713605" y="1694735"/>
                  <a:pt x="2536676" y="1871664"/>
                  <a:pt x="2318422" y="1871664"/>
                </a:cubicBezTo>
                <a:lnTo>
                  <a:pt x="0" y="1871664"/>
                </a:lnTo>
                <a:lnTo>
                  <a:pt x="0" y="395183"/>
                </a:lnTo>
                <a:cubicBezTo>
                  <a:pt x="0" y="176929"/>
                  <a:pt x="176929" y="0"/>
                  <a:pt x="39518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2"/>
          </p:nvPr>
        </p:nvSpPr>
        <p:spPr>
          <a:xfrm>
            <a:off x="7873775" y="2349500"/>
            <a:ext cx="2715668" cy="1871664"/>
          </a:xfrm>
          <a:custGeom>
            <a:avLst/>
            <a:gdLst>
              <a:gd name="connsiteX0" fmla="*/ 378694 w 2715668"/>
              <a:gd name="connsiteY0" fmla="*/ 0 h 1871664"/>
              <a:gd name="connsiteX1" fmla="*/ 2715668 w 2715668"/>
              <a:gd name="connsiteY1" fmla="*/ 0 h 1871664"/>
              <a:gd name="connsiteX2" fmla="*/ 2715668 w 2715668"/>
              <a:gd name="connsiteY2" fmla="*/ 1492970 h 1871664"/>
              <a:gd name="connsiteX3" fmla="*/ 2336974 w 2715668"/>
              <a:gd name="connsiteY3" fmla="*/ 1871664 h 1871664"/>
              <a:gd name="connsiteX4" fmla="*/ 0 w 2715668"/>
              <a:gd name="connsiteY4" fmla="*/ 1871664 h 1871664"/>
              <a:gd name="connsiteX5" fmla="*/ 0 w 2715668"/>
              <a:gd name="connsiteY5" fmla="*/ 378694 h 1871664"/>
              <a:gd name="connsiteX6" fmla="*/ 378694 w 2715668"/>
              <a:gd name="connsiteY6" fmla="*/ 0 h 187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5668" h="1871664">
                <a:moveTo>
                  <a:pt x="378694" y="0"/>
                </a:moveTo>
                <a:lnTo>
                  <a:pt x="2715668" y="0"/>
                </a:lnTo>
                <a:lnTo>
                  <a:pt x="2715668" y="1492970"/>
                </a:lnTo>
                <a:cubicBezTo>
                  <a:pt x="2715668" y="1702117"/>
                  <a:pt x="2546121" y="1871664"/>
                  <a:pt x="2336974" y="1871664"/>
                </a:cubicBezTo>
                <a:lnTo>
                  <a:pt x="0" y="1871664"/>
                </a:lnTo>
                <a:lnTo>
                  <a:pt x="0" y="378694"/>
                </a:lnTo>
                <a:cubicBezTo>
                  <a:pt x="0" y="169547"/>
                  <a:pt x="169547" y="0"/>
                  <a:pt x="37869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39322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1274240" y="1882722"/>
            <a:ext cx="4921473" cy="4154963"/>
          </a:xfrm>
          <a:custGeom>
            <a:avLst/>
            <a:gdLst>
              <a:gd name="connsiteX0" fmla="*/ 2132019 w 4921473"/>
              <a:gd name="connsiteY0" fmla="*/ 3483422 h 4154963"/>
              <a:gd name="connsiteX1" fmla="*/ 2796098 w 4921473"/>
              <a:gd name="connsiteY1" fmla="*/ 3483422 h 4154963"/>
              <a:gd name="connsiteX2" fmla="*/ 2796098 w 4921473"/>
              <a:gd name="connsiteY2" fmla="*/ 4154963 h 4154963"/>
              <a:gd name="connsiteX3" fmla="*/ 2132019 w 4921473"/>
              <a:gd name="connsiteY3" fmla="*/ 4154963 h 4154963"/>
              <a:gd name="connsiteX4" fmla="*/ 1427727 w 4921473"/>
              <a:gd name="connsiteY4" fmla="*/ 2801561 h 4154963"/>
              <a:gd name="connsiteX5" fmla="*/ 2078049 w 4921473"/>
              <a:gd name="connsiteY5" fmla="*/ 2801561 h 4154963"/>
              <a:gd name="connsiteX6" fmla="*/ 2078049 w 4921473"/>
              <a:gd name="connsiteY6" fmla="*/ 3463573 h 4154963"/>
              <a:gd name="connsiteX7" fmla="*/ 1427727 w 4921473"/>
              <a:gd name="connsiteY7" fmla="*/ 3463573 h 4154963"/>
              <a:gd name="connsiteX8" fmla="*/ 3556472 w 4921473"/>
              <a:gd name="connsiteY8" fmla="*/ 2086542 h 4154963"/>
              <a:gd name="connsiteX9" fmla="*/ 4224225 w 4921473"/>
              <a:gd name="connsiteY9" fmla="*/ 2086542 h 4154963"/>
              <a:gd name="connsiteX10" fmla="*/ 4224225 w 4921473"/>
              <a:gd name="connsiteY10" fmla="*/ 2744336 h 4154963"/>
              <a:gd name="connsiteX11" fmla="*/ 3556472 w 4921473"/>
              <a:gd name="connsiteY11" fmla="*/ 2744336 h 4154963"/>
              <a:gd name="connsiteX12" fmla="*/ 2124359 w 4921473"/>
              <a:gd name="connsiteY12" fmla="*/ 2086542 h 4154963"/>
              <a:gd name="connsiteX13" fmla="*/ 2792112 w 4921473"/>
              <a:gd name="connsiteY13" fmla="*/ 2086542 h 4154963"/>
              <a:gd name="connsiteX14" fmla="*/ 3510162 w 4921473"/>
              <a:gd name="connsiteY14" fmla="*/ 2086542 h 4154963"/>
              <a:gd name="connsiteX15" fmla="*/ 3510162 w 4921473"/>
              <a:gd name="connsiteY15" fmla="*/ 2845120 h 4154963"/>
              <a:gd name="connsiteX16" fmla="*/ 3508423 w 4921473"/>
              <a:gd name="connsiteY16" fmla="*/ 2845120 h 4154963"/>
              <a:gd name="connsiteX17" fmla="*/ 3508423 w 4921473"/>
              <a:gd name="connsiteY17" fmla="*/ 3442112 h 4154963"/>
              <a:gd name="connsiteX18" fmla="*/ 2128032 w 4921473"/>
              <a:gd name="connsiteY18" fmla="*/ 3442112 h 4154963"/>
              <a:gd name="connsiteX19" fmla="*/ 2128032 w 4921473"/>
              <a:gd name="connsiteY19" fmla="*/ 2785541 h 4154963"/>
              <a:gd name="connsiteX20" fmla="*/ 2124359 w 4921473"/>
              <a:gd name="connsiteY20" fmla="*/ 2785541 h 4154963"/>
              <a:gd name="connsiteX21" fmla="*/ 686466 w 4921473"/>
              <a:gd name="connsiteY21" fmla="*/ 1377147 h 4154963"/>
              <a:gd name="connsiteX22" fmla="*/ 2078049 w 4921473"/>
              <a:gd name="connsiteY22" fmla="*/ 1377147 h 4154963"/>
              <a:gd name="connsiteX23" fmla="*/ 2078049 w 4921473"/>
              <a:gd name="connsiteY23" fmla="*/ 2757537 h 4154963"/>
              <a:gd name="connsiteX24" fmla="*/ 686466 w 4921473"/>
              <a:gd name="connsiteY24" fmla="*/ 2757537 h 4154963"/>
              <a:gd name="connsiteX25" fmla="*/ 1 w 4921473"/>
              <a:gd name="connsiteY25" fmla="*/ 1373614 h 4154963"/>
              <a:gd name="connsiteX26" fmla="*/ 652889 w 4921473"/>
              <a:gd name="connsiteY26" fmla="*/ 1373614 h 4154963"/>
              <a:gd name="connsiteX27" fmla="*/ 652889 w 4921473"/>
              <a:gd name="connsiteY27" fmla="*/ 2045230 h 4154963"/>
              <a:gd name="connsiteX28" fmla="*/ 1 w 4921473"/>
              <a:gd name="connsiteY28" fmla="*/ 2045230 h 4154963"/>
              <a:gd name="connsiteX29" fmla="*/ 2123130 w 4921473"/>
              <a:gd name="connsiteY29" fmla="*/ 682259 h 4154963"/>
              <a:gd name="connsiteX30" fmla="*/ 2790883 w 4921473"/>
              <a:gd name="connsiteY30" fmla="*/ 682259 h 4154963"/>
              <a:gd name="connsiteX31" fmla="*/ 2790883 w 4921473"/>
              <a:gd name="connsiteY31" fmla="*/ 1370536 h 4154963"/>
              <a:gd name="connsiteX32" fmla="*/ 2794979 w 4921473"/>
              <a:gd name="connsiteY32" fmla="*/ 1370536 h 4154963"/>
              <a:gd name="connsiteX33" fmla="*/ 2794979 w 4921473"/>
              <a:gd name="connsiteY33" fmla="*/ 2042152 h 4154963"/>
              <a:gd name="connsiteX34" fmla="*/ 2119034 w 4921473"/>
              <a:gd name="connsiteY34" fmla="*/ 2042152 h 4154963"/>
              <a:gd name="connsiteX35" fmla="*/ 2119034 w 4921473"/>
              <a:gd name="connsiteY35" fmla="*/ 1370536 h 4154963"/>
              <a:gd name="connsiteX36" fmla="*/ 2123130 w 4921473"/>
              <a:gd name="connsiteY36" fmla="*/ 1370536 h 4154963"/>
              <a:gd name="connsiteX37" fmla="*/ 2835964 w 4921473"/>
              <a:gd name="connsiteY37" fmla="*/ 1 h 4154963"/>
              <a:gd name="connsiteX38" fmla="*/ 4216355 w 4921473"/>
              <a:gd name="connsiteY38" fmla="*/ 1 h 4154963"/>
              <a:gd name="connsiteX39" fmla="*/ 4216355 w 4921473"/>
              <a:gd name="connsiteY39" fmla="*/ 682258 h 4154963"/>
              <a:gd name="connsiteX40" fmla="*/ 4921473 w 4921473"/>
              <a:gd name="connsiteY40" fmla="*/ 682258 h 4154963"/>
              <a:gd name="connsiteX41" fmla="*/ 4921473 w 4921473"/>
              <a:gd name="connsiteY41" fmla="*/ 2045230 h 4154963"/>
              <a:gd name="connsiteX42" fmla="*/ 4216355 w 4921473"/>
              <a:gd name="connsiteY42" fmla="*/ 2045230 h 4154963"/>
              <a:gd name="connsiteX43" fmla="*/ 3541082 w 4921473"/>
              <a:gd name="connsiteY43" fmla="*/ 2045230 h 4154963"/>
              <a:gd name="connsiteX44" fmla="*/ 2835964 w 4921473"/>
              <a:gd name="connsiteY44" fmla="*/ 2045230 h 4154963"/>
              <a:gd name="connsiteX45" fmla="*/ 689754 w 4921473"/>
              <a:gd name="connsiteY45" fmla="*/ 0 h 4154963"/>
              <a:gd name="connsiteX46" fmla="*/ 1421146 w 4921473"/>
              <a:gd name="connsiteY46" fmla="*/ 0 h 4154963"/>
              <a:gd name="connsiteX47" fmla="*/ 1576973 w 4921473"/>
              <a:gd name="connsiteY47" fmla="*/ 0 h 4154963"/>
              <a:gd name="connsiteX48" fmla="*/ 2078048 w 4921473"/>
              <a:gd name="connsiteY48" fmla="*/ 0 h 4154963"/>
              <a:gd name="connsiteX49" fmla="*/ 2078048 w 4921473"/>
              <a:gd name="connsiteY49" fmla="*/ 1327683 h 4154963"/>
              <a:gd name="connsiteX50" fmla="*/ 1427726 w 4921473"/>
              <a:gd name="connsiteY50" fmla="*/ 1327683 h 4154963"/>
              <a:gd name="connsiteX51" fmla="*/ 1421146 w 4921473"/>
              <a:gd name="connsiteY51" fmla="*/ 1327683 h 4154963"/>
              <a:gd name="connsiteX52" fmla="*/ 0 w 4921473"/>
              <a:gd name="connsiteY52" fmla="*/ 1327683 h 4154963"/>
              <a:gd name="connsiteX53" fmla="*/ 0 w 4921473"/>
              <a:gd name="connsiteY53" fmla="*/ 682257 h 4154963"/>
              <a:gd name="connsiteX54" fmla="*/ 689754 w 4921473"/>
              <a:gd name="connsiteY54" fmla="*/ 682257 h 4154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4921473" h="4154963">
                <a:moveTo>
                  <a:pt x="2132019" y="3483422"/>
                </a:moveTo>
                <a:lnTo>
                  <a:pt x="2796098" y="3483422"/>
                </a:lnTo>
                <a:lnTo>
                  <a:pt x="2796098" y="4154963"/>
                </a:lnTo>
                <a:lnTo>
                  <a:pt x="2132019" y="4154963"/>
                </a:lnTo>
                <a:close/>
                <a:moveTo>
                  <a:pt x="1427727" y="2801561"/>
                </a:moveTo>
                <a:lnTo>
                  <a:pt x="2078049" y="2801561"/>
                </a:lnTo>
                <a:lnTo>
                  <a:pt x="2078049" y="3463573"/>
                </a:lnTo>
                <a:lnTo>
                  <a:pt x="1427727" y="3463573"/>
                </a:lnTo>
                <a:close/>
                <a:moveTo>
                  <a:pt x="3556472" y="2086542"/>
                </a:moveTo>
                <a:lnTo>
                  <a:pt x="4224225" y="2086542"/>
                </a:lnTo>
                <a:lnTo>
                  <a:pt x="4224225" y="2744336"/>
                </a:lnTo>
                <a:lnTo>
                  <a:pt x="3556472" y="2744336"/>
                </a:lnTo>
                <a:close/>
                <a:moveTo>
                  <a:pt x="2124359" y="2086542"/>
                </a:moveTo>
                <a:lnTo>
                  <a:pt x="2792112" y="2086542"/>
                </a:lnTo>
                <a:lnTo>
                  <a:pt x="3510162" y="2086542"/>
                </a:lnTo>
                <a:lnTo>
                  <a:pt x="3510162" y="2845120"/>
                </a:lnTo>
                <a:lnTo>
                  <a:pt x="3508423" y="2845120"/>
                </a:lnTo>
                <a:lnTo>
                  <a:pt x="3508423" y="3442112"/>
                </a:lnTo>
                <a:lnTo>
                  <a:pt x="2128032" y="3442112"/>
                </a:lnTo>
                <a:lnTo>
                  <a:pt x="2128032" y="2785541"/>
                </a:lnTo>
                <a:lnTo>
                  <a:pt x="2124359" y="2785541"/>
                </a:lnTo>
                <a:close/>
                <a:moveTo>
                  <a:pt x="686466" y="1377147"/>
                </a:moveTo>
                <a:lnTo>
                  <a:pt x="2078049" y="1377147"/>
                </a:lnTo>
                <a:lnTo>
                  <a:pt x="2078049" y="2757537"/>
                </a:lnTo>
                <a:lnTo>
                  <a:pt x="686466" y="2757537"/>
                </a:lnTo>
                <a:close/>
                <a:moveTo>
                  <a:pt x="1" y="1373614"/>
                </a:moveTo>
                <a:lnTo>
                  <a:pt x="652889" y="1373614"/>
                </a:lnTo>
                <a:lnTo>
                  <a:pt x="652889" y="2045230"/>
                </a:lnTo>
                <a:lnTo>
                  <a:pt x="1" y="2045230"/>
                </a:lnTo>
                <a:close/>
                <a:moveTo>
                  <a:pt x="2123130" y="682259"/>
                </a:moveTo>
                <a:lnTo>
                  <a:pt x="2790883" y="682259"/>
                </a:lnTo>
                <a:lnTo>
                  <a:pt x="2790883" y="1370536"/>
                </a:lnTo>
                <a:lnTo>
                  <a:pt x="2794979" y="1370536"/>
                </a:lnTo>
                <a:lnTo>
                  <a:pt x="2794979" y="2042152"/>
                </a:lnTo>
                <a:lnTo>
                  <a:pt x="2119034" y="2042152"/>
                </a:lnTo>
                <a:lnTo>
                  <a:pt x="2119034" y="1370536"/>
                </a:lnTo>
                <a:lnTo>
                  <a:pt x="2123130" y="1370536"/>
                </a:lnTo>
                <a:close/>
                <a:moveTo>
                  <a:pt x="2835964" y="1"/>
                </a:moveTo>
                <a:lnTo>
                  <a:pt x="4216355" y="1"/>
                </a:lnTo>
                <a:lnTo>
                  <a:pt x="4216355" y="682258"/>
                </a:lnTo>
                <a:lnTo>
                  <a:pt x="4921473" y="682258"/>
                </a:lnTo>
                <a:lnTo>
                  <a:pt x="4921473" y="2045230"/>
                </a:lnTo>
                <a:lnTo>
                  <a:pt x="4216355" y="2045230"/>
                </a:lnTo>
                <a:lnTo>
                  <a:pt x="3541082" y="2045230"/>
                </a:lnTo>
                <a:lnTo>
                  <a:pt x="2835964" y="2045230"/>
                </a:lnTo>
                <a:close/>
                <a:moveTo>
                  <a:pt x="689754" y="0"/>
                </a:moveTo>
                <a:lnTo>
                  <a:pt x="1421146" y="0"/>
                </a:lnTo>
                <a:lnTo>
                  <a:pt x="1576973" y="0"/>
                </a:lnTo>
                <a:lnTo>
                  <a:pt x="2078048" y="0"/>
                </a:lnTo>
                <a:lnTo>
                  <a:pt x="2078048" y="1327683"/>
                </a:lnTo>
                <a:lnTo>
                  <a:pt x="1427726" y="1327683"/>
                </a:lnTo>
                <a:lnTo>
                  <a:pt x="1421146" y="1327683"/>
                </a:lnTo>
                <a:lnTo>
                  <a:pt x="0" y="1327683"/>
                </a:lnTo>
                <a:lnTo>
                  <a:pt x="0" y="682257"/>
                </a:lnTo>
                <a:lnTo>
                  <a:pt x="689754" y="68225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94880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644788" y="1840521"/>
            <a:ext cx="2240221" cy="2330858"/>
          </a:xfrm>
          <a:custGeom>
            <a:avLst/>
            <a:gdLst>
              <a:gd name="connsiteX0" fmla="*/ 251798 w 2240221"/>
              <a:gd name="connsiteY0" fmla="*/ 0 h 2330857"/>
              <a:gd name="connsiteX1" fmla="*/ 2240221 w 2240221"/>
              <a:gd name="connsiteY1" fmla="*/ 239393 h 2330857"/>
              <a:gd name="connsiteX2" fmla="*/ 1988423 w 2240221"/>
              <a:gd name="connsiteY2" fmla="*/ 2330857 h 2330857"/>
              <a:gd name="connsiteX3" fmla="*/ 0 w 2240221"/>
              <a:gd name="connsiteY3" fmla="*/ 2091464 h 2330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0221" h="2330857">
                <a:moveTo>
                  <a:pt x="251798" y="0"/>
                </a:moveTo>
                <a:lnTo>
                  <a:pt x="2240221" y="239393"/>
                </a:lnTo>
                <a:lnTo>
                  <a:pt x="1988423" y="2330857"/>
                </a:lnTo>
                <a:lnTo>
                  <a:pt x="0" y="209146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6610488" y="1840521"/>
            <a:ext cx="2240221" cy="2330858"/>
          </a:xfrm>
          <a:custGeom>
            <a:avLst/>
            <a:gdLst>
              <a:gd name="connsiteX0" fmla="*/ 251798 w 2240221"/>
              <a:gd name="connsiteY0" fmla="*/ 0 h 2330857"/>
              <a:gd name="connsiteX1" fmla="*/ 2240221 w 2240221"/>
              <a:gd name="connsiteY1" fmla="*/ 239393 h 2330857"/>
              <a:gd name="connsiteX2" fmla="*/ 1988423 w 2240221"/>
              <a:gd name="connsiteY2" fmla="*/ 2330857 h 2330857"/>
              <a:gd name="connsiteX3" fmla="*/ 0 w 2240221"/>
              <a:gd name="connsiteY3" fmla="*/ 2091464 h 2330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0221" h="2330857">
                <a:moveTo>
                  <a:pt x="251798" y="0"/>
                </a:moveTo>
                <a:lnTo>
                  <a:pt x="2240221" y="239393"/>
                </a:lnTo>
                <a:lnTo>
                  <a:pt x="1988423" y="2330857"/>
                </a:lnTo>
                <a:lnTo>
                  <a:pt x="0" y="209146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295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F5EA8-7CC3-417A-834B-B204850108FC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AD6B4-375D-4678-8D5B-71B455724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425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5767388" y="1886745"/>
            <a:ext cx="4869099" cy="3459956"/>
          </a:xfrm>
          <a:custGeom>
            <a:avLst/>
            <a:gdLst>
              <a:gd name="connsiteX0" fmla="*/ 2473924 w 4869098"/>
              <a:gd name="connsiteY0" fmla="*/ 2213541 h 3459956"/>
              <a:gd name="connsiteX1" fmla="*/ 4869098 w 4869098"/>
              <a:gd name="connsiteY1" fmla="*/ 2456172 h 3459956"/>
              <a:gd name="connsiteX2" fmla="*/ 4869098 w 4869098"/>
              <a:gd name="connsiteY2" fmla="*/ 3459956 h 3459956"/>
              <a:gd name="connsiteX3" fmla="*/ 2473924 w 4869098"/>
              <a:gd name="connsiteY3" fmla="*/ 3453172 h 3459956"/>
              <a:gd name="connsiteX4" fmla="*/ 2473924 w 4869098"/>
              <a:gd name="connsiteY4" fmla="*/ 2213541 h 3459956"/>
              <a:gd name="connsiteX5" fmla="*/ 2398636 w 4869098"/>
              <a:gd name="connsiteY5" fmla="*/ 2213541 h 3459956"/>
              <a:gd name="connsiteX6" fmla="*/ 2398636 w 4869098"/>
              <a:gd name="connsiteY6" fmla="*/ 3453172 h 3459956"/>
              <a:gd name="connsiteX7" fmla="*/ 3462 w 4869098"/>
              <a:gd name="connsiteY7" fmla="*/ 3459956 h 3459956"/>
              <a:gd name="connsiteX8" fmla="*/ 3462 w 4869098"/>
              <a:gd name="connsiteY8" fmla="*/ 2456172 h 3459956"/>
              <a:gd name="connsiteX9" fmla="*/ 4869098 w 4869098"/>
              <a:gd name="connsiteY9" fmla="*/ 1030600 h 3459956"/>
              <a:gd name="connsiteX10" fmla="*/ 4869098 w 4869098"/>
              <a:gd name="connsiteY10" fmla="*/ 2410890 h 3459956"/>
              <a:gd name="connsiteX11" fmla="*/ 2472425 w 4869098"/>
              <a:gd name="connsiteY11" fmla="*/ 2162533 h 3459956"/>
              <a:gd name="connsiteX12" fmla="*/ 2469749 w 4869098"/>
              <a:gd name="connsiteY12" fmla="*/ 1267319 h 3459956"/>
              <a:gd name="connsiteX13" fmla="*/ 0 w 4869098"/>
              <a:gd name="connsiteY13" fmla="*/ 1030600 h 3459956"/>
              <a:gd name="connsiteX14" fmla="*/ 2399349 w 4869098"/>
              <a:gd name="connsiteY14" fmla="*/ 1267319 h 3459956"/>
              <a:gd name="connsiteX15" fmla="*/ 2396673 w 4869098"/>
              <a:gd name="connsiteY15" fmla="*/ 2162533 h 3459956"/>
              <a:gd name="connsiteX16" fmla="*/ 0 w 4869098"/>
              <a:gd name="connsiteY16" fmla="*/ 2410890 h 3459956"/>
              <a:gd name="connsiteX17" fmla="*/ 0 w 4869098"/>
              <a:gd name="connsiteY17" fmla="*/ 0 h 3459956"/>
              <a:gd name="connsiteX18" fmla="*/ 4869098 w 4869098"/>
              <a:gd name="connsiteY18" fmla="*/ 0 h 3459956"/>
              <a:gd name="connsiteX19" fmla="*/ 4869098 w 4869098"/>
              <a:gd name="connsiteY19" fmla="*/ 980164 h 3459956"/>
              <a:gd name="connsiteX20" fmla="*/ 2423170 w 4869098"/>
              <a:gd name="connsiteY20" fmla="*/ 1221025 h 3459956"/>
              <a:gd name="connsiteX21" fmla="*/ 0 w 4869098"/>
              <a:gd name="connsiteY21" fmla="*/ 979523 h 3459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869098" h="3459956">
                <a:moveTo>
                  <a:pt x="2473924" y="2213541"/>
                </a:moveTo>
                <a:lnTo>
                  <a:pt x="4869098" y="2456172"/>
                </a:lnTo>
                <a:lnTo>
                  <a:pt x="4869098" y="3459956"/>
                </a:lnTo>
                <a:lnTo>
                  <a:pt x="2473924" y="3453172"/>
                </a:lnTo>
                <a:cubicBezTo>
                  <a:pt x="2476395" y="3046117"/>
                  <a:pt x="2471453" y="2620596"/>
                  <a:pt x="2473924" y="2213541"/>
                </a:cubicBezTo>
                <a:close/>
                <a:moveTo>
                  <a:pt x="2398636" y="2213541"/>
                </a:moveTo>
                <a:cubicBezTo>
                  <a:pt x="2401108" y="2620596"/>
                  <a:pt x="2396165" y="3046117"/>
                  <a:pt x="2398636" y="3453172"/>
                </a:cubicBezTo>
                <a:lnTo>
                  <a:pt x="3462" y="3459956"/>
                </a:lnTo>
                <a:lnTo>
                  <a:pt x="3462" y="2456172"/>
                </a:lnTo>
                <a:close/>
                <a:moveTo>
                  <a:pt x="4869098" y="1030600"/>
                </a:moveTo>
                <a:lnTo>
                  <a:pt x="4869098" y="2410890"/>
                </a:lnTo>
                <a:lnTo>
                  <a:pt x="2472425" y="2162533"/>
                </a:lnTo>
                <a:cubicBezTo>
                  <a:pt x="2471533" y="1864128"/>
                  <a:pt x="2470641" y="1565723"/>
                  <a:pt x="2469749" y="1267319"/>
                </a:cubicBezTo>
                <a:close/>
                <a:moveTo>
                  <a:pt x="0" y="1030600"/>
                </a:moveTo>
                <a:lnTo>
                  <a:pt x="2399349" y="1267319"/>
                </a:lnTo>
                <a:cubicBezTo>
                  <a:pt x="2398457" y="1565723"/>
                  <a:pt x="2397565" y="1864128"/>
                  <a:pt x="2396673" y="2162533"/>
                </a:cubicBezTo>
                <a:lnTo>
                  <a:pt x="0" y="2410890"/>
                </a:lnTo>
                <a:close/>
                <a:moveTo>
                  <a:pt x="0" y="0"/>
                </a:moveTo>
                <a:lnTo>
                  <a:pt x="4869098" y="0"/>
                </a:lnTo>
                <a:lnTo>
                  <a:pt x="4869098" y="980164"/>
                </a:lnTo>
                <a:lnTo>
                  <a:pt x="2423170" y="1221025"/>
                </a:lnTo>
                <a:lnTo>
                  <a:pt x="0" y="97952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40480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3532">
              <a:defRPr/>
            </a:pPr>
            <a:fld id="{39ADED8E-4E0B-498D-B715-B157A890E4DE}" type="datetimeFigureOut">
              <a:rPr lang="zh-CN" altLang="en-US" sz="1865">
                <a:cs typeface="Arial" panose="020B0604020202020204" pitchFamily="34" charset="0"/>
              </a:rPr>
              <a:pPr defTabSz="913532">
                <a:defRPr/>
              </a:pPr>
              <a:t>2021/9/24</a:t>
            </a:fld>
            <a:endParaRPr lang="zh-CN" altLang="en-US" sz="1865">
              <a:cs typeface="Arial" panose="020B0604020202020204" pitchFamily="34" charset="0"/>
            </a:endParaRPr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3532">
              <a:defRPr/>
            </a:pPr>
            <a:endParaRPr lang="zh-CN" altLang="en-US" sz="1865">
              <a:cs typeface="Arial" panose="020B0604020202020204" pitchFamily="34" charset="0"/>
            </a:endParaRPr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3532">
              <a:defRPr/>
            </a:pPr>
            <a:fld id="{18634F15-13D2-4C0D-99FD-67E8D2F909DD}" type="slidenum">
              <a:rPr lang="zh-CN" altLang="en-US" sz="1865" smtClean="0">
                <a:cs typeface="Arial" panose="020B0604020202020204" pitchFamily="34" charset="0"/>
              </a:rPr>
              <a:pPr defTabSz="913532">
                <a:defRPr/>
              </a:pPr>
              <a:t>‹#›</a:t>
            </a:fld>
            <a:endParaRPr lang="zh-CN" altLang="en-US" sz="1865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6308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3532"/>
            <a:fld id="{32BF82D2-7A68-459D-A996-9BDDA2518FA4}" type="datetimeFigureOut">
              <a:rPr lang="zh-CN" altLang="en-US" sz="1865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 defTabSz="913532"/>
              <a:t>2021/9/24</a:t>
            </a:fld>
            <a:endParaRPr lang="zh-CN" altLang="en-US" sz="1865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3532"/>
            <a:endParaRPr lang="zh-CN" altLang="en-US" sz="1865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3532"/>
            <a:fld id="{3E01EE5D-26FB-46D5-A381-ECFB35BF1D34}" type="slidenum">
              <a:rPr lang="zh-CN" altLang="en-US" sz="1865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 defTabSz="913532"/>
              <a:t>‹#›</a:t>
            </a:fld>
            <a:endParaRPr lang="zh-CN" altLang="en-US" sz="1865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3933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  <a:cs typeface="+mn-cs"/>
              </a:defRPr>
            </a:lvl1pPr>
          </a:lstStyle>
          <a:p>
            <a:pPr defTabSz="913532">
              <a:defRPr/>
            </a:pPr>
            <a:fld id="{0C6303A0-9065-42AF-906A-DE1E800FE257}" type="datetimeFigureOut">
              <a:rPr lang="zh-CN" altLang="en-US" sz="1865" smtClean="0"/>
              <a:pPr defTabSz="913532">
                <a:defRPr/>
              </a:pPr>
              <a:t>2021/9/24</a:t>
            </a:fld>
            <a:endParaRPr lang="zh-CN" altLang="en-US" sz="1865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  <a:cs typeface="+mn-cs"/>
              </a:defRPr>
            </a:lvl1pPr>
          </a:lstStyle>
          <a:p>
            <a:pPr defTabSz="913532">
              <a:defRPr/>
            </a:pPr>
            <a:endParaRPr lang="zh-CN" altLang="en-US" sz="1865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  <a:cs typeface="+mn-cs"/>
              </a:defRPr>
            </a:lvl1pPr>
          </a:lstStyle>
          <a:p>
            <a:pPr defTabSz="913532">
              <a:defRPr/>
            </a:pPr>
            <a:fld id="{2AD3D7CA-7BD8-4738-B6AB-718737AA462A}" type="slidenum">
              <a:rPr lang="zh-CN" altLang="en-US" sz="1865" smtClean="0"/>
              <a:pPr defTabSz="913532">
                <a:defRPr/>
              </a:pPr>
              <a:t>‹#›</a:t>
            </a:fld>
            <a:endParaRPr lang="zh-CN" altLang="en-US" sz="1865"/>
          </a:p>
        </p:txBody>
      </p:sp>
    </p:spTree>
    <p:extLst>
      <p:ext uri="{BB962C8B-B14F-4D97-AF65-F5344CB8AC3E}">
        <p14:creationId xmlns:p14="http://schemas.microsoft.com/office/powerpoint/2010/main" val="124328551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951" y="1"/>
            <a:ext cx="126619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02854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949" y="3"/>
            <a:ext cx="12700001" cy="687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15403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5267" y="-455612"/>
            <a:ext cx="14293851" cy="7742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614880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defRPr>
            </a:lvl1pPr>
          </a:lstStyle>
          <a:p>
            <a:pPr defTabSz="913532">
              <a:defRPr/>
            </a:pPr>
            <a:fld id="{3ACFC516-0EBD-4852-9DFD-FFC809B16810}" type="datetimeFigureOut">
              <a:rPr lang="zh-CN" altLang="en-US" sz="1865" smtClean="0"/>
              <a:pPr defTabSz="913532">
                <a:defRPr/>
              </a:pPr>
              <a:t>2021/9/24</a:t>
            </a:fld>
            <a:endParaRPr lang="zh-CN" altLang="en-US" sz="1865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defRPr>
            </a:lvl1pPr>
          </a:lstStyle>
          <a:p>
            <a:pPr defTabSz="913532">
              <a:defRPr/>
            </a:pPr>
            <a:endParaRPr lang="zh-CN" altLang="en-US" sz="1865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defRPr>
            </a:lvl1pPr>
          </a:lstStyle>
          <a:p>
            <a:pPr defTabSz="913532">
              <a:defRPr/>
            </a:pPr>
            <a:fld id="{855DB59F-0B7A-4009-ADD8-CBB6E0E22669}" type="slidenum">
              <a:rPr lang="zh-CN" altLang="en-US" sz="1865" smtClean="0"/>
              <a:pPr defTabSz="913532">
                <a:defRPr/>
              </a:pPr>
              <a:t>‹#›</a:t>
            </a:fld>
            <a:endParaRPr lang="zh-CN" altLang="en-US" sz="1865"/>
          </a:p>
        </p:txBody>
      </p:sp>
    </p:spTree>
    <p:extLst>
      <p:ext uri="{BB962C8B-B14F-4D97-AF65-F5344CB8AC3E}">
        <p14:creationId xmlns:p14="http://schemas.microsoft.com/office/powerpoint/2010/main" val="13272196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1152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3532">
              <a:defRPr/>
            </a:pPr>
            <a:fld id="{233108B3-3C5F-434E-B7C6-124BB30C5988}" type="datetimeFigureOut">
              <a:rPr lang="zh-CN" altLang="en-US" sz="1865" smtClean="0">
                <a:cs typeface="Arial" panose="020B0604020202020204" pitchFamily="34" charset="0"/>
              </a:rPr>
              <a:pPr defTabSz="913532">
                <a:defRPr/>
              </a:pPr>
              <a:t>2021/9/24</a:t>
            </a:fld>
            <a:endParaRPr lang="zh-CN" altLang="en-US" sz="1865">
              <a:cs typeface="Arial" panose="020B0604020202020204" pitchFamily="34" charset="0"/>
            </a:endParaRPr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3532">
              <a:defRPr/>
            </a:pPr>
            <a:endParaRPr lang="zh-CN" altLang="en-US" sz="1865">
              <a:cs typeface="Arial" panose="020B0604020202020204" pitchFamily="34" charset="0"/>
            </a:endParaRPr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3532">
              <a:defRPr/>
            </a:pPr>
            <a:fld id="{0FCC38CE-CFED-41E2-93E2-A213294AFB8B}" type="slidenum">
              <a:rPr lang="zh-CN" altLang="en-US" sz="1865" smtClean="0">
                <a:cs typeface="Arial" panose="020B0604020202020204" pitchFamily="34" charset="0"/>
              </a:rPr>
              <a:pPr defTabSz="913532">
                <a:defRPr/>
              </a:pPr>
              <a:t>‹#›</a:t>
            </a:fld>
            <a:endParaRPr lang="zh-CN" altLang="en-US" sz="1865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5328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F5EA8-7CC3-417A-834B-B204850108FC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AD6B4-375D-4678-8D5B-71B455724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537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609601"/>
            <a:ext cx="8595784" cy="1320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6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2160589"/>
            <a:ext cx="8595784" cy="388143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135" y="6042027"/>
            <a:ext cx="912284" cy="365125"/>
          </a:xfrm>
          <a:prstGeom prst="rect">
            <a:avLst/>
          </a:prstGeom>
        </p:spPr>
        <p:txBody>
          <a:bodyPr/>
          <a:lstStyle>
            <a:lvl1pPr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 defTabSz="1218072">
              <a:defRPr/>
            </a:pPr>
            <a:endParaRPr lang="en-US" altLang="en-US">
              <a:solidFill>
                <a:srgbClr val="5F5F5F"/>
              </a:solidFill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335" y="6042027"/>
            <a:ext cx="6297084" cy="365125"/>
          </a:xfrm>
          <a:prstGeom prst="rect">
            <a:avLst/>
          </a:prstGeom>
        </p:spPr>
        <p:txBody>
          <a:bodyPr/>
          <a:lstStyle>
            <a:lvl1pPr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 defTabSz="1218072">
              <a:defRPr/>
            </a:pPr>
            <a:endParaRPr lang="en-US" altLang="en-US">
              <a:solidFill>
                <a:srgbClr val="5F5F5F"/>
              </a:solidFill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1554" y="6042027"/>
            <a:ext cx="681567" cy="365125"/>
          </a:xfrm>
          <a:prstGeom prst="rect">
            <a:avLst/>
          </a:prstGeom>
        </p:spPr>
        <p:txBody>
          <a:bodyPr/>
          <a:lstStyle>
            <a:lvl1pPr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 defTabSz="1218072">
              <a:defRPr/>
            </a:pPr>
            <a:fld id="{831F250A-4CE7-44D4-85B4-49BD9AF6BFD0}" type="slidenum">
              <a:rPr lang="en-US" altLang="en-US" smtClean="0">
                <a:solidFill>
                  <a:srgbClr val="5F5F5F"/>
                </a:solidFill>
                <a:cs typeface="Arial" panose="020B0604020202020204" pitchFamily="34" charset="0"/>
              </a:rPr>
              <a:pPr defTabSz="1218072">
                <a:defRPr/>
              </a:pPr>
              <a:t>‹#›</a:t>
            </a:fld>
            <a:endParaRPr lang="en-US" altLang="en-US">
              <a:solidFill>
                <a:srgbClr val="5F5F5F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219036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7205665" y="6042027"/>
            <a:ext cx="911225" cy="365125"/>
          </a:xfrm>
          <a:prstGeom prst="rect">
            <a:avLst/>
          </a:prstGeom>
        </p:spPr>
        <p:txBody>
          <a:bodyPr/>
          <a:lstStyle>
            <a:lvl1pPr eaLnBrk="0" hangingPunct="0">
              <a:spcBef>
                <a:spcPct val="0"/>
              </a:spcBef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 defTabSz="1218072">
              <a:defRPr/>
            </a:pPr>
            <a:fld id="{DD22C65B-FAC9-421A-9391-569306C0644A}" type="datetimeFigureOut">
              <a:rPr lang="zh-CN" altLang="en-US" smtClean="0">
                <a:cs typeface="Arial" panose="020B0604020202020204" pitchFamily="34" charset="0"/>
              </a:rPr>
              <a:pPr defTabSz="1218072">
                <a:defRPr/>
              </a:pPr>
              <a:t>2021/9/24</a:t>
            </a:fld>
            <a:endParaRPr lang="zh-CN" altLang="en-US">
              <a:cs typeface="Arial" panose="020B0604020202020204" pitchFamily="34" charset="0"/>
            </a:endParaRPr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677863" y="6042027"/>
            <a:ext cx="6297612" cy="365125"/>
          </a:xfrm>
          <a:prstGeom prst="rect">
            <a:avLst/>
          </a:prstGeom>
        </p:spPr>
        <p:txBody>
          <a:bodyPr/>
          <a:lstStyle>
            <a:lvl1pPr eaLnBrk="0" hangingPunct="0">
              <a:spcBef>
                <a:spcPct val="0"/>
              </a:spcBef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 defTabSz="1218072">
              <a:defRPr/>
            </a:pPr>
            <a:endParaRPr lang="zh-CN" altLang="en-US">
              <a:cs typeface="Arial" panose="020B0604020202020204" pitchFamily="34" charset="0"/>
            </a:endParaRPr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589963" y="6042027"/>
            <a:ext cx="684212" cy="365125"/>
          </a:xfrm>
          <a:prstGeom prst="rect">
            <a:avLst/>
          </a:prstGeom>
        </p:spPr>
        <p:txBody>
          <a:bodyPr/>
          <a:lstStyle>
            <a:lvl1pPr eaLnBrk="0" hangingPunct="0">
              <a:spcBef>
                <a:spcPct val="0"/>
              </a:spcBef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 defTabSz="1218072">
              <a:defRPr/>
            </a:pPr>
            <a:fld id="{BEBC0E72-BF06-4A19-B2CD-574FB1E7DA1E}" type="slidenum">
              <a:rPr lang="zh-CN" altLang="en-US" smtClean="0">
                <a:cs typeface="Arial" panose="020B0604020202020204" pitchFamily="34" charset="0"/>
              </a:rPr>
              <a:pPr defTabSz="1218072">
                <a:defRPr/>
              </a:pPr>
              <a:t>‹#›</a:t>
            </a:fld>
            <a:endParaRPr lang="zh-CN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169178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7205665" y="6042027"/>
            <a:ext cx="911225" cy="365125"/>
          </a:xfrm>
          <a:prstGeom prst="rect">
            <a:avLst/>
          </a:prstGeom>
        </p:spPr>
        <p:txBody>
          <a:bodyPr/>
          <a:lstStyle>
            <a:lvl1pPr eaLnBrk="0" hangingPunct="0">
              <a:spcBef>
                <a:spcPct val="0"/>
              </a:spcBef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 defTabSz="1218072">
              <a:defRPr/>
            </a:pPr>
            <a:fld id="{60329089-014F-40B7-AF9F-C11F97BF94C2}" type="datetimeFigureOut">
              <a:rPr lang="zh-CN" altLang="en-US" smtClean="0">
                <a:cs typeface="Arial" panose="020B0604020202020204" pitchFamily="34" charset="0"/>
              </a:rPr>
              <a:pPr defTabSz="1218072">
                <a:defRPr/>
              </a:pPr>
              <a:t>2021/9/24</a:t>
            </a:fld>
            <a:endParaRPr lang="zh-CN" altLang="en-US">
              <a:cs typeface="Arial" panose="020B0604020202020204" pitchFamily="34" charset="0"/>
            </a:endParaRPr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677863" y="6042027"/>
            <a:ext cx="6297612" cy="365125"/>
          </a:xfrm>
          <a:prstGeom prst="rect">
            <a:avLst/>
          </a:prstGeom>
        </p:spPr>
        <p:txBody>
          <a:bodyPr/>
          <a:lstStyle>
            <a:lvl1pPr eaLnBrk="0" hangingPunct="0">
              <a:spcBef>
                <a:spcPct val="0"/>
              </a:spcBef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 defTabSz="1218072">
              <a:defRPr/>
            </a:pPr>
            <a:endParaRPr lang="zh-CN" altLang="en-US">
              <a:cs typeface="Arial" panose="020B0604020202020204" pitchFamily="34" charset="0"/>
            </a:endParaRPr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589963" y="6042027"/>
            <a:ext cx="684212" cy="365125"/>
          </a:xfrm>
          <a:prstGeom prst="rect">
            <a:avLst/>
          </a:prstGeom>
        </p:spPr>
        <p:txBody>
          <a:bodyPr/>
          <a:lstStyle>
            <a:lvl1pPr eaLnBrk="0" hangingPunct="0">
              <a:spcBef>
                <a:spcPct val="0"/>
              </a:spcBef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 defTabSz="1218072">
              <a:defRPr/>
            </a:pPr>
            <a:fld id="{C06FD32C-10E6-4306-A8A9-F7761EEB30E2}" type="slidenum">
              <a:rPr lang="zh-CN" altLang="en-US" smtClean="0">
                <a:cs typeface="Arial" panose="020B0604020202020204" pitchFamily="34" charset="0"/>
              </a:rPr>
              <a:pPr defTabSz="1218072">
                <a:defRPr/>
              </a:pPr>
              <a:t>‹#›</a:t>
            </a:fld>
            <a:endParaRPr lang="zh-CN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333413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950" y="1"/>
            <a:ext cx="126619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936847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951" y="0"/>
            <a:ext cx="12700000" cy="687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625870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4738" y="-455613"/>
            <a:ext cx="14293851" cy="7742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201698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7205133" y="6041363"/>
            <a:ext cx="911939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456777">
              <a:defRPr/>
            </a:pPr>
            <a:fld id="{39ADED8E-4E0B-498D-B715-B157A890E4DE}" type="datetimeFigureOut">
              <a:rPr lang="zh-CN" altLang="en-US">
                <a:cs typeface="Arial" panose="020B0604020202020204" pitchFamily="34" charset="0"/>
              </a:rPr>
              <a:pPr defTabSz="456777">
                <a:defRPr/>
              </a:pPr>
              <a:t>2021/9/24</a:t>
            </a:fld>
            <a:endParaRPr lang="zh-CN" altLang="en-US">
              <a:cs typeface="Arial" panose="020B0604020202020204" pitchFamily="34" charset="0"/>
            </a:endParaRPr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677335" y="6041363"/>
            <a:ext cx="629761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456777">
              <a:defRPr/>
            </a:pPr>
            <a:endParaRPr lang="zh-CN" altLang="en-US">
              <a:cs typeface="Arial" panose="020B0604020202020204" pitchFamily="34" charset="0"/>
            </a:endParaRPr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590664" y="6041363"/>
            <a:ext cx="68333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456777">
              <a:defRPr/>
            </a:pPr>
            <a:fld id="{18634F15-13D2-4C0D-99FD-67E8D2F909DD}" type="slidenum">
              <a:rPr lang="zh-CN" altLang="en-US" smtClean="0">
                <a:cs typeface="Arial" panose="020B0604020202020204" pitchFamily="34" charset="0"/>
              </a:rPr>
              <a:pPr defTabSz="456777">
                <a:defRPr/>
              </a:pPr>
              <a:t>‹#›</a:t>
            </a:fld>
            <a:endParaRPr lang="zh-CN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8745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5767387" y="1886743"/>
            <a:ext cx="4869099" cy="3459956"/>
          </a:xfrm>
          <a:custGeom>
            <a:avLst/>
            <a:gdLst>
              <a:gd name="connsiteX0" fmla="*/ 2473924 w 4869098"/>
              <a:gd name="connsiteY0" fmla="*/ 2213541 h 3459956"/>
              <a:gd name="connsiteX1" fmla="*/ 4869098 w 4869098"/>
              <a:gd name="connsiteY1" fmla="*/ 2456172 h 3459956"/>
              <a:gd name="connsiteX2" fmla="*/ 4869098 w 4869098"/>
              <a:gd name="connsiteY2" fmla="*/ 3459956 h 3459956"/>
              <a:gd name="connsiteX3" fmla="*/ 2473924 w 4869098"/>
              <a:gd name="connsiteY3" fmla="*/ 3453172 h 3459956"/>
              <a:gd name="connsiteX4" fmla="*/ 2473924 w 4869098"/>
              <a:gd name="connsiteY4" fmla="*/ 2213541 h 3459956"/>
              <a:gd name="connsiteX5" fmla="*/ 2398636 w 4869098"/>
              <a:gd name="connsiteY5" fmla="*/ 2213541 h 3459956"/>
              <a:gd name="connsiteX6" fmla="*/ 2398636 w 4869098"/>
              <a:gd name="connsiteY6" fmla="*/ 3453172 h 3459956"/>
              <a:gd name="connsiteX7" fmla="*/ 3462 w 4869098"/>
              <a:gd name="connsiteY7" fmla="*/ 3459956 h 3459956"/>
              <a:gd name="connsiteX8" fmla="*/ 3462 w 4869098"/>
              <a:gd name="connsiteY8" fmla="*/ 2456172 h 3459956"/>
              <a:gd name="connsiteX9" fmla="*/ 4869098 w 4869098"/>
              <a:gd name="connsiteY9" fmla="*/ 1030600 h 3459956"/>
              <a:gd name="connsiteX10" fmla="*/ 4869098 w 4869098"/>
              <a:gd name="connsiteY10" fmla="*/ 2410890 h 3459956"/>
              <a:gd name="connsiteX11" fmla="*/ 2472425 w 4869098"/>
              <a:gd name="connsiteY11" fmla="*/ 2162533 h 3459956"/>
              <a:gd name="connsiteX12" fmla="*/ 2469749 w 4869098"/>
              <a:gd name="connsiteY12" fmla="*/ 1267319 h 3459956"/>
              <a:gd name="connsiteX13" fmla="*/ 0 w 4869098"/>
              <a:gd name="connsiteY13" fmla="*/ 1030600 h 3459956"/>
              <a:gd name="connsiteX14" fmla="*/ 2399349 w 4869098"/>
              <a:gd name="connsiteY14" fmla="*/ 1267319 h 3459956"/>
              <a:gd name="connsiteX15" fmla="*/ 2396673 w 4869098"/>
              <a:gd name="connsiteY15" fmla="*/ 2162533 h 3459956"/>
              <a:gd name="connsiteX16" fmla="*/ 0 w 4869098"/>
              <a:gd name="connsiteY16" fmla="*/ 2410890 h 3459956"/>
              <a:gd name="connsiteX17" fmla="*/ 0 w 4869098"/>
              <a:gd name="connsiteY17" fmla="*/ 0 h 3459956"/>
              <a:gd name="connsiteX18" fmla="*/ 4869098 w 4869098"/>
              <a:gd name="connsiteY18" fmla="*/ 0 h 3459956"/>
              <a:gd name="connsiteX19" fmla="*/ 4869098 w 4869098"/>
              <a:gd name="connsiteY19" fmla="*/ 980164 h 3459956"/>
              <a:gd name="connsiteX20" fmla="*/ 2423170 w 4869098"/>
              <a:gd name="connsiteY20" fmla="*/ 1221025 h 3459956"/>
              <a:gd name="connsiteX21" fmla="*/ 0 w 4869098"/>
              <a:gd name="connsiteY21" fmla="*/ 979523 h 3459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869098" h="3459956">
                <a:moveTo>
                  <a:pt x="2473924" y="2213541"/>
                </a:moveTo>
                <a:lnTo>
                  <a:pt x="4869098" y="2456172"/>
                </a:lnTo>
                <a:lnTo>
                  <a:pt x="4869098" y="3459956"/>
                </a:lnTo>
                <a:lnTo>
                  <a:pt x="2473924" y="3453172"/>
                </a:lnTo>
                <a:cubicBezTo>
                  <a:pt x="2476395" y="3046117"/>
                  <a:pt x="2471453" y="2620596"/>
                  <a:pt x="2473924" y="2213541"/>
                </a:cubicBezTo>
                <a:close/>
                <a:moveTo>
                  <a:pt x="2398636" y="2213541"/>
                </a:moveTo>
                <a:cubicBezTo>
                  <a:pt x="2401108" y="2620596"/>
                  <a:pt x="2396165" y="3046117"/>
                  <a:pt x="2398636" y="3453172"/>
                </a:cubicBezTo>
                <a:lnTo>
                  <a:pt x="3462" y="3459956"/>
                </a:lnTo>
                <a:lnTo>
                  <a:pt x="3462" y="2456172"/>
                </a:lnTo>
                <a:close/>
                <a:moveTo>
                  <a:pt x="4869098" y="1030600"/>
                </a:moveTo>
                <a:lnTo>
                  <a:pt x="4869098" y="2410890"/>
                </a:lnTo>
                <a:lnTo>
                  <a:pt x="2472425" y="2162533"/>
                </a:lnTo>
                <a:cubicBezTo>
                  <a:pt x="2471533" y="1864128"/>
                  <a:pt x="2470641" y="1565723"/>
                  <a:pt x="2469749" y="1267319"/>
                </a:cubicBezTo>
                <a:close/>
                <a:moveTo>
                  <a:pt x="0" y="1030600"/>
                </a:moveTo>
                <a:lnTo>
                  <a:pt x="2399349" y="1267319"/>
                </a:lnTo>
                <a:cubicBezTo>
                  <a:pt x="2398457" y="1565723"/>
                  <a:pt x="2397565" y="1864128"/>
                  <a:pt x="2396673" y="2162533"/>
                </a:cubicBezTo>
                <a:lnTo>
                  <a:pt x="0" y="2410890"/>
                </a:lnTo>
                <a:close/>
                <a:moveTo>
                  <a:pt x="0" y="0"/>
                </a:moveTo>
                <a:lnTo>
                  <a:pt x="4869098" y="0"/>
                </a:lnTo>
                <a:lnTo>
                  <a:pt x="4869098" y="980164"/>
                </a:lnTo>
                <a:lnTo>
                  <a:pt x="2423170" y="1221025"/>
                </a:lnTo>
                <a:lnTo>
                  <a:pt x="0" y="97952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930245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1218072">
              <a:defRPr/>
            </a:pPr>
            <a:fld id="{39ADED8E-4E0B-498D-B715-B157A890E4DE}" type="datetimeFigureOut">
              <a:rPr lang="zh-CN" altLang="en-US">
                <a:cs typeface="Arial" panose="020B0604020202020204" pitchFamily="34" charset="0"/>
              </a:rPr>
              <a:pPr defTabSz="1218072">
                <a:defRPr/>
              </a:pPr>
              <a:t>2021/9/24</a:t>
            </a:fld>
            <a:endParaRPr lang="zh-CN" altLang="en-US">
              <a:cs typeface="Arial" panose="020B0604020202020204" pitchFamily="34" charset="0"/>
            </a:endParaRPr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1218072">
              <a:defRPr/>
            </a:pPr>
            <a:endParaRPr lang="zh-CN" altLang="en-US">
              <a:cs typeface="Arial" panose="020B0604020202020204" pitchFamily="34" charset="0"/>
            </a:endParaRPr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1218072">
              <a:defRPr/>
            </a:pPr>
            <a:fld id="{18634F15-13D2-4C0D-99FD-67E8D2F909DD}" type="slidenum">
              <a:rPr lang="zh-CN" altLang="en-US" smtClean="0">
                <a:cs typeface="Arial" panose="020B0604020202020204" pitchFamily="34" charset="0"/>
              </a:rPr>
              <a:pPr defTabSz="1218072">
                <a:defRPr/>
              </a:pPr>
              <a:t>‹#›</a:t>
            </a:fld>
            <a:endParaRPr lang="zh-CN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514565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1218072"/>
            <a:fld id="{32BF82D2-7A68-459D-A996-9BDDA2518FA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 defTabSz="1218072"/>
              <a:t>2021/9/24</a:t>
            </a:fld>
            <a:endParaRPr lang="zh-CN" alt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1218072"/>
            <a:endParaRPr lang="zh-CN" alt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1218072"/>
            <a:fld id="{3E01EE5D-26FB-46D5-A381-ECFB35BF1D34}" type="slidenum">
              <a:rPr lang="zh-CN" alt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 defTabSz="1218072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9976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F5EA8-7CC3-417A-834B-B204850108FC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AD6B4-375D-4678-8D5B-71B455724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380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  <a:cs typeface="+mn-cs"/>
              </a:defRPr>
            </a:lvl1pPr>
          </a:lstStyle>
          <a:p>
            <a:pPr defTabSz="1218072">
              <a:defRPr/>
            </a:pPr>
            <a:fld id="{0C6303A0-9065-42AF-906A-DE1E800FE257}" type="datetimeFigureOut">
              <a:rPr lang="zh-CN" altLang="en-US" smtClean="0"/>
              <a:pPr defTabSz="1218072">
                <a:defRPr/>
              </a:pPr>
              <a:t>2021/9/24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  <a:cs typeface="+mn-cs"/>
              </a:defRPr>
            </a:lvl1pPr>
          </a:lstStyle>
          <a:p>
            <a:pPr defTabSz="1218072"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  <a:cs typeface="+mn-cs"/>
              </a:defRPr>
            </a:lvl1pPr>
          </a:lstStyle>
          <a:p>
            <a:pPr defTabSz="1218072">
              <a:defRPr/>
            </a:pPr>
            <a:fld id="{2AD3D7CA-7BD8-4738-B6AB-718737AA462A}" type="slidenum">
              <a:rPr lang="zh-CN" altLang="en-US" smtClean="0"/>
              <a:pPr defTabSz="1218072"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317990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defRPr>
            </a:lvl1pPr>
          </a:lstStyle>
          <a:p>
            <a:pPr defTabSz="1218072">
              <a:defRPr/>
            </a:pPr>
            <a:fld id="{3ACFC516-0EBD-4852-9DFD-FFC809B16810}" type="datetimeFigureOut">
              <a:rPr lang="zh-CN" altLang="en-US" smtClean="0"/>
              <a:pPr defTabSz="1218072">
                <a:defRPr/>
              </a:pPr>
              <a:t>2021/9/24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defRPr>
            </a:lvl1pPr>
          </a:lstStyle>
          <a:p>
            <a:pPr defTabSz="1218072"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defRPr>
            </a:lvl1pPr>
          </a:lstStyle>
          <a:p>
            <a:pPr defTabSz="1218072">
              <a:defRPr/>
            </a:pPr>
            <a:fld id="{855DB59F-0B7A-4009-ADD8-CBB6E0E22669}" type="slidenum">
              <a:rPr lang="zh-CN" altLang="en-US" smtClean="0"/>
              <a:pPr defTabSz="1218072"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147378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1218072">
              <a:defRPr/>
            </a:pPr>
            <a:fld id="{233108B3-3C5F-434E-B7C6-124BB30C5988}" type="datetimeFigureOut">
              <a:rPr lang="zh-CN" altLang="en-US" smtClean="0">
                <a:cs typeface="Arial" panose="020B0604020202020204" pitchFamily="34" charset="0"/>
              </a:rPr>
              <a:pPr defTabSz="1218072">
                <a:defRPr/>
              </a:pPr>
              <a:t>2021/9/24</a:t>
            </a:fld>
            <a:endParaRPr lang="zh-CN" altLang="en-US">
              <a:cs typeface="Arial" panose="020B0604020202020204" pitchFamily="34" charset="0"/>
            </a:endParaRPr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1218072">
              <a:defRPr/>
            </a:pPr>
            <a:endParaRPr lang="zh-CN" altLang="en-US">
              <a:cs typeface="Arial" panose="020B0604020202020204" pitchFamily="34" charset="0"/>
            </a:endParaRPr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1218072">
              <a:defRPr/>
            </a:pPr>
            <a:fld id="{0FCC38CE-CFED-41E2-93E2-A213294AFB8B}" type="slidenum">
              <a:rPr lang="zh-CN" altLang="en-US" smtClean="0">
                <a:cs typeface="Arial" panose="020B0604020202020204" pitchFamily="34" charset="0"/>
              </a:rPr>
              <a:pPr defTabSz="1218072">
                <a:defRPr/>
              </a:pPr>
              <a:t>‹#›</a:t>
            </a:fld>
            <a:endParaRPr lang="zh-CN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963437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4"/>
          </a:xfrm>
          <a:prstGeom prst="rect">
            <a:avLst/>
          </a:prstGeom>
        </p:spPr>
        <p:txBody>
          <a:bodyPr/>
          <a:lstStyle>
            <a:lvl1pPr>
              <a:defRPr sz="2797"/>
            </a:lvl1pPr>
            <a:lvl2pPr>
              <a:defRPr sz="2398"/>
            </a:lvl2pPr>
            <a:lvl3pPr>
              <a:defRPr sz="1998"/>
            </a:lvl3pPr>
            <a:lvl4pPr>
              <a:defRPr sz="1798"/>
            </a:lvl4pPr>
            <a:lvl5pPr>
              <a:defRPr sz="1798"/>
            </a:lvl5pPr>
            <a:lvl6pPr>
              <a:defRPr sz="1798"/>
            </a:lvl6pPr>
            <a:lvl7pPr>
              <a:defRPr sz="1798"/>
            </a:lvl7pPr>
            <a:lvl8pPr>
              <a:defRPr sz="1798"/>
            </a:lvl8pPr>
            <a:lvl9pPr>
              <a:defRPr sz="179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4"/>
          </a:xfrm>
          <a:prstGeom prst="rect">
            <a:avLst/>
          </a:prstGeom>
        </p:spPr>
        <p:txBody>
          <a:bodyPr/>
          <a:lstStyle>
            <a:lvl1pPr>
              <a:defRPr sz="2797"/>
            </a:lvl1pPr>
            <a:lvl2pPr>
              <a:defRPr sz="2398"/>
            </a:lvl2pPr>
            <a:lvl3pPr>
              <a:defRPr sz="1998"/>
            </a:lvl3pPr>
            <a:lvl4pPr>
              <a:defRPr sz="1798"/>
            </a:lvl4pPr>
            <a:lvl5pPr>
              <a:defRPr sz="1798"/>
            </a:lvl5pPr>
            <a:lvl6pPr>
              <a:defRPr sz="1798"/>
            </a:lvl6pPr>
            <a:lvl7pPr>
              <a:defRPr sz="1798"/>
            </a:lvl7pPr>
            <a:lvl8pPr>
              <a:defRPr sz="1798"/>
            </a:lvl8pPr>
            <a:lvl9pPr>
              <a:defRPr sz="179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1218072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1218072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1218072" eaLnBrk="0" fontAlgn="base" hangingPunct="0">
              <a:spcBef>
                <a:spcPct val="0"/>
              </a:spcBef>
              <a:spcAft>
                <a:spcPct val="0"/>
              </a:spcAft>
            </a:pPr>
            <a:fld id="{49336997-C3F8-49F0-B3DC-C239357ADAE0}" type="slidenum">
              <a:rPr lang="en-US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8072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86134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>
            <a:extLst>
              <a:ext uri="{FF2B5EF4-FFF2-40B4-BE49-F238E27FC236}">
                <a16:creationId xmlns:a16="http://schemas.microsoft.com/office/drawing/2014/main" id="{32DA043D-39A3-4437-8A68-D8ABB9645D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5133" y="6041363"/>
            <a:ext cx="911939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121807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BCC7A12-A6F8-4B29-B1F6-EFE54D85C9A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807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2021/9/24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页脚占位符 4">
            <a:extLst>
              <a:ext uri="{FF2B5EF4-FFF2-40B4-BE49-F238E27FC236}">
                <a16:creationId xmlns:a16="http://schemas.microsoft.com/office/drawing/2014/main" id="{6139AD28-9736-4858-A52B-9152D3F05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7335" y="6041363"/>
            <a:ext cx="629761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121807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灯片编号占位符 5">
            <a:extLst>
              <a:ext uri="{FF2B5EF4-FFF2-40B4-BE49-F238E27FC236}">
                <a16:creationId xmlns:a16="http://schemas.microsoft.com/office/drawing/2014/main" id="{5D814785-11A4-4636-9CF4-C38FD20D9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0664" y="6041363"/>
            <a:ext cx="683339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121807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8CB745E-AF92-4B82-9391-130056807CE7}" type="slidenum">
              <a:rPr lang="zh-CN" altLang="en-US" smtClean="0">
                <a:solidFill>
                  <a:srgbClr val="5FCB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807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>
              <a:solidFill>
                <a:srgbClr val="5FCB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4337895"/>
      </p:ext>
    </p:extLst>
  </p:cSld>
  <p:clrMapOvr>
    <a:masterClrMapping/>
  </p:clrMapOvr>
  <p:transition spd="slow" advTm="3000">
    <p:random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7205133" y="6041363"/>
            <a:ext cx="911939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121807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9ADED8E-4E0B-498D-B715-B157A890E4DE}" type="datetimeFigureOut">
              <a:rPr lang="zh-CN" altLang="en-US">
                <a:latin typeface="Arial" panose="020B0604020202020204" pitchFamily="34" charset="0"/>
                <a:cs typeface="Arial" panose="020B0604020202020204" pitchFamily="34" charset="0"/>
              </a:rPr>
              <a:pPr defTabSz="121807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2021/9/24</a:t>
            </a:fld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677335" y="6041363"/>
            <a:ext cx="629761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121807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590664" y="6041363"/>
            <a:ext cx="68333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121807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8634F15-13D2-4C0D-99FD-67E8D2F909DD}" type="slidenum">
              <a:rPr lang="zh-CN" altLang="en-US" smtClean="0">
                <a:latin typeface="Arial" panose="020B0604020202020204" pitchFamily="34" charset="0"/>
                <a:cs typeface="Arial" panose="020B0604020202020204" pitchFamily="34" charset="0"/>
              </a:rPr>
              <a:pPr defTabSz="121807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231342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0309791"/>
      </p:ext>
    </p:extLst>
  </p:cSld>
  <p:clrMapOvr>
    <a:masterClrMapping/>
  </p:clrMapOvr>
  <p:transition spd="slow" advClick="0" advTm="4000">
    <p:comb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幻灯片">
    <p:bg>
      <p:bgPr>
        <a:solidFill>
          <a:schemeClr val="accent1">
            <a:lumMod val="90000"/>
            <a:lumOff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388373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菱形 6"/>
          <p:cNvSpPr/>
          <p:nvPr userDrawn="1"/>
        </p:nvSpPr>
        <p:spPr>
          <a:xfrm>
            <a:off x="127000" y="137027"/>
            <a:ext cx="540000" cy="540000"/>
          </a:xfrm>
          <a:prstGeom prst="diamond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072"/>
            <a:endParaRPr lang="zh-CN" altLang="en-US" sz="1798">
              <a:solidFill>
                <a:prstClr val="white"/>
              </a:solidFill>
            </a:endParaRPr>
          </a:p>
        </p:txBody>
      </p:sp>
      <p:sp>
        <p:nvSpPr>
          <p:cNvPr id="3" name="菱形 2"/>
          <p:cNvSpPr/>
          <p:nvPr userDrawn="1"/>
        </p:nvSpPr>
        <p:spPr>
          <a:xfrm>
            <a:off x="190500" y="137027"/>
            <a:ext cx="540000" cy="540000"/>
          </a:xfrm>
          <a:prstGeom prst="diamond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072"/>
            <a:endParaRPr lang="zh-CN" altLang="en-US" sz="1798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55571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99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F5EA8-7CC3-417A-834B-B204850108FC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AD6B4-375D-4678-8D5B-71B455724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740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1218072"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1218072"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1218072"/>
            <a:fld id="{4753F6B7-A8A0-46ED-9730-F8B03403CB88}" type="slidenum">
              <a:rPr lang="en-US" altLang="en-US" smtClean="0">
                <a:solidFill>
                  <a:srgbClr val="000000"/>
                </a:solidFill>
              </a:rPr>
              <a:pPr defTabSz="1218072"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23944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1218072"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1218072"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1218072"/>
            <a:fld id="{E82D0459-96E7-44A8-8F49-9DF3FF6CFBC0}" type="slidenum">
              <a:rPr lang="en-US" altLang="en-US" smtClean="0">
                <a:solidFill>
                  <a:srgbClr val="000000"/>
                </a:solidFill>
              </a:rPr>
              <a:pPr defTabSz="1218072"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46274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3532">
              <a:defRPr/>
            </a:pPr>
            <a:fld id="{39ADED8E-4E0B-498D-B715-B157A890E4DE}" type="datetimeFigureOut">
              <a:rPr lang="zh-CN" altLang="en-US" sz="1865"/>
              <a:pPr defTabSz="913532">
                <a:defRPr/>
              </a:pPr>
              <a:t>2021/9/24</a:t>
            </a:fld>
            <a:endParaRPr lang="zh-CN" altLang="en-US" sz="1865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3532">
              <a:defRPr/>
            </a:pPr>
            <a:endParaRPr lang="zh-CN" altLang="en-US" sz="1865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3532">
              <a:defRPr/>
            </a:pPr>
            <a:fld id="{18634F15-13D2-4C0D-99FD-67E8D2F909DD}" type="slidenum">
              <a:rPr lang="zh-CN" altLang="en-US" sz="1865" smtClean="0"/>
              <a:pPr defTabSz="913532">
                <a:defRPr/>
              </a:pPr>
              <a:t>‹#›</a:t>
            </a:fld>
            <a:endParaRPr lang="zh-CN" altLang="en-US" sz="1865"/>
          </a:p>
        </p:txBody>
      </p:sp>
    </p:spTree>
    <p:extLst>
      <p:ext uri="{BB962C8B-B14F-4D97-AF65-F5344CB8AC3E}">
        <p14:creationId xmlns:p14="http://schemas.microsoft.com/office/powerpoint/2010/main" val="197622116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3532"/>
            <a:fld id="{32BF82D2-7A68-459D-A996-9BDDA2518FA4}" type="datetimeFigureOut">
              <a:rPr lang="zh-CN" altLang="en-US" sz="1865" smtClean="0">
                <a:solidFill>
                  <a:prstClr val="black">
                    <a:tint val="75000"/>
                  </a:prstClr>
                </a:solidFill>
              </a:rPr>
              <a:pPr defTabSz="913532"/>
              <a:t>2021/9/24</a:t>
            </a:fld>
            <a:endParaRPr lang="zh-CN" altLang="en-US" sz="1865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3532"/>
            <a:endParaRPr lang="zh-CN" altLang="en-US" sz="1865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3532"/>
            <a:fld id="{3E01EE5D-26FB-46D5-A381-ECFB35BF1D34}" type="slidenum">
              <a:rPr lang="zh-CN" altLang="en-US" sz="1865" smtClean="0">
                <a:solidFill>
                  <a:prstClr val="black">
                    <a:tint val="75000"/>
                  </a:prstClr>
                </a:solidFill>
              </a:rPr>
              <a:pPr defTabSz="913532"/>
              <a:t>‹#›</a:t>
            </a:fld>
            <a:endParaRPr lang="zh-CN" altLang="en-US" sz="1865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25940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3532">
              <a:defRPr/>
            </a:pPr>
            <a:fld id="{233108B3-3C5F-434E-B7C6-124BB30C5988}" type="datetimeFigureOut">
              <a:rPr lang="zh-CN" altLang="en-US" sz="1865" smtClean="0"/>
              <a:pPr defTabSz="913532">
                <a:defRPr/>
              </a:pPr>
              <a:t>2021/9/24</a:t>
            </a:fld>
            <a:endParaRPr lang="zh-CN" altLang="en-US" sz="1865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3532">
              <a:defRPr/>
            </a:pPr>
            <a:endParaRPr lang="zh-CN" altLang="en-US" sz="1865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3532">
              <a:defRPr/>
            </a:pPr>
            <a:fld id="{0FCC38CE-CFED-41E2-93E2-A213294AFB8B}" type="slidenum">
              <a:rPr lang="zh-CN" altLang="en-US" sz="1865" smtClean="0"/>
              <a:pPr defTabSz="913532">
                <a:defRPr/>
              </a:pPr>
              <a:t>‹#›</a:t>
            </a:fld>
            <a:endParaRPr lang="zh-CN" altLang="en-US" sz="1865"/>
          </a:p>
        </p:txBody>
      </p:sp>
    </p:spTree>
    <p:extLst>
      <p:ext uri="{BB962C8B-B14F-4D97-AF65-F5344CB8AC3E}">
        <p14:creationId xmlns:p14="http://schemas.microsoft.com/office/powerpoint/2010/main" val="229840885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7205665" y="6042027"/>
            <a:ext cx="911225" cy="365125"/>
          </a:xfrm>
          <a:prstGeom prst="rect">
            <a:avLst/>
          </a:prstGeom>
        </p:spPr>
        <p:txBody>
          <a:bodyPr/>
          <a:lstStyle>
            <a:lvl1pPr eaLnBrk="0" hangingPunct="0">
              <a:spcBef>
                <a:spcPct val="0"/>
              </a:spcBef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 defTabSz="1218072">
              <a:defRPr/>
            </a:pPr>
            <a:fld id="{DD22C65B-FAC9-421A-9391-569306C0644A}" type="datetimeFigureOut">
              <a:rPr lang="zh-CN" altLang="en-US" smtClean="0"/>
              <a:pPr defTabSz="1218072">
                <a:defRPr/>
              </a:pPr>
              <a:t>2021/9/24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677863" y="6042027"/>
            <a:ext cx="6297612" cy="365125"/>
          </a:xfrm>
          <a:prstGeom prst="rect">
            <a:avLst/>
          </a:prstGeom>
        </p:spPr>
        <p:txBody>
          <a:bodyPr/>
          <a:lstStyle>
            <a:lvl1pPr eaLnBrk="0" hangingPunct="0">
              <a:spcBef>
                <a:spcPct val="0"/>
              </a:spcBef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 defTabSz="1218072"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589963" y="6042027"/>
            <a:ext cx="684212" cy="365125"/>
          </a:xfrm>
          <a:prstGeom prst="rect">
            <a:avLst/>
          </a:prstGeom>
        </p:spPr>
        <p:txBody>
          <a:bodyPr/>
          <a:lstStyle>
            <a:lvl1pPr eaLnBrk="0" hangingPunct="0">
              <a:spcBef>
                <a:spcPct val="0"/>
              </a:spcBef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 defTabSz="1218072">
              <a:defRPr/>
            </a:pPr>
            <a:fld id="{BEBC0E72-BF06-4A19-B2CD-574FB1E7DA1E}" type="slidenum">
              <a:rPr lang="zh-CN" altLang="en-US" smtClean="0"/>
              <a:pPr defTabSz="1218072"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974592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7205665" y="6042027"/>
            <a:ext cx="911225" cy="365125"/>
          </a:xfrm>
          <a:prstGeom prst="rect">
            <a:avLst/>
          </a:prstGeom>
        </p:spPr>
        <p:txBody>
          <a:bodyPr/>
          <a:lstStyle>
            <a:lvl1pPr eaLnBrk="0" hangingPunct="0">
              <a:spcBef>
                <a:spcPct val="0"/>
              </a:spcBef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 defTabSz="1218072">
              <a:defRPr/>
            </a:pPr>
            <a:fld id="{60329089-014F-40B7-AF9F-C11F97BF94C2}" type="datetimeFigureOut">
              <a:rPr lang="zh-CN" altLang="en-US" smtClean="0"/>
              <a:pPr defTabSz="1218072">
                <a:defRPr/>
              </a:pPr>
              <a:t>2021/9/24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677863" y="6042027"/>
            <a:ext cx="6297612" cy="365125"/>
          </a:xfrm>
          <a:prstGeom prst="rect">
            <a:avLst/>
          </a:prstGeom>
        </p:spPr>
        <p:txBody>
          <a:bodyPr/>
          <a:lstStyle>
            <a:lvl1pPr eaLnBrk="0" hangingPunct="0">
              <a:spcBef>
                <a:spcPct val="0"/>
              </a:spcBef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 defTabSz="1218072"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589963" y="6042027"/>
            <a:ext cx="684212" cy="365125"/>
          </a:xfrm>
          <a:prstGeom prst="rect">
            <a:avLst/>
          </a:prstGeom>
        </p:spPr>
        <p:txBody>
          <a:bodyPr/>
          <a:lstStyle>
            <a:lvl1pPr eaLnBrk="0" hangingPunct="0">
              <a:spcBef>
                <a:spcPct val="0"/>
              </a:spcBef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 defTabSz="1218072">
              <a:defRPr/>
            </a:pPr>
            <a:fld id="{C06FD32C-10E6-4306-A8A9-F7761EEB30E2}" type="slidenum">
              <a:rPr lang="zh-CN" altLang="en-US" smtClean="0"/>
              <a:pPr defTabSz="1218072"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426202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7205133" y="6041363"/>
            <a:ext cx="911939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456777">
              <a:defRPr/>
            </a:pPr>
            <a:fld id="{39ADED8E-4E0B-498D-B715-B157A890E4DE}" type="datetimeFigureOut">
              <a:rPr lang="zh-CN" altLang="en-US"/>
              <a:pPr defTabSz="456777">
                <a:defRPr/>
              </a:pPr>
              <a:t>2021/9/24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677335" y="6041363"/>
            <a:ext cx="629761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456777"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590664" y="6041363"/>
            <a:ext cx="68333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456777">
              <a:defRPr/>
            </a:pPr>
            <a:fld id="{18634F15-13D2-4C0D-99FD-67E8D2F909DD}" type="slidenum">
              <a:rPr lang="zh-CN" altLang="en-US" smtClean="0"/>
              <a:pPr defTabSz="456777"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066022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1218072">
              <a:defRPr/>
            </a:pPr>
            <a:fld id="{39ADED8E-4E0B-498D-B715-B157A890E4DE}" type="datetimeFigureOut">
              <a:rPr lang="zh-CN" altLang="en-US"/>
              <a:pPr defTabSz="1218072">
                <a:defRPr/>
              </a:pPr>
              <a:t>2021/9/24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1218072"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1218072">
              <a:defRPr/>
            </a:pPr>
            <a:fld id="{18634F15-13D2-4C0D-99FD-67E8D2F909DD}" type="slidenum">
              <a:rPr lang="zh-CN" altLang="en-US" smtClean="0"/>
              <a:pPr defTabSz="1218072"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711370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1218072"/>
            <a:fld id="{32BF82D2-7A68-459D-A996-9BDDA2518FA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8072"/>
              <a:t>2021/9/24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1218072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1218072"/>
            <a:fld id="{3E01EE5D-26FB-46D5-A381-ECFB35BF1D3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8072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339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F5EA8-7CC3-417A-834B-B204850108FC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AD6B4-375D-4678-8D5B-71B455724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756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1218072">
              <a:defRPr/>
            </a:pPr>
            <a:fld id="{233108B3-3C5F-434E-B7C6-124BB30C5988}" type="datetimeFigureOut">
              <a:rPr lang="zh-CN" altLang="en-US" smtClean="0"/>
              <a:pPr defTabSz="1218072">
                <a:defRPr/>
              </a:pPr>
              <a:t>2021/9/24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1218072"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1218072">
              <a:defRPr/>
            </a:pPr>
            <a:fld id="{0FCC38CE-CFED-41E2-93E2-A213294AFB8B}" type="slidenum">
              <a:rPr lang="zh-CN" altLang="en-US" smtClean="0"/>
              <a:pPr defTabSz="1218072"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354251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536701" y="2055814"/>
            <a:ext cx="3357563" cy="1733549"/>
          </a:xfrm>
          <a:custGeom>
            <a:avLst/>
            <a:gdLst>
              <a:gd name="connsiteX0" fmla="*/ 0 w 3357563"/>
              <a:gd name="connsiteY0" fmla="*/ 0 h 1733550"/>
              <a:gd name="connsiteX1" fmla="*/ 3357563 w 3357563"/>
              <a:gd name="connsiteY1" fmla="*/ 0 h 1733550"/>
              <a:gd name="connsiteX2" fmla="*/ 3357563 w 3357563"/>
              <a:gd name="connsiteY2" fmla="*/ 1733550 h 1733550"/>
              <a:gd name="connsiteX3" fmla="*/ 0 w 3357563"/>
              <a:gd name="connsiteY3" fmla="*/ 1733550 h 173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7563" h="1733550">
                <a:moveTo>
                  <a:pt x="0" y="0"/>
                </a:moveTo>
                <a:lnTo>
                  <a:pt x="3357563" y="0"/>
                </a:lnTo>
                <a:lnTo>
                  <a:pt x="3357563" y="1733550"/>
                </a:lnTo>
                <a:lnTo>
                  <a:pt x="0" y="1733550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1536701" y="4005265"/>
            <a:ext cx="3357563" cy="1643062"/>
          </a:xfrm>
          <a:custGeom>
            <a:avLst/>
            <a:gdLst>
              <a:gd name="connsiteX0" fmla="*/ 0 w 3357563"/>
              <a:gd name="connsiteY0" fmla="*/ 0 h 1643063"/>
              <a:gd name="connsiteX1" fmla="*/ 3357563 w 3357563"/>
              <a:gd name="connsiteY1" fmla="*/ 0 h 1643063"/>
              <a:gd name="connsiteX2" fmla="*/ 3357563 w 3357563"/>
              <a:gd name="connsiteY2" fmla="*/ 1643063 h 1643063"/>
              <a:gd name="connsiteX3" fmla="*/ 0 w 3357563"/>
              <a:gd name="connsiteY3" fmla="*/ 1643063 h 1643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7563" h="1643063">
                <a:moveTo>
                  <a:pt x="0" y="0"/>
                </a:moveTo>
                <a:lnTo>
                  <a:pt x="3357563" y="0"/>
                </a:lnTo>
                <a:lnTo>
                  <a:pt x="3357563" y="1643063"/>
                </a:lnTo>
                <a:lnTo>
                  <a:pt x="0" y="1643063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109148190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图片占位符 14"/>
          <p:cNvSpPr>
            <a:spLocks noGrp="1"/>
          </p:cNvSpPr>
          <p:nvPr>
            <p:ph type="pic" sz="quarter" idx="10"/>
          </p:nvPr>
        </p:nvSpPr>
        <p:spPr>
          <a:xfrm>
            <a:off x="2133482" y="2895600"/>
            <a:ext cx="7925036" cy="3097212"/>
          </a:xfrm>
          <a:custGeom>
            <a:avLst/>
            <a:gdLst>
              <a:gd name="connsiteX0" fmla="*/ 7183790 w 7925036"/>
              <a:gd name="connsiteY0" fmla="*/ 1616275 h 3097212"/>
              <a:gd name="connsiteX1" fmla="*/ 7925036 w 7925036"/>
              <a:gd name="connsiteY1" fmla="*/ 2356744 h 3097212"/>
              <a:gd name="connsiteX2" fmla="*/ 7183790 w 7925036"/>
              <a:gd name="connsiteY2" fmla="*/ 3097212 h 3097212"/>
              <a:gd name="connsiteX3" fmla="*/ 6442543 w 7925036"/>
              <a:gd name="connsiteY3" fmla="*/ 2356744 h 3097212"/>
              <a:gd name="connsiteX4" fmla="*/ 3942686 w 7925036"/>
              <a:gd name="connsiteY4" fmla="*/ 1616275 h 3097212"/>
              <a:gd name="connsiteX5" fmla="*/ 4683931 w 7925036"/>
              <a:gd name="connsiteY5" fmla="*/ 2356744 h 3097212"/>
              <a:gd name="connsiteX6" fmla="*/ 3942686 w 7925036"/>
              <a:gd name="connsiteY6" fmla="*/ 3097212 h 3097212"/>
              <a:gd name="connsiteX7" fmla="*/ 3201438 w 7925036"/>
              <a:gd name="connsiteY7" fmla="*/ 2356744 h 3097212"/>
              <a:gd name="connsiteX8" fmla="*/ 741248 w 7925036"/>
              <a:gd name="connsiteY8" fmla="*/ 1616275 h 3097212"/>
              <a:gd name="connsiteX9" fmla="*/ 1482494 w 7925036"/>
              <a:gd name="connsiteY9" fmla="*/ 2356744 h 3097212"/>
              <a:gd name="connsiteX10" fmla="*/ 741248 w 7925036"/>
              <a:gd name="connsiteY10" fmla="*/ 3097212 h 3097212"/>
              <a:gd name="connsiteX11" fmla="*/ 1 w 7925036"/>
              <a:gd name="connsiteY11" fmla="*/ 2356744 h 3097212"/>
              <a:gd name="connsiteX12" fmla="*/ 5537959 w 7925036"/>
              <a:gd name="connsiteY12" fmla="*/ 6223 h 3097212"/>
              <a:gd name="connsiteX13" fmla="*/ 7076454 w 7925036"/>
              <a:gd name="connsiteY13" fmla="*/ 1545496 h 3097212"/>
              <a:gd name="connsiteX14" fmla="*/ 5537959 w 7925036"/>
              <a:gd name="connsiteY14" fmla="*/ 3084768 h 3097212"/>
              <a:gd name="connsiteX15" fmla="*/ 3999465 w 7925036"/>
              <a:gd name="connsiteY15" fmla="*/ 1545496 h 3097212"/>
              <a:gd name="connsiteX16" fmla="*/ 2340410 w 7925036"/>
              <a:gd name="connsiteY16" fmla="*/ 6223 h 3097212"/>
              <a:gd name="connsiteX17" fmla="*/ 3879683 w 7925036"/>
              <a:gd name="connsiteY17" fmla="*/ 1545496 h 3097212"/>
              <a:gd name="connsiteX18" fmla="*/ 2340410 w 7925036"/>
              <a:gd name="connsiteY18" fmla="*/ 3084768 h 3097212"/>
              <a:gd name="connsiteX19" fmla="*/ 801137 w 7925036"/>
              <a:gd name="connsiteY19" fmla="*/ 1545496 h 3097212"/>
              <a:gd name="connsiteX20" fmla="*/ 7183790 w 7925036"/>
              <a:gd name="connsiteY20" fmla="*/ 0 h 3097212"/>
              <a:gd name="connsiteX21" fmla="*/ 7925036 w 7925036"/>
              <a:gd name="connsiteY21" fmla="*/ 741247 h 3097212"/>
              <a:gd name="connsiteX22" fmla="*/ 7183790 w 7925036"/>
              <a:gd name="connsiteY22" fmla="*/ 1482493 h 3097212"/>
              <a:gd name="connsiteX23" fmla="*/ 6442543 w 7925036"/>
              <a:gd name="connsiteY23" fmla="*/ 741247 h 3097212"/>
              <a:gd name="connsiteX24" fmla="*/ 3942686 w 7925036"/>
              <a:gd name="connsiteY24" fmla="*/ 0 h 3097212"/>
              <a:gd name="connsiteX25" fmla="*/ 4683931 w 7925036"/>
              <a:gd name="connsiteY25" fmla="*/ 741247 h 3097212"/>
              <a:gd name="connsiteX26" fmla="*/ 3942686 w 7925036"/>
              <a:gd name="connsiteY26" fmla="*/ 1482493 h 3097212"/>
              <a:gd name="connsiteX27" fmla="*/ 3201438 w 7925036"/>
              <a:gd name="connsiteY27" fmla="*/ 741247 h 3097212"/>
              <a:gd name="connsiteX28" fmla="*/ 741247 w 7925036"/>
              <a:gd name="connsiteY28" fmla="*/ 0 h 3097212"/>
              <a:gd name="connsiteX29" fmla="*/ 1482493 w 7925036"/>
              <a:gd name="connsiteY29" fmla="*/ 741247 h 3097212"/>
              <a:gd name="connsiteX30" fmla="*/ 741247 w 7925036"/>
              <a:gd name="connsiteY30" fmla="*/ 1482493 h 3097212"/>
              <a:gd name="connsiteX31" fmla="*/ 0 w 7925036"/>
              <a:gd name="connsiteY31" fmla="*/ 741247 h 3097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7925036" h="3097212">
                <a:moveTo>
                  <a:pt x="7183790" y="1616275"/>
                </a:moveTo>
                <a:lnTo>
                  <a:pt x="7925036" y="2356744"/>
                </a:lnTo>
                <a:lnTo>
                  <a:pt x="7183790" y="3097212"/>
                </a:lnTo>
                <a:lnTo>
                  <a:pt x="6442543" y="2356744"/>
                </a:lnTo>
                <a:close/>
                <a:moveTo>
                  <a:pt x="3942686" y="1616275"/>
                </a:moveTo>
                <a:lnTo>
                  <a:pt x="4683931" y="2356744"/>
                </a:lnTo>
                <a:lnTo>
                  <a:pt x="3942686" y="3097212"/>
                </a:lnTo>
                <a:lnTo>
                  <a:pt x="3201438" y="2356744"/>
                </a:lnTo>
                <a:close/>
                <a:moveTo>
                  <a:pt x="741248" y="1616275"/>
                </a:moveTo>
                <a:lnTo>
                  <a:pt x="1482494" y="2356744"/>
                </a:lnTo>
                <a:lnTo>
                  <a:pt x="741248" y="3097212"/>
                </a:lnTo>
                <a:lnTo>
                  <a:pt x="1" y="2356744"/>
                </a:lnTo>
                <a:close/>
                <a:moveTo>
                  <a:pt x="5537959" y="6223"/>
                </a:moveTo>
                <a:lnTo>
                  <a:pt x="7076454" y="1545496"/>
                </a:lnTo>
                <a:lnTo>
                  <a:pt x="5537959" y="3084768"/>
                </a:lnTo>
                <a:lnTo>
                  <a:pt x="3999465" y="1545496"/>
                </a:lnTo>
                <a:close/>
                <a:moveTo>
                  <a:pt x="2340410" y="6223"/>
                </a:moveTo>
                <a:lnTo>
                  <a:pt x="3879683" y="1545496"/>
                </a:lnTo>
                <a:lnTo>
                  <a:pt x="2340410" y="3084768"/>
                </a:lnTo>
                <a:lnTo>
                  <a:pt x="801137" y="1545496"/>
                </a:lnTo>
                <a:close/>
                <a:moveTo>
                  <a:pt x="7183790" y="0"/>
                </a:moveTo>
                <a:lnTo>
                  <a:pt x="7925036" y="741247"/>
                </a:lnTo>
                <a:lnTo>
                  <a:pt x="7183790" y="1482493"/>
                </a:lnTo>
                <a:lnTo>
                  <a:pt x="6442543" y="741247"/>
                </a:lnTo>
                <a:close/>
                <a:moveTo>
                  <a:pt x="3942686" y="0"/>
                </a:moveTo>
                <a:lnTo>
                  <a:pt x="4683931" y="741247"/>
                </a:lnTo>
                <a:lnTo>
                  <a:pt x="3942686" y="1482493"/>
                </a:lnTo>
                <a:lnTo>
                  <a:pt x="3201438" y="741247"/>
                </a:lnTo>
                <a:close/>
                <a:moveTo>
                  <a:pt x="741247" y="0"/>
                </a:moveTo>
                <a:lnTo>
                  <a:pt x="1482493" y="741247"/>
                </a:lnTo>
                <a:lnTo>
                  <a:pt x="741247" y="1482493"/>
                </a:lnTo>
                <a:lnTo>
                  <a:pt x="0" y="741247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247711759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片占位符 10"/>
          <p:cNvSpPr>
            <a:spLocks noGrp="1"/>
          </p:cNvSpPr>
          <p:nvPr>
            <p:ph type="pic" sz="quarter" idx="10"/>
          </p:nvPr>
        </p:nvSpPr>
        <p:spPr>
          <a:xfrm>
            <a:off x="1602561" y="2349500"/>
            <a:ext cx="2715668" cy="1871664"/>
          </a:xfrm>
          <a:custGeom>
            <a:avLst/>
            <a:gdLst>
              <a:gd name="connsiteX0" fmla="*/ 378694 w 2715668"/>
              <a:gd name="connsiteY0" fmla="*/ 0 h 1871664"/>
              <a:gd name="connsiteX1" fmla="*/ 2715668 w 2715668"/>
              <a:gd name="connsiteY1" fmla="*/ 0 h 1871664"/>
              <a:gd name="connsiteX2" fmla="*/ 2715668 w 2715668"/>
              <a:gd name="connsiteY2" fmla="*/ 1492970 h 1871664"/>
              <a:gd name="connsiteX3" fmla="*/ 2336974 w 2715668"/>
              <a:gd name="connsiteY3" fmla="*/ 1871664 h 1871664"/>
              <a:gd name="connsiteX4" fmla="*/ 0 w 2715668"/>
              <a:gd name="connsiteY4" fmla="*/ 1871664 h 1871664"/>
              <a:gd name="connsiteX5" fmla="*/ 0 w 2715668"/>
              <a:gd name="connsiteY5" fmla="*/ 378694 h 1871664"/>
              <a:gd name="connsiteX6" fmla="*/ 378694 w 2715668"/>
              <a:gd name="connsiteY6" fmla="*/ 0 h 187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5668" h="1871664">
                <a:moveTo>
                  <a:pt x="378694" y="0"/>
                </a:moveTo>
                <a:lnTo>
                  <a:pt x="2715668" y="0"/>
                </a:lnTo>
                <a:lnTo>
                  <a:pt x="2715668" y="1492970"/>
                </a:lnTo>
                <a:cubicBezTo>
                  <a:pt x="2715668" y="1702117"/>
                  <a:pt x="2546121" y="1871664"/>
                  <a:pt x="2336974" y="1871664"/>
                </a:cubicBezTo>
                <a:lnTo>
                  <a:pt x="0" y="1871664"/>
                </a:lnTo>
                <a:lnTo>
                  <a:pt x="0" y="378694"/>
                </a:lnTo>
                <a:cubicBezTo>
                  <a:pt x="0" y="169547"/>
                  <a:pt x="169547" y="0"/>
                  <a:pt x="378694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1"/>
          </p:nvPr>
        </p:nvSpPr>
        <p:spPr>
          <a:xfrm>
            <a:off x="4739200" y="2349500"/>
            <a:ext cx="2713605" cy="1871664"/>
          </a:xfrm>
          <a:custGeom>
            <a:avLst/>
            <a:gdLst>
              <a:gd name="connsiteX0" fmla="*/ 395183 w 2713605"/>
              <a:gd name="connsiteY0" fmla="*/ 0 h 1871664"/>
              <a:gd name="connsiteX1" fmla="*/ 2713605 w 2713605"/>
              <a:gd name="connsiteY1" fmla="*/ 0 h 1871664"/>
              <a:gd name="connsiteX2" fmla="*/ 2713605 w 2713605"/>
              <a:gd name="connsiteY2" fmla="*/ 1476481 h 1871664"/>
              <a:gd name="connsiteX3" fmla="*/ 2318422 w 2713605"/>
              <a:gd name="connsiteY3" fmla="*/ 1871664 h 1871664"/>
              <a:gd name="connsiteX4" fmla="*/ 0 w 2713605"/>
              <a:gd name="connsiteY4" fmla="*/ 1871664 h 1871664"/>
              <a:gd name="connsiteX5" fmla="*/ 0 w 2713605"/>
              <a:gd name="connsiteY5" fmla="*/ 395183 h 1871664"/>
              <a:gd name="connsiteX6" fmla="*/ 395183 w 2713605"/>
              <a:gd name="connsiteY6" fmla="*/ 0 h 187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3605" h="1871664">
                <a:moveTo>
                  <a:pt x="395183" y="0"/>
                </a:moveTo>
                <a:lnTo>
                  <a:pt x="2713605" y="0"/>
                </a:lnTo>
                <a:lnTo>
                  <a:pt x="2713605" y="1476481"/>
                </a:lnTo>
                <a:cubicBezTo>
                  <a:pt x="2713605" y="1694735"/>
                  <a:pt x="2536676" y="1871664"/>
                  <a:pt x="2318422" y="1871664"/>
                </a:cubicBezTo>
                <a:lnTo>
                  <a:pt x="0" y="1871664"/>
                </a:lnTo>
                <a:lnTo>
                  <a:pt x="0" y="395183"/>
                </a:lnTo>
                <a:cubicBezTo>
                  <a:pt x="0" y="176929"/>
                  <a:pt x="176929" y="0"/>
                  <a:pt x="395183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2"/>
          </p:nvPr>
        </p:nvSpPr>
        <p:spPr>
          <a:xfrm>
            <a:off x="7873775" y="2349500"/>
            <a:ext cx="2715668" cy="1871664"/>
          </a:xfrm>
          <a:custGeom>
            <a:avLst/>
            <a:gdLst>
              <a:gd name="connsiteX0" fmla="*/ 378694 w 2715668"/>
              <a:gd name="connsiteY0" fmla="*/ 0 h 1871664"/>
              <a:gd name="connsiteX1" fmla="*/ 2715668 w 2715668"/>
              <a:gd name="connsiteY1" fmla="*/ 0 h 1871664"/>
              <a:gd name="connsiteX2" fmla="*/ 2715668 w 2715668"/>
              <a:gd name="connsiteY2" fmla="*/ 1492970 h 1871664"/>
              <a:gd name="connsiteX3" fmla="*/ 2336974 w 2715668"/>
              <a:gd name="connsiteY3" fmla="*/ 1871664 h 1871664"/>
              <a:gd name="connsiteX4" fmla="*/ 0 w 2715668"/>
              <a:gd name="connsiteY4" fmla="*/ 1871664 h 1871664"/>
              <a:gd name="connsiteX5" fmla="*/ 0 w 2715668"/>
              <a:gd name="connsiteY5" fmla="*/ 378694 h 1871664"/>
              <a:gd name="connsiteX6" fmla="*/ 378694 w 2715668"/>
              <a:gd name="connsiteY6" fmla="*/ 0 h 187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5668" h="1871664">
                <a:moveTo>
                  <a:pt x="378694" y="0"/>
                </a:moveTo>
                <a:lnTo>
                  <a:pt x="2715668" y="0"/>
                </a:lnTo>
                <a:lnTo>
                  <a:pt x="2715668" y="1492970"/>
                </a:lnTo>
                <a:cubicBezTo>
                  <a:pt x="2715668" y="1702117"/>
                  <a:pt x="2546121" y="1871664"/>
                  <a:pt x="2336974" y="1871664"/>
                </a:cubicBezTo>
                <a:lnTo>
                  <a:pt x="0" y="1871664"/>
                </a:lnTo>
                <a:lnTo>
                  <a:pt x="0" y="378694"/>
                </a:lnTo>
                <a:cubicBezTo>
                  <a:pt x="0" y="169547"/>
                  <a:pt x="169547" y="0"/>
                  <a:pt x="378694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9306630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1274238" y="1882721"/>
            <a:ext cx="4921473" cy="4154963"/>
          </a:xfrm>
          <a:custGeom>
            <a:avLst/>
            <a:gdLst>
              <a:gd name="connsiteX0" fmla="*/ 2132019 w 4921473"/>
              <a:gd name="connsiteY0" fmla="*/ 3483422 h 4154963"/>
              <a:gd name="connsiteX1" fmla="*/ 2796098 w 4921473"/>
              <a:gd name="connsiteY1" fmla="*/ 3483422 h 4154963"/>
              <a:gd name="connsiteX2" fmla="*/ 2796098 w 4921473"/>
              <a:gd name="connsiteY2" fmla="*/ 4154963 h 4154963"/>
              <a:gd name="connsiteX3" fmla="*/ 2132019 w 4921473"/>
              <a:gd name="connsiteY3" fmla="*/ 4154963 h 4154963"/>
              <a:gd name="connsiteX4" fmla="*/ 1427727 w 4921473"/>
              <a:gd name="connsiteY4" fmla="*/ 2801561 h 4154963"/>
              <a:gd name="connsiteX5" fmla="*/ 2078049 w 4921473"/>
              <a:gd name="connsiteY5" fmla="*/ 2801561 h 4154963"/>
              <a:gd name="connsiteX6" fmla="*/ 2078049 w 4921473"/>
              <a:gd name="connsiteY6" fmla="*/ 3463573 h 4154963"/>
              <a:gd name="connsiteX7" fmla="*/ 1427727 w 4921473"/>
              <a:gd name="connsiteY7" fmla="*/ 3463573 h 4154963"/>
              <a:gd name="connsiteX8" fmla="*/ 3556472 w 4921473"/>
              <a:gd name="connsiteY8" fmla="*/ 2086542 h 4154963"/>
              <a:gd name="connsiteX9" fmla="*/ 4224225 w 4921473"/>
              <a:gd name="connsiteY9" fmla="*/ 2086542 h 4154963"/>
              <a:gd name="connsiteX10" fmla="*/ 4224225 w 4921473"/>
              <a:gd name="connsiteY10" fmla="*/ 2744336 h 4154963"/>
              <a:gd name="connsiteX11" fmla="*/ 3556472 w 4921473"/>
              <a:gd name="connsiteY11" fmla="*/ 2744336 h 4154963"/>
              <a:gd name="connsiteX12" fmla="*/ 2124359 w 4921473"/>
              <a:gd name="connsiteY12" fmla="*/ 2086542 h 4154963"/>
              <a:gd name="connsiteX13" fmla="*/ 2792112 w 4921473"/>
              <a:gd name="connsiteY13" fmla="*/ 2086542 h 4154963"/>
              <a:gd name="connsiteX14" fmla="*/ 3510162 w 4921473"/>
              <a:gd name="connsiteY14" fmla="*/ 2086542 h 4154963"/>
              <a:gd name="connsiteX15" fmla="*/ 3510162 w 4921473"/>
              <a:gd name="connsiteY15" fmla="*/ 2845120 h 4154963"/>
              <a:gd name="connsiteX16" fmla="*/ 3508423 w 4921473"/>
              <a:gd name="connsiteY16" fmla="*/ 2845120 h 4154963"/>
              <a:gd name="connsiteX17" fmla="*/ 3508423 w 4921473"/>
              <a:gd name="connsiteY17" fmla="*/ 3442112 h 4154963"/>
              <a:gd name="connsiteX18" fmla="*/ 2128032 w 4921473"/>
              <a:gd name="connsiteY18" fmla="*/ 3442112 h 4154963"/>
              <a:gd name="connsiteX19" fmla="*/ 2128032 w 4921473"/>
              <a:gd name="connsiteY19" fmla="*/ 2785541 h 4154963"/>
              <a:gd name="connsiteX20" fmla="*/ 2124359 w 4921473"/>
              <a:gd name="connsiteY20" fmla="*/ 2785541 h 4154963"/>
              <a:gd name="connsiteX21" fmla="*/ 686466 w 4921473"/>
              <a:gd name="connsiteY21" fmla="*/ 1377147 h 4154963"/>
              <a:gd name="connsiteX22" fmla="*/ 2078049 w 4921473"/>
              <a:gd name="connsiteY22" fmla="*/ 1377147 h 4154963"/>
              <a:gd name="connsiteX23" fmla="*/ 2078049 w 4921473"/>
              <a:gd name="connsiteY23" fmla="*/ 2757537 h 4154963"/>
              <a:gd name="connsiteX24" fmla="*/ 686466 w 4921473"/>
              <a:gd name="connsiteY24" fmla="*/ 2757537 h 4154963"/>
              <a:gd name="connsiteX25" fmla="*/ 1 w 4921473"/>
              <a:gd name="connsiteY25" fmla="*/ 1373614 h 4154963"/>
              <a:gd name="connsiteX26" fmla="*/ 652889 w 4921473"/>
              <a:gd name="connsiteY26" fmla="*/ 1373614 h 4154963"/>
              <a:gd name="connsiteX27" fmla="*/ 652889 w 4921473"/>
              <a:gd name="connsiteY27" fmla="*/ 2045230 h 4154963"/>
              <a:gd name="connsiteX28" fmla="*/ 1 w 4921473"/>
              <a:gd name="connsiteY28" fmla="*/ 2045230 h 4154963"/>
              <a:gd name="connsiteX29" fmla="*/ 2123130 w 4921473"/>
              <a:gd name="connsiteY29" fmla="*/ 682259 h 4154963"/>
              <a:gd name="connsiteX30" fmla="*/ 2790883 w 4921473"/>
              <a:gd name="connsiteY30" fmla="*/ 682259 h 4154963"/>
              <a:gd name="connsiteX31" fmla="*/ 2790883 w 4921473"/>
              <a:gd name="connsiteY31" fmla="*/ 1370536 h 4154963"/>
              <a:gd name="connsiteX32" fmla="*/ 2794979 w 4921473"/>
              <a:gd name="connsiteY32" fmla="*/ 1370536 h 4154963"/>
              <a:gd name="connsiteX33" fmla="*/ 2794979 w 4921473"/>
              <a:gd name="connsiteY33" fmla="*/ 2042152 h 4154963"/>
              <a:gd name="connsiteX34" fmla="*/ 2119034 w 4921473"/>
              <a:gd name="connsiteY34" fmla="*/ 2042152 h 4154963"/>
              <a:gd name="connsiteX35" fmla="*/ 2119034 w 4921473"/>
              <a:gd name="connsiteY35" fmla="*/ 1370536 h 4154963"/>
              <a:gd name="connsiteX36" fmla="*/ 2123130 w 4921473"/>
              <a:gd name="connsiteY36" fmla="*/ 1370536 h 4154963"/>
              <a:gd name="connsiteX37" fmla="*/ 2835964 w 4921473"/>
              <a:gd name="connsiteY37" fmla="*/ 1 h 4154963"/>
              <a:gd name="connsiteX38" fmla="*/ 4216355 w 4921473"/>
              <a:gd name="connsiteY38" fmla="*/ 1 h 4154963"/>
              <a:gd name="connsiteX39" fmla="*/ 4216355 w 4921473"/>
              <a:gd name="connsiteY39" fmla="*/ 682258 h 4154963"/>
              <a:gd name="connsiteX40" fmla="*/ 4921473 w 4921473"/>
              <a:gd name="connsiteY40" fmla="*/ 682258 h 4154963"/>
              <a:gd name="connsiteX41" fmla="*/ 4921473 w 4921473"/>
              <a:gd name="connsiteY41" fmla="*/ 2045230 h 4154963"/>
              <a:gd name="connsiteX42" fmla="*/ 4216355 w 4921473"/>
              <a:gd name="connsiteY42" fmla="*/ 2045230 h 4154963"/>
              <a:gd name="connsiteX43" fmla="*/ 3541082 w 4921473"/>
              <a:gd name="connsiteY43" fmla="*/ 2045230 h 4154963"/>
              <a:gd name="connsiteX44" fmla="*/ 2835964 w 4921473"/>
              <a:gd name="connsiteY44" fmla="*/ 2045230 h 4154963"/>
              <a:gd name="connsiteX45" fmla="*/ 689754 w 4921473"/>
              <a:gd name="connsiteY45" fmla="*/ 0 h 4154963"/>
              <a:gd name="connsiteX46" fmla="*/ 1421146 w 4921473"/>
              <a:gd name="connsiteY46" fmla="*/ 0 h 4154963"/>
              <a:gd name="connsiteX47" fmla="*/ 1576973 w 4921473"/>
              <a:gd name="connsiteY47" fmla="*/ 0 h 4154963"/>
              <a:gd name="connsiteX48" fmla="*/ 2078048 w 4921473"/>
              <a:gd name="connsiteY48" fmla="*/ 0 h 4154963"/>
              <a:gd name="connsiteX49" fmla="*/ 2078048 w 4921473"/>
              <a:gd name="connsiteY49" fmla="*/ 1327683 h 4154963"/>
              <a:gd name="connsiteX50" fmla="*/ 1427726 w 4921473"/>
              <a:gd name="connsiteY50" fmla="*/ 1327683 h 4154963"/>
              <a:gd name="connsiteX51" fmla="*/ 1421146 w 4921473"/>
              <a:gd name="connsiteY51" fmla="*/ 1327683 h 4154963"/>
              <a:gd name="connsiteX52" fmla="*/ 0 w 4921473"/>
              <a:gd name="connsiteY52" fmla="*/ 1327683 h 4154963"/>
              <a:gd name="connsiteX53" fmla="*/ 0 w 4921473"/>
              <a:gd name="connsiteY53" fmla="*/ 682257 h 4154963"/>
              <a:gd name="connsiteX54" fmla="*/ 689754 w 4921473"/>
              <a:gd name="connsiteY54" fmla="*/ 682257 h 4154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4921473" h="4154963">
                <a:moveTo>
                  <a:pt x="2132019" y="3483422"/>
                </a:moveTo>
                <a:lnTo>
                  <a:pt x="2796098" y="3483422"/>
                </a:lnTo>
                <a:lnTo>
                  <a:pt x="2796098" y="4154963"/>
                </a:lnTo>
                <a:lnTo>
                  <a:pt x="2132019" y="4154963"/>
                </a:lnTo>
                <a:close/>
                <a:moveTo>
                  <a:pt x="1427727" y="2801561"/>
                </a:moveTo>
                <a:lnTo>
                  <a:pt x="2078049" y="2801561"/>
                </a:lnTo>
                <a:lnTo>
                  <a:pt x="2078049" y="3463573"/>
                </a:lnTo>
                <a:lnTo>
                  <a:pt x="1427727" y="3463573"/>
                </a:lnTo>
                <a:close/>
                <a:moveTo>
                  <a:pt x="3556472" y="2086542"/>
                </a:moveTo>
                <a:lnTo>
                  <a:pt x="4224225" y="2086542"/>
                </a:lnTo>
                <a:lnTo>
                  <a:pt x="4224225" y="2744336"/>
                </a:lnTo>
                <a:lnTo>
                  <a:pt x="3556472" y="2744336"/>
                </a:lnTo>
                <a:close/>
                <a:moveTo>
                  <a:pt x="2124359" y="2086542"/>
                </a:moveTo>
                <a:lnTo>
                  <a:pt x="2792112" y="2086542"/>
                </a:lnTo>
                <a:lnTo>
                  <a:pt x="3510162" y="2086542"/>
                </a:lnTo>
                <a:lnTo>
                  <a:pt x="3510162" y="2845120"/>
                </a:lnTo>
                <a:lnTo>
                  <a:pt x="3508423" y="2845120"/>
                </a:lnTo>
                <a:lnTo>
                  <a:pt x="3508423" y="3442112"/>
                </a:lnTo>
                <a:lnTo>
                  <a:pt x="2128032" y="3442112"/>
                </a:lnTo>
                <a:lnTo>
                  <a:pt x="2128032" y="2785541"/>
                </a:lnTo>
                <a:lnTo>
                  <a:pt x="2124359" y="2785541"/>
                </a:lnTo>
                <a:close/>
                <a:moveTo>
                  <a:pt x="686466" y="1377147"/>
                </a:moveTo>
                <a:lnTo>
                  <a:pt x="2078049" y="1377147"/>
                </a:lnTo>
                <a:lnTo>
                  <a:pt x="2078049" y="2757537"/>
                </a:lnTo>
                <a:lnTo>
                  <a:pt x="686466" y="2757537"/>
                </a:lnTo>
                <a:close/>
                <a:moveTo>
                  <a:pt x="1" y="1373614"/>
                </a:moveTo>
                <a:lnTo>
                  <a:pt x="652889" y="1373614"/>
                </a:lnTo>
                <a:lnTo>
                  <a:pt x="652889" y="2045230"/>
                </a:lnTo>
                <a:lnTo>
                  <a:pt x="1" y="2045230"/>
                </a:lnTo>
                <a:close/>
                <a:moveTo>
                  <a:pt x="2123130" y="682259"/>
                </a:moveTo>
                <a:lnTo>
                  <a:pt x="2790883" y="682259"/>
                </a:lnTo>
                <a:lnTo>
                  <a:pt x="2790883" y="1370536"/>
                </a:lnTo>
                <a:lnTo>
                  <a:pt x="2794979" y="1370536"/>
                </a:lnTo>
                <a:lnTo>
                  <a:pt x="2794979" y="2042152"/>
                </a:lnTo>
                <a:lnTo>
                  <a:pt x="2119034" y="2042152"/>
                </a:lnTo>
                <a:lnTo>
                  <a:pt x="2119034" y="1370536"/>
                </a:lnTo>
                <a:lnTo>
                  <a:pt x="2123130" y="1370536"/>
                </a:lnTo>
                <a:close/>
                <a:moveTo>
                  <a:pt x="2835964" y="1"/>
                </a:moveTo>
                <a:lnTo>
                  <a:pt x="4216355" y="1"/>
                </a:lnTo>
                <a:lnTo>
                  <a:pt x="4216355" y="682258"/>
                </a:lnTo>
                <a:lnTo>
                  <a:pt x="4921473" y="682258"/>
                </a:lnTo>
                <a:lnTo>
                  <a:pt x="4921473" y="2045230"/>
                </a:lnTo>
                <a:lnTo>
                  <a:pt x="4216355" y="2045230"/>
                </a:lnTo>
                <a:lnTo>
                  <a:pt x="3541082" y="2045230"/>
                </a:lnTo>
                <a:lnTo>
                  <a:pt x="2835964" y="2045230"/>
                </a:lnTo>
                <a:close/>
                <a:moveTo>
                  <a:pt x="689754" y="0"/>
                </a:moveTo>
                <a:lnTo>
                  <a:pt x="1421146" y="0"/>
                </a:lnTo>
                <a:lnTo>
                  <a:pt x="1576973" y="0"/>
                </a:lnTo>
                <a:lnTo>
                  <a:pt x="2078048" y="0"/>
                </a:lnTo>
                <a:lnTo>
                  <a:pt x="2078048" y="1327683"/>
                </a:lnTo>
                <a:lnTo>
                  <a:pt x="1427726" y="1327683"/>
                </a:lnTo>
                <a:lnTo>
                  <a:pt x="1421146" y="1327683"/>
                </a:lnTo>
                <a:lnTo>
                  <a:pt x="0" y="1327683"/>
                </a:lnTo>
                <a:lnTo>
                  <a:pt x="0" y="682257"/>
                </a:lnTo>
                <a:lnTo>
                  <a:pt x="689754" y="682257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168569710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644787" y="1840519"/>
            <a:ext cx="2240221" cy="2330858"/>
          </a:xfrm>
          <a:custGeom>
            <a:avLst/>
            <a:gdLst>
              <a:gd name="connsiteX0" fmla="*/ 251798 w 2240221"/>
              <a:gd name="connsiteY0" fmla="*/ 0 h 2330857"/>
              <a:gd name="connsiteX1" fmla="*/ 2240221 w 2240221"/>
              <a:gd name="connsiteY1" fmla="*/ 239393 h 2330857"/>
              <a:gd name="connsiteX2" fmla="*/ 1988423 w 2240221"/>
              <a:gd name="connsiteY2" fmla="*/ 2330857 h 2330857"/>
              <a:gd name="connsiteX3" fmla="*/ 0 w 2240221"/>
              <a:gd name="connsiteY3" fmla="*/ 2091464 h 2330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0221" h="2330857">
                <a:moveTo>
                  <a:pt x="251798" y="0"/>
                </a:moveTo>
                <a:lnTo>
                  <a:pt x="2240221" y="239393"/>
                </a:lnTo>
                <a:lnTo>
                  <a:pt x="1988423" y="2330857"/>
                </a:lnTo>
                <a:lnTo>
                  <a:pt x="0" y="2091464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6610487" y="1840519"/>
            <a:ext cx="2240221" cy="2330858"/>
          </a:xfrm>
          <a:custGeom>
            <a:avLst/>
            <a:gdLst>
              <a:gd name="connsiteX0" fmla="*/ 251798 w 2240221"/>
              <a:gd name="connsiteY0" fmla="*/ 0 h 2330857"/>
              <a:gd name="connsiteX1" fmla="*/ 2240221 w 2240221"/>
              <a:gd name="connsiteY1" fmla="*/ 239393 h 2330857"/>
              <a:gd name="connsiteX2" fmla="*/ 1988423 w 2240221"/>
              <a:gd name="connsiteY2" fmla="*/ 2330857 h 2330857"/>
              <a:gd name="connsiteX3" fmla="*/ 0 w 2240221"/>
              <a:gd name="connsiteY3" fmla="*/ 2091464 h 2330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0221" h="2330857">
                <a:moveTo>
                  <a:pt x="251798" y="0"/>
                </a:moveTo>
                <a:lnTo>
                  <a:pt x="2240221" y="239393"/>
                </a:lnTo>
                <a:lnTo>
                  <a:pt x="1988423" y="2330857"/>
                </a:lnTo>
                <a:lnTo>
                  <a:pt x="0" y="2091464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318287392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5767387" y="1886743"/>
            <a:ext cx="4869099" cy="3459956"/>
          </a:xfrm>
          <a:custGeom>
            <a:avLst/>
            <a:gdLst>
              <a:gd name="connsiteX0" fmla="*/ 2473924 w 4869098"/>
              <a:gd name="connsiteY0" fmla="*/ 2213541 h 3459956"/>
              <a:gd name="connsiteX1" fmla="*/ 4869098 w 4869098"/>
              <a:gd name="connsiteY1" fmla="*/ 2456172 h 3459956"/>
              <a:gd name="connsiteX2" fmla="*/ 4869098 w 4869098"/>
              <a:gd name="connsiteY2" fmla="*/ 3459956 h 3459956"/>
              <a:gd name="connsiteX3" fmla="*/ 2473924 w 4869098"/>
              <a:gd name="connsiteY3" fmla="*/ 3453172 h 3459956"/>
              <a:gd name="connsiteX4" fmla="*/ 2473924 w 4869098"/>
              <a:gd name="connsiteY4" fmla="*/ 2213541 h 3459956"/>
              <a:gd name="connsiteX5" fmla="*/ 2398636 w 4869098"/>
              <a:gd name="connsiteY5" fmla="*/ 2213541 h 3459956"/>
              <a:gd name="connsiteX6" fmla="*/ 2398636 w 4869098"/>
              <a:gd name="connsiteY6" fmla="*/ 3453172 h 3459956"/>
              <a:gd name="connsiteX7" fmla="*/ 3462 w 4869098"/>
              <a:gd name="connsiteY7" fmla="*/ 3459956 h 3459956"/>
              <a:gd name="connsiteX8" fmla="*/ 3462 w 4869098"/>
              <a:gd name="connsiteY8" fmla="*/ 2456172 h 3459956"/>
              <a:gd name="connsiteX9" fmla="*/ 4869098 w 4869098"/>
              <a:gd name="connsiteY9" fmla="*/ 1030600 h 3459956"/>
              <a:gd name="connsiteX10" fmla="*/ 4869098 w 4869098"/>
              <a:gd name="connsiteY10" fmla="*/ 2410890 h 3459956"/>
              <a:gd name="connsiteX11" fmla="*/ 2472425 w 4869098"/>
              <a:gd name="connsiteY11" fmla="*/ 2162533 h 3459956"/>
              <a:gd name="connsiteX12" fmla="*/ 2469749 w 4869098"/>
              <a:gd name="connsiteY12" fmla="*/ 1267319 h 3459956"/>
              <a:gd name="connsiteX13" fmla="*/ 0 w 4869098"/>
              <a:gd name="connsiteY13" fmla="*/ 1030600 h 3459956"/>
              <a:gd name="connsiteX14" fmla="*/ 2399349 w 4869098"/>
              <a:gd name="connsiteY14" fmla="*/ 1267319 h 3459956"/>
              <a:gd name="connsiteX15" fmla="*/ 2396673 w 4869098"/>
              <a:gd name="connsiteY15" fmla="*/ 2162533 h 3459956"/>
              <a:gd name="connsiteX16" fmla="*/ 0 w 4869098"/>
              <a:gd name="connsiteY16" fmla="*/ 2410890 h 3459956"/>
              <a:gd name="connsiteX17" fmla="*/ 0 w 4869098"/>
              <a:gd name="connsiteY17" fmla="*/ 0 h 3459956"/>
              <a:gd name="connsiteX18" fmla="*/ 4869098 w 4869098"/>
              <a:gd name="connsiteY18" fmla="*/ 0 h 3459956"/>
              <a:gd name="connsiteX19" fmla="*/ 4869098 w 4869098"/>
              <a:gd name="connsiteY19" fmla="*/ 980164 h 3459956"/>
              <a:gd name="connsiteX20" fmla="*/ 2423170 w 4869098"/>
              <a:gd name="connsiteY20" fmla="*/ 1221025 h 3459956"/>
              <a:gd name="connsiteX21" fmla="*/ 0 w 4869098"/>
              <a:gd name="connsiteY21" fmla="*/ 979523 h 3459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869098" h="3459956">
                <a:moveTo>
                  <a:pt x="2473924" y="2213541"/>
                </a:moveTo>
                <a:lnTo>
                  <a:pt x="4869098" y="2456172"/>
                </a:lnTo>
                <a:lnTo>
                  <a:pt x="4869098" y="3459956"/>
                </a:lnTo>
                <a:lnTo>
                  <a:pt x="2473924" y="3453172"/>
                </a:lnTo>
                <a:cubicBezTo>
                  <a:pt x="2476395" y="3046117"/>
                  <a:pt x="2471453" y="2620596"/>
                  <a:pt x="2473924" y="2213541"/>
                </a:cubicBezTo>
                <a:close/>
                <a:moveTo>
                  <a:pt x="2398636" y="2213541"/>
                </a:moveTo>
                <a:cubicBezTo>
                  <a:pt x="2401108" y="2620596"/>
                  <a:pt x="2396165" y="3046117"/>
                  <a:pt x="2398636" y="3453172"/>
                </a:cubicBezTo>
                <a:lnTo>
                  <a:pt x="3462" y="3459956"/>
                </a:lnTo>
                <a:lnTo>
                  <a:pt x="3462" y="2456172"/>
                </a:lnTo>
                <a:close/>
                <a:moveTo>
                  <a:pt x="4869098" y="1030600"/>
                </a:moveTo>
                <a:lnTo>
                  <a:pt x="4869098" y="2410890"/>
                </a:lnTo>
                <a:lnTo>
                  <a:pt x="2472425" y="2162533"/>
                </a:lnTo>
                <a:cubicBezTo>
                  <a:pt x="2471533" y="1864128"/>
                  <a:pt x="2470641" y="1565723"/>
                  <a:pt x="2469749" y="1267319"/>
                </a:cubicBezTo>
                <a:close/>
                <a:moveTo>
                  <a:pt x="0" y="1030600"/>
                </a:moveTo>
                <a:lnTo>
                  <a:pt x="2399349" y="1267319"/>
                </a:lnTo>
                <a:cubicBezTo>
                  <a:pt x="2398457" y="1565723"/>
                  <a:pt x="2397565" y="1864128"/>
                  <a:pt x="2396673" y="2162533"/>
                </a:cubicBezTo>
                <a:lnTo>
                  <a:pt x="0" y="2410890"/>
                </a:lnTo>
                <a:close/>
                <a:moveTo>
                  <a:pt x="0" y="0"/>
                </a:moveTo>
                <a:lnTo>
                  <a:pt x="4869098" y="0"/>
                </a:lnTo>
                <a:lnTo>
                  <a:pt x="4869098" y="980164"/>
                </a:lnTo>
                <a:lnTo>
                  <a:pt x="2423170" y="1221025"/>
                </a:lnTo>
                <a:lnTo>
                  <a:pt x="0" y="979523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242444673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>
            <a:lvl1pPr defTabSz="9135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1F66C1E-8BBB-45D9-B05F-5B47EA3C5016}" type="datetimeFigureOut">
              <a:rPr lang="zh-CN" altLang="en-US"/>
              <a:pPr>
                <a:defRPr/>
              </a:pPr>
              <a:t>2021/9/24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 defTabSz="9135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>
            <a:lvl1pPr defTabSz="9135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3DB09E1-0499-4349-A5DD-6FC4457040E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213730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>
            <a:lvl1pPr defTabSz="9135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23436DF-DB2A-4038-BAF1-07AEEF958347}" type="datetimeFigureOut">
              <a:rPr lang="zh-CN" altLang="en-US"/>
              <a:pPr>
                <a:defRPr/>
              </a:pPr>
              <a:t>2021/9/24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 defTabSz="9135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>
            <a:lvl1pPr defTabSz="9135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850D65F-1DA4-4CEC-8718-30D142268E5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916646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>
            <a:lvl1pPr defTabSz="9135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D4B0954-0789-48CC-A8F5-C9137E3E9F72}" type="datetimeFigureOut">
              <a:rPr lang="zh-CN" altLang="en-US"/>
              <a:pPr>
                <a:defRPr/>
              </a:pPr>
              <a:t>2021/9/24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 defTabSz="9135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>
            <a:lvl1pPr defTabSz="9135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95401FC-AD89-4F99-8D99-AF2DF0E4934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9570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F5EA8-7CC3-417A-834B-B204850108FC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AD6B4-375D-4678-8D5B-71B455724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089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>
            <a:lvl1pPr defTabSz="9135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8F4EFA5-8EC9-4DB3-BA74-4C5EF3B66203}" type="datetimeFigureOut">
              <a:rPr lang="zh-CN" altLang="en-US"/>
              <a:pPr>
                <a:defRPr/>
              </a:pPr>
              <a:t>2021/9/24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 defTabSz="9135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>
            <a:lvl1pPr defTabSz="9135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3C26F04-D23C-4AB1-9E4D-52FD3B524F6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935080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>
            <a:lvl1pPr defTabSz="9135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AA93B39-59D5-422D-80B2-577FE3B49427}" type="datetimeFigureOut">
              <a:rPr lang="zh-CN" altLang="en-US"/>
              <a:pPr>
                <a:defRPr/>
              </a:pPr>
              <a:t>2021/9/24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 defTabSz="9135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>
            <a:lvl1pPr defTabSz="9135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3569EF3-805F-43FF-BCD0-19E904F0BA7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513974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>
            <a:lvl1pPr defTabSz="9135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D460D46-B0D5-4132-AD8F-813461EA5BD1}" type="datetimeFigureOut">
              <a:rPr lang="zh-CN" altLang="en-US"/>
              <a:pPr>
                <a:defRPr/>
              </a:pPr>
              <a:t>2021/9/24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 defTabSz="9135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>
            <a:lvl1pPr defTabSz="9135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01E04C3-982C-4A01-A444-B2D0CD51FAD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488959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>
            <a:lvl1pPr defTabSz="9135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BA8612B-1752-4BC5-A899-04E84A0BBC3C}" type="datetimeFigureOut">
              <a:rPr lang="zh-CN" altLang="en-US"/>
              <a:pPr>
                <a:defRPr/>
              </a:pPr>
              <a:t>2021/9/24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 defTabSz="9135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>
            <a:lvl1pPr defTabSz="9135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F8F55A5-3625-4D47-825D-3C297B1BD58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929918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>
            <a:lvl1pPr defTabSz="9135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774ED04-9A4D-4F58-89B4-8A0565C5482E}" type="datetimeFigureOut">
              <a:rPr lang="zh-CN" altLang="en-US"/>
              <a:pPr>
                <a:defRPr/>
              </a:pPr>
              <a:t>2021/9/24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 defTabSz="9135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>
            <a:lvl1pPr defTabSz="9135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0D1C31C-F7F5-4C6A-AAAE-B87954A0200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12582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>
            <a:lvl1pPr defTabSz="9135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B37FBE6-EE01-4622-8875-2B5DE15A8039}" type="datetimeFigureOut">
              <a:rPr lang="zh-CN" altLang="en-US"/>
              <a:pPr>
                <a:defRPr/>
              </a:pPr>
              <a:t>2021/9/24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 defTabSz="9135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>
            <a:lvl1pPr defTabSz="9135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BAE2A17-A3A5-4E41-8788-DE56708CDC9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339624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>
            <a:lvl1pPr defTabSz="9135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E799BA9-C7FD-4E54-8B5F-43A743A1BC4C}" type="datetimeFigureOut">
              <a:rPr lang="zh-CN" altLang="en-US"/>
              <a:pPr>
                <a:defRPr/>
              </a:pPr>
              <a:t>2021/9/24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 defTabSz="9135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>
            <a:lvl1pPr defTabSz="9135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C6EBAE5-6302-4B97-B4E9-AE8ECA6DDFB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54855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>
            <a:lvl1pPr defTabSz="913554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44EC6E1-C519-4DBB-81AA-AE32E6245E22}" type="datetimeFigureOut">
              <a:rPr lang="zh-CN" altLang="en-US">
                <a:solidFill>
                  <a:srgbClr val="5F5F5F"/>
                </a:solidFill>
              </a:rPr>
              <a:pPr>
                <a:defRPr/>
              </a:pPr>
              <a:t>2021/9/24</a:t>
            </a:fld>
            <a:endParaRPr lang="zh-CN" altLang="en-US">
              <a:solidFill>
                <a:srgbClr val="5F5F5F"/>
              </a:solidFill>
            </a:endParaRPr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 defTabSz="913554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>
              <a:solidFill>
                <a:srgbClr val="5F5F5F"/>
              </a:solidFill>
            </a:endParaRPr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>
            <a:lvl1pPr defTabSz="913554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0CE6E8A-E724-4305-BC68-4C5C9379D97B}" type="slidenum">
              <a:rPr lang="zh-CN" altLang="en-US">
                <a:solidFill>
                  <a:srgbClr val="5F5F5F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03453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>
            <a:lvl1pPr defTabSz="9135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7C80CA46-1D22-462F-922F-367BD8090FC2}" type="datetimeFigureOut">
              <a:rPr lang="zh-CN" altLang="en-US"/>
              <a:pPr>
                <a:defRPr/>
              </a:pPr>
              <a:t>2021/9/24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 defTabSz="9135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>
            <a:lvl1pPr defTabSz="9135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9220B2E4-E6C1-4709-8A7F-068D425CE2F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096880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>
            <a:lvl1pPr defTabSz="9135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3454FFD-B089-4CE3-A8DA-EF486325D05D}" type="datetimeFigureOut">
              <a:rPr lang="zh-CN" altLang="en-US"/>
              <a:pPr>
                <a:defRPr/>
              </a:pPr>
              <a:t>2021/9/24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 defTabSz="9135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>
            <a:lvl1pPr defTabSz="9135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04EE65B-E6C4-4E6E-9F1A-3BD6FA8AB0C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2752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F5EA8-7CC3-417A-834B-B204850108FC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AD6B4-375D-4678-8D5B-71B455724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534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>
            <a:lvl1pPr defTabSz="9135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CB60C95-F0FB-4A4C-97A2-4B7D26577555}" type="datetimeFigureOut">
              <a:rPr lang="zh-CN" altLang="en-US"/>
              <a:pPr>
                <a:defRPr/>
              </a:pPr>
              <a:t>2021/9/24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 defTabSz="9135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>
            <a:lvl1pPr defTabSz="9135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456159D-9635-46A2-BFDC-CF1E90E64D5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200490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5555793"/>
      </p:ext>
    </p:extLst>
  </p:cSld>
  <p:clrMapOvr>
    <a:masterClrMapping/>
  </p:clrMapOvr>
  <p:transition spd="slow" advClick="0" advTm="0">
    <p:random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>
            <a:lvl1pPr defTabSz="9135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7805AC1-D4A9-4F68-86E2-6E97848130C7}" type="datetimeFigureOut">
              <a:rPr lang="zh-CN" altLang="en-US"/>
              <a:pPr>
                <a:defRPr/>
              </a:pPr>
              <a:t>2021/9/24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 defTabSz="9135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>
            <a:lvl1pPr defTabSz="9135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55443B7-D7C5-44C2-9C7C-5E40BAA06C0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987062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7912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457200">
              <a:defRPr/>
            </a:pPr>
            <a:fld id="{88F34C8F-72E3-4972-B8B1-DEDD989F7B1D}" type="datetimeFigureOut">
              <a:rPr lang="zh-CN" altLang="en-US"/>
              <a:pPr defTabSz="457200">
                <a:defRPr/>
              </a:pPr>
              <a:t>2021/9/24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457200"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457200">
              <a:defRPr/>
            </a:pPr>
            <a:fld id="{70469CD0-C520-4E49-85BC-EE4F185405EA}" type="slidenum">
              <a:rPr lang="zh-CN" altLang="en-US"/>
              <a:pPr defTabSz="457200"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02118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3771049"/>
      </p:ext>
    </p:extLst>
  </p:cSld>
  <p:clrMapOvr>
    <a:masterClrMapping/>
  </p:clrMapOvr>
  <p:transition spd="slow" advTm="3000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10361613" y="6130925"/>
            <a:ext cx="1146175" cy="369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457200">
              <a:defRPr/>
            </a:pPr>
            <a:fld id="{A555B3B3-C94B-4900-8A1F-220359EE6AAD}" type="datetimeFigureOut">
              <a:rPr lang="zh-CN" altLang="en-US"/>
              <a:pPr defTabSz="457200">
                <a:defRPr/>
              </a:pPr>
              <a:t>2021/9/24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2589213" y="6135688"/>
            <a:ext cx="7620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457200"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531813" y="787400"/>
            <a:ext cx="77946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457200">
              <a:defRPr/>
            </a:pPr>
            <a:fld id="{F72B3403-94C5-4D26-BB59-AC8DAC884A2C}" type="slidenum">
              <a:rPr lang="zh-CN" altLang="en-US"/>
              <a:pPr defTabSz="457200"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143006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10361613" y="6130925"/>
            <a:ext cx="1146175" cy="369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457200">
              <a:defRPr/>
            </a:pPr>
            <a:fld id="{D3651C4A-636C-43D5-8F45-9B7FA68B1021}" type="datetimeFigureOut">
              <a:rPr lang="zh-CN" altLang="en-US"/>
              <a:pPr defTabSz="457200">
                <a:defRPr/>
              </a:pPr>
              <a:t>2021/9/24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2589213" y="6135688"/>
            <a:ext cx="7620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457200"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531813" y="787400"/>
            <a:ext cx="77946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457200">
              <a:defRPr/>
            </a:pPr>
            <a:fld id="{0CB755A3-A002-406D-A30A-EA229C631C3C}" type="slidenum">
              <a:rPr lang="zh-CN" altLang="en-US"/>
              <a:pPr defTabSz="457200"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471660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>
          <a:xfrm>
            <a:off x="10361613" y="6130925"/>
            <a:ext cx="1146175" cy="369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457200">
              <a:defRPr/>
            </a:pPr>
            <a:fld id="{422852A1-82BC-420A-A8F1-ADF75FD23FF1}" type="datetimeFigureOut">
              <a:rPr lang="zh-CN" altLang="en-US"/>
              <a:pPr defTabSz="457200">
                <a:defRPr/>
              </a:pPr>
              <a:t>2021/9/24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>
          <a:xfrm>
            <a:off x="2589213" y="6135688"/>
            <a:ext cx="7620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457200"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531813" y="787400"/>
            <a:ext cx="77946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FCBEF"/>
                </a:solidFill>
              </a:defRPr>
            </a:lvl1pPr>
          </a:lstStyle>
          <a:p>
            <a:pPr defTabSz="457200">
              <a:defRPr/>
            </a:pPr>
            <a:fld id="{8DEF1F46-8D2F-4052-9F6A-08F3809E54A5}" type="slidenum">
              <a:rPr lang="zh-CN" altLang="en-US"/>
              <a:pPr defTabSz="457200"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8143329"/>
      </p:ext>
    </p:extLst>
  </p:cSld>
  <p:clrMapOvr>
    <a:masterClrMapping/>
  </p:clrMapOvr>
  <p:transition spd="slow" advTm="3000">
    <p:random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10361613" y="6130925"/>
            <a:ext cx="1146175" cy="369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457200">
              <a:defRPr/>
            </a:pPr>
            <a:fld id="{9F37422E-C080-45AE-A171-86F1DA5412CB}" type="datetimeFigureOut">
              <a:rPr lang="zh-CN" altLang="en-US"/>
              <a:pPr defTabSz="457200">
                <a:defRPr/>
              </a:pPr>
              <a:t>2021/9/24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2589213" y="6135688"/>
            <a:ext cx="7620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457200"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531813" y="787400"/>
            <a:ext cx="77946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457200">
              <a:defRPr/>
            </a:pPr>
            <a:fld id="{FC6813B9-9666-40E6-9203-AE5DBA65578F}" type="slidenum">
              <a:rPr lang="zh-CN" altLang="en-US"/>
              <a:pPr defTabSz="457200"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6120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37.xml"/><Relationship Id="rId21" Type="http://schemas.openxmlformats.org/officeDocument/2006/relationships/slideLayout" Target="../slideLayouts/slideLayout32.xml"/><Relationship Id="rId42" Type="http://schemas.openxmlformats.org/officeDocument/2006/relationships/slideLayout" Target="../slideLayouts/slideLayout53.xml"/><Relationship Id="rId47" Type="http://schemas.openxmlformats.org/officeDocument/2006/relationships/slideLayout" Target="../slideLayouts/slideLayout58.xml"/><Relationship Id="rId63" Type="http://schemas.openxmlformats.org/officeDocument/2006/relationships/slideLayout" Target="../slideLayouts/slideLayout74.xml"/><Relationship Id="rId68" Type="http://schemas.openxmlformats.org/officeDocument/2006/relationships/slideLayout" Target="../slideLayouts/slideLayout79.xml"/><Relationship Id="rId84" Type="http://schemas.openxmlformats.org/officeDocument/2006/relationships/slideLayout" Target="../slideLayouts/slideLayout95.xml"/><Relationship Id="rId89" Type="http://schemas.openxmlformats.org/officeDocument/2006/relationships/slideLayout" Target="../slideLayouts/slideLayout100.xml"/><Relationship Id="rId1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22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53" Type="http://schemas.openxmlformats.org/officeDocument/2006/relationships/slideLayout" Target="../slideLayouts/slideLayout64.xml"/><Relationship Id="rId58" Type="http://schemas.openxmlformats.org/officeDocument/2006/relationships/slideLayout" Target="../slideLayouts/slideLayout69.xml"/><Relationship Id="rId74" Type="http://schemas.openxmlformats.org/officeDocument/2006/relationships/slideLayout" Target="../slideLayouts/slideLayout85.xml"/><Relationship Id="rId79" Type="http://schemas.openxmlformats.org/officeDocument/2006/relationships/slideLayout" Target="../slideLayouts/slideLayout90.xml"/><Relationship Id="rId102" Type="http://schemas.openxmlformats.org/officeDocument/2006/relationships/image" Target="../media/image5.emf"/><Relationship Id="rId5" Type="http://schemas.openxmlformats.org/officeDocument/2006/relationships/slideLayout" Target="../slideLayouts/slideLayout16.xml"/><Relationship Id="rId90" Type="http://schemas.openxmlformats.org/officeDocument/2006/relationships/slideLayout" Target="../slideLayouts/slideLayout101.xml"/><Relationship Id="rId95" Type="http://schemas.openxmlformats.org/officeDocument/2006/relationships/theme" Target="../theme/theme2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43" Type="http://schemas.openxmlformats.org/officeDocument/2006/relationships/slideLayout" Target="../slideLayouts/slideLayout54.xml"/><Relationship Id="rId48" Type="http://schemas.openxmlformats.org/officeDocument/2006/relationships/slideLayout" Target="../slideLayouts/slideLayout59.xml"/><Relationship Id="rId64" Type="http://schemas.openxmlformats.org/officeDocument/2006/relationships/slideLayout" Target="../slideLayouts/slideLayout75.xml"/><Relationship Id="rId69" Type="http://schemas.openxmlformats.org/officeDocument/2006/relationships/slideLayout" Target="../slideLayouts/slideLayout80.xml"/><Relationship Id="rId80" Type="http://schemas.openxmlformats.org/officeDocument/2006/relationships/slideLayout" Target="../slideLayouts/slideLayout91.xml"/><Relationship Id="rId85" Type="http://schemas.openxmlformats.org/officeDocument/2006/relationships/slideLayout" Target="../slideLayouts/slideLayout96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slideLayout" Target="../slideLayouts/slideLayout49.xml"/><Relationship Id="rId46" Type="http://schemas.openxmlformats.org/officeDocument/2006/relationships/slideLayout" Target="../slideLayouts/slideLayout57.xml"/><Relationship Id="rId59" Type="http://schemas.openxmlformats.org/officeDocument/2006/relationships/slideLayout" Target="../slideLayouts/slideLayout70.xml"/><Relationship Id="rId67" Type="http://schemas.openxmlformats.org/officeDocument/2006/relationships/slideLayout" Target="../slideLayouts/slideLayout78.xml"/><Relationship Id="rId103" Type="http://schemas.openxmlformats.org/officeDocument/2006/relationships/image" Target="../media/image6.emf"/><Relationship Id="rId20" Type="http://schemas.openxmlformats.org/officeDocument/2006/relationships/slideLayout" Target="../slideLayouts/slideLayout31.xml"/><Relationship Id="rId41" Type="http://schemas.openxmlformats.org/officeDocument/2006/relationships/slideLayout" Target="../slideLayouts/slideLayout52.xml"/><Relationship Id="rId54" Type="http://schemas.openxmlformats.org/officeDocument/2006/relationships/slideLayout" Target="../slideLayouts/slideLayout65.xml"/><Relationship Id="rId62" Type="http://schemas.openxmlformats.org/officeDocument/2006/relationships/slideLayout" Target="../slideLayouts/slideLayout73.xml"/><Relationship Id="rId70" Type="http://schemas.openxmlformats.org/officeDocument/2006/relationships/slideLayout" Target="../slideLayouts/slideLayout81.xml"/><Relationship Id="rId75" Type="http://schemas.openxmlformats.org/officeDocument/2006/relationships/slideLayout" Target="../slideLayouts/slideLayout86.xml"/><Relationship Id="rId83" Type="http://schemas.openxmlformats.org/officeDocument/2006/relationships/slideLayout" Target="../slideLayouts/slideLayout94.xml"/><Relationship Id="rId88" Type="http://schemas.openxmlformats.org/officeDocument/2006/relationships/slideLayout" Target="../slideLayouts/slideLayout99.xml"/><Relationship Id="rId91" Type="http://schemas.openxmlformats.org/officeDocument/2006/relationships/slideLayout" Target="../slideLayouts/slideLayout102.xml"/><Relationship Id="rId96" Type="http://schemas.microsoft.com/office/2007/relationships/media" Target="../media/media1.mp3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60.xml"/><Relationship Id="rId57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21.xml"/><Relationship Id="rId31" Type="http://schemas.openxmlformats.org/officeDocument/2006/relationships/slideLayout" Target="../slideLayouts/slideLayout42.xml"/><Relationship Id="rId44" Type="http://schemas.openxmlformats.org/officeDocument/2006/relationships/slideLayout" Target="../slideLayouts/slideLayout55.xml"/><Relationship Id="rId52" Type="http://schemas.openxmlformats.org/officeDocument/2006/relationships/slideLayout" Target="../slideLayouts/slideLayout63.xml"/><Relationship Id="rId60" Type="http://schemas.openxmlformats.org/officeDocument/2006/relationships/slideLayout" Target="../slideLayouts/slideLayout71.xml"/><Relationship Id="rId65" Type="http://schemas.openxmlformats.org/officeDocument/2006/relationships/slideLayout" Target="../slideLayouts/slideLayout76.xml"/><Relationship Id="rId73" Type="http://schemas.openxmlformats.org/officeDocument/2006/relationships/slideLayout" Target="../slideLayouts/slideLayout84.xml"/><Relationship Id="rId78" Type="http://schemas.openxmlformats.org/officeDocument/2006/relationships/slideLayout" Target="../slideLayouts/slideLayout89.xml"/><Relationship Id="rId81" Type="http://schemas.openxmlformats.org/officeDocument/2006/relationships/slideLayout" Target="../slideLayouts/slideLayout92.xml"/><Relationship Id="rId86" Type="http://schemas.openxmlformats.org/officeDocument/2006/relationships/slideLayout" Target="../slideLayouts/slideLayout97.xml"/><Relationship Id="rId94" Type="http://schemas.openxmlformats.org/officeDocument/2006/relationships/slideLayout" Target="../slideLayouts/slideLayout105.xml"/><Relationship Id="rId99" Type="http://schemas.openxmlformats.org/officeDocument/2006/relationships/image" Target="../media/image2.emf"/><Relationship Id="rId101" Type="http://schemas.openxmlformats.org/officeDocument/2006/relationships/image" Target="../media/image4.emf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9" Type="http://schemas.openxmlformats.org/officeDocument/2006/relationships/slideLayout" Target="../slideLayouts/slideLayout50.xml"/><Relationship Id="rId34" Type="http://schemas.openxmlformats.org/officeDocument/2006/relationships/slideLayout" Target="../slideLayouts/slideLayout45.xml"/><Relationship Id="rId50" Type="http://schemas.openxmlformats.org/officeDocument/2006/relationships/slideLayout" Target="../slideLayouts/slideLayout61.xml"/><Relationship Id="rId55" Type="http://schemas.openxmlformats.org/officeDocument/2006/relationships/slideLayout" Target="../slideLayouts/slideLayout66.xml"/><Relationship Id="rId76" Type="http://schemas.openxmlformats.org/officeDocument/2006/relationships/slideLayout" Target="../slideLayouts/slideLayout87.xml"/><Relationship Id="rId97" Type="http://schemas.openxmlformats.org/officeDocument/2006/relationships/audio" Target="../media/media1.mp3"/><Relationship Id="rId104" Type="http://schemas.openxmlformats.org/officeDocument/2006/relationships/image" Target="../media/image7.emf"/><Relationship Id="rId7" Type="http://schemas.openxmlformats.org/officeDocument/2006/relationships/slideLayout" Target="../slideLayouts/slideLayout18.xml"/><Relationship Id="rId71" Type="http://schemas.openxmlformats.org/officeDocument/2006/relationships/slideLayout" Target="../slideLayouts/slideLayout82.xml"/><Relationship Id="rId92" Type="http://schemas.openxmlformats.org/officeDocument/2006/relationships/slideLayout" Target="../slideLayouts/slideLayout103.xml"/><Relationship Id="rId2" Type="http://schemas.openxmlformats.org/officeDocument/2006/relationships/slideLayout" Target="../slideLayouts/slideLayout13.xml"/><Relationship Id="rId29" Type="http://schemas.openxmlformats.org/officeDocument/2006/relationships/slideLayout" Target="../slideLayouts/slideLayout40.xml"/><Relationship Id="rId24" Type="http://schemas.openxmlformats.org/officeDocument/2006/relationships/slideLayout" Target="../slideLayouts/slideLayout35.xml"/><Relationship Id="rId40" Type="http://schemas.openxmlformats.org/officeDocument/2006/relationships/slideLayout" Target="../slideLayouts/slideLayout51.xml"/><Relationship Id="rId45" Type="http://schemas.openxmlformats.org/officeDocument/2006/relationships/slideLayout" Target="../slideLayouts/slideLayout56.xml"/><Relationship Id="rId66" Type="http://schemas.openxmlformats.org/officeDocument/2006/relationships/slideLayout" Target="../slideLayouts/slideLayout77.xml"/><Relationship Id="rId87" Type="http://schemas.openxmlformats.org/officeDocument/2006/relationships/slideLayout" Target="../slideLayouts/slideLayout98.xml"/><Relationship Id="rId61" Type="http://schemas.openxmlformats.org/officeDocument/2006/relationships/slideLayout" Target="../slideLayouts/slideLayout72.xml"/><Relationship Id="rId82" Type="http://schemas.openxmlformats.org/officeDocument/2006/relationships/slideLayout" Target="../slideLayouts/slideLayout93.xml"/><Relationship Id="rId1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25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56" Type="http://schemas.openxmlformats.org/officeDocument/2006/relationships/slideLayout" Target="../slideLayouts/slideLayout67.xml"/><Relationship Id="rId77" Type="http://schemas.openxmlformats.org/officeDocument/2006/relationships/slideLayout" Target="../slideLayouts/slideLayout88.xml"/><Relationship Id="rId100" Type="http://schemas.openxmlformats.org/officeDocument/2006/relationships/image" Target="../media/image3.png"/><Relationship Id="rId8" Type="http://schemas.openxmlformats.org/officeDocument/2006/relationships/slideLayout" Target="../slideLayouts/slideLayout19.xml"/><Relationship Id="rId51" Type="http://schemas.openxmlformats.org/officeDocument/2006/relationships/slideLayout" Target="../slideLayouts/slideLayout62.xml"/><Relationship Id="rId72" Type="http://schemas.openxmlformats.org/officeDocument/2006/relationships/slideLayout" Target="../slideLayouts/slideLayout83.xml"/><Relationship Id="rId93" Type="http://schemas.openxmlformats.org/officeDocument/2006/relationships/slideLayout" Target="../slideLayouts/slideLayout104.xml"/><Relationship Id="rId98" Type="http://schemas.openxmlformats.org/officeDocument/2006/relationships/image" Target="../media/image1.emf"/><Relationship Id="rId3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5F5EA8-7CC3-417A-834B-B204850108FC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4AD6B4-375D-4678-8D5B-71B455724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60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98"/>
          <a:srcRect l="1069" t="2602" r="448" b="5138"/>
          <a:stretch/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99"/>
          <a:stretch>
            <a:fillRect/>
          </a:stretch>
        </p:blipFill>
        <p:spPr>
          <a:xfrm>
            <a:off x="8875408" y="469085"/>
            <a:ext cx="3525249" cy="1484315"/>
          </a:xfrm>
          <a:prstGeom prst="rect">
            <a:avLst/>
          </a:prstGeom>
        </p:spPr>
      </p:pic>
      <p:pic>
        <p:nvPicPr>
          <p:cNvPr id="4" name="郑柏林 - 小跳豆">
            <a:hlinkClick r:id="" action="ppaction://media"/>
          </p:cNvPr>
          <p:cNvPicPr>
            <a:picLocks noChangeAspect="1"/>
          </p:cNvPicPr>
          <p:nvPr userDrawn="1">
            <a:audioFile r:link="rId97"/>
            <p:extLst>
              <p:ext uri="{DAA4B4D4-6D71-4841-9C94-3DE7FCFB9230}">
                <p14:media xmlns:p14="http://schemas.microsoft.com/office/powerpoint/2010/main" r:embed="rId96"/>
              </p:ext>
            </p:extLst>
          </p:nvPr>
        </p:nvPicPr>
        <p:blipFill>
          <a:blip r:embed="rId100" cstate="print"/>
          <a:stretch>
            <a:fillRect/>
          </a:stretch>
        </p:blipFill>
        <p:spPr>
          <a:xfrm>
            <a:off x="347244" y="5437906"/>
            <a:ext cx="623568" cy="62356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101"/>
          <a:stretch>
            <a:fillRect/>
          </a:stretch>
        </p:blipFill>
        <p:spPr>
          <a:xfrm>
            <a:off x="-832153" y="4228215"/>
            <a:ext cx="13279964" cy="199084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102"/>
          <a:stretch>
            <a:fillRect/>
          </a:stretch>
        </p:blipFill>
        <p:spPr>
          <a:xfrm>
            <a:off x="-581574" y="5124419"/>
            <a:ext cx="13107348" cy="185275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 userDrawn="1"/>
        </p:nvPicPr>
        <p:blipFill rotWithShape="1">
          <a:blip r:embed="rId103"/>
          <a:srcRect b="57274"/>
          <a:stretch/>
        </p:blipFill>
        <p:spPr>
          <a:xfrm>
            <a:off x="-118672" y="6061473"/>
            <a:ext cx="12566483" cy="796528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 userDrawn="1"/>
        </p:nvPicPr>
        <p:blipFill>
          <a:blip r:embed="rId104"/>
          <a:stretch>
            <a:fillRect/>
          </a:stretch>
        </p:blipFill>
        <p:spPr>
          <a:xfrm rot="16200000">
            <a:off x="2601223" y="-2905687"/>
            <a:ext cx="7145863" cy="1270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671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1" r:id="rId51"/>
    <p:sldLayoutId id="2147483712" r:id="rId52"/>
    <p:sldLayoutId id="2147483713" r:id="rId53"/>
    <p:sldLayoutId id="2147483714" r:id="rId54"/>
    <p:sldLayoutId id="2147483715" r:id="rId55"/>
    <p:sldLayoutId id="2147483716" r:id="rId56"/>
    <p:sldLayoutId id="2147483717" r:id="rId57"/>
    <p:sldLayoutId id="2147483718" r:id="rId58"/>
    <p:sldLayoutId id="2147483719" r:id="rId59"/>
    <p:sldLayoutId id="2147483720" r:id="rId60"/>
    <p:sldLayoutId id="2147483721" r:id="rId61"/>
    <p:sldLayoutId id="2147483722" r:id="rId62"/>
    <p:sldLayoutId id="2147483723" r:id="rId63"/>
    <p:sldLayoutId id="2147483724" r:id="rId64"/>
    <p:sldLayoutId id="2147483725" r:id="rId65"/>
    <p:sldLayoutId id="2147483726" r:id="rId66"/>
    <p:sldLayoutId id="2147483727" r:id="rId67"/>
    <p:sldLayoutId id="2147483728" r:id="rId68"/>
    <p:sldLayoutId id="2147483729" r:id="rId69"/>
    <p:sldLayoutId id="2147483730" r:id="rId70"/>
    <p:sldLayoutId id="2147483731" r:id="rId71"/>
    <p:sldLayoutId id="2147483732" r:id="rId72"/>
    <p:sldLayoutId id="2147483733" r:id="rId73"/>
    <p:sldLayoutId id="2147483734" r:id="rId74"/>
    <p:sldLayoutId id="2147483735" r:id="rId75"/>
    <p:sldLayoutId id="2147483736" r:id="rId76"/>
    <p:sldLayoutId id="2147483737" r:id="rId77"/>
    <p:sldLayoutId id="2147483738" r:id="rId78"/>
    <p:sldLayoutId id="2147483739" r:id="rId79"/>
    <p:sldLayoutId id="2147483740" r:id="rId80"/>
    <p:sldLayoutId id="2147483741" r:id="rId81"/>
    <p:sldLayoutId id="2147483742" r:id="rId82"/>
    <p:sldLayoutId id="2147483743" r:id="rId83"/>
    <p:sldLayoutId id="2147483744" r:id="rId84"/>
    <p:sldLayoutId id="2147483745" r:id="rId85"/>
    <p:sldLayoutId id="2147483746" r:id="rId86"/>
    <p:sldLayoutId id="2147483747" r:id="rId87"/>
    <p:sldLayoutId id="2147483748" r:id="rId88"/>
    <p:sldLayoutId id="2147483749" r:id="rId89"/>
    <p:sldLayoutId id="2147483750" r:id="rId90"/>
    <p:sldLayoutId id="2147483751" r:id="rId91"/>
    <p:sldLayoutId id="2147483752" r:id="rId92"/>
    <p:sldLayoutId id="2147483753" r:id="rId93"/>
    <p:sldLayoutId id="2147483754" r:id="rId94"/>
  </p:sldLayoutIdLst>
  <p:timing>
    <p:tnLst>
      <p:par>
        <p:cTn id="1" dur="indefinite" restart="never" nodeType="tmRoot">
          <p:childTnLst>
            <p:audio>
              <p:cMediaNode numSld="999" showWhenStopped="0">
                <p:cTn id="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audio>
          </p:childTnLst>
        </p:cTn>
      </p:par>
    </p:tnLst>
  </p:timing>
  <p:hf hdr="0" ftr="0" dt="0"/>
  <p:txStyles>
    <p:titleStyle>
      <a:lvl1pPr algn="l" defTabSz="913532" rtl="0" eaLnBrk="1" latinLnBrk="0" hangingPunct="1">
        <a:lnSpc>
          <a:spcPct val="90000"/>
        </a:lnSpc>
        <a:spcBef>
          <a:spcPct val="0"/>
        </a:spcBef>
        <a:buNone/>
        <a:defRPr sz="439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383" indent="-228383" algn="l" defTabSz="913532" rtl="0" eaLnBrk="1" latinLnBrk="0" hangingPunct="1">
        <a:lnSpc>
          <a:spcPct val="90000"/>
        </a:lnSpc>
        <a:spcBef>
          <a:spcPts val="999"/>
        </a:spcBef>
        <a:buFont typeface="Arial" panose="020B0604020202020204" pitchFamily="34" charset="0"/>
        <a:buChar char="•"/>
        <a:defRPr sz="2797" kern="1200">
          <a:solidFill>
            <a:schemeClr val="tx1"/>
          </a:solidFill>
          <a:latin typeface="+mn-lt"/>
          <a:ea typeface="+mn-ea"/>
          <a:cs typeface="+mn-cs"/>
        </a:defRPr>
      </a:lvl1pPr>
      <a:lvl2pPr marL="685148" indent="-228383" algn="l" defTabSz="9135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8" kern="1200">
          <a:solidFill>
            <a:schemeClr val="tx1"/>
          </a:solidFill>
          <a:latin typeface="+mn-lt"/>
          <a:ea typeface="+mn-ea"/>
          <a:cs typeface="+mn-cs"/>
        </a:defRPr>
      </a:lvl2pPr>
      <a:lvl3pPr marL="1141913" indent="-228383" algn="l" defTabSz="9135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8" kern="1200">
          <a:solidFill>
            <a:schemeClr val="tx1"/>
          </a:solidFill>
          <a:latin typeface="+mn-lt"/>
          <a:ea typeface="+mn-ea"/>
          <a:cs typeface="+mn-cs"/>
        </a:defRPr>
      </a:lvl3pPr>
      <a:lvl4pPr marL="1598680" indent="-228383" algn="l" defTabSz="9135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4pPr>
      <a:lvl5pPr marL="2055446" indent="-228383" algn="l" defTabSz="9135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5pPr>
      <a:lvl6pPr marL="2512211" indent="-228383" algn="l" defTabSz="9135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6pPr>
      <a:lvl7pPr marL="2968978" indent="-228383" algn="l" defTabSz="9135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7pPr>
      <a:lvl8pPr marL="3425743" indent="-228383" algn="l" defTabSz="9135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8pPr>
      <a:lvl9pPr marL="3882508" indent="-228383" algn="l" defTabSz="9135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532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1pPr>
      <a:lvl2pPr marL="456766" algn="l" defTabSz="913532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2pPr>
      <a:lvl3pPr marL="913532" algn="l" defTabSz="913532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3pPr>
      <a:lvl4pPr marL="1370298" algn="l" defTabSz="913532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4pPr>
      <a:lvl5pPr marL="1827063" algn="l" defTabSz="913532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5pPr>
      <a:lvl6pPr marL="2283828" algn="l" defTabSz="913532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6pPr>
      <a:lvl7pPr marL="2740593" algn="l" defTabSz="913532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7pPr>
      <a:lvl8pPr marL="3197360" algn="l" defTabSz="913532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8pPr>
      <a:lvl9pPr marL="3654126" algn="l" defTabSz="913532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888181">
            <a:off x="-906940" y="-426653"/>
            <a:ext cx="2387345" cy="733200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rot="950947">
            <a:off x="9759193" y="-550119"/>
            <a:ext cx="2717074" cy="8312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rot="950947">
            <a:off x="348602" y="6442350"/>
            <a:ext cx="2717074" cy="8312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Giáo Dục Công Dân 6 - SGK Chân Trời Sáng Tạo - Sách và Thiết bị Giáo dục  Miền N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323" y="0"/>
            <a:ext cx="4808170" cy="6882006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 rot="888181">
            <a:off x="10830445" y="-67174"/>
            <a:ext cx="2387345" cy="744812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-389965" y="-609958"/>
            <a:ext cx="1640541" cy="769861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11470340" y="636403"/>
            <a:ext cx="721660" cy="699246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endCxn id="8" idx="2"/>
          </p:cNvCxnSpPr>
          <p:nvPr/>
        </p:nvCxnSpPr>
        <p:spPr>
          <a:xfrm>
            <a:off x="-1573306" y="5298141"/>
            <a:ext cx="3166929" cy="195970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9371209" y="-1114324"/>
            <a:ext cx="3166929" cy="195970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9818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8212" y="685800"/>
            <a:ext cx="11401185" cy="575534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0" t="22998" r="89226" b="70066"/>
          <a:stretch/>
        </p:blipFill>
        <p:spPr bwMode="auto">
          <a:xfrm>
            <a:off x="486044" y="770316"/>
            <a:ext cx="944880" cy="948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8448F0E-821A-4995-85BE-4AF49F01C8D0}"/>
              </a:ext>
            </a:extLst>
          </p:cNvPr>
          <p:cNvSpPr txBox="1"/>
          <p:nvPr/>
        </p:nvSpPr>
        <p:spPr>
          <a:xfrm>
            <a:off x="408212" y="857253"/>
            <a:ext cx="11297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sng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3200" b="1" i="1" u="sng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2: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YÊU THƯƠNG CON NGƯỜI 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01BA73C-29D6-4CEB-976D-1972D494FF97}"/>
              </a:ext>
            </a:extLst>
          </p:cNvPr>
          <p:cNvSpPr/>
          <p:nvPr/>
        </p:nvSpPr>
        <p:spPr>
          <a:xfrm>
            <a:off x="1008297" y="1890650"/>
            <a:ext cx="18726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3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Ý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nghĩa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A45F57C6-C8EA-4781-8480-6B501F8C70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8297" y="2585928"/>
            <a:ext cx="10149061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Yêu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thương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con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truyền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thống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quý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báu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dân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tộc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ta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cần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giữ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gìn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phát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huy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rgbClr val="0000CC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FE1B814-D936-48D8-AFE6-5B010A36EEEC}"/>
              </a:ext>
            </a:extLst>
          </p:cNvPr>
          <p:cNvSpPr/>
          <p:nvPr/>
        </p:nvSpPr>
        <p:spPr>
          <a:xfrm>
            <a:off x="1008297" y="3845712"/>
            <a:ext cx="50149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4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Ca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dao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tục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ngữ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DFF95F3B-FBB2-40D7-BF13-1684D418D2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4273" y="4551498"/>
            <a:ext cx="10149061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Lá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lành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đùm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lá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rách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bí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endParaRPr lang="en-US" altLang="en-US" sz="3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Tuy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giàn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rgbClr val="0000CC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579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11"/>
          <p:cNvGrpSpPr/>
          <p:nvPr/>
        </p:nvGrpSpPr>
        <p:grpSpPr>
          <a:xfrm rot="15677426">
            <a:off x="2522336" y="-2545571"/>
            <a:ext cx="6411452" cy="11400502"/>
            <a:chOff x="-558688" y="0"/>
            <a:chExt cx="9123015" cy="6858000"/>
          </a:xfrm>
        </p:grpSpPr>
        <p:pic>
          <p:nvPicPr>
            <p:cNvPr id="4" name="图片 10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58688" y="0"/>
              <a:ext cx="9107943" cy="6858000"/>
            </a:xfrm>
            <a:prstGeom prst="rect">
              <a:avLst/>
            </a:prstGeom>
          </p:spPr>
        </p:pic>
        <p:pic>
          <p:nvPicPr>
            <p:cNvPr id="5" name="图片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255" y="53587"/>
              <a:ext cx="8362072" cy="6299199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</p:grpSp>
      <p:sp>
        <p:nvSpPr>
          <p:cNvPr id="14" name="文本框 6"/>
          <p:cNvSpPr txBox="1"/>
          <p:nvPr/>
        </p:nvSpPr>
        <p:spPr>
          <a:xfrm>
            <a:off x="2039983" y="1305471"/>
            <a:ext cx="81120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glow rad="101600">
                    <a:srgbClr val="E6B91E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itchFamily="18" charset="0"/>
                <a:ea typeface="微软雅黑" panose="020B0503020204020204" charset="-122"/>
                <a:cs typeface="Times New Roman" pitchFamily="18" charset="0"/>
              </a:rPr>
              <a:t>HƯỚNG DẪN VỀ NHÀ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glow rad="101600">
                  <a:srgbClr val="E6B91E">
                    <a:satMod val="175000"/>
                    <a:alpha val="40000"/>
                  </a:srgbClr>
                </a:glow>
              </a:effectLst>
              <a:uLnTx/>
              <a:uFillTx/>
              <a:latin typeface="Times New Roman" pitchFamily="18" charset="0"/>
              <a:ea typeface="微软雅黑" panose="020B0503020204020204" charset="-122"/>
              <a:cs typeface="Times New Roman" pitchFamily="18" charset="0"/>
            </a:endParaRPr>
          </a:p>
        </p:txBody>
      </p:sp>
      <p:sp>
        <p:nvSpPr>
          <p:cNvPr id="19" name="文本框 6"/>
          <p:cNvSpPr txBox="1"/>
          <p:nvPr/>
        </p:nvSpPr>
        <p:spPr>
          <a:xfrm>
            <a:off x="1408302" y="2468460"/>
            <a:ext cx="65276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>
                  <a:glow rad="101600">
                    <a:srgbClr val="E6B91E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itchFamily="18" charset="0"/>
              </a:rPr>
              <a:t>Ghi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101600">
                    <a:srgbClr val="E6B91E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>
                  <a:glow rad="101600">
                    <a:srgbClr val="E6B91E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itchFamily="18" charset="0"/>
              </a:rPr>
              <a:t>bài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101600">
                    <a:srgbClr val="E6B91E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>
                  <a:glow rad="101600">
                    <a:srgbClr val="E6B91E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itchFamily="18" charset="0"/>
              </a:rPr>
              <a:t>vào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101600">
                    <a:srgbClr val="E6B91E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>
                  <a:glow rad="101600">
                    <a:srgbClr val="E6B91E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itchFamily="18" charset="0"/>
              </a:rPr>
              <a:t>tập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101600">
                    <a:srgbClr val="E6B91E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itchFamily="18" charset="0"/>
              </a:rPr>
              <a:t>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>
                  <a:glow rad="101600">
                    <a:srgbClr val="E6B91E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itchFamily="18" charset="0"/>
              </a:rPr>
              <a:t>Học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101600">
                    <a:srgbClr val="E6B91E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>
                  <a:glow rad="101600">
                    <a:srgbClr val="E6B91E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itchFamily="18" charset="0"/>
              </a:rPr>
              <a:t>thuộc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101600">
                    <a:srgbClr val="E6B91E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itchFamily="18" charset="0"/>
              </a:rPr>
              <a:t> </a:t>
            </a:r>
            <a:r>
              <a:rPr lang="en-US" altLang="zh-CN" sz="2800" dirty="0">
                <a:solidFill>
                  <a:srgbClr val="0070C0"/>
                </a:solidFill>
                <a:effectLst>
                  <a:glow rad="101600">
                    <a:srgbClr val="E6B91E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ea typeface="微软雅黑" panose="020B0503020204020204" charset="-122"/>
                <a:cs typeface="Times New Roman" pitchFamily="18" charset="0"/>
              </a:rPr>
              <a:t>Ý </a:t>
            </a:r>
            <a:r>
              <a:rPr lang="en-US" altLang="zh-CN" sz="2800" dirty="0" err="1">
                <a:solidFill>
                  <a:srgbClr val="0070C0"/>
                </a:solidFill>
                <a:effectLst>
                  <a:glow rad="101600">
                    <a:srgbClr val="E6B91E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ea typeface="微软雅黑" panose="020B0503020204020204" charset="-122"/>
                <a:cs typeface="Times New Roman" pitchFamily="18" charset="0"/>
              </a:rPr>
              <a:t>nghĩa</a:t>
            </a:r>
            <a:r>
              <a:rPr lang="en-US" altLang="zh-CN" sz="2800" dirty="0">
                <a:solidFill>
                  <a:srgbClr val="0070C0"/>
                </a:solidFill>
                <a:effectLst>
                  <a:glow rad="101600">
                    <a:srgbClr val="E6B91E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ea typeface="微软雅黑" panose="020B0503020204020204" charset="-122"/>
                <a:cs typeface="Times New Roman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>
                  <a:glow rad="101600">
                    <a:srgbClr val="E6B91E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itchFamily="18" charset="0"/>
              </a:rPr>
              <a:t>và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101600">
                    <a:srgbClr val="E6B91E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itchFamily="18" charset="0"/>
              </a:rPr>
              <a:t> Ca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>
                  <a:glow rad="101600">
                    <a:srgbClr val="E6B91E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itchFamily="18" charset="0"/>
              </a:rPr>
              <a:t>dao</a:t>
            </a:r>
            <a:r>
              <a:rPr lang="en-US" altLang="zh-CN" sz="2800" dirty="0">
                <a:solidFill>
                  <a:srgbClr val="0070C0"/>
                </a:solidFill>
                <a:effectLst>
                  <a:glow rad="101600">
                    <a:srgbClr val="E6B91E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ea typeface="微软雅黑" panose="020B0503020204020204" charset="-122"/>
                <a:cs typeface="Times New Roman" pitchFamily="18" charset="0"/>
              </a:rPr>
              <a:t>, </a:t>
            </a:r>
            <a:r>
              <a:rPr lang="en-US" altLang="zh-CN" sz="2800" dirty="0" err="1">
                <a:solidFill>
                  <a:srgbClr val="0070C0"/>
                </a:solidFill>
                <a:effectLst>
                  <a:glow rad="101600">
                    <a:srgbClr val="E6B91E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ea typeface="微软雅黑" panose="020B0503020204020204" charset="-122"/>
                <a:cs typeface="Times New Roman" pitchFamily="18" charset="0"/>
              </a:rPr>
              <a:t>tục</a:t>
            </a:r>
            <a:r>
              <a:rPr lang="en-US" altLang="zh-CN" sz="2800" dirty="0">
                <a:solidFill>
                  <a:srgbClr val="0070C0"/>
                </a:solidFill>
                <a:effectLst>
                  <a:glow rad="101600">
                    <a:srgbClr val="E6B91E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ea typeface="微软雅黑" panose="020B0503020204020204" charset="-122"/>
                <a:cs typeface="Times New Roman" pitchFamily="18" charset="0"/>
              </a:rPr>
              <a:t> </a:t>
            </a:r>
            <a:r>
              <a:rPr lang="en-US" altLang="zh-CN" sz="2800" dirty="0" err="1">
                <a:solidFill>
                  <a:srgbClr val="0070C0"/>
                </a:solidFill>
                <a:effectLst>
                  <a:glow rad="101600">
                    <a:srgbClr val="E6B91E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ea typeface="微软雅黑" panose="020B0503020204020204" charset="-122"/>
                <a:cs typeface="Times New Roman" pitchFamily="18" charset="0"/>
              </a:rPr>
              <a:t>ngữ</a:t>
            </a:r>
            <a:r>
              <a:rPr lang="en-US" altLang="zh-CN" sz="2800" dirty="0">
                <a:solidFill>
                  <a:srgbClr val="0070C0"/>
                </a:solidFill>
                <a:effectLst>
                  <a:glow rad="101600">
                    <a:srgbClr val="E6B91E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ea typeface="微软雅黑" panose="020B0503020204020204" charset="-122"/>
                <a:cs typeface="Times New Roman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>
                  <a:glow rad="101600">
                    <a:srgbClr val="E6B91E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itchFamily="18" charset="0"/>
              </a:rPr>
              <a:t>về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101600">
                    <a:srgbClr val="E6B91E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>
                  <a:glow rad="101600">
                    <a:srgbClr val="E6B91E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itchFamily="18" charset="0"/>
              </a:rPr>
              <a:t>Yêu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101600">
                    <a:srgbClr val="E6B91E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>
                  <a:glow rad="101600">
                    <a:srgbClr val="E6B91E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itchFamily="18" charset="0"/>
              </a:rPr>
              <a:t>thương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101600">
                    <a:srgbClr val="E6B91E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itchFamily="18" charset="0"/>
              </a:rPr>
              <a:t> con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>
                  <a:glow rad="101600">
                    <a:srgbClr val="E6B91E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itchFamily="18" charset="0"/>
              </a:rPr>
              <a:t>người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101600">
                    <a:srgbClr val="E6B91E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101600">
                    <a:srgbClr val="E6B91E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itchFamily="18" charset="0"/>
              </a:rPr>
              <a:t>-   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>
                  <a:glow rad="101600">
                    <a:srgbClr val="E6B91E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itchFamily="18" charset="0"/>
              </a:rPr>
              <a:t>Xem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101600">
                    <a:srgbClr val="E6B91E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>
                  <a:glow rad="101600">
                    <a:srgbClr val="E6B91E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itchFamily="18" charset="0"/>
              </a:rPr>
              <a:t>trước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101600">
                    <a:srgbClr val="E6B91E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>
                  <a:glow rad="101600">
                    <a:srgbClr val="E6B91E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itchFamily="18" charset="0"/>
              </a:rPr>
              <a:t>phần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101600">
                    <a:srgbClr val="E6B91E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>
                  <a:glow rad="101600">
                    <a:srgbClr val="E6B91E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itchFamily="18" charset="0"/>
              </a:rPr>
              <a:t>Vận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>
                  <a:glow rad="101600">
                    <a:srgbClr val="E6B91E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itchFamily="18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>
                  <a:glow rad="101600">
                    <a:srgbClr val="E6B91E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itchFamily="18" charset="0"/>
              </a:rPr>
              <a:t>dụng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>
                  <a:glow rad="101600">
                    <a:srgbClr val="E6B91E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>
                  <a:glow rad="101600">
                    <a:srgbClr val="E6B91E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itchFamily="18" charset="0"/>
              </a:rPr>
              <a:t>của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101600">
                    <a:srgbClr val="E6B91E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>
                  <a:glow rad="101600">
                    <a:srgbClr val="E6B91E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itchFamily="18" charset="0"/>
              </a:rPr>
              <a:t>Bài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101600">
                    <a:srgbClr val="E6B91E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itchFamily="18" charset="0"/>
              </a:rPr>
              <a:t> 2: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>
                  <a:glow rad="101600">
                    <a:srgbClr val="E6B91E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itchFamily="18" charset="0"/>
              </a:rPr>
              <a:t>Yêu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101600">
                    <a:srgbClr val="E6B91E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>
                  <a:glow rad="101600">
                    <a:srgbClr val="E6B91E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itchFamily="18" charset="0"/>
              </a:rPr>
              <a:t>thương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101600">
                    <a:srgbClr val="E6B91E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itchFamily="18" charset="0"/>
              </a:rPr>
              <a:t> con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>
                  <a:glow rad="101600">
                    <a:srgbClr val="E6B91E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itchFamily="18" charset="0"/>
              </a:rPr>
              <a:t>người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101600">
                    <a:srgbClr val="E6B91E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itchFamily="18" charset="0"/>
              </a:rPr>
              <a:t>.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glow rad="101600">
                  <a:srgbClr val="E6B91E">
                    <a:satMod val="175000"/>
                    <a:alpha val="40000"/>
                  </a:srgbClr>
                </a:glow>
              </a:effectLst>
              <a:uLnTx/>
              <a:uFillTx/>
              <a:latin typeface="Times New Roman" panose="02020603050405020304" pitchFamily="18" charset="0"/>
              <a:ea typeface="微软雅黑" panose="020B0503020204020204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04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65760" y="1763486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941306" y="249305"/>
            <a:ext cx="970860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5349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349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349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349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349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349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349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349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349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4988" algn="l"/>
              </a:tabLst>
            </a:pP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Hãy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chọn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thông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điệp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yêu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thương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dưới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đây</a:t>
            </a: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4988" algn="l"/>
              </a:tabLst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đê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̉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thảo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luận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giá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trị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yêu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thương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con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761781" y="1354834"/>
            <a:ext cx="13380720" cy="28994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12800" marR="0">
              <a:spcBef>
                <a:spcPts val="0"/>
              </a:spcBef>
              <a:spcAft>
                <a:spcPts val="0"/>
              </a:spcAft>
            </a:pPr>
            <a:r>
              <a:rPr lang="en-US" sz="2900" b="1" i="1" dirty="0">
                <a:solidFill>
                  <a:srgbClr val="7030A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lang="en-US" sz="2900" b="1" i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Đủ</a:t>
            </a:r>
            <a:r>
              <a:rPr lang="en-US" sz="2900" b="1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900" b="1" i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nắng</a:t>
            </a:r>
            <a:r>
              <a:rPr lang="en-US" sz="2900" b="1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900" b="1" i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hoa</a:t>
            </a:r>
            <a:r>
              <a:rPr lang="en-US" sz="2900" b="1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900" b="1" i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sẽ</a:t>
            </a:r>
            <a:r>
              <a:rPr lang="en-US" sz="2900" b="1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900" b="1" i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nở</a:t>
            </a:r>
            <a:r>
              <a:rPr lang="en-US" sz="2900" b="1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2900" b="1" i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Đủ</a:t>
            </a:r>
            <a:r>
              <a:rPr lang="en-US" sz="2900" b="1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900" b="1" i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yêu</a:t>
            </a:r>
            <a:r>
              <a:rPr lang="en-US" sz="2900" b="1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900" b="1" i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thương</a:t>
            </a:r>
            <a:r>
              <a:rPr lang="en-US" sz="2900" b="1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900" b="1" i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hạnh</a:t>
            </a:r>
            <a:r>
              <a:rPr lang="en-US" sz="2900" b="1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900" b="1" i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phúc</a:t>
            </a:r>
            <a:r>
              <a:rPr lang="en-US" sz="2900" b="1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900" b="1" i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sẽ</a:t>
            </a:r>
            <a:r>
              <a:rPr lang="en-US" sz="2900" b="1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900" b="1" i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đong</a:t>
            </a:r>
            <a:r>
              <a:rPr lang="en-US" sz="2900" b="1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900" b="1" i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đầy</a:t>
            </a:r>
            <a:r>
              <a:rPr lang="en-US" sz="2900" b="1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</a:p>
          <a:p>
            <a:pPr marL="812800"/>
            <a:r>
              <a:rPr lang="en-US" sz="2900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                                                                     </a:t>
            </a:r>
            <a:r>
              <a:rPr lang="en-US" sz="29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                           </a:t>
            </a:r>
            <a:r>
              <a:rPr lang="en-US" sz="2900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(</a:t>
            </a:r>
            <a:r>
              <a:rPr lang="en-US" sz="2900" i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Khuyết</a:t>
            </a:r>
            <a:r>
              <a:rPr lang="en-US" sz="2900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900" i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danh</a:t>
            </a:r>
            <a:r>
              <a:rPr lang="en-US" sz="2900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)</a:t>
            </a:r>
            <a:endParaRPr lang="en-US" sz="29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813300" marR="114300" indent="-4003675">
              <a:lnSpc>
                <a:spcPct val="143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900" b="1" i="1" dirty="0">
                <a:solidFill>
                  <a:srgbClr val="7030A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lang="en-US" sz="29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900" b="1" i="1" dirty="0">
                <a:solidFill>
                  <a:srgbClr val="7030A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9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hạnh</a:t>
            </a:r>
            <a:r>
              <a:rPr lang="en-US" sz="2900" b="1" i="1" dirty="0">
                <a:solidFill>
                  <a:srgbClr val="7030A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9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phúc</a:t>
            </a:r>
            <a:r>
              <a:rPr lang="en-US" sz="2900" b="1" i="1" dirty="0">
                <a:solidFill>
                  <a:srgbClr val="7030A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9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nhất</a:t>
            </a:r>
            <a:r>
              <a:rPr lang="en-US" sz="2900" b="1" i="1" dirty="0">
                <a:solidFill>
                  <a:srgbClr val="7030A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9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900" b="1" i="1" dirty="0">
                <a:solidFill>
                  <a:srgbClr val="7030A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9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900" b="1" i="1" dirty="0">
                <a:solidFill>
                  <a:srgbClr val="7030A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9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đem</a:t>
            </a:r>
            <a:r>
              <a:rPr lang="en-US" sz="2900" b="1" i="1" dirty="0">
                <a:solidFill>
                  <a:srgbClr val="7030A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9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đến</a:t>
            </a:r>
            <a:r>
              <a:rPr lang="en-US" sz="2900" b="1" i="1" dirty="0">
                <a:solidFill>
                  <a:srgbClr val="7030A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9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hạnh</a:t>
            </a:r>
            <a:r>
              <a:rPr lang="en-US" sz="2900" b="1" i="1" dirty="0">
                <a:solidFill>
                  <a:srgbClr val="7030A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9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phúc</a:t>
            </a:r>
            <a:r>
              <a:rPr lang="en-US" sz="2900" b="1" i="1" dirty="0">
                <a:solidFill>
                  <a:srgbClr val="7030A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9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cho</a:t>
            </a:r>
            <a:r>
              <a:rPr lang="en-US" sz="2900" b="1" i="1" dirty="0">
                <a:solidFill>
                  <a:srgbClr val="7030A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9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nhiều</a:t>
            </a:r>
            <a:r>
              <a:rPr lang="en-US" sz="2900" b="1" i="1" dirty="0">
                <a:solidFill>
                  <a:srgbClr val="7030A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9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900" b="1" i="1" dirty="0">
                <a:solidFill>
                  <a:srgbClr val="7030A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9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nhất</a:t>
            </a:r>
            <a:endParaRPr lang="en-US" sz="2900" b="1" i="1" dirty="0">
              <a:solidFill>
                <a:srgbClr val="7030A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4813300" marR="114300" indent="-4003675">
              <a:lnSpc>
                <a:spcPct val="143000"/>
              </a:lnSpc>
            </a:pPr>
            <a:r>
              <a:rPr lang="en-US" sz="2900" i="1" dirty="0">
                <a:solidFill>
                  <a:srgbClr val="7030A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                                                                                                (Denis Diderot)</a:t>
            </a:r>
            <a:endParaRPr lang="en-US" sz="29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813300" marR="114300" indent="-4003675">
              <a:lnSpc>
                <a:spcPct val="143000"/>
              </a:lnSpc>
              <a:spcBef>
                <a:spcPts val="0"/>
              </a:spcBef>
              <a:spcAft>
                <a:spcPts val="0"/>
              </a:spcAft>
            </a:pPr>
            <a:endParaRPr lang="en-US" sz="29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151" name="Picture 7" descr="Cây hoa sen và ý nghĩa, phân loại cùng cách trồng chăm sóc hoa s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1654" y="3135086"/>
            <a:ext cx="5886672" cy="35320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415B94D-7BB8-4F17-BBE8-79EE759FF0EE}"/>
              </a:ext>
            </a:extLst>
          </p:cNvPr>
          <p:cNvSpPr/>
          <p:nvPr/>
        </p:nvSpPr>
        <p:spPr>
          <a:xfrm>
            <a:off x="0" y="187751"/>
            <a:ext cx="368276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96900" marR="0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 ĐIỆP YÊU THƯƠNG</a:t>
            </a:r>
            <a:endParaRPr lang="en-US" sz="2800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440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Learning Interest Class Cartoon Blackboard Green Banner, Talent Interest  Class, Education And Training Board Design, Talent Interest Class Training  Background Image for Free Downlo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933" y="0"/>
            <a:ext cx="1220593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429690" y="1970537"/>
            <a:ext cx="7733212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2:</a:t>
            </a:r>
          </a:p>
          <a:p>
            <a:pPr algn="ctr"/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THƯƠNG CON NGƯỜI</a:t>
            </a:r>
          </a:p>
          <a:p>
            <a:pPr algn="ctr"/>
            <a:endParaRPr lang="en-US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3387676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457200" y="169663"/>
            <a:ext cx="12192000" cy="49393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520700" algn="l"/>
              </a:tabLst>
            </a:pP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hãy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xử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lí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tình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huống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sau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endParaRPr lang="en-US" sz="26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850"/>
              </a:lnSpc>
            </a:pPr>
            <a:r>
              <a:rPr lang="en-US" sz="2600" dirty="0">
                <a:solidFill>
                  <a:srgbClr val="FDB305"/>
                </a:solidFill>
                <a:effectLst/>
                <a:latin typeface="Times New Roman" panose="02020603050405020304" pitchFamily="18" charset="0"/>
                <a:ea typeface="Wingdings 3" panose="05040102010807070707" pitchFamily="18" charset="2"/>
                <a:cs typeface="Times New Roman" panose="02020603050405020304" pitchFamily="18" charset="0"/>
              </a:rPr>
              <a:t> </a:t>
            </a:r>
            <a:endParaRPr lang="en-US" sz="2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3400" marR="0" algn="just">
              <a:lnSpc>
                <a:spcPct val="116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Tình</a:t>
            </a:r>
            <a:r>
              <a:rPr lang="en-US" sz="26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huống</a:t>
            </a:r>
            <a:r>
              <a:rPr lang="en-US" sz="26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1: 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căng</a:t>
            </a:r>
            <a:r>
              <a:rPr lang="en-US" sz="26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Minh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gương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mệ̣t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mỏi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Minh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605"/>
              </a:lnSpc>
            </a:pPr>
            <a:r>
              <a:rPr lang="en-US" sz="2600" dirty="0">
                <a:solidFill>
                  <a:srgbClr val="FDB305"/>
                </a:solidFill>
                <a:effectLst/>
                <a:latin typeface="Times New Roman" panose="02020603050405020304" pitchFamily="18" charset="0"/>
                <a:ea typeface="Wingdings 3" panose="05040102010807070707" pitchFamily="18" charset="2"/>
                <a:cs typeface="Times New Roman" panose="02020603050405020304" pitchFamily="18" charset="0"/>
              </a:rPr>
              <a:t> </a:t>
            </a:r>
            <a:endParaRPr lang="en-US" sz="2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3400" marR="0" algn="just">
              <a:lnSpc>
                <a:spcPct val="116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Tình</a:t>
            </a:r>
            <a:r>
              <a:rPr lang="en-US" sz="26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huống</a:t>
            </a:r>
            <a:r>
              <a:rPr lang="en-US" sz="26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2: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qua,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hiệ̣n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Giang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6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Giang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tai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nạn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môt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chô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̃.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Giang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băn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khoăn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Giang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890"/>
              </a:lnSpc>
            </a:pPr>
            <a:r>
              <a:rPr lang="en-US" sz="2600" dirty="0">
                <a:solidFill>
                  <a:srgbClr val="FDB305"/>
                </a:solidFill>
                <a:effectLst/>
                <a:latin typeface="Times New Roman" panose="02020603050405020304" pitchFamily="18" charset="0"/>
                <a:ea typeface="Wingdings 3" panose="05040102010807070707" pitchFamily="18" charset="2"/>
                <a:cs typeface="Times New Roman" panose="02020603050405020304" pitchFamily="18" charset="0"/>
              </a:rPr>
              <a:t> </a:t>
            </a:r>
            <a:endParaRPr lang="en-US" sz="2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3400" marR="0" indent="635" algn="just">
              <a:lnSpc>
                <a:spcPct val="116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Tì̀nh</a:t>
            </a:r>
            <a:r>
              <a:rPr lang="en-US" sz="26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huống</a:t>
            </a:r>
            <a:r>
              <a:rPr lang="en-US" sz="26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3: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kia,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quyên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ủng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đinh</a:t>
            </a:r>
            <a:r>
              <a:rPr lang="en-US" sz="26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thiệt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lụt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nay,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Quyên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rủ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hoan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5288317"/>
            <a:ext cx="12192000" cy="130176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825500" algn="l"/>
              </a:tabLst>
            </a:pP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Nếu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Minh,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Bình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Bảo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20"/>
              </a:lnSpc>
            </a:pPr>
            <a:r>
              <a:rPr lang="en-US" sz="2400" b="1" dirty="0">
                <a:solidFill>
                  <a:srgbClr val="FD660A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 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27000" lvl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tabLst>
                <a:tab pos="825500" algn="l"/>
              </a:tabLst>
            </a:pP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2.Em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thương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đình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bè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cộng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xã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hội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)?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540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738" y="958298"/>
            <a:ext cx="4064952" cy="2853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200" y="3921521"/>
            <a:ext cx="4077490" cy="2853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1347" y="985883"/>
            <a:ext cx="4082505" cy="2826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917" y="3921520"/>
            <a:ext cx="4059935" cy="2853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29922" y="113611"/>
            <a:ext cx="11430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hãy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chọ̣n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ảnh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dưới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đây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làm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nhiều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cảm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xú́c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nhất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nêu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suy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nghĩ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hình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ảnh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đó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910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789" y="209431"/>
            <a:ext cx="8560931" cy="601007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872351" y="6219509"/>
            <a:ext cx="62231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chiến</a:t>
            </a:r>
            <a:r>
              <a:rPr lang="en-US" sz="24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sĩ</a:t>
            </a:r>
            <a:r>
              <a:rPr lang="en-US" sz="24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công</a:t>
            </a:r>
            <a:r>
              <a:rPr lang="en-US" sz="24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an </a:t>
            </a:r>
            <a:r>
              <a:rPr lang="en-US" sz="24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tận</a:t>
            </a:r>
            <a:r>
              <a:rPr lang="en-US" sz="24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tình</a:t>
            </a:r>
            <a:r>
              <a:rPr lang="en-US" sz="24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giúp</a:t>
            </a:r>
            <a:r>
              <a:rPr lang="en-US" sz="24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đỡ</a:t>
            </a:r>
            <a:r>
              <a:rPr lang="en-US" sz="24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dân</a:t>
            </a:r>
            <a:r>
              <a:rPr lang="en-US" sz="24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2116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95"/>
          <a:stretch/>
        </p:blipFill>
        <p:spPr bwMode="auto">
          <a:xfrm>
            <a:off x="1371599" y="222069"/>
            <a:ext cx="9545595" cy="5603966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4670262"/>
              </p:ext>
            </p:extLst>
          </p:nvPr>
        </p:nvGraphicFramePr>
        <p:xfrm>
          <a:off x="0" y="5930537"/>
          <a:ext cx="12192000" cy="731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1183036976"/>
                    </a:ext>
                  </a:extLst>
                </a:gridCol>
              </a:tblGrid>
              <a:tr h="15811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nữ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bác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sĩ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cắt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ngắn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mái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tóc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lên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tuyến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đầu</a:t>
                      </a:r>
                      <a:endParaRPr lang="en-US" sz="2400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743900000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chống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dịch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COVID–19.</a:t>
                      </a:r>
                      <a:endParaRPr lang="en-US" sz="2400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6349859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626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409" y="227370"/>
            <a:ext cx="8473620" cy="593049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399276" y="6249301"/>
            <a:ext cx="51058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bạn</a:t>
            </a:r>
            <a:r>
              <a:rPr lang="en-US" sz="24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học</a:t>
            </a:r>
            <a:r>
              <a:rPr lang="en-US" sz="24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sinh</a:t>
            </a:r>
            <a:r>
              <a:rPr lang="en-US" sz="24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dẫn</a:t>
            </a:r>
            <a:r>
              <a:rPr lang="en-US" sz="24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cụ</a:t>
            </a:r>
            <a:r>
              <a:rPr lang="en-US" sz="24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</a:t>
            </a:r>
            <a:r>
              <a:rPr lang="en-US" sz="24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qua </a:t>
            </a:r>
            <a:r>
              <a:rPr lang="en-US" sz="24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4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885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955" y="353693"/>
            <a:ext cx="8249947" cy="579891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908545" y="6248793"/>
            <a:ext cx="82499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Sinh</a:t>
            </a:r>
            <a:r>
              <a:rPr lang="en-US" sz="24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viên</a:t>
            </a:r>
            <a:r>
              <a:rPr lang="en-US" sz="24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tình</a:t>
            </a:r>
            <a:r>
              <a:rPr lang="en-US" sz="24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nguyện</a:t>
            </a:r>
            <a:r>
              <a:rPr lang="en-US" sz="24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tham</a:t>
            </a:r>
            <a:r>
              <a:rPr lang="en-US" sz="24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gia</a:t>
            </a:r>
            <a:r>
              <a:rPr lang="en-US" sz="24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chiến</a:t>
            </a:r>
            <a:r>
              <a:rPr lang="en-US" sz="24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dịch</a:t>
            </a:r>
            <a:r>
              <a:rPr lang="en-US" sz="24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Mùa</a:t>
            </a:r>
            <a:r>
              <a:rPr lang="en-US" sz="24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hè</a:t>
            </a:r>
            <a:r>
              <a:rPr lang="en-US" sz="24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xanh</a:t>
            </a:r>
            <a:r>
              <a:rPr lang="en-US" sz="24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432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6_Office Theme">
  <a:themeElements>
    <a:clrScheme name="自定义 845">
      <a:dk1>
        <a:srgbClr val="5F5F5F"/>
      </a:dk1>
      <a:lt1>
        <a:sysClr val="window" lastClr="FFFFFF"/>
      </a:lt1>
      <a:dk2>
        <a:srgbClr val="5F5F5F"/>
      </a:dk2>
      <a:lt2>
        <a:srgbClr val="E7E6E6"/>
      </a:lt2>
      <a:accent1>
        <a:srgbClr val="1D9BB8"/>
      </a:accent1>
      <a:accent2>
        <a:srgbClr val="1D9BB8"/>
      </a:accent2>
      <a:accent3>
        <a:srgbClr val="1D9BB8"/>
      </a:accent3>
      <a:accent4>
        <a:srgbClr val="1D9BB8"/>
      </a:accent4>
      <a:accent5>
        <a:srgbClr val="1D9BB8"/>
      </a:accent5>
      <a:accent6>
        <a:srgbClr val="FFFFFF"/>
      </a:accent6>
      <a:hlink>
        <a:srgbClr val="1D9BB8"/>
      </a:hlink>
      <a:folHlink>
        <a:srgbClr val="1D9BB8"/>
      </a:folHlink>
    </a:clrScheme>
    <a:fontScheme name="Lato">
      <a:majorFont>
        <a:latin typeface="Lato Regular"/>
        <a:ea typeface=""/>
        <a:cs typeface=""/>
      </a:majorFont>
      <a:minorFont>
        <a:latin typeface="La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230</TotalTime>
  <Words>504</Words>
  <Application>Microsoft Office PowerPoint</Application>
  <PresentationFormat>Widescreen</PresentationFormat>
  <Paragraphs>39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Lato Light</vt:lpstr>
      <vt:lpstr>Lato Regular</vt:lpstr>
      <vt:lpstr>Times New Roman</vt:lpstr>
      <vt:lpstr>Office Theme</vt:lpstr>
      <vt:lpstr>16_Office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Win10</dc:creator>
  <cp:lastModifiedBy>MA Nguyen Manh Anh</cp:lastModifiedBy>
  <cp:revision>53</cp:revision>
  <dcterms:created xsi:type="dcterms:W3CDTF">2021-05-31T03:15:16Z</dcterms:created>
  <dcterms:modified xsi:type="dcterms:W3CDTF">2021-09-24T07:54:00Z</dcterms:modified>
</cp:coreProperties>
</file>