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98" r:id="rId3"/>
  </p:sldMasterIdLst>
  <p:notesMasterIdLst>
    <p:notesMasterId r:id="rId26"/>
  </p:notesMasterIdLst>
  <p:sldIdLst>
    <p:sldId id="311" r:id="rId4"/>
    <p:sldId id="257" r:id="rId5"/>
    <p:sldId id="258" r:id="rId6"/>
    <p:sldId id="259" r:id="rId7"/>
    <p:sldId id="260" r:id="rId8"/>
    <p:sldId id="261" r:id="rId9"/>
    <p:sldId id="262" r:id="rId10"/>
    <p:sldId id="263" r:id="rId11"/>
    <p:sldId id="264" r:id="rId12"/>
    <p:sldId id="329" r:id="rId13"/>
    <p:sldId id="265" r:id="rId14"/>
    <p:sldId id="266" r:id="rId15"/>
    <p:sldId id="267" r:id="rId16"/>
    <p:sldId id="332" r:id="rId17"/>
    <p:sldId id="268" r:id="rId18"/>
    <p:sldId id="269" r:id="rId19"/>
    <p:sldId id="270" r:id="rId20"/>
    <p:sldId id="271" r:id="rId21"/>
    <p:sldId id="272" r:id="rId22"/>
    <p:sldId id="307" r:id="rId23"/>
    <p:sldId id="308" r:id="rId24"/>
    <p:sldId id="333" r:id="rId25"/>
  </p:sldIdLst>
  <p:sldSz cx="9144000" cy="5143500" type="screen16x9"/>
  <p:notesSz cx="6858000" cy="9144000"/>
  <p:embeddedFontLst>
    <p:embeddedFont>
      <p:font typeface="Nanum Pen Script" panose="020B0604020202020204" charset="-127"/>
      <p:regular r:id="rId27"/>
    </p:embeddedFont>
    <p:embeddedFont>
      <p:font typeface="Nunito"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F87324-3DEF-4377-9830-722AA06DD344}">
  <a:tblStyle styleId="{AEF87324-3DEF-4377-9830-722AA06DD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2" d="100"/>
          <a:sy n="142" d="100"/>
        </p:scale>
        <p:origin x="720" y="12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877b0837b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877b0837b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8793608e4a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8793608e4a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8793608e4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8793608e4a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8793608e4a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8793608e4a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85972cea44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85972cea44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8793608e4a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8793608e4a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85f910af8f_8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85f910af8f_8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85972cea44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85972cea44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85a295db52_1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85a295db52_1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85a295db52_1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85a295db52_1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87ac978b04_3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87ac978b04_3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85972cea44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85972cea44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5f910af8f_8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5f910af8f_8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85972cea44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85972cea44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85a295db52_1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85a295db52_1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85a295db52_1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85a295db52_1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8793608e4a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8793608e4a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8793608e4a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8793608e4a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85972cea44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85972cea44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67" name="Google Shape;67;p15"/>
          <p:cNvGrpSpPr/>
          <p:nvPr/>
        </p:nvGrpSpPr>
        <p:grpSpPr>
          <a:xfrm>
            <a:off x="6345151" y="1601353"/>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15"/>
          <p:cNvGrpSpPr/>
          <p:nvPr/>
        </p:nvGrpSpPr>
        <p:grpSpPr>
          <a:xfrm>
            <a:off x="393547" y="1331157"/>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1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ext">
  <p:cSld name="CUSTOM_2">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40"/>
        <p:cNvGrpSpPr/>
        <p:nvPr/>
      </p:nvGrpSpPr>
      <p:grpSpPr>
        <a:xfrm>
          <a:off x="0" y="0"/>
          <a:ext cx="0" cy="0"/>
          <a:chOff x="0" y="0"/>
          <a:chExt cx="0" cy="0"/>
        </a:xfrm>
      </p:grpSpPr>
      <p:sp>
        <p:nvSpPr>
          <p:cNvPr id="241" name="Google Shape;241;p19"/>
          <p:cNvSpPr/>
          <p:nvPr/>
        </p:nvSpPr>
        <p:spPr>
          <a:xfrm>
            <a:off x="352809" y="1089452"/>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5"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 name="Google Shape;261;p19"/>
          <p:cNvGrpSpPr/>
          <p:nvPr/>
        </p:nvGrpSpPr>
        <p:grpSpPr>
          <a:xfrm>
            <a:off x="8148212"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
        <p:nvSpPr>
          <p:cNvPr id="337" name="Google Shape;337;p22"/>
          <p:cNvSpPr txBox="1"/>
          <p:nvPr/>
        </p:nvSpPr>
        <p:spPr>
          <a:xfrm>
            <a:off x="1193269" y="3758800"/>
            <a:ext cx="3208200" cy="67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Nunito"/>
                <a:ea typeface="Nunito"/>
                <a:cs typeface="Nunito"/>
                <a:sym typeface="Nunito"/>
              </a:rPr>
              <a:t>CREDITS</a:t>
            </a:r>
            <a:r>
              <a:rPr lang="en" sz="1100">
                <a:solidFill>
                  <a:schemeClr val="lt1"/>
                </a:solidFill>
                <a:latin typeface="Nunito"/>
                <a:ea typeface="Nunito"/>
                <a:cs typeface="Nunito"/>
                <a:sym typeface="Nunito"/>
              </a:rPr>
              <a:t>: This presentation template was created by </a:t>
            </a:r>
            <a:r>
              <a:rPr lang="en" sz="1100" b="1">
                <a:solidFill>
                  <a:schemeClr val="lt1"/>
                </a:solidFill>
                <a:uFill>
                  <a:noFill/>
                </a:uFill>
                <a:latin typeface="Nunito"/>
                <a:ea typeface="Nunito"/>
                <a:cs typeface="Nunito"/>
                <a:sym typeface="Nunito"/>
                <a:hlinkClick r:id="rId2"/>
              </a:rPr>
              <a:t>Slidesgo</a:t>
            </a:r>
            <a:r>
              <a:rPr lang="en" sz="1100" b="1">
                <a:solidFill>
                  <a:schemeClr val="lt1"/>
                </a:solidFill>
                <a:latin typeface="Nunito"/>
                <a:ea typeface="Nunito"/>
                <a:cs typeface="Nunito"/>
                <a:sym typeface="Nunito"/>
              </a:rPr>
              <a:t>,</a:t>
            </a:r>
            <a:r>
              <a:rPr lang="en" sz="1100">
                <a:solidFill>
                  <a:schemeClr val="lt1"/>
                </a:solidFill>
                <a:latin typeface="Nunito"/>
                <a:ea typeface="Nunito"/>
                <a:cs typeface="Nunito"/>
                <a:sym typeface="Nunito"/>
              </a:rPr>
              <a:t> including icons by </a:t>
            </a:r>
            <a:r>
              <a:rPr lang="en" sz="1100" b="1">
                <a:solidFill>
                  <a:schemeClr val="lt1"/>
                </a:solidFill>
                <a:uFill>
                  <a:noFill/>
                </a:uFill>
                <a:latin typeface="Nunito"/>
                <a:ea typeface="Nunito"/>
                <a:cs typeface="Nunito"/>
                <a:sym typeface="Nunito"/>
                <a:hlinkClick r:id="rId3"/>
              </a:rPr>
              <a:t>Flaticon</a:t>
            </a:r>
            <a:r>
              <a:rPr lang="en" sz="1100">
                <a:solidFill>
                  <a:schemeClr val="lt1"/>
                </a:solidFill>
                <a:latin typeface="Nunito"/>
                <a:ea typeface="Nunito"/>
                <a:cs typeface="Nunito"/>
                <a:sym typeface="Nunito"/>
              </a:rPr>
              <a:t> and infographics &amp; images by </a:t>
            </a:r>
            <a:r>
              <a:rPr lang="en" sz="1100" b="1">
                <a:solidFill>
                  <a:schemeClr val="lt1"/>
                </a:solidFill>
                <a:uFill>
                  <a:noFill/>
                </a:uFill>
                <a:latin typeface="Nunito"/>
                <a:ea typeface="Nunito"/>
                <a:cs typeface="Nunito"/>
                <a:sym typeface="Nunito"/>
                <a:hlinkClick r:id="rId4"/>
              </a:rPr>
              <a:t>Freepik</a:t>
            </a:r>
            <a:r>
              <a:rPr lang="en" sz="1100">
                <a:solidFill>
                  <a:schemeClr val="lt1"/>
                </a:solidFill>
                <a:latin typeface="Nunito"/>
                <a:ea typeface="Nunito"/>
                <a:cs typeface="Nunito"/>
                <a:sym typeface="Nunito"/>
              </a:rPr>
              <a:t>.</a:t>
            </a:r>
            <a:endParaRPr sz="1100">
              <a:solidFill>
                <a:schemeClr val="lt1"/>
              </a:solidFill>
              <a:latin typeface="Nunito"/>
              <a:ea typeface="Nunito"/>
              <a:cs typeface="Nunito"/>
              <a:sym typeface="Nunito"/>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7">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38100" lvl="0" algn="ctr" rtl="0">
              <a:spcBef>
                <a:spcPts val="0"/>
              </a:spcBef>
              <a:spcAft>
                <a:spcPts val="0"/>
              </a:spcAft>
              <a:buNone/>
              <a:defRPr sz="1600"/>
            </a:lvl1pPr>
            <a:lvl2pPr marR="38100" lvl="1" algn="ctr" rtl="0">
              <a:spcBef>
                <a:spcPts val="0"/>
              </a:spcBef>
              <a:spcAft>
                <a:spcPts val="0"/>
              </a:spcAft>
              <a:buNone/>
              <a:defRPr sz="1600"/>
            </a:lvl2pPr>
            <a:lvl3pPr marR="38100" lvl="2" algn="ctr" rtl="0">
              <a:spcBef>
                <a:spcPts val="0"/>
              </a:spcBef>
              <a:spcAft>
                <a:spcPts val="0"/>
              </a:spcAft>
              <a:buNone/>
              <a:defRPr sz="1600"/>
            </a:lvl3pPr>
            <a:lvl4pPr marR="38100" lvl="3" algn="ctr" rtl="0">
              <a:spcBef>
                <a:spcPts val="0"/>
              </a:spcBef>
              <a:spcAft>
                <a:spcPts val="0"/>
              </a:spcAft>
              <a:buNone/>
              <a:defRPr sz="1600"/>
            </a:lvl4pPr>
            <a:lvl5pPr marR="38100" lvl="4" algn="ctr" rtl="0">
              <a:spcBef>
                <a:spcPts val="0"/>
              </a:spcBef>
              <a:spcAft>
                <a:spcPts val="0"/>
              </a:spcAft>
              <a:buNone/>
              <a:defRPr sz="1600"/>
            </a:lvl5pPr>
            <a:lvl6pPr marR="38100" lvl="5" algn="ctr" rtl="0">
              <a:spcBef>
                <a:spcPts val="0"/>
              </a:spcBef>
              <a:spcAft>
                <a:spcPts val="0"/>
              </a:spcAft>
              <a:buNone/>
              <a:defRPr sz="1600"/>
            </a:lvl6pPr>
            <a:lvl7pPr marR="38100" lvl="6" algn="ctr" rtl="0">
              <a:spcBef>
                <a:spcPts val="0"/>
              </a:spcBef>
              <a:spcAft>
                <a:spcPts val="0"/>
              </a:spcAft>
              <a:buNone/>
              <a:defRPr sz="1600"/>
            </a:lvl7pPr>
            <a:lvl8pPr marR="38100" lvl="7" algn="ctr" rtl="0">
              <a:spcBef>
                <a:spcPts val="0"/>
              </a:spcBef>
              <a:spcAft>
                <a:spcPts val="0"/>
              </a:spcAft>
              <a:buNone/>
              <a:defRPr sz="1600"/>
            </a:lvl8pPr>
            <a:lvl9pPr marR="38100" lvl="8" algn="ctr" rtl="0">
              <a:spcBef>
                <a:spcPts val="0"/>
              </a:spcBef>
              <a:spcAft>
                <a:spcPts val="0"/>
              </a:spcAft>
              <a:buNone/>
              <a:defRPr sz="1600"/>
            </a:lvl9pPr>
          </a:lstStyle>
          <a:p>
            <a:endParaRPr/>
          </a:p>
        </p:txBody>
      </p:sp>
      <p:sp>
        <p:nvSpPr>
          <p:cNvPr id="615" name="Google Shape;615;p26"/>
          <p:cNvSpPr/>
          <p:nvPr/>
        </p:nvSpPr>
        <p:spPr>
          <a:xfrm flipH="1">
            <a:off x="-771625" y="9530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8550" y="37308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flipH="1">
            <a:off x="1958087"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flipH="1">
            <a:off x="8518581"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4595649" y="46878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3000"/>
            </a:lvl1pPr>
            <a:lvl2pPr lvl="1" algn="ctr">
              <a:spcBef>
                <a:spcPts val="0"/>
              </a:spcBef>
              <a:spcAft>
                <a:spcPts val="0"/>
              </a:spcAft>
              <a:buSzPts val="6000"/>
              <a:buNone/>
              <a:defRPr sz="4500" b="1"/>
            </a:lvl2pPr>
            <a:lvl3pPr lvl="2" algn="ctr">
              <a:spcBef>
                <a:spcPts val="0"/>
              </a:spcBef>
              <a:spcAft>
                <a:spcPts val="0"/>
              </a:spcAft>
              <a:buSzPts val="6000"/>
              <a:buNone/>
              <a:defRPr sz="4500" b="1"/>
            </a:lvl3pPr>
            <a:lvl4pPr lvl="3" algn="ctr">
              <a:spcBef>
                <a:spcPts val="0"/>
              </a:spcBef>
              <a:spcAft>
                <a:spcPts val="0"/>
              </a:spcAft>
              <a:buSzPts val="6000"/>
              <a:buNone/>
              <a:defRPr sz="4500" b="1"/>
            </a:lvl4pPr>
            <a:lvl5pPr lvl="4" algn="ctr">
              <a:spcBef>
                <a:spcPts val="0"/>
              </a:spcBef>
              <a:spcAft>
                <a:spcPts val="0"/>
              </a:spcAft>
              <a:buSzPts val="6000"/>
              <a:buNone/>
              <a:defRPr sz="4500" b="1"/>
            </a:lvl5pPr>
            <a:lvl6pPr lvl="5" algn="ctr">
              <a:spcBef>
                <a:spcPts val="0"/>
              </a:spcBef>
              <a:spcAft>
                <a:spcPts val="0"/>
              </a:spcAft>
              <a:buSzPts val="6000"/>
              <a:buNone/>
              <a:defRPr sz="4500" b="1"/>
            </a:lvl6pPr>
            <a:lvl7pPr lvl="6" algn="ctr">
              <a:spcBef>
                <a:spcPts val="0"/>
              </a:spcBef>
              <a:spcAft>
                <a:spcPts val="0"/>
              </a:spcAft>
              <a:buSzPts val="6000"/>
              <a:buNone/>
              <a:defRPr sz="4500" b="1"/>
            </a:lvl7pPr>
            <a:lvl8pPr lvl="7" algn="ctr">
              <a:spcBef>
                <a:spcPts val="0"/>
              </a:spcBef>
              <a:spcAft>
                <a:spcPts val="0"/>
              </a:spcAft>
              <a:buSzPts val="6000"/>
              <a:buNone/>
              <a:defRPr sz="4500" b="1"/>
            </a:lvl8pPr>
            <a:lvl9pPr lvl="8" algn="ctr">
              <a:spcBef>
                <a:spcPts val="0"/>
              </a:spcBef>
              <a:spcAft>
                <a:spcPts val="0"/>
              </a:spcAft>
              <a:buSzPts val="6000"/>
              <a:buNone/>
              <a:defRPr sz="45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5250">
                <a:solidFill>
                  <a:schemeClr val="lt1"/>
                </a:solidFill>
              </a:defRPr>
            </a:lvl1pPr>
            <a:lvl2pPr lvl="1">
              <a:lnSpc>
                <a:spcPct val="50000"/>
              </a:lnSpc>
              <a:spcBef>
                <a:spcPts val="0"/>
              </a:spcBef>
              <a:spcAft>
                <a:spcPts val="0"/>
              </a:spcAft>
              <a:buNone/>
              <a:defRPr sz="5250"/>
            </a:lvl2pPr>
            <a:lvl3pPr lvl="2">
              <a:lnSpc>
                <a:spcPct val="50000"/>
              </a:lnSpc>
              <a:spcBef>
                <a:spcPts val="0"/>
              </a:spcBef>
              <a:spcAft>
                <a:spcPts val="0"/>
              </a:spcAft>
              <a:buNone/>
              <a:defRPr sz="5250"/>
            </a:lvl3pPr>
            <a:lvl4pPr lvl="3">
              <a:lnSpc>
                <a:spcPct val="50000"/>
              </a:lnSpc>
              <a:spcBef>
                <a:spcPts val="0"/>
              </a:spcBef>
              <a:spcAft>
                <a:spcPts val="0"/>
              </a:spcAft>
              <a:buNone/>
              <a:defRPr sz="5250"/>
            </a:lvl4pPr>
            <a:lvl5pPr lvl="4">
              <a:lnSpc>
                <a:spcPct val="50000"/>
              </a:lnSpc>
              <a:spcBef>
                <a:spcPts val="0"/>
              </a:spcBef>
              <a:spcAft>
                <a:spcPts val="0"/>
              </a:spcAft>
              <a:buNone/>
              <a:defRPr sz="5250"/>
            </a:lvl5pPr>
            <a:lvl6pPr lvl="5">
              <a:lnSpc>
                <a:spcPct val="50000"/>
              </a:lnSpc>
              <a:spcBef>
                <a:spcPts val="0"/>
              </a:spcBef>
              <a:spcAft>
                <a:spcPts val="0"/>
              </a:spcAft>
              <a:buNone/>
              <a:defRPr sz="5250"/>
            </a:lvl6pPr>
            <a:lvl7pPr lvl="6">
              <a:lnSpc>
                <a:spcPct val="50000"/>
              </a:lnSpc>
              <a:spcBef>
                <a:spcPts val="0"/>
              </a:spcBef>
              <a:spcAft>
                <a:spcPts val="0"/>
              </a:spcAft>
              <a:buNone/>
              <a:defRPr sz="5250"/>
            </a:lvl7pPr>
            <a:lvl8pPr lvl="7">
              <a:lnSpc>
                <a:spcPct val="50000"/>
              </a:lnSpc>
              <a:spcBef>
                <a:spcPts val="0"/>
              </a:spcBef>
              <a:spcAft>
                <a:spcPts val="0"/>
              </a:spcAft>
              <a:buNone/>
              <a:defRPr sz="5250"/>
            </a:lvl8pPr>
            <a:lvl9pPr lvl="8">
              <a:lnSpc>
                <a:spcPct val="50000"/>
              </a:lnSpc>
              <a:spcBef>
                <a:spcPts val="0"/>
              </a:spcBef>
              <a:spcAft>
                <a:spcPts val="0"/>
              </a:spcAft>
              <a:buNone/>
              <a:defRPr sz="525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200"/>
            </a:lvl1pPr>
            <a:lvl2pPr lvl="1" algn="ctr">
              <a:spcBef>
                <a:spcPts val="1200"/>
              </a:spcBef>
              <a:spcAft>
                <a:spcPts val="0"/>
              </a:spcAft>
              <a:buNone/>
              <a:defRPr sz="1200"/>
            </a:lvl2pPr>
            <a:lvl3pPr lvl="2" algn="ctr">
              <a:spcBef>
                <a:spcPts val="1200"/>
              </a:spcBef>
              <a:spcAft>
                <a:spcPts val="0"/>
              </a:spcAft>
              <a:buNone/>
              <a:defRPr sz="1200"/>
            </a:lvl3pPr>
            <a:lvl4pPr lvl="3" algn="ctr">
              <a:spcBef>
                <a:spcPts val="1200"/>
              </a:spcBef>
              <a:spcAft>
                <a:spcPts val="0"/>
              </a:spcAft>
              <a:buNone/>
              <a:defRPr sz="1200"/>
            </a:lvl4pPr>
            <a:lvl5pPr lvl="4" algn="ctr">
              <a:spcBef>
                <a:spcPts val="1200"/>
              </a:spcBef>
              <a:spcAft>
                <a:spcPts val="0"/>
              </a:spcAft>
              <a:buNone/>
              <a:defRPr sz="1200"/>
            </a:lvl5pPr>
            <a:lvl6pPr lvl="5" algn="ctr">
              <a:spcBef>
                <a:spcPts val="1200"/>
              </a:spcBef>
              <a:spcAft>
                <a:spcPts val="0"/>
              </a:spcAft>
              <a:buNone/>
              <a:defRPr sz="1200"/>
            </a:lvl6pPr>
            <a:lvl7pPr lvl="6" algn="ctr">
              <a:spcBef>
                <a:spcPts val="1200"/>
              </a:spcBef>
              <a:spcAft>
                <a:spcPts val="0"/>
              </a:spcAft>
              <a:buNone/>
              <a:defRPr sz="1200"/>
            </a:lvl7pPr>
            <a:lvl8pPr lvl="7" algn="ctr">
              <a:spcBef>
                <a:spcPts val="1200"/>
              </a:spcBef>
              <a:spcAft>
                <a:spcPts val="0"/>
              </a:spcAft>
              <a:buNone/>
              <a:defRPr sz="1200"/>
            </a:lvl8pPr>
            <a:lvl9pPr lvl="8" algn="ctr">
              <a:spcBef>
                <a:spcPts val="1200"/>
              </a:spcBef>
              <a:spcAft>
                <a:spcPts val="1200"/>
              </a:spcAft>
              <a:buNone/>
              <a:defRPr sz="1200"/>
            </a:lvl9pPr>
          </a:lstStyle>
          <a:p>
            <a:endParaRPr/>
          </a:p>
        </p:txBody>
      </p:sp>
      <p:sp>
        <p:nvSpPr>
          <p:cNvPr id="20" name="Google Shape;20;p3"/>
          <p:cNvSpPr/>
          <p:nvPr/>
        </p:nvSpPr>
        <p:spPr>
          <a:xfrm flipH="1">
            <a:off x="2709602" y="446677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1" name="Google Shape;21;p3"/>
          <p:cNvSpPr/>
          <p:nvPr/>
        </p:nvSpPr>
        <p:spPr>
          <a:xfrm>
            <a:off x="64702" y="3192501"/>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2" name="Google Shape;22;p3"/>
          <p:cNvSpPr/>
          <p:nvPr/>
        </p:nvSpPr>
        <p:spPr>
          <a:xfrm flipH="1">
            <a:off x="8069527" y="2323543"/>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3" name="Google Shape;23;p3"/>
          <p:cNvSpPr/>
          <p:nvPr/>
        </p:nvSpPr>
        <p:spPr>
          <a:xfrm flipH="1">
            <a:off x="3714483" y="181164"/>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95171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375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342900" lvl="0" indent="-257175" algn="ctr">
              <a:spcBef>
                <a:spcPts val="0"/>
              </a:spcBef>
              <a:spcAft>
                <a:spcPts val="0"/>
              </a:spcAft>
              <a:buSzPts val="1800"/>
              <a:buChar char="●"/>
              <a:defRPr sz="1200">
                <a:solidFill>
                  <a:schemeClr val="accent6"/>
                </a:solidFill>
              </a:defRPr>
            </a:lvl1pPr>
            <a:lvl2pPr marL="685800" lvl="1" indent="-238125">
              <a:spcBef>
                <a:spcPts val="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2960630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7500">
                <a:solidFill>
                  <a:schemeClr val="accent6"/>
                </a:solidFill>
              </a:defRPr>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Tree>
    <p:extLst>
      <p:ext uri="{BB962C8B-B14F-4D97-AF65-F5344CB8AC3E}">
        <p14:creationId xmlns:p14="http://schemas.microsoft.com/office/powerpoint/2010/main" val="59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500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600">
                <a:solidFill>
                  <a:schemeClr val="accent6"/>
                </a:solidFill>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3785008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342900" lvl="0" indent="-17145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3150"/>
            </a:lvl1pPr>
            <a:lvl2pPr lvl="1" algn="r" rtl="0">
              <a:spcBef>
                <a:spcPts val="0"/>
              </a:spcBef>
              <a:spcAft>
                <a:spcPts val="0"/>
              </a:spcAft>
              <a:buSzPts val="4200"/>
              <a:buNone/>
              <a:defRPr sz="3150"/>
            </a:lvl2pPr>
            <a:lvl3pPr lvl="2" algn="r" rtl="0">
              <a:spcBef>
                <a:spcPts val="0"/>
              </a:spcBef>
              <a:spcAft>
                <a:spcPts val="0"/>
              </a:spcAft>
              <a:buSzPts val="4200"/>
              <a:buNone/>
              <a:defRPr sz="3150"/>
            </a:lvl3pPr>
            <a:lvl4pPr lvl="3" algn="r" rtl="0">
              <a:spcBef>
                <a:spcPts val="0"/>
              </a:spcBef>
              <a:spcAft>
                <a:spcPts val="0"/>
              </a:spcAft>
              <a:buSzPts val="4200"/>
              <a:buNone/>
              <a:defRPr sz="3150"/>
            </a:lvl4pPr>
            <a:lvl5pPr lvl="4" algn="r" rtl="0">
              <a:spcBef>
                <a:spcPts val="0"/>
              </a:spcBef>
              <a:spcAft>
                <a:spcPts val="0"/>
              </a:spcAft>
              <a:buSzPts val="4200"/>
              <a:buNone/>
              <a:defRPr sz="3150"/>
            </a:lvl5pPr>
            <a:lvl6pPr lvl="5" algn="r" rtl="0">
              <a:spcBef>
                <a:spcPts val="0"/>
              </a:spcBef>
              <a:spcAft>
                <a:spcPts val="0"/>
              </a:spcAft>
              <a:buSzPts val="4200"/>
              <a:buNone/>
              <a:defRPr sz="3150"/>
            </a:lvl6pPr>
            <a:lvl7pPr lvl="6" algn="r" rtl="0">
              <a:spcBef>
                <a:spcPts val="0"/>
              </a:spcBef>
              <a:spcAft>
                <a:spcPts val="0"/>
              </a:spcAft>
              <a:buSzPts val="4200"/>
              <a:buNone/>
              <a:defRPr sz="3150"/>
            </a:lvl7pPr>
            <a:lvl8pPr lvl="7" algn="r" rtl="0">
              <a:spcBef>
                <a:spcPts val="0"/>
              </a:spcBef>
              <a:spcAft>
                <a:spcPts val="0"/>
              </a:spcAft>
              <a:buSzPts val="4200"/>
              <a:buNone/>
              <a:defRPr sz="3150"/>
            </a:lvl8pPr>
            <a:lvl9pPr lvl="8" algn="r" rtl="0">
              <a:spcBef>
                <a:spcPts val="0"/>
              </a:spcBef>
              <a:spcAft>
                <a:spcPts val="0"/>
              </a:spcAft>
              <a:buSzPts val="4200"/>
              <a:buNone/>
              <a:defRPr sz="3150"/>
            </a:lvl9pPr>
          </a:lstStyle>
          <a:p>
            <a:endParaRPr/>
          </a:p>
        </p:txBody>
      </p:sp>
    </p:spTree>
    <p:extLst>
      <p:ext uri="{BB962C8B-B14F-4D97-AF65-F5344CB8AC3E}">
        <p14:creationId xmlns:p14="http://schemas.microsoft.com/office/powerpoint/2010/main" val="128893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821267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3186088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4500"/>
            </a:lvl1pPr>
            <a:lvl2pPr lvl="1">
              <a:spcBef>
                <a:spcPts val="0"/>
              </a:spcBef>
              <a:spcAft>
                <a:spcPts val="0"/>
              </a:spcAft>
              <a:buNone/>
              <a:defRPr sz="4500">
                <a:latin typeface="Nunito"/>
                <a:ea typeface="Nunito"/>
                <a:cs typeface="Nunito"/>
                <a:sym typeface="Nunito"/>
              </a:defRPr>
            </a:lvl2pPr>
            <a:lvl3pPr lvl="2">
              <a:spcBef>
                <a:spcPts val="0"/>
              </a:spcBef>
              <a:spcAft>
                <a:spcPts val="0"/>
              </a:spcAft>
              <a:buNone/>
              <a:defRPr sz="4500">
                <a:latin typeface="Nunito"/>
                <a:ea typeface="Nunito"/>
                <a:cs typeface="Nunito"/>
                <a:sym typeface="Nunito"/>
              </a:defRPr>
            </a:lvl3pPr>
            <a:lvl4pPr lvl="3">
              <a:spcBef>
                <a:spcPts val="0"/>
              </a:spcBef>
              <a:spcAft>
                <a:spcPts val="0"/>
              </a:spcAft>
              <a:buNone/>
              <a:defRPr sz="4500">
                <a:latin typeface="Nunito"/>
                <a:ea typeface="Nunito"/>
                <a:cs typeface="Nunito"/>
                <a:sym typeface="Nunito"/>
              </a:defRPr>
            </a:lvl4pPr>
            <a:lvl5pPr lvl="4">
              <a:spcBef>
                <a:spcPts val="0"/>
              </a:spcBef>
              <a:spcAft>
                <a:spcPts val="0"/>
              </a:spcAft>
              <a:buNone/>
              <a:defRPr sz="4500">
                <a:latin typeface="Nunito"/>
                <a:ea typeface="Nunito"/>
                <a:cs typeface="Nunito"/>
                <a:sym typeface="Nunito"/>
              </a:defRPr>
            </a:lvl5pPr>
            <a:lvl6pPr lvl="5">
              <a:spcBef>
                <a:spcPts val="0"/>
              </a:spcBef>
              <a:spcAft>
                <a:spcPts val="0"/>
              </a:spcAft>
              <a:buNone/>
              <a:defRPr sz="4500">
                <a:latin typeface="Nunito"/>
                <a:ea typeface="Nunito"/>
                <a:cs typeface="Nunito"/>
                <a:sym typeface="Nunito"/>
              </a:defRPr>
            </a:lvl6pPr>
            <a:lvl7pPr lvl="6">
              <a:spcBef>
                <a:spcPts val="0"/>
              </a:spcBef>
              <a:spcAft>
                <a:spcPts val="0"/>
              </a:spcAft>
              <a:buNone/>
              <a:defRPr sz="4500">
                <a:latin typeface="Nunito"/>
                <a:ea typeface="Nunito"/>
                <a:cs typeface="Nunito"/>
                <a:sym typeface="Nunito"/>
              </a:defRPr>
            </a:lvl7pPr>
            <a:lvl8pPr lvl="7">
              <a:spcBef>
                <a:spcPts val="0"/>
              </a:spcBef>
              <a:spcAft>
                <a:spcPts val="0"/>
              </a:spcAft>
              <a:buNone/>
              <a:defRPr sz="4500">
                <a:latin typeface="Nunito"/>
                <a:ea typeface="Nunito"/>
                <a:cs typeface="Nunito"/>
                <a:sym typeface="Nunito"/>
              </a:defRPr>
            </a:lvl8pPr>
            <a:lvl9pPr lvl="8">
              <a:spcBef>
                <a:spcPts val="0"/>
              </a:spcBef>
              <a:spcAft>
                <a:spcPts val="0"/>
              </a:spcAft>
              <a:buNone/>
              <a:defRPr sz="45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200"/>
            </a:lvl1pPr>
            <a:lvl2pPr lvl="1" algn="ctr">
              <a:spcBef>
                <a:spcPts val="0"/>
              </a:spcBef>
              <a:spcAft>
                <a:spcPts val="0"/>
              </a:spcAft>
              <a:buNone/>
              <a:defRPr sz="1200"/>
            </a:lvl2pPr>
            <a:lvl3pPr lvl="2" algn="ctr">
              <a:spcBef>
                <a:spcPts val="0"/>
              </a:spcBef>
              <a:spcAft>
                <a:spcPts val="0"/>
              </a:spcAft>
              <a:buNone/>
              <a:defRPr sz="1200"/>
            </a:lvl3pPr>
            <a:lvl4pPr lvl="3" algn="ctr">
              <a:spcBef>
                <a:spcPts val="0"/>
              </a:spcBef>
              <a:spcAft>
                <a:spcPts val="0"/>
              </a:spcAft>
              <a:buNone/>
              <a:defRPr sz="1200"/>
            </a:lvl4pPr>
            <a:lvl5pPr lvl="4" algn="ctr">
              <a:spcBef>
                <a:spcPts val="0"/>
              </a:spcBef>
              <a:spcAft>
                <a:spcPts val="0"/>
              </a:spcAft>
              <a:buNone/>
              <a:defRPr sz="1200"/>
            </a:lvl5pPr>
            <a:lvl6pPr lvl="5" algn="ctr">
              <a:spcBef>
                <a:spcPts val="0"/>
              </a:spcBef>
              <a:spcAft>
                <a:spcPts val="0"/>
              </a:spcAft>
              <a:buNone/>
              <a:defRPr sz="1200"/>
            </a:lvl6pPr>
            <a:lvl7pPr lvl="6" algn="ctr">
              <a:spcBef>
                <a:spcPts val="0"/>
              </a:spcBef>
              <a:spcAft>
                <a:spcPts val="0"/>
              </a:spcAft>
              <a:buNone/>
              <a:defRPr sz="1200"/>
            </a:lvl7pPr>
            <a:lvl8pPr lvl="7" algn="ctr">
              <a:spcBef>
                <a:spcPts val="0"/>
              </a:spcBef>
              <a:spcAft>
                <a:spcPts val="0"/>
              </a:spcAft>
              <a:buNone/>
              <a:defRPr sz="1200"/>
            </a:lvl8pPr>
            <a:lvl9pPr lvl="8" algn="ctr">
              <a:spcBef>
                <a:spcPts val="0"/>
              </a:spcBef>
              <a:spcAft>
                <a:spcPts val="0"/>
              </a:spcAft>
              <a:buNone/>
              <a:defRPr sz="12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3750"/>
            </a:lvl1pPr>
            <a:lvl2pPr lvl="1" algn="ctr">
              <a:spcBef>
                <a:spcPts val="0"/>
              </a:spcBef>
              <a:spcAft>
                <a:spcPts val="0"/>
              </a:spcAft>
              <a:buNone/>
              <a:defRPr sz="3750"/>
            </a:lvl2pPr>
            <a:lvl3pPr lvl="2" algn="ctr">
              <a:spcBef>
                <a:spcPts val="0"/>
              </a:spcBef>
              <a:spcAft>
                <a:spcPts val="0"/>
              </a:spcAft>
              <a:buNone/>
              <a:defRPr sz="3750"/>
            </a:lvl3pPr>
            <a:lvl4pPr lvl="3" algn="ctr">
              <a:spcBef>
                <a:spcPts val="0"/>
              </a:spcBef>
              <a:spcAft>
                <a:spcPts val="0"/>
              </a:spcAft>
              <a:buNone/>
              <a:defRPr sz="3750"/>
            </a:lvl4pPr>
            <a:lvl5pPr lvl="4" algn="ctr">
              <a:spcBef>
                <a:spcPts val="0"/>
              </a:spcBef>
              <a:spcAft>
                <a:spcPts val="0"/>
              </a:spcAft>
              <a:buNone/>
              <a:defRPr sz="3750"/>
            </a:lvl5pPr>
            <a:lvl6pPr lvl="5" algn="ctr">
              <a:spcBef>
                <a:spcPts val="0"/>
              </a:spcBef>
              <a:spcAft>
                <a:spcPts val="0"/>
              </a:spcAft>
              <a:buNone/>
              <a:defRPr sz="3750"/>
            </a:lvl6pPr>
            <a:lvl7pPr lvl="6" algn="ctr">
              <a:spcBef>
                <a:spcPts val="0"/>
              </a:spcBef>
              <a:spcAft>
                <a:spcPts val="0"/>
              </a:spcAft>
              <a:buNone/>
              <a:defRPr sz="3750"/>
            </a:lvl7pPr>
            <a:lvl8pPr lvl="7" algn="ctr">
              <a:spcBef>
                <a:spcPts val="0"/>
              </a:spcBef>
              <a:spcAft>
                <a:spcPts val="0"/>
              </a:spcAft>
              <a:buNone/>
              <a:defRPr sz="3750"/>
            </a:lvl8pPr>
            <a:lvl9pPr lvl="8" algn="ctr">
              <a:spcBef>
                <a:spcPts val="0"/>
              </a:spcBef>
              <a:spcAft>
                <a:spcPts val="0"/>
              </a:spcAft>
              <a:buNone/>
              <a:defRPr sz="375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750"/>
            </a:lvl1pPr>
            <a:lvl2pPr lvl="1" algn="ctr" rtl="0">
              <a:spcBef>
                <a:spcPts val="0"/>
              </a:spcBef>
              <a:spcAft>
                <a:spcPts val="0"/>
              </a:spcAft>
              <a:buNone/>
              <a:defRPr sz="3750"/>
            </a:lvl2pPr>
            <a:lvl3pPr lvl="2" algn="ctr" rtl="0">
              <a:spcBef>
                <a:spcPts val="0"/>
              </a:spcBef>
              <a:spcAft>
                <a:spcPts val="0"/>
              </a:spcAft>
              <a:buNone/>
              <a:defRPr sz="3750"/>
            </a:lvl3pPr>
            <a:lvl4pPr lvl="3" algn="ctr" rtl="0">
              <a:spcBef>
                <a:spcPts val="0"/>
              </a:spcBef>
              <a:spcAft>
                <a:spcPts val="0"/>
              </a:spcAft>
              <a:buNone/>
              <a:defRPr sz="3750"/>
            </a:lvl4pPr>
            <a:lvl5pPr lvl="4" algn="ctr" rtl="0">
              <a:spcBef>
                <a:spcPts val="0"/>
              </a:spcBef>
              <a:spcAft>
                <a:spcPts val="0"/>
              </a:spcAft>
              <a:buNone/>
              <a:defRPr sz="3750"/>
            </a:lvl5pPr>
            <a:lvl6pPr lvl="5" algn="ctr" rtl="0">
              <a:spcBef>
                <a:spcPts val="0"/>
              </a:spcBef>
              <a:spcAft>
                <a:spcPts val="0"/>
              </a:spcAft>
              <a:buNone/>
              <a:defRPr sz="3750"/>
            </a:lvl6pPr>
            <a:lvl7pPr lvl="6" algn="ctr" rtl="0">
              <a:spcBef>
                <a:spcPts val="0"/>
              </a:spcBef>
              <a:spcAft>
                <a:spcPts val="0"/>
              </a:spcAft>
              <a:buNone/>
              <a:defRPr sz="3750"/>
            </a:lvl7pPr>
            <a:lvl8pPr lvl="7" algn="ctr" rtl="0">
              <a:spcBef>
                <a:spcPts val="0"/>
              </a:spcBef>
              <a:spcAft>
                <a:spcPts val="0"/>
              </a:spcAft>
              <a:buNone/>
              <a:defRPr sz="3750"/>
            </a:lvl8pPr>
            <a:lvl9pPr lvl="8" algn="ctr" rtl="0">
              <a:spcBef>
                <a:spcPts val="0"/>
              </a:spcBef>
              <a:spcAft>
                <a:spcPts val="0"/>
              </a:spcAft>
              <a:buNone/>
              <a:defRPr sz="375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Tree>
    <p:extLst>
      <p:ext uri="{BB962C8B-B14F-4D97-AF65-F5344CB8AC3E}">
        <p14:creationId xmlns:p14="http://schemas.microsoft.com/office/powerpoint/2010/main" val="149668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subtitle + text ">
  <p:cSld name="Title + subtitle + text ">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a:lvl1pPr>
            <a:lvl2pPr lvl="1" rtl="0">
              <a:spcBef>
                <a:spcPts val="0"/>
              </a:spcBef>
              <a:spcAft>
                <a:spcPts val="0"/>
              </a:spcAft>
              <a:buNone/>
              <a:defRPr sz="4500">
                <a:latin typeface="Nunito"/>
                <a:ea typeface="Nunito"/>
                <a:cs typeface="Nunito"/>
                <a:sym typeface="Nunito"/>
              </a:defRPr>
            </a:lvl2pPr>
            <a:lvl3pPr lvl="2" rtl="0">
              <a:spcBef>
                <a:spcPts val="0"/>
              </a:spcBef>
              <a:spcAft>
                <a:spcPts val="0"/>
              </a:spcAft>
              <a:buNone/>
              <a:defRPr sz="4500">
                <a:latin typeface="Nunito"/>
                <a:ea typeface="Nunito"/>
                <a:cs typeface="Nunito"/>
                <a:sym typeface="Nunito"/>
              </a:defRPr>
            </a:lvl3pPr>
            <a:lvl4pPr lvl="3" rtl="0">
              <a:spcBef>
                <a:spcPts val="0"/>
              </a:spcBef>
              <a:spcAft>
                <a:spcPts val="0"/>
              </a:spcAft>
              <a:buNone/>
              <a:defRPr sz="4500">
                <a:latin typeface="Nunito"/>
                <a:ea typeface="Nunito"/>
                <a:cs typeface="Nunito"/>
                <a:sym typeface="Nunito"/>
              </a:defRPr>
            </a:lvl4pPr>
            <a:lvl5pPr lvl="4" rtl="0">
              <a:spcBef>
                <a:spcPts val="0"/>
              </a:spcBef>
              <a:spcAft>
                <a:spcPts val="0"/>
              </a:spcAft>
              <a:buNone/>
              <a:defRPr sz="4500">
                <a:latin typeface="Nunito"/>
                <a:ea typeface="Nunito"/>
                <a:cs typeface="Nunito"/>
                <a:sym typeface="Nunito"/>
              </a:defRPr>
            </a:lvl5pPr>
            <a:lvl6pPr lvl="5" rtl="0">
              <a:spcBef>
                <a:spcPts val="0"/>
              </a:spcBef>
              <a:spcAft>
                <a:spcPts val="0"/>
              </a:spcAft>
              <a:buNone/>
              <a:defRPr sz="4500">
                <a:latin typeface="Nunito"/>
                <a:ea typeface="Nunito"/>
                <a:cs typeface="Nunito"/>
                <a:sym typeface="Nunito"/>
              </a:defRPr>
            </a:lvl6pPr>
            <a:lvl7pPr lvl="6" rtl="0">
              <a:spcBef>
                <a:spcPts val="0"/>
              </a:spcBef>
              <a:spcAft>
                <a:spcPts val="0"/>
              </a:spcAft>
              <a:buNone/>
              <a:defRPr sz="4500">
                <a:latin typeface="Nunito"/>
                <a:ea typeface="Nunito"/>
                <a:cs typeface="Nunito"/>
                <a:sym typeface="Nunito"/>
              </a:defRPr>
            </a:lvl7pPr>
            <a:lvl8pPr lvl="7" rtl="0">
              <a:spcBef>
                <a:spcPts val="0"/>
              </a:spcBef>
              <a:spcAft>
                <a:spcPts val="0"/>
              </a:spcAft>
              <a:buNone/>
              <a:defRPr sz="4500">
                <a:latin typeface="Nunito"/>
                <a:ea typeface="Nunito"/>
                <a:cs typeface="Nunito"/>
                <a:sym typeface="Nunito"/>
              </a:defRPr>
            </a:lvl8pPr>
            <a:lvl9pPr lvl="8" rtl="0">
              <a:spcBef>
                <a:spcPts val="0"/>
              </a:spcBef>
              <a:spcAft>
                <a:spcPts val="0"/>
              </a:spcAft>
              <a:buNone/>
              <a:defRPr sz="45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155968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ubtitle + text  2">
  <p:cSld name="Title + subtitle + text  2">
    <p:spTree>
      <p:nvGrpSpPr>
        <p:cNvPr id="1" name="Shape 66"/>
        <p:cNvGrpSpPr/>
        <p:nvPr/>
      </p:nvGrpSpPr>
      <p:grpSpPr>
        <a:xfrm>
          <a:off x="0" y="0"/>
          <a:ext cx="0" cy="0"/>
          <a:chOff x="0" y="0"/>
          <a:chExt cx="0" cy="0"/>
        </a:xfrm>
      </p:grpSpPr>
      <p:grpSp>
        <p:nvGrpSpPr>
          <p:cNvPr id="67" name="Google Shape;67;p15"/>
          <p:cNvGrpSpPr/>
          <p:nvPr/>
        </p:nvGrpSpPr>
        <p:grpSpPr>
          <a:xfrm>
            <a:off x="6345153" y="1601354"/>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06" name="Google Shape;106;p15"/>
          <p:cNvGrpSpPr/>
          <p:nvPr/>
        </p:nvGrpSpPr>
        <p:grpSpPr>
          <a:xfrm>
            <a:off x="393548" y="1331158"/>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136" name="Google Shape;136;p15"/>
          <p:cNvSpPr/>
          <p:nvPr/>
        </p:nvSpPr>
        <p:spPr>
          <a:xfrm>
            <a:off x="1975427"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a:lvl1pPr>
            <a:lvl2pPr lvl="1" rtl="0">
              <a:spcBef>
                <a:spcPts val="0"/>
              </a:spcBef>
              <a:spcAft>
                <a:spcPts val="0"/>
              </a:spcAft>
              <a:buNone/>
              <a:defRPr sz="4500">
                <a:latin typeface="Nunito"/>
                <a:ea typeface="Nunito"/>
                <a:cs typeface="Nunito"/>
                <a:sym typeface="Nunito"/>
              </a:defRPr>
            </a:lvl2pPr>
            <a:lvl3pPr lvl="2" rtl="0">
              <a:spcBef>
                <a:spcPts val="0"/>
              </a:spcBef>
              <a:spcAft>
                <a:spcPts val="0"/>
              </a:spcAft>
              <a:buNone/>
              <a:defRPr sz="4500">
                <a:latin typeface="Nunito"/>
                <a:ea typeface="Nunito"/>
                <a:cs typeface="Nunito"/>
                <a:sym typeface="Nunito"/>
              </a:defRPr>
            </a:lvl3pPr>
            <a:lvl4pPr lvl="3" rtl="0">
              <a:spcBef>
                <a:spcPts val="0"/>
              </a:spcBef>
              <a:spcAft>
                <a:spcPts val="0"/>
              </a:spcAft>
              <a:buNone/>
              <a:defRPr sz="4500">
                <a:latin typeface="Nunito"/>
                <a:ea typeface="Nunito"/>
                <a:cs typeface="Nunito"/>
                <a:sym typeface="Nunito"/>
              </a:defRPr>
            </a:lvl4pPr>
            <a:lvl5pPr lvl="4" rtl="0">
              <a:spcBef>
                <a:spcPts val="0"/>
              </a:spcBef>
              <a:spcAft>
                <a:spcPts val="0"/>
              </a:spcAft>
              <a:buNone/>
              <a:defRPr sz="4500">
                <a:latin typeface="Nunito"/>
                <a:ea typeface="Nunito"/>
                <a:cs typeface="Nunito"/>
                <a:sym typeface="Nunito"/>
              </a:defRPr>
            </a:lvl5pPr>
            <a:lvl6pPr lvl="5" rtl="0">
              <a:spcBef>
                <a:spcPts val="0"/>
              </a:spcBef>
              <a:spcAft>
                <a:spcPts val="0"/>
              </a:spcAft>
              <a:buNone/>
              <a:defRPr sz="4500">
                <a:latin typeface="Nunito"/>
                <a:ea typeface="Nunito"/>
                <a:cs typeface="Nunito"/>
                <a:sym typeface="Nunito"/>
              </a:defRPr>
            </a:lvl6pPr>
            <a:lvl7pPr lvl="6" rtl="0">
              <a:spcBef>
                <a:spcPts val="0"/>
              </a:spcBef>
              <a:spcAft>
                <a:spcPts val="0"/>
              </a:spcAft>
              <a:buNone/>
              <a:defRPr sz="4500">
                <a:latin typeface="Nunito"/>
                <a:ea typeface="Nunito"/>
                <a:cs typeface="Nunito"/>
                <a:sym typeface="Nunito"/>
              </a:defRPr>
            </a:lvl7pPr>
            <a:lvl8pPr lvl="7" rtl="0">
              <a:spcBef>
                <a:spcPts val="0"/>
              </a:spcBef>
              <a:spcAft>
                <a:spcPts val="0"/>
              </a:spcAft>
              <a:buNone/>
              <a:defRPr sz="4500">
                <a:latin typeface="Nunito"/>
                <a:ea typeface="Nunito"/>
                <a:cs typeface="Nunito"/>
                <a:sym typeface="Nunito"/>
              </a:defRPr>
            </a:lvl8pPr>
            <a:lvl9pPr lvl="8" rtl="0">
              <a:spcBef>
                <a:spcPts val="0"/>
              </a:spcBef>
              <a:spcAft>
                <a:spcPts val="0"/>
              </a:spcAft>
              <a:buNone/>
              <a:defRPr sz="45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Tree>
    <p:extLst>
      <p:ext uri="{BB962C8B-B14F-4D97-AF65-F5344CB8AC3E}">
        <p14:creationId xmlns:p14="http://schemas.microsoft.com/office/powerpoint/2010/main" val="2578403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ext">
  <p:cSld name="Only text">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3000" b="0"/>
            </a:lvl1pPr>
            <a:lvl2pPr lvl="1">
              <a:spcBef>
                <a:spcPts val="0"/>
              </a:spcBef>
              <a:spcAft>
                <a:spcPts val="0"/>
              </a:spcAft>
              <a:buNone/>
              <a:defRPr sz="3000"/>
            </a:lvl2pPr>
            <a:lvl3pPr lvl="2">
              <a:spcBef>
                <a:spcPts val="0"/>
              </a:spcBef>
              <a:spcAft>
                <a:spcPts val="0"/>
              </a:spcAft>
              <a:buNone/>
              <a:defRPr sz="3000"/>
            </a:lvl3pPr>
            <a:lvl4pPr lvl="3">
              <a:spcBef>
                <a:spcPts val="0"/>
              </a:spcBef>
              <a:spcAft>
                <a:spcPts val="0"/>
              </a:spcAft>
              <a:buNone/>
              <a:defRPr sz="3000"/>
            </a:lvl4pPr>
            <a:lvl5pPr lvl="4">
              <a:spcBef>
                <a:spcPts val="0"/>
              </a:spcBef>
              <a:spcAft>
                <a:spcPts val="0"/>
              </a:spcAft>
              <a:buNone/>
              <a:defRPr sz="3000"/>
            </a:lvl5pPr>
            <a:lvl6pPr lvl="5">
              <a:spcBef>
                <a:spcPts val="0"/>
              </a:spcBef>
              <a:spcAft>
                <a:spcPts val="0"/>
              </a:spcAft>
              <a:buNone/>
              <a:defRPr sz="3000"/>
            </a:lvl6pPr>
            <a:lvl7pPr lvl="6">
              <a:spcBef>
                <a:spcPts val="0"/>
              </a:spcBef>
              <a:spcAft>
                <a:spcPts val="0"/>
              </a:spcAft>
              <a:buNone/>
              <a:defRPr sz="3000"/>
            </a:lvl7pPr>
            <a:lvl8pPr lvl="7">
              <a:spcBef>
                <a:spcPts val="0"/>
              </a:spcBef>
              <a:spcAft>
                <a:spcPts val="0"/>
              </a:spcAft>
              <a:buNone/>
              <a:defRPr sz="3000"/>
            </a:lvl8pPr>
            <a:lvl9pPr lvl="8">
              <a:spcBef>
                <a:spcPts val="0"/>
              </a:spcBef>
              <a:spcAft>
                <a:spcPts val="0"/>
              </a:spcAft>
              <a:buNone/>
              <a:defRPr sz="3000"/>
            </a:lvl9pPr>
          </a:lstStyle>
          <a:p>
            <a:endParaRPr/>
          </a:p>
        </p:txBody>
      </p:sp>
    </p:spTree>
    <p:extLst>
      <p:ext uri="{BB962C8B-B14F-4D97-AF65-F5344CB8AC3E}">
        <p14:creationId xmlns:p14="http://schemas.microsoft.com/office/powerpoint/2010/main" val="1717309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0"/>
        <p:cNvGrpSpPr/>
        <p:nvPr/>
      </p:nvGrpSpPr>
      <p:grpSpPr>
        <a:xfrm>
          <a:off x="0" y="0"/>
          <a:ext cx="0" cy="0"/>
          <a:chOff x="0" y="0"/>
          <a:chExt cx="0" cy="0"/>
        </a:xfrm>
      </p:grpSpPr>
      <p:sp>
        <p:nvSpPr>
          <p:cNvPr id="241" name="Google Shape;241;p19"/>
          <p:cNvSpPr/>
          <p:nvPr/>
        </p:nvSpPr>
        <p:spPr>
          <a:xfrm>
            <a:off x="352811" y="1089453"/>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825"/>
            </a:lvl1pPr>
            <a:lvl2pPr lvl="1">
              <a:spcBef>
                <a:spcPts val="0"/>
              </a:spcBef>
              <a:spcAft>
                <a:spcPts val="0"/>
              </a:spcAft>
              <a:buNone/>
              <a:defRPr sz="1200"/>
            </a:lvl2pPr>
            <a:lvl3pPr lvl="2">
              <a:spcBef>
                <a:spcPts val="1200"/>
              </a:spcBef>
              <a:spcAft>
                <a:spcPts val="0"/>
              </a:spcAft>
              <a:buNone/>
              <a:defRPr sz="1200"/>
            </a:lvl3pPr>
            <a:lvl4pPr lvl="3">
              <a:spcBef>
                <a:spcPts val="1200"/>
              </a:spcBef>
              <a:spcAft>
                <a:spcPts val="0"/>
              </a:spcAft>
              <a:buNone/>
              <a:defRPr sz="1200"/>
            </a:lvl4pPr>
            <a:lvl5pPr lvl="4">
              <a:spcBef>
                <a:spcPts val="1200"/>
              </a:spcBef>
              <a:spcAft>
                <a:spcPts val="0"/>
              </a:spcAft>
              <a:buNone/>
              <a:defRPr sz="1200"/>
            </a:lvl5pPr>
            <a:lvl6pPr lvl="5">
              <a:spcBef>
                <a:spcPts val="1200"/>
              </a:spcBef>
              <a:spcAft>
                <a:spcPts val="0"/>
              </a:spcAft>
              <a:buNone/>
              <a:defRPr sz="1200"/>
            </a:lvl6pPr>
            <a:lvl7pPr lvl="6">
              <a:spcBef>
                <a:spcPts val="1200"/>
              </a:spcBef>
              <a:spcAft>
                <a:spcPts val="0"/>
              </a:spcAft>
              <a:buNone/>
              <a:defRPr sz="1200"/>
            </a:lvl7pPr>
            <a:lvl8pPr lvl="7">
              <a:spcBef>
                <a:spcPts val="1200"/>
              </a:spcBef>
              <a:spcAft>
                <a:spcPts val="0"/>
              </a:spcAft>
              <a:buNone/>
              <a:defRPr sz="1200"/>
            </a:lvl8pPr>
            <a:lvl9pPr lvl="8">
              <a:spcBef>
                <a:spcPts val="1200"/>
              </a:spcBef>
              <a:spcAft>
                <a:spcPts val="1200"/>
              </a:spcAft>
              <a:buNone/>
              <a:defRPr sz="12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5"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261" name="Google Shape;261;p19"/>
          <p:cNvGrpSpPr/>
          <p:nvPr/>
        </p:nvGrpSpPr>
        <p:grpSpPr>
          <a:xfrm>
            <a:off x="8148214"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221047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9000"/>
            </a:lvl1pPr>
            <a:lvl2pPr lvl="1">
              <a:spcBef>
                <a:spcPts val="0"/>
              </a:spcBef>
              <a:spcAft>
                <a:spcPts val="0"/>
              </a:spcAft>
              <a:buNone/>
              <a:defRPr sz="9000">
                <a:latin typeface="Nunito"/>
                <a:ea typeface="Nunito"/>
                <a:cs typeface="Nunito"/>
                <a:sym typeface="Nunito"/>
              </a:defRPr>
            </a:lvl2pPr>
            <a:lvl3pPr lvl="2">
              <a:spcBef>
                <a:spcPts val="0"/>
              </a:spcBef>
              <a:spcAft>
                <a:spcPts val="0"/>
              </a:spcAft>
              <a:buNone/>
              <a:defRPr sz="9000">
                <a:latin typeface="Nunito"/>
                <a:ea typeface="Nunito"/>
                <a:cs typeface="Nunito"/>
                <a:sym typeface="Nunito"/>
              </a:defRPr>
            </a:lvl3pPr>
            <a:lvl4pPr lvl="3">
              <a:spcBef>
                <a:spcPts val="0"/>
              </a:spcBef>
              <a:spcAft>
                <a:spcPts val="0"/>
              </a:spcAft>
              <a:buNone/>
              <a:defRPr sz="9000">
                <a:latin typeface="Nunito"/>
                <a:ea typeface="Nunito"/>
                <a:cs typeface="Nunito"/>
                <a:sym typeface="Nunito"/>
              </a:defRPr>
            </a:lvl4pPr>
            <a:lvl5pPr lvl="4">
              <a:spcBef>
                <a:spcPts val="0"/>
              </a:spcBef>
              <a:spcAft>
                <a:spcPts val="0"/>
              </a:spcAft>
              <a:buNone/>
              <a:defRPr sz="9000">
                <a:latin typeface="Nunito"/>
                <a:ea typeface="Nunito"/>
                <a:cs typeface="Nunito"/>
                <a:sym typeface="Nunito"/>
              </a:defRPr>
            </a:lvl5pPr>
            <a:lvl6pPr lvl="5">
              <a:spcBef>
                <a:spcPts val="0"/>
              </a:spcBef>
              <a:spcAft>
                <a:spcPts val="0"/>
              </a:spcAft>
              <a:buNone/>
              <a:defRPr sz="9000">
                <a:latin typeface="Nunito"/>
                <a:ea typeface="Nunito"/>
                <a:cs typeface="Nunito"/>
                <a:sym typeface="Nunito"/>
              </a:defRPr>
            </a:lvl6pPr>
            <a:lvl7pPr lvl="6">
              <a:spcBef>
                <a:spcPts val="0"/>
              </a:spcBef>
              <a:spcAft>
                <a:spcPts val="0"/>
              </a:spcAft>
              <a:buNone/>
              <a:defRPr sz="9000">
                <a:latin typeface="Nunito"/>
                <a:ea typeface="Nunito"/>
                <a:cs typeface="Nunito"/>
                <a:sym typeface="Nunito"/>
              </a:defRPr>
            </a:lvl7pPr>
            <a:lvl8pPr lvl="7">
              <a:spcBef>
                <a:spcPts val="0"/>
              </a:spcBef>
              <a:spcAft>
                <a:spcPts val="0"/>
              </a:spcAft>
              <a:buNone/>
              <a:defRPr sz="9000">
                <a:latin typeface="Nunito"/>
                <a:ea typeface="Nunito"/>
                <a:cs typeface="Nunito"/>
                <a:sym typeface="Nunito"/>
              </a:defRPr>
            </a:lvl8pPr>
            <a:lvl9pPr lvl="8">
              <a:spcBef>
                <a:spcPts val="0"/>
              </a:spcBef>
              <a:spcAft>
                <a:spcPts val="0"/>
              </a:spcAft>
              <a:buNone/>
              <a:defRPr sz="9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1200"/>
              </a:spcBef>
              <a:spcAft>
                <a:spcPts val="0"/>
              </a:spcAft>
              <a:buNone/>
              <a:defRPr/>
            </a:lvl2pPr>
            <a:lvl3pPr lvl="2" algn="ctr">
              <a:spcBef>
                <a:spcPts val="1200"/>
              </a:spcBef>
              <a:spcAft>
                <a:spcPts val="0"/>
              </a:spcAft>
              <a:buNone/>
              <a:defRPr/>
            </a:lvl3pPr>
            <a:lvl4pPr lvl="3" algn="ctr">
              <a:spcBef>
                <a:spcPts val="1200"/>
              </a:spcBef>
              <a:spcAft>
                <a:spcPts val="0"/>
              </a:spcAft>
              <a:buNone/>
              <a:defRPr/>
            </a:lvl4pPr>
            <a:lvl5pPr lvl="4" algn="ctr">
              <a:spcBef>
                <a:spcPts val="1200"/>
              </a:spcBef>
              <a:spcAft>
                <a:spcPts val="0"/>
              </a:spcAft>
              <a:buNone/>
              <a:defRPr/>
            </a:lvl5pPr>
            <a:lvl6pPr lvl="5" algn="ctr">
              <a:spcBef>
                <a:spcPts val="1200"/>
              </a:spcBef>
              <a:spcAft>
                <a:spcPts val="0"/>
              </a:spcAft>
              <a:buNone/>
              <a:defRPr/>
            </a:lvl6pPr>
            <a:lvl7pPr lvl="6" algn="ctr">
              <a:spcBef>
                <a:spcPts val="1200"/>
              </a:spcBef>
              <a:spcAft>
                <a:spcPts val="0"/>
              </a:spcAft>
              <a:buNone/>
              <a:defRPr/>
            </a:lvl7pPr>
            <a:lvl8pPr lvl="7" algn="ctr">
              <a:spcBef>
                <a:spcPts val="1200"/>
              </a:spcBef>
              <a:spcAft>
                <a:spcPts val="0"/>
              </a:spcAft>
              <a:buNone/>
              <a:defRPr/>
            </a:lvl8pPr>
            <a:lvl9pPr lvl="8" algn="ctr">
              <a:spcBef>
                <a:spcPts val="1200"/>
              </a:spcBef>
              <a:spcAft>
                <a:spcPts val="1200"/>
              </a:spcAft>
              <a:buNone/>
              <a:defRPr/>
            </a:lvl9pPr>
          </a:lstStyle>
          <a:p>
            <a:endParaRPr/>
          </a:p>
        </p:txBody>
      </p:sp>
      <p:sp>
        <p:nvSpPr>
          <p:cNvPr id="337" name="Google Shape;337;p22"/>
          <p:cNvSpPr txBox="1"/>
          <p:nvPr/>
        </p:nvSpPr>
        <p:spPr>
          <a:xfrm>
            <a:off x="1193269" y="3758800"/>
            <a:ext cx="3208200" cy="6714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 sz="825" b="1">
                <a:solidFill>
                  <a:schemeClr val="lt1"/>
                </a:solidFill>
                <a:latin typeface="Nunito"/>
                <a:ea typeface="Nunito"/>
                <a:cs typeface="Nunito"/>
                <a:sym typeface="Nunito"/>
              </a:rPr>
              <a:t>CREDITS</a:t>
            </a:r>
            <a:r>
              <a:rPr lang="en" sz="825">
                <a:solidFill>
                  <a:schemeClr val="lt1"/>
                </a:solidFill>
                <a:latin typeface="Nunito"/>
                <a:ea typeface="Nunito"/>
                <a:cs typeface="Nunito"/>
                <a:sym typeface="Nunito"/>
              </a:rPr>
              <a:t>: This presentation template was created by </a:t>
            </a:r>
            <a:r>
              <a:rPr lang="en" sz="825" b="1">
                <a:solidFill>
                  <a:schemeClr val="lt1"/>
                </a:solidFill>
                <a:uFill>
                  <a:noFill/>
                </a:uFill>
                <a:latin typeface="Nunito"/>
                <a:ea typeface="Nunito"/>
                <a:cs typeface="Nunito"/>
                <a:sym typeface="Nunito"/>
                <a:hlinkClick r:id="rId2"/>
              </a:rPr>
              <a:t>Slidesgo</a:t>
            </a:r>
            <a:r>
              <a:rPr lang="en" sz="825" b="1">
                <a:solidFill>
                  <a:schemeClr val="lt1"/>
                </a:solidFill>
                <a:latin typeface="Nunito"/>
                <a:ea typeface="Nunito"/>
                <a:cs typeface="Nunito"/>
                <a:sym typeface="Nunito"/>
              </a:rPr>
              <a:t>,</a:t>
            </a:r>
            <a:r>
              <a:rPr lang="en" sz="825">
                <a:solidFill>
                  <a:schemeClr val="lt1"/>
                </a:solidFill>
                <a:latin typeface="Nunito"/>
                <a:ea typeface="Nunito"/>
                <a:cs typeface="Nunito"/>
                <a:sym typeface="Nunito"/>
              </a:rPr>
              <a:t> including icons by </a:t>
            </a:r>
            <a:r>
              <a:rPr lang="en" sz="825" b="1">
                <a:solidFill>
                  <a:schemeClr val="lt1"/>
                </a:solidFill>
                <a:uFill>
                  <a:noFill/>
                </a:uFill>
                <a:latin typeface="Nunito"/>
                <a:ea typeface="Nunito"/>
                <a:cs typeface="Nunito"/>
                <a:sym typeface="Nunito"/>
                <a:hlinkClick r:id="rId3"/>
              </a:rPr>
              <a:t>Flaticon</a:t>
            </a:r>
            <a:r>
              <a:rPr lang="en" sz="825">
                <a:solidFill>
                  <a:schemeClr val="lt1"/>
                </a:solidFill>
                <a:latin typeface="Nunito"/>
                <a:ea typeface="Nunito"/>
                <a:cs typeface="Nunito"/>
                <a:sym typeface="Nunito"/>
              </a:rPr>
              <a:t> and infographics &amp; images by </a:t>
            </a:r>
            <a:r>
              <a:rPr lang="en" sz="825" b="1">
                <a:solidFill>
                  <a:schemeClr val="lt1"/>
                </a:solidFill>
                <a:uFill>
                  <a:noFill/>
                </a:uFill>
                <a:latin typeface="Nunito"/>
                <a:ea typeface="Nunito"/>
                <a:cs typeface="Nunito"/>
                <a:sym typeface="Nunito"/>
                <a:hlinkClick r:id="rId4"/>
              </a:rPr>
              <a:t>Freepik</a:t>
            </a:r>
            <a:r>
              <a:rPr lang="en" sz="825">
                <a:solidFill>
                  <a:schemeClr val="lt1"/>
                </a:solidFill>
                <a:latin typeface="Nunito"/>
                <a:ea typeface="Nunito"/>
                <a:cs typeface="Nunito"/>
                <a:sym typeface="Nunito"/>
              </a:rPr>
              <a:t>.</a:t>
            </a:r>
            <a:endParaRPr sz="825">
              <a:solidFill>
                <a:schemeClr val="lt1"/>
              </a:solidFill>
              <a:latin typeface="Nunito"/>
              <a:ea typeface="Nunito"/>
              <a:cs typeface="Nunito"/>
              <a:sym typeface="Nunito"/>
            </a:endParaRPr>
          </a:p>
        </p:txBody>
      </p:sp>
      <p:grpSp>
        <p:nvGrpSpPr>
          <p:cNvPr id="338" name="Google Shape;338;p22"/>
          <p:cNvGrpSpPr/>
          <p:nvPr/>
        </p:nvGrpSpPr>
        <p:grpSpPr>
          <a:xfrm rot="5400000">
            <a:off x="4488823"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416" name="Google Shape;416;p22"/>
          <p:cNvGrpSpPr/>
          <p:nvPr/>
        </p:nvGrpSpPr>
        <p:grpSpPr>
          <a:xfrm>
            <a:off x="7639303" y="2819376"/>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256099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10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10"/>
        <p:cNvGrpSpPr/>
        <p:nvPr/>
      </p:nvGrpSpPr>
      <p:grpSpPr>
        <a:xfrm>
          <a:off x="0" y="0"/>
          <a:ext cx="0" cy="0"/>
          <a:chOff x="0" y="0"/>
          <a:chExt cx="0" cy="0"/>
        </a:xfrm>
      </p:grpSpPr>
    </p:spTree>
    <p:extLst>
      <p:ext uri="{BB962C8B-B14F-4D97-AF65-F5344CB8AC3E}">
        <p14:creationId xmlns:p14="http://schemas.microsoft.com/office/powerpoint/2010/main" val="198300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4500" b="1"/>
            </a:lvl2pPr>
            <a:lvl3pPr lvl="2" algn="ctr" rtl="0">
              <a:spcBef>
                <a:spcPts val="0"/>
              </a:spcBef>
              <a:spcAft>
                <a:spcPts val="0"/>
              </a:spcAft>
              <a:buSzPts val="6000"/>
              <a:buNone/>
              <a:defRPr sz="4500" b="1"/>
            </a:lvl3pPr>
            <a:lvl4pPr lvl="3" algn="ctr" rtl="0">
              <a:spcBef>
                <a:spcPts val="0"/>
              </a:spcBef>
              <a:spcAft>
                <a:spcPts val="0"/>
              </a:spcAft>
              <a:buSzPts val="6000"/>
              <a:buNone/>
              <a:defRPr sz="4500" b="1"/>
            </a:lvl4pPr>
            <a:lvl5pPr lvl="4" algn="ctr" rtl="0">
              <a:spcBef>
                <a:spcPts val="0"/>
              </a:spcBef>
              <a:spcAft>
                <a:spcPts val="0"/>
              </a:spcAft>
              <a:buSzPts val="6000"/>
              <a:buNone/>
              <a:defRPr sz="4500" b="1"/>
            </a:lvl5pPr>
            <a:lvl6pPr lvl="5" algn="ctr" rtl="0">
              <a:spcBef>
                <a:spcPts val="0"/>
              </a:spcBef>
              <a:spcAft>
                <a:spcPts val="0"/>
              </a:spcAft>
              <a:buSzPts val="6000"/>
              <a:buNone/>
              <a:defRPr sz="4500" b="1"/>
            </a:lvl6pPr>
            <a:lvl7pPr lvl="6" algn="ctr" rtl="0">
              <a:spcBef>
                <a:spcPts val="0"/>
              </a:spcBef>
              <a:spcAft>
                <a:spcPts val="0"/>
              </a:spcAft>
              <a:buSzPts val="6000"/>
              <a:buNone/>
              <a:defRPr sz="4500" b="1"/>
            </a:lvl7pPr>
            <a:lvl8pPr lvl="7" algn="ctr" rtl="0">
              <a:spcBef>
                <a:spcPts val="0"/>
              </a:spcBef>
              <a:spcAft>
                <a:spcPts val="0"/>
              </a:spcAft>
              <a:buSzPts val="6000"/>
              <a:buNone/>
              <a:defRPr sz="4500" b="1"/>
            </a:lvl8pPr>
            <a:lvl9pPr lvl="8" algn="ctr" rtl="0">
              <a:spcBef>
                <a:spcPts val="0"/>
              </a:spcBef>
              <a:spcAft>
                <a:spcPts val="0"/>
              </a:spcAft>
              <a:buSzPts val="6000"/>
              <a:buNone/>
              <a:defRPr sz="4500" b="1"/>
            </a:lvl9pPr>
          </a:lstStyle>
          <a:p>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5250">
                <a:solidFill>
                  <a:schemeClr val="lt1"/>
                </a:solidFill>
              </a:defRPr>
            </a:lvl1pPr>
            <a:lvl2pPr lvl="1" rtl="0">
              <a:lnSpc>
                <a:spcPct val="50000"/>
              </a:lnSpc>
              <a:spcBef>
                <a:spcPts val="0"/>
              </a:spcBef>
              <a:spcAft>
                <a:spcPts val="0"/>
              </a:spcAft>
              <a:buNone/>
              <a:defRPr sz="5250"/>
            </a:lvl2pPr>
            <a:lvl3pPr lvl="2" rtl="0">
              <a:lnSpc>
                <a:spcPct val="50000"/>
              </a:lnSpc>
              <a:spcBef>
                <a:spcPts val="0"/>
              </a:spcBef>
              <a:spcAft>
                <a:spcPts val="0"/>
              </a:spcAft>
              <a:buNone/>
              <a:defRPr sz="5250"/>
            </a:lvl3pPr>
            <a:lvl4pPr lvl="3" rtl="0">
              <a:lnSpc>
                <a:spcPct val="50000"/>
              </a:lnSpc>
              <a:spcBef>
                <a:spcPts val="0"/>
              </a:spcBef>
              <a:spcAft>
                <a:spcPts val="0"/>
              </a:spcAft>
              <a:buNone/>
              <a:defRPr sz="5250"/>
            </a:lvl4pPr>
            <a:lvl5pPr lvl="4" rtl="0">
              <a:lnSpc>
                <a:spcPct val="50000"/>
              </a:lnSpc>
              <a:spcBef>
                <a:spcPts val="0"/>
              </a:spcBef>
              <a:spcAft>
                <a:spcPts val="0"/>
              </a:spcAft>
              <a:buNone/>
              <a:defRPr sz="5250"/>
            </a:lvl5pPr>
            <a:lvl6pPr lvl="5" rtl="0">
              <a:lnSpc>
                <a:spcPct val="50000"/>
              </a:lnSpc>
              <a:spcBef>
                <a:spcPts val="0"/>
              </a:spcBef>
              <a:spcAft>
                <a:spcPts val="0"/>
              </a:spcAft>
              <a:buNone/>
              <a:defRPr sz="5250"/>
            </a:lvl6pPr>
            <a:lvl7pPr lvl="6" rtl="0">
              <a:lnSpc>
                <a:spcPct val="50000"/>
              </a:lnSpc>
              <a:spcBef>
                <a:spcPts val="0"/>
              </a:spcBef>
              <a:spcAft>
                <a:spcPts val="0"/>
              </a:spcAft>
              <a:buNone/>
              <a:defRPr sz="5250"/>
            </a:lvl7pPr>
            <a:lvl8pPr lvl="7" rtl="0">
              <a:lnSpc>
                <a:spcPct val="50000"/>
              </a:lnSpc>
              <a:spcBef>
                <a:spcPts val="0"/>
              </a:spcBef>
              <a:spcAft>
                <a:spcPts val="0"/>
              </a:spcAft>
              <a:buNone/>
              <a:defRPr sz="5250"/>
            </a:lvl8pPr>
            <a:lvl9pPr lvl="8" rtl="0">
              <a:lnSpc>
                <a:spcPct val="50000"/>
              </a:lnSpc>
              <a:spcBef>
                <a:spcPts val="0"/>
              </a:spcBef>
              <a:spcAft>
                <a:spcPts val="0"/>
              </a:spcAft>
              <a:buNone/>
              <a:defRPr sz="5250"/>
            </a:lvl9pPr>
          </a:lstStyle>
          <a:p>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28575" lvl="0" algn="ctr" rtl="0">
              <a:spcBef>
                <a:spcPts val="0"/>
              </a:spcBef>
              <a:spcAft>
                <a:spcPts val="0"/>
              </a:spcAft>
              <a:buNone/>
              <a:defRPr sz="1200"/>
            </a:lvl1pPr>
            <a:lvl2pPr marR="28575" lvl="1" algn="ctr" rtl="0">
              <a:spcBef>
                <a:spcPts val="0"/>
              </a:spcBef>
              <a:spcAft>
                <a:spcPts val="0"/>
              </a:spcAft>
              <a:buNone/>
              <a:defRPr sz="1200"/>
            </a:lvl2pPr>
            <a:lvl3pPr marR="28575" lvl="2" algn="ctr" rtl="0">
              <a:spcBef>
                <a:spcPts val="0"/>
              </a:spcBef>
              <a:spcAft>
                <a:spcPts val="0"/>
              </a:spcAft>
              <a:buNone/>
              <a:defRPr sz="1200"/>
            </a:lvl3pPr>
            <a:lvl4pPr marR="28575" lvl="3" algn="ctr" rtl="0">
              <a:spcBef>
                <a:spcPts val="0"/>
              </a:spcBef>
              <a:spcAft>
                <a:spcPts val="0"/>
              </a:spcAft>
              <a:buNone/>
              <a:defRPr sz="1200"/>
            </a:lvl4pPr>
            <a:lvl5pPr marR="28575" lvl="4" algn="ctr" rtl="0">
              <a:spcBef>
                <a:spcPts val="0"/>
              </a:spcBef>
              <a:spcAft>
                <a:spcPts val="0"/>
              </a:spcAft>
              <a:buNone/>
              <a:defRPr sz="1200"/>
            </a:lvl5pPr>
            <a:lvl6pPr marR="28575" lvl="5" algn="ctr" rtl="0">
              <a:spcBef>
                <a:spcPts val="0"/>
              </a:spcBef>
              <a:spcAft>
                <a:spcPts val="0"/>
              </a:spcAft>
              <a:buNone/>
              <a:defRPr sz="1200"/>
            </a:lvl6pPr>
            <a:lvl7pPr marR="28575" lvl="6" algn="ctr" rtl="0">
              <a:spcBef>
                <a:spcPts val="0"/>
              </a:spcBef>
              <a:spcAft>
                <a:spcPts val="0"/>
              </a:spcAft>
              <a:buNone/>
              <a:defRPr sz="1200"/>
            </a:lvl7pPr>
            <a:lvl8pPr marR="28575" lvl="7" algn="ctr" rtl="0">
              <a:spcBef>
                <a:spcPts val="0"/>
              </a:spcBef>
              <a:spcAft>
                <a:spcPts val="0"/>
              </a:spcAft>
              <a:buNone/>
              <a:defRPr sz="1200"/>
            </a:lvl8pPr>
            <a:lvl9pPr marR="28575" lvl="8" algn="ctr" rtl="0">
              <a:spcBef>
                <a:spcPts val="0"/>
              </a:spcBef>
              <a:spcAft>
                <a:spcPts val="0"/>
              </a:spcAft>
              <a:buNone/>
              <a:defRPr sz="1200"/>
            </a:lvl9pPr>
          </a:lstStyle>
          <a:p>
            <a:endParaRPr/>
          </a:p>
        </p:txBody>
      </p:sp>
      <p:sp>
        <p:nvSpPr>
          <p:cNvPr id="615" name="Google Shape;615;p26"/>
          <p:cNvSpPr/>
          <p:nvPr/>
        </p:nvSpPr>
        <p:spPr>
          <a:xfrm flipH="1">
            <a:off x="-771625" y="953001"/>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6" name="Google Shape;616;p26"/>
          <p:cNvSpPr/>
          <p:nvPr/>
        </p:nvSpPr>
        <p:spPr>
          <a:xfrm>
            <a:off x="-8550" y="3730801"/>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7" name="Google Shape;617;p26"/>
          <p:cNvSpPr/>
          <p:nvPr/>
        </p:nvSpPr>
        <p:spPr>
          <a:xfrm flipH="1">
            <a:off x="1958089"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8" name="Google Shape;618;p26"/>
          <p:cNvSpPr/>
          <p:nvPr/>
        </p:nvSpPr>
        <p:spPr>
          <a:xfrm flipH="1">
            <a:off x="8518583"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9" name="Google Shape;619;p26"/>
          <p:cNvSpPr/>
          <p:nvPr/>
        </p:nvSpPr>
        <p:spPr>
          <a:xfrm>
            <a:off x="4595651" y="4687877"/>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460293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7500">
                <a:solidFill>
                  <a:schemeClr val="accent6"/>
                </a:solidFill>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2149572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12800" y="768100"/>
            <a:ext cx="4312800" cy="19293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5250" b="1">
                <a:latin typeface="Nanum Pen Script"/>
                <a:ea typeface="Nanum Pen Script"/>
                <a:cs typeface="Nanum Pen Script"/>
                <a:sym typeface="Nanum Pen Script"/>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r>
              <a:rPr lang="en-US"/>
              <a:t>Click to edit Master title style</a:t>
            </a:r>
            <a:endParaRPr/>
          </a:p>
        </p:txBody>
      </p:sp>
      <p:sp>
        <p:nvSpPr>
          <p:cNvPr id="10" name="Google Shape;10;p2"/>
          <p:cNvSpPr txBox="1">
            <a:spLocks noGrp="1"/>
          </p:cNvSpPr>
          <p:nvPr>
            <p:ph type="subTitle" idx="1"/>
          </p:nvPr>
        </p:nvSpPr>
        <p:spPr>
          <a:xfrm>
            <a:off x="4112800" y="2697338"/>
            <a:ext cx="4312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700">
                <a:solidFill>
                  <a:schemeClr val="lt1"/>
                </a:solidFill>
              </a:defRPr>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r>
              <a:rPr lang="en-US"/>
              <a:t>Click to edit Master subtitle style</a:t>
            </a:r>
            <a:endParaRPr/>
          </a:p>
        </p:txBody>
      </p:sp>
      <p:sp>
        <p:nvSpPr>
          <p:cNvPr id="11" name="Google Shape;11;p2">
            <a:hlinkClick r:id="rId2" action="ppaction://hlinksldjump"/>
          </p:cNvPr>
          <p:cNvSpPr txBox="1">
            <a:spLocks noGrp="1"/>
          </p:cNvSpPr>
          <p:nvPr>
            <p:ph type="subTitle" idx="2"/>
          </p:nvPr>
        </p:nvSpPr>
        <p:spPr>
          <a:xfrm>
            <a:off x="5160250" y="3675338"/>
            <a:ext cx="2217900" cy="603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250"/>
            </a:lvl1pPr>
            <a:lvl2pPr lvl="1" algn="ctr">
              <a:spcBef>
                <a:spcPts val="0"/>
              </a:spcBef>
              <a:spcAft>
                <a:spcPts val="0"/>
              </a:spcAft>
              <a:buNone/>
              <a:defRPr sz="2250"/>
            </a:lvl2pPr>
            <a:lvl3pPr lvl="2" algn="ctr">
              <a:spcBef>
                <a:spcPts val="0"/>
              </a:spcBef>
              <a:spcAft>
                <a:spcPts val="0"/>
              </a:spcAft>
              <a:buNone/>
              <a:defRPr sz="2250"/>
            </a:lvl3pPr>
            <a:lvl4pPr lvl="3" algn="ctr">
              <a:spcBef>
                <a:spcPts val="0"/>
              </a:spcBef>
              <a:spcAft>
                <a:spcPts val="0"/>
              </a:spcAft>
              <a:buNone/>
              <a:defRPr sz="2250"/>
            </a:lvl4pPr>
            <a:lvl5pPr lvl="4" algn="ctr">
              <a:spcBef>
                <a:spcPts val="0"/>
              </a:spcBef>
              <a:spcAft>
                <a:spcPts val="0"/>
              </a:spcAft>
              <a:buNone/>
              <a:defRPr sz="2250"/>
            </a:lvl5pPr>
            <a:lvl6pPr lvl="5" algn="ctr">
              <a:spcBef>
                <a:spcPts val="0"/>
              </a:spcBef>
              <a:spcAft>
                <a:spcPts val="0"/>
              </a:spcAft>
              <a:buNone/>
              <a:defRPr sz="2250"/>
            </a:lvl6pPr>
            <a:lvl7pPr lvl="6" algn="ctr">
              <a:spcBef>
                <a:spcPts val="0"/>
              </a:spcBef>
              <a:spcAft>
                <a:spcPts val="0"/>
              </a:spcAft>
              <a:buNone/>
              <a:defRPr sz="2250"/>
            </a:lvl7pPr>
            <a:lvl8pPr lvl="7" algn="ctr">
              <a:spcBef>
                <a:spcPts val="0"/>
              </a:spcBef>
              <a:spcAft>
                <a:spcPts val="0"/>
              </a:spcAft>
              <a:buNone/>
              <a:defRPr sz="2250"/>
            </a:lvl8pPr>
            <a:lvl9pPr lvl="8" algn="ctr">
              <a:spcBef>
                <a:spcPts val="0"/>
              </a:spcBef>
              <a:spcAft>
                <a:spcPts val="0"/>
              </a:spcAft>
              <a:buNone/>
              <a:defRPr sz="2250"/>
            </a:lvl9pPr>
          </a:lstStyle>
          <a:p>
            <a:r>
              <a:rPr lang="en-US"/>
              <a:t>Click to edit Master subtitle style</a:t>
            </a:r>
            <a:endParaRPr/>
          </a:p>
        </p:txBody>
      </p:sp>
      <p:sp>
        <p:nvSpPr>
          <p:cNvPr id="12" name="Google Shape;12;p2"/>
          <p:cNvSpPr/>
          <p:nvPr/>
        </p:nvSpPr>
        <p:spPr>
          <a:xfrm flipH="1">
            <a:off x="-425338" y="42419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 name="Google Shape;13;p2"/>
          <p:cNvSpPr/>
          <p:nvPr/>
        </p:nvSpPr>
        <p:spPr>
          <a:xfrm>
            <a:off x="8430777" y="3833068"/>
            <a:ext cx="1023143" cy="466356"/>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 name="Google Shape;14;p2"/>
          <p:cNvSpPr/>
          <p:nvPr/>
        </p:nvSpPr>
        <p:spPr>
          <a:xfrm>
            <a:off x="-289351" y="4406552"/>
            <a:ext cx="866331" cy="39491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5" name="Google Shape;15;p2"/>
          <p:cNvSpPr/>
          <p:nvPr/>
        </p:nvSpPr>
        <p:spPr>
          <a:xfrm>
            <a:off x="7101202" y="6182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093695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3000"/>
            </a:lvl1pPr>
            <a:lvl2pPr lvl="1" algn="ctr">
              <a:spcBef>
                <a:spcPts val="0"/>
              </a:spcBef>
              <a:spcAft>
                <a:spcPts val="0"/>
              </a:spcAft>
              <a:buSzPts val="6000"/>
              <a:buNone/>
              <a:defRPr sz="4500" b="1"/>
            </a:lvl2pPr>
            <a:lvl3pPr lvl="2" algn="ctr">
              <a:spcBef>
                <a:spcPts val="0"/>
              </a:spcBef>
              <a:spcAft>
                <a:spcPts val="0"/>
              </a:spcAft>
              <a:buSzPts val="6000"/>
              <a:buNone/>
              <a:defRPr sz="4500" b="1"/>
            </a:lvl3pPr>
            <a:lvl4pPr lvl="3" algn="ctr">
              <a:spcBef>
                <a:spcPts val="0"/>
              </a:spcBef>
              <a:spcAft>
                <a:spcPts val="0"/>
              </a:spcAft>
              <a:buSzPts val="6000"/>
              <a:buNone/>
              <a:defRPr sz="4500" b="1"/>
            </a:lvl4pPr>
            <a:lvl5pPr lvl="4" algn="ctr">
              <a:spcBef>
                <a:spcPts val="0"/>
              </a:spcBef>
              <a:spcAft>
                <a:spcPts val="0"/>
              </a:spcAft>
              <a:buSzPts val="6000"/>
              <a:buNone/>
              <a:defRPr sz="4500" b="1"/>
            </a:lvl5pPr>
            <a:lvl6pPr lvl="5" algn="ctr">
              <a:spcBef>
                <a:spcPts val="0"/>
              </a:spcBef>
              <a:spcAft>
                <a:spcPts val="0"/>
              </a:spcAft>
              <a:buSzPts val="6000"/>
              <a:buNone/>
              <a:defRPr sz="4500" b="1"/>
            </a:lvl6pPr>
            <a:lvl7pPr lvl="6" algn="ctr">
              <a:spcBef>
                <a:spcPts val="0"/>
              </a:spcBef>
              <a:spcAft>
                <a:spcPts val="0"/>
              </a:spcAft>
              <a:buSzPts val="6000"/>
              <a:buNone/>
              <a:defRPr sz="4500" b="1"/>
            </a:lvl7pPr>
            <a:lvl8pPr lvl="7" algn="ctr">
              <a:spcBef>
                <a:spcPts val="0"/>
              </a:spcBef>
              <a:spcAft>
                <a:spcPts val="0"/>
              </a:spcAft>
              <a:buSzPts val="6000"/>
              <a:buNone/>
              <a:defRPr sz="4500" b="1"/>
            </a:lvl8pPr>
            <a:lvl9pPr lvl="8" algn="ctr">
              <a:spcBef>
                <a:spcPts val="0"/>
              </a:spcBef>
              <a:spcAft>
                <a:spcPts val="0"/>
              </a:spcAft>
              <a:buSzPts val="6000"/>
              <a:buNone/>
              <a:defRPr sz="4500" b="1"/>
            </a:lvl9pPr>
          </a:lstStyle>
          <a:p>
            <a:r>
              <a:rPr lang="en-US"/>
              <a:t>Click to edit Master title style</a:t>
            </a:r>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5250">
                <a:solidFill>
                  <a:schemeClr val="lt1"/>
                </a:solidFill>
              </a:defRPr>
            </a:lvl1pPr>
            <a:lvl2pPr lvl="1">
              <a:lnSpc>
                <a:spcPct val="50000"/>
              </a:lnSpc>
              <a:spcBef>
                <a:spcPts val="0"/>
              </a:spcBef>
              <a:spcAft>
                <a:spcPts val="0"/>
              </a:spcAft>
              <a:buNone/>
              <a:defRPr sz="5250"/>
            </a:lvl2pPr>
            <a:lvl3pPr lvl="2">
              <a:lnSpc>
                <a:spcPct val="50000"/>
              </a:lnSpc>
              <a:spcBef>
                <a:spcPts val="0"/>
              </a:spcBef>
              <a:spcAft>
                <a:spcPts val="0"/>
              </a:spcAft>
              <a:buNone/>
              <a:defRPr sz="5250"/>
            </a:lvl3pPr>
            <a:lvl4pPr lvl="3">
              <a:lnSpc>
                <a:spcPct val="50000"/>
              </a:lnSpc>
              <a:spcBef>
                <a:spcPts val="0"/>
              </a:spcBef>
              <a:spcAft>
                <a:spcPts val="0"/>
              </a:spcAft>
              <a:buNone/>
              <a:defRPr sz="5250"/>
            </a:lvl4pPr>
            <a:lvl5pPr lvl="4">
              <a:lnSpc>
                <a:spcPct val="50000"/>
              </a:lnSpc>
              <a:spcBef>
                <a:spcPts val="0"/>
              </a:spcBef>
              <a:spcAft>
                <a:spcPts val="0"/>
              </a:spcAft>
              <a:buNone/>
              <a:defRPr sz="5250"/>
            </a:lvl5pPr>
            <a:lvl6pPr lvl="5">
              <a:lnSpc>
                <a:spcPct val="50000"/>
              </a:lnSpc>
              <a:spcBef>
                <a:spcPts val="0"/>
              </a:spcBef>
              <a:spcAft>
                <a:spcPts val="0"/>
              </a:spcAft>
              <a:buNone/>
              <a:defRPr sz="5250"/>
            </a:lvl6pPr>
            <a:lvl7pPr lvl="6">
              <a:lnSpc>
                <a:spcPct val="50000"/>
              </a:lnSpc>
              <a:spcBef>
                <a:spcPts val="0"/>
              </a:spcBef>
              <a:spcAft>
                <a:spcPts val="0"/>
              </a:spcAft>
              <a:buNone/>
              <a:defRPr sz="5250"/>
            </a:lvl7pPr>
            <a:lvl8pPr lvl="7">
              <a:lnSpc>
                <a:spcPct val="50000"/>
              </a:lnSpc>
              <a:spcBef>
                <a:spcPts val="0"/>
              </a:spcBef>
              <a:spcAft>
                <a:spcPts val="0"/>
              </a:spcAft>
              <a:buNone/>
              <a:defRPr sz="5250"/>
            </a:lvl8pPr>
            <a:lvl9pPr lvl="8">
              <a:lnSpc>
                <a:spcPct val="50000"/>
              </a:lnSpc>
              <a:spcBef>
                <a:spcPts val="0"/>
              </a:spcBef>
              <a:spcAft>
                <a:spcPts val="0"/>
              </a:spcAft>
              <a:buNone/>
              <a:defRPr sz="5250"/>
            </a:lvl9pPr>
          </a:lstStyle>
          <a:p>
            <a:r>
              <a:rPr lang="en-US"/>
              <a:t>Click to edit Master title style</a:t>
            </a:r>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200"/>
            </a:lvl1pPr>
            <a:lvl2pPr lvl="1" algn="ctr">
              <a:spcBef>
                <a:spcPts val="1200"/>
              </a:spcBef>
              <a:spcAft>
                <a:spcPts val="0"/>
              </a:spcAft>
              <a:buNone/>
              <a:defRPr sz="1200"/>
            </a:lvl2pPr>
            <a:lvl3pPr lvl="2" algn="ctr">
              <a:spcBef>
                <a:spcPts val="1200"/>
              </a:spcBef>
              <a:spcAft>
                <a:spcPts val="0"/>
              </a:spcAft>
              <a:buNone/>
              <a:defRPr sz="1200"/>
            </a:lvl3pPr>
            <a:lvl4pPr lvl="3" algn="ctr">
              <a:spcBef>
                <a:spcPts val="1200"/>
              </a:spcBef>
              <a:spcAft>
                <a:spcPts val="0"/>
              </a:spcAft>
              <a:buNone/>
              <a:defRPr sz="1200"/>
            </a:lvl4pPr>
            <a:lvl5pPr lvl="4" algn="ctr">
              <a:spcBef>
                <a:spcPts val="1200"/>
              </a:spcBef>
              <a:spcAft>
                <a:spcPts val="0"/>
              </a:spcAft>
              <a:buNone/>
              <a:defRPr sz="1200"/>
            </a:lvl5pPr>
            <a:lvl6pPr lvl="5" algn="ctr">
              <a:spcBef>
                <a:spcPts val="1200"/>
              </a:spcBef>
              <a:spcAft>
                <a:spcPts val="0"/>
              </a:spcAft>
              <a:buNone/>
              <a:defRPr sz="1200"/>
            </a:lvl6pPr>
            <a:lvl7pPr lvl="6" algn="ctr">
              <a:spcBef>
                <a:spcPts val="1200"/>
              </a:spcBef>
              <a:spcAft>
                <a:spcPts val="0"/>
              </a:spcAft>
              <a:buNone/>
              <a:defRPr sz="1200"/>
            </a:lvl7pPr>
            <a:lvl8pPr lvl="7" algn="ctr">
              <a:spcBef>
                <a:spcPts val="1200"/>
              </a:spcBef>
              <a:spcAft>
                <a:spcPts val="0"/>
              </a:spcAft>
              <a:buNone/>
              <a:defRPr sz="1200"/>
            </a:lvl8pPr>
            <a:lvl9pPr lvl="8" algn="ctr">
              <a:spcBef>
                <a:spcPts val="1200"/>
              </a:spcBef>
              <a:spcAft>
                <a:spcPts val="1200"/>
              </a:spcAft>
              <a:buNone/>
              <a:defRPr sz="1200"/>
            </a:lvl9pPr>
          </a:lstStyle>
          <a:p>
            <a:r>
              <a:rPr lang="en-US"/>
              <a:t>Click to edit Master subtitle style</a:t>
            </a:r>
            <a:endParaRPr/>
          </a:p>
        </p:txBody>
      </p:sp>
      <p:sp>
        <p:nvSpPr>
          <p:cNvPr id="20" name="Google Shape;20;p3"/>
          <p:cNvSpPr/>
          <p:nvPr/>
        </p:nvSpPr>
        <p:spPr>
          <a:xfrm flipH="1">
            <a:off x="2709602" y="446677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1" name="Google Shape;21;p3"/>
          <p:cNvSpPr/>
          <p:nvPr/>
        </p:nvSpPr>
        <p:spPr>
          <a:xfrm>
            <a:off x="64702" y="3192501"/>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2" name="Google Shape;22;p3"/>
          <p:cNvSpPr/>
          <p:nvPr/>
        </p:nvSpPr>
        <p:spPr>
          <a:xfrm flipH="1">
            <a:off x="8069527" y="2323543"/>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3" name="Google Shape;23;p3"/>
          <p:cNvSpPr/>
          <p:nvPr/>
        </p:nvSpPr>
        <p:spPr>
          <a:xfrm flipH="1">
            <a:off x="3714483" y="181164"/>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1605820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375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342900" lvl="0" indent="-257175" algn="ctr">
              <a:spcBef>
                <a:spcPts val="0"/>
              </a:spcBef>
              <a:spcAft>
                <a:spcPts val="0"/>
              </a:spcAft>
              <a:buSzPts val="1800"/>
              <a:buChar char="●"/>
              <a:defRPr sz="1200">
                <a:solidFill>
                  <a:schemeClr val="accent6"/>
                </a:solidFill>
              </a:defRPr>
            </a:lvl1pPr>
            <a:lvl2pPr marL="685800" lvl="1" indent="-238125">
              <a:spcBef>
                <a:spcPts val="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pPr lvl="0"/>
            <a:r>
              <a:rPr lang="en-US"/>
              <a:t>Edit Master text styles</a:t>
            </a:r>
          </a:p>
        </p:txBody>
      </p:sp>
    </p:spTree>
    <p:extLst>
      <p:ext uri="{BB962C8B-B14F-4D97-AF65-F5344CB8AC3E}">
        <p14:creationId xmlns:p14="http://schemas.microsoft.com/office/powerpoint/2010/main" val="3489467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342900" lvl="0" indent="-238125">
              <a:spcBef>
                <a:spcPts val="0"/>
              </a:spcBef>
              <a:spcAft>
                <a:spcPts val="0"/>
              </a:spcAft>
              <a:buClr>
                <a:schemeClr val="lt1"/>
              </a:buClr>
              <a:buSzPts val="1400"/>
              <a:buChar char="●"/>
              <a:defRPr>
                <a:solidFill>
                  <a:schemeClr val="lt1"/>
                </a:solidFill>
              </a:defRPr>
            </a:lvl1pPr>
            <a:lvl2pPr marL="685800" lvl="1" indent="-228600">
              <a:spcBef>
                <a:spcPts val="0"/>
              </a:spcBef>
              <a:spcAft>
                <a:spcPts val="0"/>
              </a:spcAft>
              <a:buClr>
                <a:schemeClr val="lt1"/>
              </a:buClr>
              <a:buSzPts val="1200"/>
              <a:buChar char="○"/>
              <a:defRPr sz="900">
                <a:solidFill>
                  <a:schemeClr val="lt1"/>
                </a:solidFill>
              </a:defRPr>
            </a:lvl2pPr>
            <a:lvl3pPr marL="1028700" lvl="2" indent="-228600">
              <a:spcBef>
                <a:spcPts val="1200"/>
              </a:spcBef>
              <a:spcAft>
                <a:spcPts val="0"/>
              </a:spcAft>
              <a:buClr>
                <a:schemeClr val="lt1"/>
              </a:buClr>
              <a:buSzPts val="1200"/>
              <a:buChar char="■"/>
              <a:defRPr sz="900">
                <a:solidFill>
                  <a:schemeClr val="lt1"/>
                </a:solidFill>
              </a:defRPr>
            </a:lvl3pPr>
            <a:lvl4pPr marL="1371600" lvl="3" indent="-228600">
              <a:spcBef>
                <a:spcPts val="1200"/>
              </a:spcBef>
              <a:spcAft>
                <a:spcPts val="0"/>
              </a:spcAft>
              <a:buClr>
                <a:schemeClr val="lt1"/>
              </a:buClr>
              <a:buSzPts val="1200"/>
              <a:buChar char="●"/>
              <a:defRPr sz="900">
                <a:solidFill>
                  <a:schemeClr val="lt1"/>
                </a:solidFill>
              </a:defRPr>
            </a:lvl4pPr>
            <a:lvl5pPr marL="1714500" lvl="4" indent="-228600">
              <a:spcBef>
                <a:spcPts val="1200"/>
              </a:spcBef>
              <a:spcAft>
                <a:spcPts val="0"/>
              </a:spcAft>
              <a:buClr>
                <a:schemeClr val="lt1"/>
              </a:buClr>
              <a:buSzPts val="1200"/>
              <a:buChar char="○"/>
              <a:defRPr sz="900">
                <a:solidFill>
                  <a:schemeClr val="lt1"/>
                </a:solidFill>
              </a:defRPr>
            </a:lvl5pPr>
            <a:lvl6pPr marL="2057400" lvl="5" indent="-228600">
              <a:spcBef>
                <a:spcPts val="1200"/>
              </a:spcBef>
              <a:spcAft>
                <a:spcPts val="0"/>
              </a:spcAft>
              <a:buClr>
                <a:schemeClr val="lt1"/>
              </a:buClr>
              <a:buSzPts val="1200"/>
              <a:buChar char="■"/>
              <a:defRPr sz="900">
                <a:solidFill>
                  <a:schemeClr val="lt1"/>
                </a:solidFill>
              </a:defRPr>
            </a:lvl6pPr>
            <a:lvl7pPr marL="2400300" lvl="6" indent="-228600">
              <a:spcBef>
                <a:spcPts val="1200"/>
              </a:spcBef>
              <a:spcAft>
                <a:spcPts val="0"/>
              </a:spcAft>
              <a:buClr>
                <a:schemeClr val="lt1"/>
              </a:buClr>
              <a:buSzPts val="1200"/>
              <a:buChar char="●"/>
              <a:defRPr sz="900">
                <a:solidFill>
                  <a:schemeClr val="lt1"/>
                </a:solidFill>
              </a:defRPr>
            </a:lvl7pPr>
            <a:lvl8pPr marL="2743200" lvl="7" indent="-228600">
              <a:spcBef>
                <a:spcPts val="1200"/>
              </a:spcBef>
              <a:spcAft>
                <a:spcPts val="0"/>
              </a:spcAft>
              <a:buClr>
                <a:schemeClr val="lt1"/>
              </a:buClr>
              <a:buSzPts val="1200"/>
              <a:buChar char="○"/>
              <a:defRPr sz="900">
                <a:solidFill>
                  <a:schemeClr val="lt1"/>
                </a:solidFill>
              </a:defRPr>
            </a:lvl8pPr>
            <a:lvl9pPr marL="3086100" lvl="8" indent="-228600">
              <a:spcBef>
                <a:spcPts val="1200"/>
              </a:spcBef>
              <a:spcAft>
                <a:spcPts val="1200"/>
              </a:spcAft>
              <a:buClr>
                <a:schemeClr val="lt1"/>
              </a:buClr>
              <a:buSzPts val="1200"/>
              <a:buChar char="■"/>
              <a:defRPr sz="900">
                <a:solidFill>
                  <a:schemeClr val="lt1"/>
                </a:solidFill>
              </a:defRPr>
            </a:lvl9pPr>
          </a:lstStyle>
          <a:p>
            <a:pPr lvl="0"/>
            <a:r>
              <a:rPr lang="en-US"/>
              <a:t>Edit Master text styles</a:t>
            </a: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342900" lvl="0" indent="-238125">
              <a:spcBef>
                <a:spcPts val="0"/>
              </a:spcBef>
              <a:spcAft>
                <a:spcPts val="0"/>
              </a:spcAft>
              <a:buClr>
                <a:schemeClr val="lt1"/>
              </a:buClr>
              <a:buSzPts val="1400"/>
              <a:buChar char="●"/>
              <a:defRPr>
                <a:solidFill>
                  <a:schemeClr val="lt1"/>
                </a:solidFill>
              </a:defRPr>
            </a:lvl1pPr>
            <a:lvl2pPr marL="685800" lvl="1" indent="-228600">
              <a:spcBef>
                <a:spcPts val="0"/>
              </a:spcBef>
              <a:spcAft>
                <a:spcPts val="0"/>
              </a:spcAft>
              <a:buClr>
                <a:schemeClr val="lt1"/>
              </a:buClr>
              <a:buSzPts val="1200"/>
              <a:buChar char="○"/>
              <a:defRPr sz="900">
                <a:solidFill>
                  <a:schemeClr val="lt1"/>
                </a:solidFill>
              </a:defRPr>
            </a:lvl2pPr>
            <a:lvl3pPr marL="1028700" lvl="2" indent="-228600">
              <a:spcBef>
                <a:spcPts val="1200"/>
              </a:spcBef>
              <a:spcAft>
                <a:spcPts val="0"/>
              </a:spcAft>
              <a:buClr>
                <a:schemeClr val="lt1"/>
              </a:buClr>
              <a:buSzPts val="1200"/>
              <a:buChar char="■"/>
              <a:defRPr sz="900">
                <a:solidFill>
                  <a:schemeClr val="lt1"/>
                </a:solidFill>
              </a:defRPr>
            </a:lvl3pPr>
            <a:lvl4pPr marL="1371600" lvl="3" indent="-228600">
              <a:spcBef>
                <a:spcPts val="1200"/>
              </a:spcBef>
              <a:spcAft>
                <a:spcPts val="0"/>
              </a:spcAft>
              <a:buClr>
                <a:schemeClr val="lt1"/>
              </a:buClr>
              <a:buSzPts val="1200"/>
              <a:buChar char="●"/>
              <a:defRPr sz="900">
                <a:solidFill>
                  <a:schemeClr val="lt1"/>
                </a:solidFill>
              </a:defRPr>
            </a:lvl4pPr>
            <a:lvl5pPr marL="1714500" lvl="4" indent="-228600">
              <a:spcBef>
                <a:spcPts val="1200"/>
              </a:spcBef>
              <a:spcAft>
                <a:spcPts val="0"/>
              </a:spcAft>
              <a:buClr>
                <a:schemeClr val="lt1"/>
              </a:buClr>
              <a:buSzPts val="1200"/>
              <a:buChar char="○"/>
              <a:defRPr sz="900">
                <a:solidFill>
                  <a:schemeClr val="lt1"/>
                </a:solidFill>
              </a:defRPr>
            </a:lvl5pPr>
            <a:lvl6pPr marL="2057400" lvl="5" indent="-228600">
              <a:spcBef>
                <a:spcPts val="1200"/>
              </a:spcBef>
              <a:spcAft>
                <a:spcPts val="0"/>
              </a:spcAft>
              <a:buClr>
                <a:schemeClr val="lt1"/>
              </a:buClr>
              <a:buSzPts val="1200"/>
              <a:buChar char="■"/>
              <a:defRPr sz="900">
                <a:solidFill>
                  <a:schemeClr val="lt1"/>
                </a:solidFill>
              </a:defRPr>
            </a:lvl6pPr>
            <a:lvl7pPr marL="2400300" lvl="6" indent="-228600">
              <a:spcBef>
                <a:spcPts val="1200"/>
              </a:spcBef>
              <a:spcAft>
                <a:spcPts val="0"/>
              </a:spcAft>
              <a:buClr>
                <a:schemeClr val="lt1"/>
              </a:buClr>
              <a:buSzPts val="1200"/>
              <a:buChar char="●"/>
              <a:defRPr sz="900">
                <a:solidFill>
                  <a:schemeClr val="lt1"/>
                </a:solidFill>
              </a:defRPr>
            </a:lvl7pPr>
            <a:lvl8pPr marL="2743200" lvl="7" indent="-228600">
              <a:spcBef>
                <a:spcPts val="1200"/>
              </a:spcBef>
              <a:spcAft>
                <a:spcPts val="0"/>
              </a:spcAft>
              <a:buClr>
                <a:schemeClr val="lt1"/>
              </a:buClr>
              <a:buSzPts val="1200"/>
              <a:buChar char="○"/>
              <a:defRPr sz="900">
                <a:solidFill>
                  <a:schemeClr val="lt1"/>
                </a:solidFill>
              </a:defRPr>
            </a:lvl8pPr>
            <a:lvl9pPr marL="3086100" lvl="8" indent="-228600">
              <a:spcBef>
                <a:spcPts val="1200"/>
              </a:spcBef>
              <a:spcAft>
                <a:spcPts val="1200"/>
              </a:spcAft>
              <a:buClr>
                <a:schemeClr val="lt1"/>
              </a:buClr>
              <a:buSzPts val="1200"/>
              <a:buChar char="■"/>
              <a:defRPr sz="900">
                <a:solidFill>
                  <a:schemeClr val="lt1"/>
                </a:solidFill>
              </a:defRPr>
            </a:lvl9pPr>
          </a:lstStyle>
          <a:p>
            <a:pPr lvl="0"/>
            <a:r>
              <a:rPr lang="en-US"/>
              <a:t>Edit Master text styles</a:t>
            </a: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r>
              <a:rPr lang="en-US"/>
              <a:t>Click to edit Master title style</a:t>
            </a:r>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r>
              <a:rPr lang="en-US"/>
              <a:t>Click to edit Master title style</a:t>
            </a:r>
            <a:endParaRPr/>
          </a:p>
        </p:txBody>
      </p:sp>
    </p:spTree>
    <p:extLst>
      <p:ext uri="{BB962C8B-B14F-4D97-AF65-F5344CB8AC3E}">
        <p14:creationId xmlns:p14="http://schemas.microsoft.com/office/powerpoint/2010/main" val="4182310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77410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713225" y="539500"/>
            <a:ext cx="7717500" cy="576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r>
              <a:rPr lang="en-US"/>
              <a:t>Click to edit Master title style</a:t>
            </a:r>
            <a:endParaRPr/>
          </a:p>
        </p:txBody>
      </p:sp>
      <p:sp>
        <p:nvSpPr>
          <p:cNvPr id="37" name="Google Shape;37;p7"/>
          <p:cNvSpPr txBox="1">
            <a:spLocks noGrp="1"/>
          </p:cNvSpPr>
          <p:nvPr>
            <p:ph type="body" idx="1"/>
          </p:nvPr>
        </p:nvSpPr>
        <p:spPr>
          <a:xfrm>
            <a:off x="2292813" y="1450913"/>
            <a:ext cx="2313300" cy="1784100"/>
          </a:xfrm>
          <a:prstGeom prst="rect">
            <a:avLst/>
          </a:prstGeom>
        </p:spPr>
        <p:txBody>
          <a:bodyPr spcFirstLastPara="1" wrap="square" lIns="91425" tIns="91425" rIns="91425" bIns="91425" anchor="ctr" anchorCtr="0">
            <a:noAutofit/>
          </a:bodyPr>
          <a:lstStyle>
            <a:lvl1pPr marL="342900" lvl="0" indent="-228600" algn="ctr">
              <a:spcBef>
                <a:spcPts val="0"/>
              </a:spcBef>
              <a:spcAft>
                <a:spcPts val="0"/>
              </a:spcAft>
              <a:buSzPts val="1200"/>
              <a:buChar char="●"/>
              <a:defRPr sz="1500"/>
            </a:lvl1pPr>
            <a:lvl2pPr marL="685800" lvl="1" indent="-228600" algn="ctr">
              <a:spcBef>
                <a:spcPts val="1200"/>
              </a:spcBef>
              <a:spcAft>
                <a:spcPts val="0"/>
              </a:spcAft>
              <a:buSzPts val="1200"/>
              <a:buChar char="○"/>
              <a:defRPr sz="900"/>
            </a:lvl2pPr>
            <a:lvl3pPr marL="1028700" lvl="2" indent="-228600" algn="ctr">
              <a:spcBef>
                <a:spcPts val="1200"/>
              </a:spcBef>
              <a:spcAft>
                <a:spcPts val="0"/>
              </a:spcAft>
              <a:buSzPts val="1200"/>
              <a:buChar char="■"/>
              <a:defRPr sz="900"/>
            </a:lvl3pPr>
            <a:lvl4pPr marL="1371600" lvl="3" indent="-228600" algn="ctr">
              <a:spcBef>
                <a:spcPts val="1200"/>
              </a:spcBef>
              <a:spcAft>
                <a:spcPts val="0"/>
              </a:spcAft>
              <a:buSzPts val="1200"/>
              <a:buChar char="●"/>
              <a:defRPr sz="900"/>
            </a:lvl4pPr>
            <a:lvl5pPr marL="1714500" lvl="4" indent="-228600" algn="ctr">
              <a:spcBef>
                <a:spcPts val="1200"/>
              </a:spcBef>
              <a:spcAft>
                <a:spcPts val="0"/>
              </a:spcAft>
              <a:buSzPts val="1200"/>
              <a:buChar char="○"/>
              <a:defRPr sz="900"/>
            </a:lvl5pPr>
            <a:lvl6pPr marL="2057400" lvl="5" indent="-228600" algn="ctr">
              <a:spcBef>
                <a:spcPts val="1200"/>
              </a:spcBef>
              <a:spcAft>
                <a:spcPts val="0"/>
              </a:spcAft>
              <a:buSzPts val="1200"/>
              <a:buChar char="■"/>
              <a:defRPr sz="900"/>
            </a:lvl6pPr>
            <a:lvl7pPr marL="2400300" lvl="6" indent="-228600" algn="ctr">
              <a:spcBef>
                <a:spcPts val="1200"/>
              </a:spcBef>
              <a:spcAft>
                <a:spcPts val="0"/>
              </a:spcAft>
              <a:buSzPts val="1200"/>
              <a:buChar char="●"/>
              <a:defRPr sz="900"/>
            </a:lvl7pPr>
            <a:lvl8pPr marL="2743200" lvl="7" indent="-228600" algn="ctr">
              <a:spcBef>
                <a:spcPts val="1200"/>
              </a:spcBef>
              <a:spcAft>
                <a:spcPts val="0"/>
              </a:spcAft>
              <a:buSzPts val="1200"/>
              <a:buChar char="○"/>
              <a:defRPr sz="900"/>
            </a:lvl8pPr>
            <a:lvl9pPr marL="3086100" lvl="8" indent="-228600" algn="ctr">
              <a:spcBef>
                <a:spcPts val="1200"/>
              </a:spcBef>
              <a:spcAft>
                <a:spcPts val="1200"/>
              </a:spcAft>
              <a:buSzPts val="1200"/>
              <a:buChar char="■"/>
              <a:defRPr sz="900"/>
            </a:lvl9pPr>
          </a:lstStyle>
          <a:p>
            <a:pPr lvl="0"/>
            <a:r>
              <a:rPr lang="en-US"/>
              <a:t>Edit Master text styles</a:t>
            </a:r>
          </a:p>
        </p:txBody>
      </p:sp>
    </p:spTree>
    <p:extLst>
      <p:ext uri="{BB962C8B-B14F-4D97-AF65-F5344CB8AC3E}">
        <p14:creationId xmlns:p14="http://schemas.microsoft.com/office/powerpoint/2010/main" val="2378943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7500">
                <a:solidFill>
                  <a:schemeClr val="accent6"/>
                </a:solidFill>
              </a:defRPr>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r>
              <a:rPr lang="en-US"/>
              <a:t>Click to edit Master title style</a:t>
            </a:r>
            <a:endParaRPr/>
          </a:p>
        </p:txBody>
      </p:sp>
    </p:spTree>
    <p:extLst>
      <p:ext uri="{BB962C8B-B14F-4D97-AF65-F5344CB8AC3E}">
        <p14:creationId xmlns:p14="http://schemas.microsoft.com/office/powerpoint/2010/main" val="105224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r>
              <a:rPr lang="en-US"/>
              <a:t>Click to edit Master title style</a:t>
            </a:r>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r>
              <a:rPr lang="en-US"/>
              <a:t>Click to edit Master subtitle style</a:t>
            </a:r>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pPr lvl="0"/>
            <a:r>
              <a:rPr lang="en-US"/>
              <a:t>Edit Master text styles</a:t>
            </a:r>
          </a:p>
        </p:txBody>
      </p:sp>
    </p:spTree>
    <p:extLst>
      <p:ext uri="{BB962C8B-B14F-4D97-AF65-F5344CB8AC3E}">
        <p14:creationId xmlns:p14="http://schemas.microsoft.com/office/powerpoint/2010/main" val="26890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342900" lvl="0" indent="-171450">
              <a:lnSpc>
                <a:spcPct val="100000"/>
              </a:lnSpc>
              <a:spcBef>
                <a:spcPts val="0"/>
              </a:spcBef>
              <a:spcAft>
                <a:spcPts val="0"/>
              </a:spcAft>
              <a:buSzPts val="1800"/>
              <a:buNone/>
              <a:defRPr/>
            </a:lvl1pPr>
          </a:lstStyle>
          <a:p>
            <a:pPr lvl="0"/>
            <a:r>
              <a:rPr lang="en-US"/>
              <a:t>Edit Master text styles</a:t>
            </a: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3150"/>
            </a:lvl1pPr>
            <a:lvl2pPr lvl="1" algn="r" rtl="0">
              <a:spcBef>
                <a:spcPts val="0"/>
              </a:spcBef>
              <a:spcAft>
                <a:spcPts val="0"/>
              </a:spcAft>
              <a:buSzPts val="4200"/>
              <a:buNone/>
              <a:defRPr sz="3150"/>
            </a:lvl2pPr>
            <a:lvl3pPr lvl="2" algn="r" rtl="0">
              <a:spcBef>
                <a:spcPts val="0"/>
              </a:spcBef>
              <a:spcAft>
                <a:spcPts val="0"/>
              </a:spcAft>
              <a:buSzPts val="4200"/>
              <a:buNone/>
              <a:defRPr sz="3150"/>
            </a:lvl3pPr>
            <a:lvl4pPr lvl="3" algn="r" rtl="0">
              <a:spcBef>
                <a:spcPts val="0"/>
              </a:spcBef>
              <a:spcAft>
                <a:spcPts val="0"/>
              </a:spcAft>
              <a:buSzPts val="4200"/>
              <a:buNone/>
              <a:defRPr sz="3150"/>
            </a:lvl4pPr>
            <a:lvl5pPr lvl="4" algn="r" rtl="0">
              <a:spcBef>
                <a:spcPts val="0"/>
              </a:spcBef>
              <a:spcAft>
                <a:spcPts val="0"/>
              </a:spcAft>
              <a:buSzPts val="4200"/>
              <a:buNone/>
              <a:defRPr sz="3150"/>
            </a:lvl5pPr>
            <a:lvl6pPr lvl="5" algn="r" rtl="0">
              <a:spcBef>
                <a:spcPts val="0"/>
              </a:spcBef>
              <a:spcAft>
                <a:spcPts val="0"/>
              </a:spcAft>
              <a:buSzPts val="4200"/>
              <a:buNone/>
              <a:defRPr sz="3150"/>
            </a:lvl6pPr>
            <a:lvl7pPr lvl="6" algn="r" rtl="0">
              <a:spcBef>
                <a:spcPts val="0"/>
              </a:spcBef>
              <a:spcAft>
                <a:spcPts val="0"/>
              </a:spcAft>
              <a:buSzPts val="4200"/>
              <a:buNone/>
              <a:defRPr sz="3150"/>
            </a:lvl7pPr>
            <a:lvl8pPr lvl="7" algn="r" rtl="0">
              <a:spcBef>
                <a:spcPts val="0"/>
              </a:spcBef>
              <a:spcAft>
                <a:spcPts val="0"/>
              </a:spcAft>
              <a:buSzPts val="4200"/>
              <a:buNone/>
              <a:defRPr sz="3150"/>
            </a:lvl8pPr>
            <a:lvl9pPr lvl="8" algn="r" rtl="0">
              <a:spcBef>
                <a:spcPts val="0"/>
              </a:spcBef>
              <a:spcAft>
                <a:spcPts val="0"/>
              </a:spcAft>
              <a:buSzPts val="4200"/>
              <a:buNone/>
              <a:defRPr sz="3150"/>
            </a:lvl9pPr>
          </a:lstStyle>
          <a:p>
            <a:r>
              <a:rPr lang="en-US"/>
              <a:t>Click to edit Master title style</a:t>
            </a:r>
            <a:endParaRPr/>
          </a:p>
        </p:txBody>
      </p:sp>
    </p:spTree>
    <p:extLst>
      <p:ext uri="{BB962C8B-B14F-4D97-AF65-F5344CB8AC3E}">
        <p14:creationId xmlns:p14="http://schemas.microsoft.com/office/powerpoint/2010/main" val="3247305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pPr lvl="0"/>
            <a:r>
              <a:rPr lang="en-US"/>
              <a:t>Edit Master text styles</a:t>
            </a:r>
          </a:p>
        </p:txBody>
      </p:sp>
    </p:spTree>
    <p:extLst>
      <p:ext uri="{BB962C8B-B14F-4D97-AF65-F5344CB8AC3E}">
        <p14:creationId xmlns:p14="http://schemas.microsoft.com/office/powerpoint/2010/main" val="2951107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392251467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4500"/>
            </a:lvl1pPr>
            <a:lvl2pPr lvl="1">
              <a:spcBef>
                <a:spcPts val="0"/>
              </a:spcBef>
              <a:spcAft>
                <a:spcPts val="0"/>
              </a:spcAft>
              <a:buNone/>
              <a:defRPr sz="4500">
                <a:latin typeface="Nunito"/>
                <a:ea typeface="Nunito"/>
                <a:cs typeface="Nunito"/>
                <a:sym typeface="Nunito"/>
              </a:defRPr>
            </a:lvl2pPr>
            <a:lvl3pPr lvl="2">
              <a:spcBef>
                <a:spcPts val="0"/>
              </a:spcBef>
              <a:spcAft>
                <a:spcPts val="0"/>
              </a:spcAft>
              <a:buNone/>
              <a:defRPr sz="4500">
                <a:latin typeface="Nunito"/>
                <a:ea typeface="Nunito"/>
                <a:cs typeface="Nunito"/>
                <a:sym typeface="Nunito"/>
              </a:defRPr>
            </a:lvl3pPr>
            <a:lvl4pPr lvl="3">
              <a:spcBef>
                <a:spcPts val="0"/>
              </a:spcBef>
              <a:spcAft>
                <a:spcPts val="0"/>
              </a:spcAft>
              <a:buNone/>
              <a:defRPr sz="4500">
                <a:latin typeface="Nunito"/>
                <a:ea typeface="Nunito"/>
                <a:cs typeface="Nunito"/>
                <a:sym typeface="Nunito"/>
              </a:defRPr>
            </a:lvl4pPr>
            <a:lvl5pPr lvl="4">
              <a:spcBef>
                <a:spcPts val="0"/>
              </a:spcBef>
              <a:spcAft>
                <a:spcPts val="0"/>
              </a:spcAft>
              <a:buNone/>
              <a:defRPr sz="4500">
                <a:latin typeface="Nunito"/>
                <a:ea typeface="Nunito"/>
                <a:cs typeface="Nunito"/>
                <a:sym typeface="Nunito"/>
              </a:defRPr>
            </a:lvl5pPr>
            <a:lvl6pPr lvl="5">
              <a:spcBef>
                <a:spcPts val="0"/>
              </a:spcBef>
              <a:spcAft>
                <a:spcPts val="0"/>
              </a:spcAft>
              <a:buNone/>
              <a:defRPr sz="4500">
                <a:latin typeface="Nunito"/>
                <a:ea typeface="Nunito"/>
                <a:cs typeface="Nunito"/>
                <a:sym typeface="Nunito"/>
              </a:defRPr>
            </a:lvl6pPr>
            <a:lvl7pPr lvl="6">
              <a:spcBef>
                <a:spcPts val="0"/>
              </a:spcBef>
              <a:spcAft>
                <a:spcPts val="0"/>
              </a:spcAft>
              <a:buNone/>
              <a:defRPr sz="4500">
                <a:latin typeface="Nunito"/>
                <a:ea typeface="Nunito"/>
                <a:cs typeface="Nunito"/>
                <a:sym typeface="Nunito"/>
              </a:defRPr>
            </a:lvl7pPr>
            <a:lvl8pPr lvl="7">
              <a:spcBef>
                <a:spcPts val="0"/>
              </a:spcBef>
              <a:spcAft>
                <a:spcPts val="0"/>
              </a:spcAft>
              <a:buNone/>
              <a:defRPr sz="4500">
                <a:latin typeface="Nunito"/>
                <a:ea typeface="Nunito"/>
                <a:cs typeface="Nunito"/>
                <a:sym typeface="Nunito"/>
              </a:defRPr>
            </a:lvl8pPr>
            <a:lvl9pPr lvl="8">
              <a:spcBef>
                <a:spcPts val="0"/>
              </a:spcBef>
              <a:spcAft>
                <a:spcPts val="0"/>
              </a:spcAft>
              <a:buNone/>
              <a:defRPr sz="4500">
                <a:latin typeface="Nunito"/>
                <a:ea typeface="Nunito"/>
                <a:cs typeface="Nunito"/>
                <a:sym typeface="Nunito"/>
              </a:defRPr>
            </a:lvl9pPr>
          </a:lstStyle>
          <a:p>
            <a:r>
              <a:rPr lang="en-US"/>
              <a:t>Click to edit Master title style</a:t>
            </a:r>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200"/>
            </a:lvl1pPr>
            <a:lvl2pPr lvl="1" algn="ctr">
              <a:spcBef>
                <a:spcPts val="0"/>
              </a:spcBef>
              <a:spcAft>
                <a:spcPts val="0"/>
              </a:spcAft>
              <a:buNone/>
              <a:defRPr sz="1200"/>
            </a:lvl2pPr>
            <a:lvl3pPr lvl="2" algn="ctr">
              <a:spcBef>
                <a:spcPts val="0"/>
              </a:spcBef>
              <a:spcAft>
                <a:spcPts val="0"/>
              </a:spcAft>
              <a:buNone/>
              <a:defRPr sz="1200"/>
            </a:lvl3pPr>
            <a:lvl4pPr lvl="3" algn="ctr">
              <a:spcBef>
                <a:spcPts val="0"/>
              </a:spcBef>
              <a:spcAft>
                <a:spcPts val="0"/>
              </a:spcAft>
              <a:buNone/>
              <a:defRPr sz="1200"/>
            </a:lvl4pPr>
            <a:lvl5pPr lvl="4" algn="ctr">
              <a:spcBef>
                <a:spcPts val="0"/>
              </a:spcBef>
              <a:spcAft>
                <a:spcPts val="0"/>
              </a:spcAft>
              <a:buNone/>
              <a:defRPr sz="1200"/>
            </a:lvl5pPr>
            <a:lvl6pPr lvl="5" algn="ctr">
              <a:spcBef>
                <a:spcPts val="0"/>
              </a:spcBef>
              <a:spcAft>
                <a:spcPts val="0"/>
              </a:spcAft>
              <a:buNone/>
              <a:defRPr sz="1200"/>
            </a:lvl6pPr>
            <a:lvl7pPr lvl="6" algn="ctr">
              <a:spcBef>
                <a:spcPts val="0"/>
              </a:spcBef>
              <a:spcAft>
                <a:spcPts val="0"/>
              </a:spcAft>
              <a:buNone/>
              <a:defRPr sz="1200"/>
            </a:lvl7pPr>
            <a:lvl8pPr lvl="7" algn="ctr">
              <a:spcBef>
                <a:spcPts val="0"/>
              </a:spcBef>
              <a:spcAft>
                <a:spcPts val="0"/>
              </a:spcAft>
              <a:buNone/>
              <a:defRPr sz="1200"/>
            </a:lvl8pPr>
            <a:lvl9pPr lvl="8" algn="ctr">
              <a:spcBef>
                <a:spcPts val="0"/>
              </a:spcBef>
              <a:spcAft>
                <a:spcPts val="0"/>
              </a:spcAft>
              <a:buNone/>
              <a:defRPr sz="1200"/>
            </a:lvl9pPr>
          </a:lstStyle>
          <a:p>
            <a:r>
              <a:rPr lang="en-US"/>
              <a:t>Click to edit Master subtitle style</a:t>
            </a:r>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3750"/>
            </a:lvl1pPr>
            <a:lvl2pPr lvl="1" algn="ctr">
              <a:spcBef>
                <a:spcPts val="0"/>
              </a:spcBef>
              <a:spcAft>
                <a:spcPts val="0"/>
              </a:spcAft>
              <a:buNone/>
              <a:defRPr sz="3750"/>
            </a:lvl2pPr>
            <a:lvl3pPr lvl="2" algn="ctr">
              <a:spcBef>
                <a:spcPts val="0"/>
              </a:spcBef>
              <a:spcAft>
                <a:spcPts val="0"/>
              </a:spcAft>
              <a:buNone/>
              <a:defRPr sz="3750"/>
            </a:lvl3pPr>
            <a:lvl4pPr lvl="3" algn="ctr">
              <a:spcBef>
                <a:spcPts val="0"/>
              </a:spcBef>
              <a:spcAft>
                <a:spcPts val="0"/>
              </a:spcAft>
              <a:buNone/>
              <a:defRPr sz="3750"/>
            </a:lvl4pPr>
            <a:lvl5pPr lvl="4" algn="ctr">
              <a:spcBef>
                <a:spcPts val="0"/>
              </a:spcBef>
              <a:spcAft>
                <a:spcPts val="0"/>
              </a:spcAft>
              <a:buNone/>
              <a:defRPr sz="3750"/>
            </a:lvl5pPr>
            <a:lvl6pPr lvl="5" algn="ctr">
              <a:spcBef>
                <a:spcPts val="0"/>
              </a:spcBef>
              <a:spcAft>
                <a:spcPts val="0"/>
              </a:spcAft>
              <a:buNone/>
              <a:defRPr sz="3750"/>
            </a:lvl6pPr>
            <a:lvl7pPr lvl="6" algn="ctr">
              <a:spcBef>
                <a:spcPts val="0"/>
              </a:spcBef>
              <a:spcAft>
                <a:spcPts val="0"/>
              </a:spcAft>
              <a:buNone/>
              <a:defRPr sz="3750"/>
            </a:lvl7pPr>
            <a:lvl8pPr lvl="7" algn="ctr">
              <a:spcBef>
                <a:spcPts val="0"/>
              </a:spcBef>
              <a:spcAft>
                <a:spcPts val="0"/>
              </a:spcAft>
              <a:buNone/>
              <a:defRPr sz="3750"/>
            </a:lvl8pPr>
            <a:lvl9pPr lvl="8" algn="ctr">
              <a:spcBef>
                <a:spcPts val="0"/>
              </a:spcBef>
              <a:spcAft>
                <a:spcPts val="0"/>
              </a:spcAft>
              <a:buNone/>
              <a:defRPr sz="3750"/>
            </a:lvl9pPr>
          </a:lstStyle>
          <a:p>
            <a:r>
              <a:rPr lang="en-US"/>
              <a:t>Click to edit Master title style</a:t>
            </a:r>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750"/>
            </a:lvl1pPr>
            <a:lvl2pPr lvl="1" algn="ctr" rtl="0">
              <a:spcBef>
                <a:spcPts val="0"/>
              </a:spcBef>
              <a:spcAft>
                <a:spcPts val="0"/>
              </a:spcAft>
              <a:buNone/>
              <a:defRPr sz="3750"/>
            </a:lvl2pPr>
            <a:lvl3pPr lvl="2" algn="ctr" rtl="0">
              <a:spcBef>
                <a:spcPts val="0"/>
              </a:spcBef>
              <a:spcAft>
                <a:spcPts val="0"/>
              </a:spcAft>
              <a:buNone/>
              <a:defRPr sz="3750"/>
            </a:lvl3pPr>
            <a:lvl4pPr lvl="3" algn="ctr" rtl="0">
              <a:spcBef>
                <a:spcPts val="0"/>
              </a:spcBef>
              <a:spcAft>
                <a:spcPts val="0"/>
              </a:spcAft>
              <a:buNone/>
              <a:defRPr sz="3750"/>
            </a:lvl4pPr>
            <a:lvl5pPr lvl="4" algn="ctr" rtl="0">
              <a:spcBef>
                <a:spcPts val="0"/>
              </a:spcBef>
              <a:spcAft>
                <a:spcPts val="0"/>
              </a:spcAft>
              <a:buNone/>
              <a:defRPr sz="3750"/>
            </a:lvl5pPr>
            <a:lvl6pPr lvl="5" algn="ctr" rtl="0">
              <a:spcBef>
                <a:spcPts val="0"/>
              </a:spcBef>
              <a:spcAft>
                <a:spcPts val="0"/>
              </a:spcAft>
              <a:buNone/>
              <a:defRPr sz="3750"/>
            </a:lvl6pPr>
            <a:lvl7pPr lvl="6" algn="ctr" rtl="0">
              <a:spcBef>
                <a:spcPts val="0"/>
              </a:spcBef>
              <a:spcAft>
                <a:spcPts val="0"/>
              </a:spcAft>
              <a:buNone/>
              <a:defRPr sz="3750"/>
            </a:lvl7pPr>
            <a:lvl8pPr lvl="7" algn="ctr" rtl="0">
              <a:spcBef>
                <a:spcPts val="0"/>
              </a:spcBef>
              <a:spcAft>
                <a:spcPts val="0"/>
              </a:spcAft>
              <a:buNone/>
              <a:defRPr sz="3750"/>
            </a:lvl8pPr>
            <a:lvl9pPr lvl="8" algn="ctr" rtl="0">
              <a:spcBef>
                <a:spcPts val="0"/>
              </a:spcBef>
              <a:spcAft>
                <a:spcPts val="0"/>
              </a:spcAft>
              <a:buNone/>
              <a:defRPr sz="3750"/>
            </a:lvl9pPr>
          </a:lstStyle>
          <a:p>
            <a:r>
              <a:rPr lang="en-US"/>
              <a:t>Click to edit Master title style</a:t>
            </a:r>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Tree>
    <p:extLst>
      <p:ext uri="{BB962C8B-B14F-4D97-AF65-F5344CB8AC3E}">
        <p14:creationId xmlns:p14="http://schemas.microsoft.com/office/powerpoint/2010/main" val="2340038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subtitle + text ">
  <p:cSld name="Title + subtitle + text ">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a:lvl1pPr>
            <a:lvl2pPr lvl="1" rtl="0">
              <a:spcBef>
                <a:spcPts val="0"/>
              </a:spcBef>
              <a:spcAft>
                <a:spcPts val="0"/>
              </a:spcAft>
              <a:buNone/>
              <a:defRPr sz="4500">
                <a:latin typeface="Nunito"/>
                <a:ea typeface="Nunito"/>
                <a:cs typeface="Nunito"/>
                <a:sym typeface="Nunito"/>
              </a:defRPr>
            </a:lvl2pPr>
            <a:lvl3pPr lvl="2" rtl="0">
              <a:spcBef>
                <a:spcPts val="0"/>
              </a:spcBef>
              <a:spcAft>
                <a:spcPts val="0"/>
              </a:spcAft>
              <a:buNone/>
              <a:defRPr sz="4500">
                <a:latin typeface="Nunito"/>
                <a:ea typeface="Nunito"/>
                <a:cs typeface="Nunito"/>
                <a:sym typeface="Nunito"/>
              </a:defRPr>
            </a:lvl3pPr>
            <a:lvl4pPr lvl="3" rtl="0">
              <a:spcBef>
                <a:spcPts val="0"/>
              </a:spcBef>
              <a:spcAft>
                <a:spcPts val="0"/>
              </a:spcAft>
              <a:buNone/>
              <a:defRPr sz="4500">
                <a:latin typeface="Nunito"/>
                <a:ea typeface="Nunito"/>
                <a:cs typeface="Nunito"/>
                <a:sym typeface="Nunito"/>
              </a:defRPr>
            </a:lvl4pPr>
            <a:lvl5pPr lvl="4" rtl="0">
              <a:spcBef>
                <a:spcPts val="0"/>
              </a:spcBef>
              <a:spcAft>
                <a:spcPts val="0"/>
              </a:spcAft>
              <a:buNone/>
              <a:defRPr sz="4500">
                <a:latin typeface="Nunito"/>
                <a:ea typeface="Nunito"/>
                <a:cs typeface="Nunito"/>
                <a:sym typeface="Nunito"/>
              </a:defRPr>
            </a:lvl5pPr>
            <a:lvl6pPr lvl="5" rtl="0">
              <a:spcBef>
                <a:spcPts val="0"/>
              </a:spcBef>
              <a:spcAft>
                <a:spcPts val="0"/>
              </a:spcAft>
              <a:buNone/>
              <a:defRPr sz="4500">
                <a:latin typeface="Nunito"/>
                <a:ea typeface="Nunito"/>
                <a:cs typeface="Nunito"/>
                <a:sym typeface="Nunito"/>
              </a:defRPr>
            </a:lvl6pPr>
            <a:lvl7pPr lvl="6" rtl="0">
              <a:spcBef>
                <a:spcPts val="0"/>
              </a:spcBef>
              <a:spcAft>
                <a:spcPts val="0"/>
              </a:spcAft>
              <a:buNone/>
              <a:defRPr sz="4500">
                <a:latin typeface="Nunito"/>
                <a:ea typeface="Nunito"/>
                <a:cs typeface="Nunito"/>
                <a:sym typeface="Nunito"/>
              </a:defRPr>
            </a:lvl7pPr>
            <a:lvl8pPr lvl="7" rtl="0">
              <a:spcBef>
                <a:spcPts val="0"/>
              </a:spcBef>
              <a:spcAft>
                <a:spcPts val="0"/>
              </a:spcAft>
              <a:buNone/>
              <a:defRPr sz="4500">
                <a:latin typeface="Nunito"/>
                <a:ea typeface="Nunito"/>
                <a:cs typeface="Nunito"/>
                <a:sym typeface="Nunito"/>
              </a:defRPr>
            </a:lvl8pPr>
            <a:lvl9pPr lvl="8" rtl="0">
              <a:spcBef>
                <a:spcPts val="0"/>
              </a:spcBef>
              <a:spcAft>
                <a:spcPts val="0"/>
              </a:spcAft>
              <a:buNone/>
              <a:defRPr sz="4500">
                <a:latin typeface="Nunito"/>
                <a:ea typeface="Nunito"/>
                <a:cs typeface="Nunito"/>
                <a:sym typeface="Nunito"/>
              </a:defRPr>
            </a:lvl9pPr>
          </a:lstStyle>
          <a:p>
            <a:r>
              <a:rPr lang="en-US"/>
              <a:t>Click to edit Master title style</a:t>
            </a:r>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r>
              <a:rPr lang="en-US"/>
              <a:t>Click to edit Master title style</a:t>
            </a:r>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r>
              <a:rPr lang="en-US"/>
              <a:t>Click to edit Master subtitle style</a:t>
            </a:r>
            <a:endParaRPr/>
          </a:p>
        </p:txBody>
      </p:sp>
    </p:spTree>
    <p:extLst>
      <p:ext uri="{BB962C8B-B14F-4D97-AF65-F5344CB8AC3E}">
        <p14:creationId xmlns:p14="http://schemas.microsoft.com/office/powerpoint/2010/main" val="1210926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subtitle + text  2">
  <p:cSld name="Title + subtitle + text  2">
    <p:spTree>
      <p:nvGrpSpPr>
        <p:cNvPr id="1" name="Shape 66"/>
        <p:cNvGrpSpPr/>
        <p:nvPr/>
      </p:nvGrpSpPr>
      <p:grpSpPr>
        <a:xfrm>
          <a:off x="0" y="0"/>
          <a:ext cx="0" cy="0"/>
          <a:chOff x="0" y="0"/>
          <a:chExt cx="0" cy="0"/>
        </a:xfrm>
      </p:grpSpPr>
      <p:grpSp>
        <p:nvGrpSpPr>
          <p:cNvPr id="67" name="Google Shape;67;p15"/>
          <p:cNvGrpSpPr/>
          <p:nvPr/>
        </p:nvGrpSpPr>
        <p:grpSpPr>
          <a:xfrm>
            <a:off x="6345153" y="1601354"/>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06" name="Google Shape;106;p15"/>
          <p:cNvGrpSpPr/>
          <p:nvPr/>
        </p:nvGrpSpPr>
        <p:grpSpPr>
          <a:xfrm>
            <a:off x="393548" y="1331158"/>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136" name="Google Shape;136;p15"/>
          <p:cNvSpPr/>
          <p:nvPr/>
        </p:nvSpPr>
        <p:spPr>
          <a:xfrm>
            <a:off x="1975427"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a:lvl1pPr>
            <a:lvl2pPr lvl="1" rtl="0">
              <a:spcBef>
                <a:spcPts val="0"/>
              </a:spcBef>
              <a:spcAft>
                <a:spcPts val="0"/>
              </a:spcAft>
              <a:buNone/>
              <a:defRPr sz="4500">
                <a:latin typeface="Nunito"/>
                <a:ea typeface="Nunito"/>
                <a:cs typeface="Nunito"/>
                <a:sym typeface="Nunito"/>
              </a:defRPr>
            </a:lvl2pPr>
            <a:lvl3pPr lvl="2" rtl="0">
              <a:spcBef>
                <a:spcPts val="0"/>
              </a:spcBef>
              <a:spcAft>
                <a:spcPts val="0"/>
              </a:spcAft>
              <a:buNone/>
              <a:defRPr sz="4500">
                <a:latin typeface="Nunito"/>
                <a:ea typeface="Nunito"/>
                <a:cs typeface="Nunito"/>
                <a:sym typeface="Nunito"/>
              </a:defRPr>
            </a:lvl3pPr>
            <a:lvl4pPr lvl="3" rtl="0">
              <a:spcBef>
                <a:spcPts val="0"/>
              </a:spcBef>
              <a:spcAft>
                <a:spcPts val="0"/>
              </a:spcAft>
              <a:buNone/>
              <a:defRPr sz="4500">
                <a:latin typeface="Nunito"/>
                <a:ea typeface="Nunito"/>
                <a:cs typeface="Nunito"/>
                <a:sym typeface="Nunito"/>
              </a:defRPr>
            </a:lvl4pPr>
            <a:lvl5pPr lvl="4" rtl="0">
              <a:spcBef>
                <a:spcPts val="0"/>
              </a:spcBef>
              <a:spcAft>
                <a:spcPts val="0"/>
              </a:spcAft>
              <a:buNone/>
              <a:defRPr sz="4500">
                <a:latin typeface="Nunito"/>
                <a:ea typeface="Nunito"/>
                <a:cs typeface="Nunito"/>
                <a:sym typeface="Nunito"/>
              </a:defRPr>
            </a:lvl5pPr>
            <a:lvl6pPr lvl="5" rtl="0">
              <a:spcBef>
                <a:spcPts val="0"/>
              </a:spcBef>
              <a:spcAft>
                <a:spcPts val="0"/>
              </a:spcAft>
              <a:buNone/>
              <a:defRPr sz="4500">
                <a:latin typeface="Nunito"/>
                <a:ea typeface="Nunito"/>
                <a:cs typeface="Nunito"/>
                <a:sym typeface="Nunito"/>
              </a:defRPr>
            </a:lvl6pPr>
            <a:lvl7pPr lvl="6" rtl="0">
              <a:spcBef>
                <a:spcPts val="0"/>
              </a:spcBef>
              <a:spcAft>
                <a:spcPts val="0"/>
              </a:spcAft>
              <a:buNone/>
              <a:defRPr sz="4500">
                <a:latin typeface="Nunito"/>
                <a:ea typeface="Nunito"/>
                <a:cs typeface="Nunito"/>
                <a:sym typeface="Nunito"/>
              </a:defRPr>
            </a:lvl7pPr>
            <a:lvl8pPr lvl="7" rtl="0">
              <a:spcBef>
                <a:spcPts val="0"/>
              </a:spcBef>
              <a:spcAft>
                <a:spcPts val="0"/>
              </a:spcAft>
              <a:buNone/>
              <a:defRPr sz="4500">
                <a:latin typeface="Nunito"/>
                <a:ea typeface="Nunito"/>
                <a:cs typeface="Nunito"/>
                <a:sym typeface="Nunito"/>
              </a:defRPr>
            </a:lvl8pPr>
            <a:lvl9pPr lvl="8" rtl="0">
              <a:spcBef>
                <a:spcPts val="0"/>
              </a:spcBef>
              <a:spcAft>
                <a:spcPts val="0"/>
              </a:spcAft>
              <a:buNone/>
              <a:defRPr sz="4500">
                <a:latin typeface="Nunito"/>
                <a:ea typeface="Nunito"/>
                <a:cs typeface="Nunito"/>
                <a:sym typeface="Nunito"/>
              </a:defRPr>
            </a:lvl9pPr>
          </a:lstStyle>
          <a:p>
            <a:r>
              <a:rPr lang="en-US"/>
              <a:t>Click to edit Master title style</a:t>
            </a:r>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r>
              <a:rPr lang="en-US"/>
              <a:t>Click to edit Master title style</a:t>
            </a:r>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r>
              <a:rPr lang="en-US"/>
              <a:t>Click to edit Master subtitle style</a:t>
            </a:r>
            <a:endParaRPr/>
          </a:p>
        </p:txBody>
      </p:sp>
    </p:spTree>
    <p:extLst>
      <p:ext uri="{BB962C8B-B14F-4D97-AF65-F5344CB8AC3E}">
        <p14:creationId xmlns:p14="http://schemas.microsoft.com/office/powerpoint/2010/main" val="391829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subtitle ">
  <p:cSld name="Title + subtitle ">
    <p:spTree>
      <p:nvGrpSpPr>
        <p:cNvPr id="1" name="Shape 140"/>
        <p:cNvGrpSpPr/>
        <p:nvPr/>
      </p:nvGrpSpPr>
      <p:grpSpPr>
        <a:xfrm>
          <a:off x="0" y="0"/>
          <a:ext cx="0" cy="0"/>
          <a:chOff x="0" y="0"/>
          <a:chExt cx="0" cy="0"/>
        </a:xfrm>
      </p:grpSpPr>
      <p:grpSp>
        <p:nvGrpSpPr>
          <p:cNvPr id="141" name="Google Shape;141;p16"/>
          <p:cNvGrpSpPr/>
          <p:nvPr/>
        </p:nvGrpSpPr>
        <p:grpSpPr>
          <a:xfrm rot="10800000">
            <a:off x="6941981" y="2375986"/>
            <a:ext cx="2125808" cy="1776009"/>
            <a:chOff x="6865860" y="1496266"/>
            <a:chExt cx="3018328" cy="2521666"/>
          </a:xfrm>
        </p:grpSpPr>
        <p:grpSp>
          <p:nvGrpSpPr>
            <p:cNvPr id="142" name="Google Shape;142;p16"/>
            <p:cNvGrpSpPr/>
            <p:nvPr/>
          </p:nvGrpSpPr>
          <p:grpSpPr>
            <a:xfrm rot="-4541450">
              <a:off x="8039638" y="2532038"/>
              <a:ext cx="1262885" cy="1401657"/>
              <a:chOff x="7832525" y="3078325"/>
              <a:chExt cx="837925" cy="930000"/>
            </a:xfrm>
          </p:grpSpPr>
          <p:sp>
            <p:nvSpPr>
              <p:cNvPr id="143" name="Google Shape;143;p16"/>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144;p16"/>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145;p16"/>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146;p16"/>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147;p16"/>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8" name="Google Shape;148;p16"/>
            <p:cNvGrpSpPr/>
            <p:nvPr/>
          </p:nvGrpSpPr>
          <p:grpSpPr>
            <a:xfrm rot="-4132359">
              <a:off x="8248805" y="1611211"/>
              <a:ext cx="1325325" cy="1573506"/>
              <a:chOff x="4180300" y="2495950"/>
              <a:chExt cx="2052871" cy="2437292"/>
            </a:xfrm>
          </p:grpSpPr>
          <p:sp>
            <p:nvSpPr>
              <p:cNvPr id="149" name="Google Shape;149;p16"/>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150;p16"/>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151;p16"/>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152;p16"/>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153;p16"/>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154;p16"/>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155;p16"/>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156;p16"/>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157;p16"/>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158;p16"/>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159;p16"/>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160;p16"/>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161;p16"/>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162;p16"/>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163;p16"/>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164;p16"/>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165;p16"/>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166;p16"/>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67" name="Google Shape;167;p16"/>
            <p:cNvGrpSpPr/>
            <p:nvPr/>
          </p:nvGrpSpPr>
          <p:grpSpPr>
            <a:xfrm rot="-5400000">
              <a:off x="7627727" y="1321910"/>
              <a:ext cx="1140312" cy="2664047"/>
              <a:chOff x="3325650" y="1967425"/>
              <a:chExt cx="775775" cy="1812400"/>
            </a:xfrm>
          </p:grpSpPr>
          <p:sp>
            <p:nvSpPr>
              <p:cNvPr id="168" name="Google Shape;168;p16"/>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169;p16"/>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170;p16"/>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171;p16"/>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172;p16"/>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173;p16"/>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174;p16"/>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175;p16"/>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176;p16"/>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177;p16"/>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178;p16"/>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179;p16"/>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180;p16"/>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181;p16"/>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182;p16"/>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183;p16"/>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184;p16"/>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185;p16"/>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86" name="Google Shape;186;p16"/>
            <p:cNvGrpSpPr/>
            <p:nvPr/>
          </p:nvGrpSpPr>
          <p:grpSpPr>
            <a:xfrm rot="-8100000">
              <a:off x="7329122" y="2886771"/>
              <a:ext cx="652398" cy="503875"/>
              <a:chOff x="5467375" y="2021125"/>
              <a:chExt cx="618800" cy="477925"/>
            </a:xfrm>
          </p:grpSpPr>
          <p:sp>
            <p:nvSpPr>
              <p:cNvPr id="187" name="Google Shape;187;p16"/>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188;p16"/>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189;p16"/>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190;p16"/>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191;p16"/>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92" name="Google Shape;192;p16"/>
            <p:cNvGrpSpPr/>
            <p:nvPr/>
          </p:nvGrpSpPr>
          <p:grpSpPr>
            <a:xfrm>
              <a:off x="7184310" y="2945713"/>
              <a:ext cx="113650" cy="99750"/>
              <a:chOff x="5042000" y="1255775"/>
              <a:chExt cx="113650" cy="99750"/>
            </a:xfrm>
          </p:grpSpPr>
          <p:sp>
            <p:nvSpPr>
              <p:cNvPr id="193" name="Google Shape;193;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194;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195;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96" name="Google Shape;196;p16"/>
            <p:cNvGrpSpPr/>
            <p:nvPr/>
          </p:nvGrpSpPr>
          <p:grpSpPr>
            <a:xfrm>
              <a:off x="8105385" y="1785088"/>
              <a:ext cx="113650" cy="99750"/>
              <a:chOff x="5042000" y="1255775"/>
              <a:chExt cx="113650" cy="99750"/>
            </a:xfrm>
          </p:grpSpPr>
          <p:sp>
            <p:nvSpPr>
              <p:cNvPr id="197" name="Google Shape;19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19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19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00" name="Google Shape;200;p1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a:lvl1pPr>
            <a:lvl2pPr lvl="1" rtl="0">
              <a:spcBef>
                <a:spcPts val="0"/>
              </a:spcBef>
              <a:spcAft>
                <a:spcPts val="0"/>
              </a:spcAft>
              <a:buNone/>
              <a:defRPr sz="4500">
                <a:latin typeface="Nunito"/>
                <a:ea typeface="Nunito"/>
                <a:cs typeface="Nunito"/>
                <a:sym typeface="Nunito"/>
              </a:defRPr>
            </a:lvl2pPr>
            <a:lvl3pPr lvl="2" rtl="0">
              <a:spcBef>
                <a:spcPts val="0"/>
              </a:spcBef>
              <a:spcAft>
                <a:spcPts val="0"/>
              </a:spcAft>
              <a:buNone/>
              <a:defRPr sz="4500">
                <a:latin typeface="Nunito"/>
                <a:ea typeface="Nunito"/>
                <a:cs typeface="Nunito"/>
                <a:sym typeface="Nunito"/>
              </a:defRPr>
            </a:lvl3pPr>
            <a:lvl4pPr lvl="3" rtl="0">
              <a:spcBef>
                <a:spcPts val="0"/>
              </a:spcBef>
              <a:spcAft>
                <a:spcPts val="0"/>
              </a:spcAft>
              <a:buNone/>
              <a:defRPr sz="4500">
                <a:latin typeface="Nunito"/>
                <a:ea typeface="Nunito"/>
                <a:cs typeface="Nunito"/>
                <a:sym typeface="Nunito"/>
              </a:defRPr>
            </a:lvl4pPr>
            <a:lvl5pPr lvl="4" rtl="0">
              <a:spcBef>
                <a:spcPts val="0"/>
              </a:spcBef>
              <a:spcAft>
                <a:spcPts val="0"/>
              </a:spcAft>
              <a:buNone/>
              <a:defRPr sz="4500">
                <a:latin typeface="Nunito"/>
                <a:ea typeface="Nunito"/>
                <a:cs typeface="Nunito"/>
                <a:sym typeface="Nunito"/>
              </a:defRPr>
            </a:lvl5pPr>
            <a:lvl6pPr lvl="5" rtl="0">
              <a:spcBef>
                <a:spcPts val="0"/>
              </a:spcBef>
              <a:spcAft>
                <a:spcPts val="0"/>
              </a:spcAft>
              <a:buNone/>
              <a:defRPr sz="4500">
                <a:latin typeface="Nunito"/>
                <a:ea typeface="Nunito"/>
                <a:cs typeface="Nunito"/>
                <a:sym typeface="Nunito"/>
              </a:defRPr>
            </a:lvl6pPr>
            <a:lvl7pPr lvl="6" rtl="0">
              <a:spcBef>
                <a:spcPts val="0"/>
              </a:spcBef>
              <a:spcAft>
                <a:spcPts val="0"/>
              </a:spcAft>
              <a:buNone/>
              <a:defRPr sz="4500">
                <a:latin typeface="Nunito"/>
                <a:ea typeface="Nunito"/>
                <a:cs typeface="Nunito"/>
                <a:sym typeface="Nunito"/>
              </a:defRPr>
            </a:lvl7pPr>
            <a:lvl8pPr lvl="7" rtl="0">
              <a:spcBef>
                <a:spcPts val="0"/>
              </a:spcBef>
              <a:spcAft>
                <a:spcPts val="0"/>
              </a:spcAft>
              <a:buNone/>
              <a:defRPr sz="4500">
                <a:latin typeface="Nunito"/>
                <a:ea typeface="Nunito"/>
                <a:cs typeface="Nunito"/>
                <a:sym typeface="Nunito"/>
              </a:defRPr>
            </a:lvl8pPr>
            <a:lvl9pPr lvl="8" rtl="0">
              <a:spcBef>
                <a:spcPts val="0"/>
              </a:spcBef>
              <a:spcAft>
                <a:spcPts val="0"/>
              </a:spcAft>
              <a:buNone/>
              <a:defRPr sz="4500">
                <a:latin typeface="Nunito"/>
                <a:ea typeface="Nunito"/>
                <a:cs typeface="Nunito"/>
                <a:sym typeface="Nunito"/>
              </a:defRPr>
            </a:lvl9pPr>
          </a:lstStyle>
          <a:p>
            <a:r>
              <a:rPr lang="en-US"/>
              <a:t>Click to edit Master title style</a:t>
            </a:r>
            <a:endParaRPr/>
          </a:p>
        </p:txBody>
      </p:sp>
      <p:sp>
        <p:nvSpPr>
          <p:cNvPr id="201" name="Google Shape;201;p16"/>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r>
              <a:rPr lang="en-US"/>
              <a:t>Click to edit Master title style</a:t>
            </a:r>
            <a:endParaRPr/>
          </a:p>
        </p:txBody>
      </p:sp>
      <p:grpSp>
        <p:nvGrpSpPr>
          <p:cNvPr id="202" name="Google Shape;202;p16"/>
          <p:cNvGrpSpPr/>
          <p:nvPr/>
        </p:nvGrpSpPr>
        <p:grpSpPr>
          <a:xfrm rot="10800000">
            <a:off x="43891" y="2719920"/>
            <a:ext cx="1907245" cy="1397268"/>
            <a:chOff x="-364257" y="1716642"/>
            <a:chExt cx="2640516" cy="1934470"/>
          </a:xfrm>
        </p:grpSpPr>
        <p:grpSp>
          <p:nvGrpSpPr>
            <p:cNvPr id="203" name="Google Shape;203;p16"/>
            <p:cNvGrpSpPr/>
            <p:nvPr/>
          </p:nvGrpSpPr>
          <p:grpSpPr>
            <a:xfrm rot="5400000">
              <a:off x="595578" y="1624046"/>
              <a:ext cx="720847" cy="2640516"/>
              <a:chOff x="1752050" y="2866875"/>
              <a:chExt cx="475775" cy="1742800"/>
            </a:xfrm>
          </p:grpSpPr>
          <p:sp>
            <p:nvSpPr>
              <p:cNvPr id="204" name="Google Shape;204;p16"/>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205;p16"/>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206;p16"/>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207;p16"/>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208;p16"/>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209;p16"/>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210;p16"/>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211;p16"/>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12" name="Google Shape;212;p16"/>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13" name="Google Shape;213;p16"/>
            <p:cNvGrpSpPr/>
            <p:nvPr/>
          </p:nvGrpSpPr>
          <p:grpSpPr>
            <a:xfrm rot="582567">
              <a:off x="-106165" y="1816891"/>
              <a:ext cx="1294561" cy="1244937"/>
              <a:chOff x="6624525" y="1838863"/>
              <a:chExt cx="956750" cy="920075"/>
            </a:xfrm>
          </p:grpSpPr>
          <p:sp>
            <p:nvSpPr>
              <p:cNvPr id="214" name="Google Shape;214;p16"/>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215;p16"/>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216;p16"/>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217;p16"/>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218;p16"/>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219;p16"/>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20" name="Google Shape;220;p16"/>
            <p:cNvGrpSpPr/>
            <p:nvPr/>
          </p:nvGrpSpPr>
          <p:grpSpPr>
            <a:xfrm rot="5400000">
              <a:off x="-227254" y="2783000"/>
              <a:ext cx="979622" cy="756603"/>
              <a:chOff x="5419242" y="2066029"/>
              <a:chExt cx="618800" cy="477925"/>
            </a:xfrm>
          </p:grpSpPr>
          <p:sp>
            <p:nvSpPr>
              <p:cNvPr id="221" name="Google Shape;221;p16"/>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222;p16"/>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223;p16"/>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224;p16"/>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225;p16"/>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26" name="Google Shape;226;p16"/>
            <p:cNvGrpSpPr/>
            <p:nvPr/>
          </p:nvGrpSpPr>
          <p:grpSpPr>
            <a:xfrm>
              <a:off x="1284110" y="2035613"/>
              <a:ext cx="113650" cy="99750"/>
              <a:chOff x="5042000" y="1255775"/>
              <a:chExt cx="113650" cy="99750"/>
            </a:xfrm>
          </p:grpSpPr>
          <p:sp>
            <p:nvSpPr>
              <p:cNvPr id="227" name="Google Shape;22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22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22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30" name="Google Shape;230;p16"/>
            <p:cNvGrpSpPr/>
            <p:nvPr/>
          </p:nvGrpSpPr>
          <p:grpSpPr>
            <a:xfrm>
              <a:off x="677660" y="3496188"/>
              <a:ext cx="113650" cy="99750"/>
              <a:chOff x="5042000" y="1255775"/>
              <a:chExt cx="113650" cy="99750"/>
            </a:xfrm>
          </p:grpSpPr>
          <p:sp>
            <p:nvSpPr>
              <p:cNvPr id="231" name="Google Shape;231;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232;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233;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34" name="Google Shape;234;p16"/>
          <p:cNvSpPr/>
          <p:nvPr/>
        </p:nvSpPr>
        <p:spPr>
          <a:xfrm rot="10800000" flipH="1">
            <a:off x="1647376" y="1674703"/>
            <a:ext cx="5849015" cy="317857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476919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subtitle  2">
  <p:cSld name="Title + subtitle  2">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500"/>
            </a:lvl1pPr>
            <a:lvl2pPr lvl="1" rtl="0">
              <a:spcBef>
                <a:spcPts val="0"/>
              </a:spcBef>
              <a:spcAft>
                <a:spcPts val="0"/>
              </a:spcAft>
              <a:buNone/>
              <a:defRPr sz="4500">
                <a:latin typeface="Nunito"/>
                <a:ea typeface="Nunito"/>
                <a:cs typeface="Nunito"/>
                <a:sym typeface="Nunito"/>
              </a:defRPr>
            </a:lvl2pPr>
            <a:lvl3pPr lvl="2" rtl="0">
              <a:spcBef>
                <a:spcPts val="0"/>
              </a:spcBef>
              <a:spcAft>
                <a:spcPts val="0"/>
              </a:spcAft>
              <a:buNone/>
              <a:defRPr sz="4500">
                <a:latin typeface="Nunito"/>
                <a:ea typeface="Nunito"/>
                <a:cs typeface="Nunito"/>
                <a:sym typeface="Nunito"/>
              </a:defRPr>
            </a:lvl3pPr>
            <a:lvl4pPr lvl="3" rtl="0">
              <a:spcBef>
                <a:spcPts val="0"/>
              </a:spcBef>
              <a:spcAft>
                <a:spcPts val="0"/>
              </a:spcAft>
              <a:buNone/>
              <a:defRPr sz="4500">
                <a:latin typeface="Nunito"/>
                <a:ea typeface="Nunito"/>
                <a:cs typeface="Nunito"/>
                <a:sym typeface="Nunito"/>
              </a:defRPr>
            </a:lvl4pPr>
            <a:lvl5pPr lvl="4" rtl="0">
              <a:spcBef>
                <a:spcPts val="0"/>
              </a:spcBef>
              <a:spcAft>
                <a:spcPts val="0"/>
              </a:spcAft>
              <a:buNone/>
              <a:defRPr sz="4500">
                <a:latin typeface="Nunito"/>
                <a:ea typeface="Nunito"/>
                <a:cs typeface="Nunito"/>
                <a:sym typeface="Nunito"/>
              </a:defRPr>
            </a:lvl5pPr>
            <a:lvl6pPr lvl="5" rtl="0">
              <a:spcBef>
                <a:spcPts val="0"/>
              </a:spcBef>
              <a:spcAft>
                <a:spcPts val="0"/>
              </a:spcAft>
              <a:buNone/>
              <a:defRPr sz="4500">
                <a:latin typeface="Nunito"/>
                <a:ea typeface="Nunito"/>
                <a:cs typeface="Nunito"/>
                <a:sym typeface="Nunito"/>
              </a:defRPr>
            </a:lvl6pPr>
            <a:lvl7pPr lvl="6" rtl="0">
              <a:spcBef>
                <a:spcPts val="0"/>
              </a:spcBef>
              <a:spcAft>
                <a:spcPts val="0"/>
              </a:spcAft>
              <a:buNone/>
              <a:defRPr sz="4500">
                <a:latin typeface="Nunito"/>
                <a:ea typeface="Nunito"/>
                <a:cs typeface="Nunito"/>
                <a:sym typeface="Nunito"/>
              </a:defRPr>
            </a:lvl7pPr>
            <a:lvl8pPr lvl="7" rtl="0">
              <a:spcBef>
                <a:spcPts val="0"/>
              </a:spcBef>
              <a:spcAft>
                <a:spcPts val="0"/>
              </a:spcAft>
              <a:buNone/>
              <a:defRPr sz="4500">
                <a:latin typeface="Nunito"/>
                <a:ea typeface="Nunito"/>
                <a:cs typeface="Nunito"/>
                <a:sym typeface="Nunito"/>
              </a:defRPr>
            </a:lvl8pPr>
            <a:lvl9pPr lvl="8" rtl="0">
              <a:spcBef>
                <a:spcPts val="0"/>
              </a:spcBef>
              <a:spcAft>
                <a:spcPts val="0"/>
              </a:spcAft>
              <a:buNone/>
              <a:defRPr sz="4500">
                <a:latin typeface="Nunito"/>
                <a:ea typeface="Nunito"/>
                <a:cs typeface="Nunito"/>
                <a:sym typeface="Nunito"/>
              </a:defRPr>
            </a:lvl9pPr>
          </a:lstStyle>
          <a:p>
            <a:r>
              <a:rPr lang="en-US"/>
              <a:t>Click to edit Master title style</a:t>
            </a:r>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r>
              <a:rPr lang="en-US"/>
              <a:t>Click to edit Master title style</a:t>
            </a:r>
            <a:endParaRPr/>
          </a:p>
        </p:txBody>
      </p:sp>
    </p:spTree>
    <p:extLst>
      <p:ext uri="{BB962C8B-B14F-4D97-AF65-F5344CB8AC3E}">
        <p14:creationId xmlns:p14="http://schemas.microsoft.com/office/powerpoint/2010/main" val="4149801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ext">
  <p:cSld name="Only text">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3000" b="0"/>
            </a:lvl1pPr>
            <a:lvl2pPr lvl="1">
              <a:spcBef>
                <a:spcPts val="0"/>
              </a:spcBef>
              <a:spcAft>
                <a:spcPts val="0"/>
              </a:spcAft>
              <a:buNone/>
              <a:defRPr sz="3000"/>
            </a:lvl2pPr>
            <a:lvl3pPr lvl="2">
              <a:spcBef>
                <a:spcPts val="0"/>
              </a:spcBef>
              <a:spcAft>
                <a:spcPts val="0"/>
              </a:spcAft>
              <a:buNone/>
              <a:defRPr sz="3000"/>
            </a:lvl3pPr>
            <a:lvl4pPr lvl="3">
              <a:spcBef>
                <a:spcPts val="0"/>
              </a:spcBef>
              <a:spcAft>
                <a:spcPts val="0"/>
              </a:spcAft>
              <a:buNone/>
              <a:defRPr sz="3000"/>
            </a:lvl4pPr>
            <a:lvl5pPr lvl="4">
              <a:spcBef>
                <a:spcPts val="0"/>
              </a:spcBef>
              <a:spcAft>
                <a:spcPts val="0"/>
              </a:spcAft>
              <a:buNone/>
              <a:defRPr sz="3000"/>
            </a:lvl5pPr>
            <a:lvl6pPr lvl="5">
              <a:spcBef>
                <a:spcPts val="0"/>
              </a:spcBef>
              <a:spcAft>
                <a:spcPts val="0"/>
              </a:spcAft>
              <a:buNone/>
              <a:defRPr sz="3000"/>
            </a:lvl6pPr>
            <a:lvl7pPr lvl="6">
              <a:spcBef>
                <a:spcPts val="0"/>
              </a:spcBef>
              <a:spcAft>
                <a:spcPts val="0"/>
              </a:spcAft>
              <a:buNone/>
              <a:defRPr sz="3000"/>
            </a:lvl7pPr>
            <a:lvl8pPr lvl="7">
              <a:spcBef>
                <a:spcPts val="0"/>
              </a:spcBef>
              <a:spcAft>
                <a:spcPts val="0"/>
              </a:spcAft>
              <a:buNone/>
              <a:defRPr sz="3000"/>
            </a:lvl8pPr>
            <a:lvl9pPr lvl="8">
              <a:spcBef>
                <a:spcPts val="0"/>
              </a:spcBef>
              <a:spcAft>
                <a:spcPts val="0"/>
              </a:spcAft>
              <a:buNone/>
              <a:defRPr sz="3000"/>
            </a:lvl9pPr>
          </a:lstStyle>
          <a:p>
            <a:r>
              <a:rPr lang="en-US"/>
              <a:t>Click to edit Master title style</a:t>
            </a:r>
            <a:endParaRPr/>
          </a:p>
        </p:txBody>
      </p:sp>
    </p:spTree>
    <p:extLst>
      <p:ext uri="{BB962C8B-B14F-4D97-AF65-F5344CB8AC3E}">
        <p14:creationId xmlns:p14="http://schemas.microsoft.com/office/powerpoint/2010/main" val="154372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330"/>
        <p:cNvGrpSpPr/>
        <p:nvPr/>
      </p:nvGrpSpPr>
      <p:grpSpPr>
        <a:xfrm>
          <a:off x="0" y="0"/>
          <a:ext cx="0" cy="0"/>
          <a:chOff x="0" y="0"/>
          <a:chExt cx="0" cy="0"/>
        </a:xfrm>
      </p:grpSpPr>
      <p:sp>
        <p:nvSpPr>
          <p:cNvPr id="331" name="Google Shape;331;p21"/>
          <p:cNvSpPr/>
          <p:nvPr/>
        </p:nvSpPr>
        <p:spPr>
          <a:xfrm rot="10800000">
            <a:off x="2142942" y="2891643"/>
            <a:ext cx="2523635" cy="130115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332" name="Google Shape;332;p21"/>
          <p:cNvSpPr txBox="1">
            <a:spLocks noGrp="1"/>
          </p:cNvSpPr>
          <p:nvPr>
            <p:ph type="title"/>
          </p:nvPr>
        </p:nvSpPr>
        <p:spPr>
          <a:xfrm>
            <a:off x="713225" y="1902876"/>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r>
              <a:rPr lang="en-US"/>
              <a:t>Click to edit Master title style</a:t>
            </a:r>
            <a:endParaRPr/>
          </a:p>
        </p:txBody>
      </p:sp>
      <p:sp>
        <p:nvSpPr>
          <p:cNvPr id="333" name="Google Shape;333;p21"/>
          <p:cNvSpPr txBox="1">
            <a:spLocks noGrp="1"/>
          </p:cNvSpPr>
          <p:nvPr>
            <p:ph type="subTitle" idx="1"/>
          </p:nvPr>
        </p:nvSpPr>
        <p:spPr>
          <a:xfrm>
            <a:off x="2373900" y="3075675"/>
            <a:ext cx="1992300" cy="91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n-US"/>
              <a:t>Click to edit Master subtitle style</a:t>
            </a:r>
            <a:endParaRPr/>
          </a:p>
        </p:txBody>
      </p:sp>
    </p:spTree>
    <p:extLst>
      <p:ext uri="{BB962C8B-B14F-4D97-AF65-F5344CB8AC3E}">
        <p14:creationId xmlns:p14="http://schemas.microsoft.com/office/powerpoint/2010/main" val="2097143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9000"/>
            </a:lvl1pPr>
            <a:lvl2pPr lvl="1">
              <a:spcBef>
                <a:spcPts val="0"/>
              </a:spcBef>
              <a:spcAft>
                <a:spcPts val="0"/>
              </a:spcAft>
              <a:buNone/>
              <a:defRPr sz="9000">
                <a:latin typeface="Nunito"/>
                <a:ea typeface="Nunito"/>
                <a:cs typeface="Nunito"/>
                <a:sym typeface="Nunito"/>
              </a:defRPr>
            </a:lvl2pPr>
            <a:lvl3pPr lvl="2">
              <a:spcBef>
                <a:spcPts val="0"/>
              </a:spcBef>
              <a:spcAft>
                <a:spcPts val="0"/>
              </a:spcAft>
              <a:buNone/>
              <a:defRPr sz="9000">
                <a:latin typeface="Nunito"/>
                <a:ea typeface="Nunito"/>
                <a:cs typeface="Nunito"/>
                <a:sym typeface="Nunito"/>
              </a:defRPr>
            </a:lvl3pPr>
            <a:lvl4pPr lvl="3">
              <a:spcBef>
                <a:spcPts val="0"/>
              </a:spcBef>
              <a:spcAft>
                <a:spcPts val="0"/>
              </a:spcAft>
              <a:buNone/>
              <a:defRPr sz="9000">
                <a:latin typeface="Nunito"/>
                <a:ea typeface="Nunito"/>
                <a:cs typeface="Nunito"/>
                <a:sym typeface="Nunito"/>
              </a:defRPr>
            </a:lvl4pPr>
            <a:lvl5pPr lvl="4">
              <a:spcBef>
                <a:spcPts val="0"/>
              </a:spcBef>
              <a:spcAft>
                <a:spcPts val="0"/>
              </a:spcAft>
              <a:buNone/>
              <a:defRPr sz="9000">
                <a:latin typeface="Nunito"/>
                <a:ea typeface="Nunito"/>
                <a:cs typeface="Nunito"/>
                <a:sym typeface="Nunito"/>
              </a:defRPr>
            </a:lvl5pPr>
            <a:lvl6pPr lvl="5">
              <a:spcBef>
                <a:spcPts val="0"/>
              </a:spcBef>
              <a:spcAft>
                <a:spcPts val="0"/>
              </a:spcAft>
              <a:buNone/>
              <a:defRPr sz="9000">
                <a:latin typeface="Nunito"/>
                <a:ea typeface="Nunito"/>
                <a:cs typeface="Nunito"/>
                <a:sym typeface="Nunito"/>
              </a:defRPr>
            </a:lvl6pPr>
            <a:lvl7pPr lvl="6">
              <a:spcBef>
                <a:spcPts val="0"/>
              </a:spcBef>
              <a:spcAft>
                <a:spcPts val="0"/>
              </a:spcAft>
              <a:buNone/>
              <a:defRPr sz="9000">
                <a:latin typeface="Nunito"/>
                <a:ea typeface="Nunito"/>
                <a:cs typeface="Nunito"/>
                <a:sym typeface="Nunito"/>
              </a:defRPr>
            </a:lvl7pPr>
            <a:lvl8pPr lvl="7">
              <a:spcBef>
                <a:spcPts val="0"/>
              </a:spcBef>
              <a:spcAft>
                <a:spcPts val="0"/>
              </a:spcAft>
              <a:buNone/>
              <a:defRPr sz="9000">
                <a:latin typeface="Nunito"/>
                <a:ea typeface="Nunito"/>
                <a:cs typeface="Nunito"/>
                <a:sym typeface="Nunito"/>
              </a:defRPr>
            </a:lvl8pPr>
            <a:lvl9pPr lvl="8">
              <a:spcBef>
                <a:spcPts val="0"/>
              </a:spcBef>
              <a:spcAft>
                <a:spcPts val="0"/>
              </a:spcAft>
              <a:buNone/>
              <a:defRPr sz="9000">
                <a:latin typeface="Nunito"/>
                <a:ea typeface="Nunito"/>
                <a:cs typeface="Nunito"/>
                <a:sym typeface="Nunito"/>
              </a:defRPr>
            </a:lvl9pPr>
          </a:lstStyle>
          <a:p>
            <a:r>
              <a:rPr lang="en-US"/>
              <a:t>Click to edit Master title style</a:t>
            </a:r>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1200"/>
              </a:spcBef>
              <a:spcAft>
                <a:spcPts val="0"/>
              </a:spcAft>
              <a:buNone/>
              <a:defRPr/>
            </a:lvl2pPr>
            <a:lvl3pPr lvl="2" algn="ctr">
              <a:spcBef>
                <a:spcPts val="1200"/>
              </a:spcBef>
              <a:spcAft>
                <a:spcPts val="0"/>
              </a:spcAft>
              <a:buNone/>
              <a:defRPr/>
            </a:lvl3pPr>
            <a:lvl4pPr lvl="3" algn="ctr">
              <a:spcBef>
                <a:spcPts val="1200"/>
              </a:spcBef>
              <a:spcAft>
                <a:spcPts val="0"/>
              </a:spcAft>
              <a:buNone/>
              <a:defRPr/>
            </a:lvl4pPr>
            <a:lvl5pPr lvl="4" algn="ctr">
              <a:spcBef>
                <a:spcPts val="1200"/>
              </a:spcBef>
              <a:spcAft>
                <a:spcPts val="0"/>
              </a:spcAft>
              <a:buNone/>
              <a:defRPr/>
            </a:lvl5pPr>
            <a:lvl6pPr lvl="5" algn="ctr">
              <a:spcBef>
                <a:spcPts val="1200"/>
              </a:spcBef>
              <a:spcAft>
                <a:spcPts val="0"/>
              </a:spcAft>
              <a:buNone/>
              <a:defRPr/>
            </a:lvl6pPr>
            <a:lvl7pPr lvl="6" algn="ctr">
              <a:spcBef>
                <a:spcPts val="1200"/>
              </a:spcBef>
              <a:spcAft>
                <a:spcPts val="0"/>
              </a:spcAft>
              <a:buNone/>
              <a:defRPr/>
            </a:lvl7pPr>
            <a:lvl8pPr lvl="7" algn="ctr">
              <a:spcBef>
                <a:spcPts val="1200"/>
              </a:spcBef>
              <a:spcAft>
                <a:spcPts val="0"/>
              </a:spcAft>
              <a:buNone/>
              <a:defRPr/>
            </a:lvl8pPr>
            <a:lvl9pPr lvl="8" algn="ctr">
              <a:spcBef>
                <a:spcPts val="1200"/>
              </a:spcBef>
              <a:spcAft>
                <a:spcPts val="1200"/>
              </a:spcAft>
              <a:buNone/>
              <a:defRPr/>
            </a:lvl9pPr>
          </a:lstStyle>
          <a:p>
            <a:r>
              <a:rPr lang="en-US"/>
              <a:t>Click to edit Master subtitle style</a:t>
            </a:r>
            <a:endParaRPr/>
          </a:p>
        </p:txBody>
      </p:sp>
      <p:sp>
        <p:nvSpPr>
          <p:cNvPr id="337" name="Google Shape;337;p22"/>
          <p:cNvSpPr txBox="1"/>
          <p:nvPr/>
        </p:nvSpPr>
        <p:spPr>
          <a:xfrm>
            <a:off x="1193269" y="3758800"/>
            <a:ext cx="3208200" cy="6714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 sz="825" b="1">
                <a:solidFill>
                  <a:schemeClr val="lt1"/>
                </a:solidFill>
                <a:latin typeface="Nunito"/>
                <a:ea typeface="Nunito"/>
                <a:cs typeface="Nunito"/>
                <a:sym typeface="Nunito"/>
              </a:rPr>
              <a:t>CREDITS</a:t>
            </a:r>
            <a:r>
              <a:rPr lang="en" sz="825">
                <a:solidFill>
                  <a:schemeClr val="lt1"/>
                </a:solidFill>
                <a:latin typeface="Nunito"/>
                <a:ea typeface="Nunito"/>
                <a:cs typeface="Nunito"/>
                <a:sym typeface="Nunito"/>
              </a:rPr>
              <a:t>: This presentation template was created by </a:t>
            </a:r>
            <a:r>
              <a:rPr lang="en" sz="825" b="1">
                <a:solidFill>
                  <a:schemeClr val="lt1"/>
                </a:solidFill>
                <a:uFill>
                  <a:noFill/>
                </a:uFill>
                <a:latin typeface="Nunito"/>
                <a:ea typeface="Nunito"/>
                <a:cs typeface="Nunito"/>
                <a:sym typeface="Nunito"/>
                <a:hlinkClick r:id="rId2"/>
              </a:rPr>
              <a:t>Slidesgo</a:t>
            </a:r>
            <a:r>
              <a:rPr lang="en" sz="825" b="1">
                <a:solidFill>
                  <a:schemeClr val="lt1"/>
                </a:solidFill>
                <a:latin typeface="Nunito"/>
                <a:ea typeface="Nunito"/>
                <a:cs typeface="Nunito"/>
                <a:sym typeface="Nunito"/>
              </a:rPr>
              <a:t>,</a:t>
            </a:r>
            <a:r>
              <a:rPr lang="en" sz="825">
                <a:solidFill>
                  <a:schemeClr val="lt1"/>
                </a:solidFill>
                <a:latin typeface="Nunito"/>
                <a:ea typeface="Nunito"/>
                <a:cs typeface="Nunito"/>
                <a:sym typeface="Nunito"/>
              </a:rPr>
              <a:t> including icons by </a:t>
            </a:r>
            <a:r>
              <a:rPr lang="en" sz="825" b="1">
                <a:solidFill>
                  <a:schemeClr val="lt1"/>
                </a:solidFill>
                <a:uFill>
                  <a:noFill/>
                </a:uFill>
                <a:latin typeface="Nunito"/>
                <a:ea typeface="Nunito"/>
                <a:cs typeface="Nunito"/>
                <a:sym typeface="Nunito"/>
                <a:hlinkClick r:id="rId3"/>
              </a:rPr>
              <a:t>Flaticon</a:t>
            </a:r>
            <a:r>
              <a:rPr lang="en" sz="825">
                <a:solidFill>
                  <a:schemeClr val="lt1"/>
                </a:solidFill>
                <a:latin typeface="Nunito"/>
                <a:ea typeface="Nunito"/>
                <a:cs typeface="Nunito"/>
                <a:sym typeface="Nunito"/>
              </a:rPr>
              <a:t> and infographics &amp; images by </a:t>
            </a:r>
            <a:r>
              <a:rPr lang="en" sz="825" b="1">
                <a:solidFill>
                  <a:schemeClr val="lt1"/>
                </a:solidFill>
                <a:uFill>
                  <a:noFill/>
                </a:uFill>
                <a:latin typeface="Nunito"/>
                <a:ea typeface="Nunito"/>
                <a:cs typeface="Nunito"/>
                <a:sym typeface="Nunito"/>
                <a:hlinkClick r:id="rId4"/>
              </a:rPr>
              <a:t>Freepik</a:t>
            </a:r>
            <a:r>
              <a:rPr lang="en" sz="825">
                <a:solidFill>
                  <a:schemeClr val="lt1"/>
                </a:solidFill>
                <a:latin typeface="Nunito"/>
                <a:ea typeface="Nunito"/>
                <a:cs typeface="Nunito"/>
                <a:sym typeface="Nunito"/>
              </a:rPr>
              <a:t>.</a:t>
            </a:r>
            <a:endParaRPr sz="825">
              <a:solidFill>
                <a:schemeClr val="lt1"/>
              </a:solidFill>
              <a:latin typeface="Nunito"/>
              <a:ea typeface="Nunito"/>
              <a:cs typeface="Nunito"/>
              <a:sym typeface="Nunito"/>
            </a:endParaRPr>
          </a:p>
        </p:txBody>
      </p:sp>
      <p:grpSp>
        <p:nvGrpSpPr>
          <p:cNvPr id="338" name="Google Shape;338;p22"/>
          <p:cNvGrpSpPr/>
          <p:nvPr/>
        </p:nvGrpSpPr>
        <p:grpSpPr>
          <a:xfrm rot="5400000">
            <a:off x="4488823"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416" name="Google Shape;416;p22"/>
          <p:cNvGrpSpPr/>
          <p:nvPr/>
        </p:nvGrpSpPr>
        <p:grpSpPr>
          <a:xfrm>
            <a:off x="7639303" y="2819376"/>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1128388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 2">
  <p:cSld name="Text 2">
    <p:spTree>
      <p:nvGrpSpPr>
        <p:cNvPr id="1" name="Shape 517"/>
        <p:cNvGrpSpPr/>
        <p:nvPr/>
      </p:nvGrpSpPr>
      <p:grpSpPr>
        <a:xfrm>
          <a:off x="0" y="0"/>
          <a:ext cx="0" cy="0"/>
          <a:chOff x="0" y="0"/>
          <a:chExt cx="0" cy="0"/>
        </a:xfrm>
      </p:grpSpPr>
      <p:sp>
        <p:nvSpPr>
          <p:cNvPr id="518" name="Google Shape;518;p24"/>
          <p:cNvSpPr txBox="1">
            <a:spLocks noGrp="1"/>
          </p:cNvSpPr>
          <p:nvPr>
            <p:ph type="title"/>
          </p:nvPr>
        </p:nvSpPr>
        <p:spPr>
          <a:xfrm>
            <a:off x="2632795" y="2468880"/>
            <a:ext cx="3878400" cy="576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accent1"/>
                </a:solidFill>
              </a:defRPr>
            </a:lvl1pPr>
            <a:lvl2pPr lvl="1" rtl="0">
              <a:spcBef>
                <a:spcPts val="0"/>
              </a:spcBef>
              <a:spcAft>
                <a:spcPts val="0"/>
              </a:spcAft>
              <a:buNone/>
              <a:defRPr b="0">
                <a:solidFill>
                  <a:schemeClr val="accent1"/>
                </a:solidFill>
                <a:latin typeface="Nunito"/>
                <a:ea typeface="Nunito"/>
                <a:cs typeface="Nunito"/>
                <a:sym typeface="Nunito"/>
              </a:defRPr>
            </a:lvl2pPr>
            <a:lvl3pPr lvl="2" rtl="0">
              <a:spcBef>
                <a:spcPts val="0"/>
              </a:spcBef>
              <a:spcAft>
                <a:spcPts val="0"/>
              </a:spcAft>
              <a:buNone/>
              <a:defRPr b="0">
                <a:solidFill>
                  <a:schemeClr val="accent1"/>
                </a:solidFill>
                <a:latin typeface="Nunito"/>
                <a:ea typeface="Nunito"/>
                <a:cs typeface="Nunito"/>
                <a:sym typeface="Nunito"/>
              </a:defRPr>
            </a:lvl3pPr>
            <a:lvl4pPr lvl="3" rtl="0">
              <a:spcBef>
                <a:spcPts val="0"/>
              </a:spcBef>
              <a:spcAft>
                <a:spcPts val="0"/>
              </a:spcAft>
              <a:buNone/>
              <a:defRPr b="0">
                <a:solidFill>
                  <a:schemeClr val="accent1"/>
                </a:solidFill>
                <a:latin typeface="Nunito"/>
                <a:ea typeface="Nunito"/>
                <a:cs typeface="Nunito"/>
                <a:sym typeface="Nunito"/>
              </a:defRPr>
            </a:lvl4pPr>
            <a:lvl5pPr lvl="4" rtl="0">
              <a:spcBef>
                <a:spcPts val="0"/>
              </a:spcBef>
              <a:spcAft>
                <a:spcPts val="0"/>
              </a:spcAft>
              <a:buNone/>
              <a:defRPr b="0">
                <a:solidFill>
                  <a:schemeClr val="accent1"/>
                </a:solidFill>
                <a:latin typeface="Nunito"/>
                <a:ea typeface="Nunito"/>
                <a:cs typeface="Nunito"/>
                <a:sym typeface="Nunito"/>
              </a:defRPr>
            </a:lvl5pPr>
            <a:lvl6pPr lvl="5" rtl="0">
              <a:spcBef>
                <a:spcPts val="0"/>
              </a:spcBef>
              <a:spcAft>
                <a:spcPts val="0"/>
              </a:spcAft>
              <a:buNone/>
              <a:defRPr b="0">
                <a:solidFill>
                  <a:schemeClr val="accent1"/>
                </a:solidFill>
                <a:latin typeface="Nunito"/>
                <a:ea typeface="Nunito"/>
                <a:cs typeface="Nunito"/>
                <a:sym typeface="Nunito"/>
              </a:defRPr>
            </a:lvl6pPr>
            <a:lvl7pPr lvl="6" rtl="0">
              <a:spcBef>
                <a:spcPts val="0"/>
              </a:spcBef>
              <a:spcAft>
                <a:spcPts val="0"/>
              </a:spcAft>
              <a:buNone/>
              <a:defRPr b="0">
                <a:solidFill>
                  <a:schemeClr val="accent1"/>
                </a:solidFill>
                <a:latin typeface="Nunito"/>
                <a:ea typeface="Nunito"/>
                <a:cs typeface="Nunito"/>
                <a:sym typeface="Nunito"/>
              </a:defRPr>
            </a:lvl7pPr>
            <a:lvl8pPr lvl="7" rtl="0">
              <a:spcBef>
                <a:spcPts val="0"/>
              </a:spcBef>
              <a:spcAft>
                <a:spcPts val="0"/>
              </a:spcAft>
              <a:buNone/>
              <a:defRPr b="0">
                <a:solidFill>
                  <a:schemeClr val="accent1"/>
                </a:solidFill>
                <a:latin typeface="Nunito"/>
                <a:ea typeface="Nunito"/>
                <a:cs typeface="Nunito"/>
                <a:sym typeface="Nunito"/>
              </a:defRPr>
            </a:lvl8pPr>
            <a:lvl9pPr lvl="8" rtl="0">
              <a:spcBef>
                <a:spcPts val="0"/>
              </a:spcBef>
              <a:spcAft>
                <a:spcPts val="0"/>
              </a:spcAft>
              <a:buNone/>
              <a:defRPr b="0">
                <a:solidFill>
                  <a:schemeClr val="accent1"/>
                </a:solidFill>
                <a:latin typeface="Nunito"/>
                <a:ea typeface="Nunito"/>
                <a:cs typeface="Nunito"/>
                <a:sym typeface="Nunito"/>
              </a:defRPr>
            </a:lvl9pPr>
          </a:lstStyle>
          <a:p>
            <a:r>
              <a:rPr lang="en-US"/>
              <a:t>Click to edit Master title style</a:t>
            </a:r>
            <a:endParaRPr/>
          </a:p>
        </p:txBody>
      </p:sp>
      <p:grpSp>
        <p:nvGrpSpPr>
          <p:cNvPr id="519" name="Google Shape;519;p24"/>
          <p:cNvGrpSpPr/>
          <p:nvPr/>
        </p:nvGrpSpPr>
        <p:grpSpPr>
          <a:xfrm>
            <a:off x="6865860" y="1496267"/>
            <a:ext cx="3018328" cy="2521666"/>
            <a:chOff x="6865860" y="1496266"/>
            <a:chExt cx="3018328" cy="2521666"/>
          </a:xfrm>
        </p:grpSpPr>
        <p:grpSp>
          <p:nvGrpSpPr>
            <p:cNvPr id="520" name="Google Shape;520;p24"/>
            <p:cNvGrpSpPr/>
            <p:nvPr/>
          </p:nvGrpSpPr>
          <p:grpSpPr>
            <a:xfrm rot="-4541450">
              <a:off x="8039638" y="2532038"/>
              <a:ext cx="1262885" cy="1401657"/>
              <a:chOff x="7832525" y="3078325"/>
              <a:chExt cx="837925" cy="930000"/>
            </a:xfrm>
          </p:grpSpPr>
          <p:sp>
            <p:nvSpPr>
              <p:cNvPr id="521" name="Google Shape;521;p24"/>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22" name="Google Shape;522;p24"/>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23" name="Google Shape;523;p24"/>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24" name="Google Shape;524;p24"/>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25" name="Google Shape;525;p24"/>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526" name="Google Shape;526;p24"/>
            <p:cNvGrpSpPr/>
            <p:nvPr/>
          </p:nvGrpSpPr>
          <p:grpSpPr>
            <a:xfrm rot="-4132359">
              <a:off x="8248805" y="1611211"/>
              <a:ext cx="1325325" cy="1573506"/>
              <a:chOff x="4180300" y="2495950"/>
              <a:chExt cx="2052871" cy="2437292"/>
            </a:xfrm>
          </p:grpSpPr>
          <p:sp>
            <p:nvSpPr>
              <p:cNvPr id="527" name="Google Shape;527;p24"/>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28" name="Google Shape;528;p24"/>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29" name="Google Shape;529;p24"/>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0" name="Google Shape;530;p24"/>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1" name="Google Shape;531;p24"/>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2" name="Google Shape;532;p24"/>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3" name="Google Shape;533;p24"/>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4" name="Google Shape;534;p24"/>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5" name="Google Shape;535;p24"/>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6" name="Google Shape;536;p24"/>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7" name="Google Shape;537;p24"/>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8" name="Google Shape;538;p24"/>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9" name="Google Shape;539;p24"/>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0" name="Google Shape;540;p24"/>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1" name="Google Shape;541;p24"/>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2" name="Google Shape;542;p24"/>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3" name="Google Shape;543;p24"/>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4" name="Google Shape;544;p24"/>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545" name="Google Shape;545;p24"/>
            <p:cNvGrpSpPr/>
            <p:nvPr/>
          </p:nvGrpSpPr>
          <p:grpSpPr>
            <a:xfrm rot="-5400000">
              <a:off x="7627727" y="1321910"/>
              <a:ext cx="1140312" cy="2664047"/>
              <a:chOff x="3325650" y="1967425"/>
              <a:chExt cx="775775" cy="1812400"/>
            </a:xfrm>
          </p:grpSpPr>
          <p:sp>
            <p:nvSpPr>
              <p:cNvPr id="546" name="Google Shape;546;p24"/>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7" name="Google Shape;547;p24"/>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8" name="Google Shape;548;p24"/>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49" name="Google Shape;549;p24"/>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0" name="Google Shape;550;p24"/>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1" name="Google Shape;551;p24"/>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2" name="Google Shape;552;p24"/>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3" name="Google Shape;553;p24"/>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4" name="Google Shape;554;p24"/>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5" name="Google Shape;555;p24"/>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6" name="Google Shape;556;p24"/>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7" name="Google Shape;557;p24"/>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8" name="Google Shape;558;p24"/>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59" name="Google Shape;559;p24"/>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0" name="Google Shape;560;p24"/>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1" name="Google Shape;561;p24"/>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2" name="Google Shape;562;p24"/>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3" name="Google Shape;563;p24"/>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564" name="Google Shape;564;p24"/>
            <p:cNvGrpSpPr/>
            <p:nvPr/>
          </p:nvGrpSpPr>
          <p:grpSpPr>
            <a:xfrm rot="-8100000">
              <a:off x="7329122" y="2886771"/>
              <a:ext cx="652398" cy="503875"/>
              <a:chOff x="5467375" y="2021125"/>
              <a:chExt cx="618800" cy="477925"/>
            </a:xfrm>
          </p:grpSpPr>
          <p:sp>
            <p:nvSpPr>
              <p:cNvPr id="565" name="Google Shape;565;p24"/>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6" name="Google Shape;566;p24"/>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7" name="Google Shape;567;p24"/>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8" name="Google Shape;568;p24"/>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69" name="Google Shape;569;p24"/>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570" name="Google Shape;570;p24"/>
            <p:cNvGrpSpPr/>
            <p:nvPr/>
          </p:nvGrpSpPr>
          <p:grpSpPr>
            <a:xfrm>
              <a:off x="7184310" y="2945713"/>
              <a:ext cx="113650" cy="99750"/>
              <a:chOff x="5042000" y="1255775"/>
              <a:chExt cx="113650" cy="99750"/>
            </a:xfrm>
          </p:grpSpPr>
          <p:sp>
            <p:nvSpPr>
              <p:cNvPr id="571" name="Google Shape;571;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72" name="Google Shape;572;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73" name="Google Shape;573;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574" name="Google Shape;574;p24"/>
            <p:cNvGrpSpPr/>
            <p:nvPr/>
          </p:nvGrpSpPr>
          <p:grpSpPr>
            <a:xfrm>
              <a:off x="8105385" y="1785088"/>
              <a:ext cx="113650" cy="99750"/>
              <a:chOff x="5042000" y="1255775"/>
              <a:chExt cx="113650" cy="99750"/>
            </a:xfrm>
          </p:grpSpPr>
          <p:sp>
            <p:nvSpPr>
              <p:cNvPr id="575" name="Google Shape;575;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76" name="Google Shape;576;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77" name="Google Shape;577;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578" name="Google Shape;578;p24"/>
          <p:cNvGrpSpPr/>
          <p:nvPr/>
        </p:nvGrpSpPr>
        <p:grpSpPr>
          <a:xfrm>
            <a:off x="-364257" y="1716642"/>
            <a:ext cx="2640516" cy="1934470"/>
            <a:chOff x="-364257" y="1716642"/>
            <a:chExt cx="2640516" cy="1934470"/>
          </a:xfrm>
        </p:grpSpPr>
        <p:grpSp>
          <p:nvGrpSpPr>
            <p:cNvPr id="579" name="Google Shape;579;p24"/>
            <p:cNvGrpSpPr/>
            <p:nvPr/>
          </p:nvGrpSpPr>
          <p:grpSpPr>
            <a:xfrm rot="5400000">
              <a:off x="595578" y="1624046"/>
              <a:ext cx="720847" cy="2640516"/>
              <a:chOff x="1752050" y="2866875"/>
              <a:chExt cx="475775" cy="1742800"/>
            </a:xfrm>
          </p:grpSpPr>
          <p:sp>
            <p:nvSpPr>
              <p:cNvPr id="580" name="Google Shape;580;p24"/>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81" name="Google Shape;581;p24"/>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82" name="Google Shape;582;p24"/>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83" name="Google Shape;583;p24"/>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84" name="Google Shape;584;p24"/>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85" name="Google Shape;585;p24"/>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86" name="Google Shape;586;p24"/>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87" name="Google Shape;587;p24"/>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588" name="Google Shape;588;p24"/>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589" name="Google Shape;589;p24"/>
            <p:cNvGrpSpPr/>
            <p:nvPr/>
          </p:nvGrpSpPr>
          <p:grpSpPr>
            <a:xfrm rot="582567">
              <a:off x="-106165" y="1816891"/>
              <a:ext cx="1294561" cy="1244937"/>
              <a:chOff x="6624525" y="1838863"/>
              <a:chExt cx="956750" cy="920075"/>
            </a:xfrm>
          </p:grpSpPr>
          <p:sp>
            <p:nvSpPr>
              <p:cNvPr id="590" name="Google Shape;590;p24"/>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91" name="Google Shape;591;p24"/>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92" name="Google Shape;592;p24"/>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93" name="Google Shape;593;p24"/>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94" name="Google Shape;594;p24"/>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95" name="Google Shape;595;p24"/>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596" name="Google Shape;596;p24"/>
            <p:cNvGrpSpPr/>
            <p:nvPr/>
          </p:nvGrpSpPr>
          <p:grpSpPr>
            <a:xfrm rot="5400000">
              <a:off x="-227254" y="2783000"/>
              <a:ext cx="979622" cy="756603"/>
              <a:chOff x="5419242" y="2066029"/>
              <a:chExt cx="618800" cy="477925"/>
            </a:xfrm>
          </p:grpSpPr>
          <p:sp>
            <p:nvSpPr>
              <p:cNvPr id="597" name="Google Shape;597;p24"/>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98" name="Google Shape;598;p24"/>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99" name="Google Shape;599;p24"/>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00" name="Google Shape;600;p24"/>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01" name="Google Shape;601;p24"/>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602" name="Google Shape;602;p24"/>
            <p:cNvGrpSpPr/>
            <p:nvPr/>
          </p:nvGrpSpPr>
          <p:grpSpPr>
            <a:xfrm>
              <a:off x="1284110" y="2035613"/>
              <a:ext cx="113650" cy="99750"/>
              <a:chOff x="5042000" y="1255775"/>
              <a:chExt cx="113650" cy="99750"/>
            </a:xfrm>
          </p:grpSpPr>
          <p:sp>
            <p:nvSpPr>
              <p:cNvPr id="603" name="Google Shape;603;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04" name="Google Shape;604;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05" name="Google Shape;605;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606" name="Google Shape;606;p24"/>
            <p:cNvGrpSpPr/>
            <p:nvPr/>
          </p:nvGrpSpPr>
          <p:grpSpPr>
            <a:xfrm>
              <a:off x="677660" y="3496188"/>
              <a:ext cx="113650" cy="99750"/>
              <a:chOff x="5042000" y="1255775"/>
              <a:chExt cx="113650" cy="99750"/>
            </a:xfrm>
          </p:grpSpPr>
          <p:sp>
            <p:nvSpPr>
              <p:cNvPr id="607" name="Google Shape;607;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08" name="Google Shape;608;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09" name="Google Shape;609;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3943277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10"/>
        <p:cNvGrpSpPr/>
        <p:nvPr/>
      </p:nvGrpSpPr>
      <p:grpSpPr>
        <a:xfrm>
          <a:off x="0" y="0"/>
          <a:ext cx="0" cy="0"/>
          <a:chOff x="0" y="0"/>
          <a:chExt cx="0" cy="0"/>
        </a:xfrm>
      </p:grpSpPr>
    </p:spTree>
    <p:extLst>
      <p:ext uri="{BB962C8B-B14F-4D97-AF65-F5344CB8AC3E}">
        <p14:creationId xmlns:p14="http://schemas.microsoft.com/office/powerpoint/2010/main" val="4034488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4500" b="1"/>
            </a:lvl2pPr>
            <a:lvl3pPr lvl="2" algn="ctr" rtl="0">
              <a:spcBef>
                <a:spcPts val="0"/>
              </a:spcBef>
              <a:spcAft>
                <a:spcPts val="0"/>
              </a:spcAft>
              <a:buSzPts val="6000"/>
              <a:buNone/>
              <a:defRPr sz="4500" b="1"/>
            </a:lvl3pPr>
            <a:lvl4pPr lvl="3" algn="ctr" rtl="0">
              <a:spcBef>
                <a:spcPts val="0"/>
              </a:spcBef>
              <a:spcAft>
                <a:spcPts val="0"/>
              </a:spcAft>
              <a:buSzPts val="6000"/>
              <a:buNone/>
              <a:defRPr sz="4500" b="1"/>
            </a:lvl4pPr>
            <a:lvl5pPr lvl="4" algn="ctr" rtl="0">
              <a:spcBef>
                <a:spcPts val="0"/>
              </a:spcBef>
              <a:spcAft>
                <a:spcPts val="0"/>
              </a:spcAft>
              <a:buSzPts val="6000"/>
              <a:buNone/>
              <a:defRPr sz="4500" b="1"/>
            </a:lvl5pPr>
            <a:lvl6pPr lvl="5" algn="ctr" rtl="0">
              <a:spcBef>
                <a:spcPts val="0"/>
              </a:spcBef>
              <a:spcAft>
                <a:spcPts val="0"/>
              </a:spcAft>
              <a:buSzPts val="6000"/>
              <a:buNone/>
              <a:defRPr sz="4500" b="1"/>
            </a:lvl6pPr>
            <a:lvl7pPr lvl="6" algn="ctr" rtl="0">
              <a:spcBef>
                <a:spcPts val="0"/>
              </a:spcBef>
              <a:spcAft>
                <a:spcPts val="0"/>
              </a:spcAft>
              <a:buSzPts val="6000"/>
              <a:buNone/>
              <a:defRPr sz="4500" b="1"/>
            </a:lvl7pPr>
            <a:lvl8pPr lvl="7" algn="ctr" rtl="0">
              <a:spcBef>
                <a:spcPts val="0"/>
              </a:spcBef>
              <a:spcAft>
                <a:spcPts val="0"/>
              </a:spcAft>
              <a:buSzPts val="6000"/>
              <a:buNone/>
              <a:defRPr sz="4500" b="1"/>
            </a:lvl8pPr>
            <a:lvl9pPr lvl="8" algn="ctr" rtl="0">
              <a:spcBef>
                <a:spcPts val="0"/>
              </a:spcBef>
              <a:spcAft>
                <a:spcPts val="0"/>
              </a:spcAft>
              <a:buSzPts val="6000"/>
              <a:buNone/>
              <a:defRPr sz="4500" b="1"/>
            </a:lvl9pPr>
          </a:lstStyle>
          <a:p>
            <a:r>
              <a:rPr lang="en-US"/>
              <a:t>Click to edit Master title style</a:t>
            </a:r>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5250">
                <a:solidFill>
                  <a:schemeClr val="lt1"/>
                </a:solidFill>
              </a:defRPr>
            </a:lvl1pPr>
            <a:lvl2pPr lvl="1" rtl="0">
              <a:lnSpc>
                <a:spcPct val="50000"/>
              </a:lnSpc>
              <a:spcBef>
                <a:spcPts val="0"/>
              </a:spcBef>
              <a:spcAft>
                <a:spcPts val="0"/>
              </a:spcAft>
              <a:buNone/>
              <a:defRPr sz="5250"/>
            </a:lvl2pPr>
            <a:lvl3pPr lvl="2" rtl="0">
              <a:lnSpc>
                <a:spcPct val="50000"/>
              </a:lnSpc>
              <a:spcBef>
                <a:spcPts val="0"/>
              </a:spcBef>
              <a:spcAft>
                <a:spcPts val="0"/>
              </a:spcAft>
              <a:buNone/>
              <a:defRPr sz="5250"/>
            </a:lvl3pPr>
            <a:lvl4pPr lvl="3" rtl="0">
              <a:lnSpc>
                <a:spcPct val="50000"/>
              </a:lnSpc>
              <a:spcBef>
                <a:spcPts val="0"/>
              </a:spcBef>
              <a:spcAft>
                <a:spcPts val="0"/>
              </a:spcAft>
              <a:buNone/>
              <a:defRPr sz="5250"/>
            </a:lvl4pPr>
            <a:lvl5pPr lvl="4" rtl="0">
              <a:lnSpc>
                <a:spcPct val="50000"/>
              </a:lnSpc>
              <a:spcBef>
                <a:spcPts val="0"/>
              </a:spcBef>
              <a:spcAft>
                <a:spcPts val="0"/>
              </a:spcAft>
              <a:buNone/>
              <a:defRPr sz="5250"/>
            </a:lvl5pPr>
            <a:lvl6pPr lvl="5" rtl="0">
              <a:lnSpc>
                <a:spcPct val="50000"/>
              </a:lnSpc>
              <a:spcBef>
                <a:spcPts val="0"/>
              </a:spcBef>
              <a:spcAft>
                <a:spcPts val="0"/>
              </a:spcAft>
              <a:buNone/>
              <a:defRPr sz="5250"/>
            </a:lvl6pPr>
            <a:lvl7pPr lvl="6" rtl="0">
              <a:lnSpc>
                <a:spcPct val="50000"/>
              </a:lnSpc>
              <a:spcBef>
                <a:spcPts val="0"/>
              </a:spcBef>
              <a:spcAft>
                <a:spcPts val="0"/>
              </a:spcAft>
              <a:buNone/>
              <a:defRPr sz="5250"/>
            </a:lvl7pPr>
            <a:lvl8pPr lvl="7" rtl="0">
              <a:lnSpc>
                <a:spcPct val="50000"/>
              </a:lnSpc>
              <a:spcBef>
                <a:spcPts val="0"/>
              </a:spcBef>
              <a:spcAft>
                <a:spcPts val="0"/>
              </a:spcAft>
              <a:buNone/>
              <a:defRPr sz="5250"/>
            </a:lvl8pPr>
            <a:lvl9pPr lvl="8" rtl="0">
              <a:lnSpc>
                <a:spcPct val="50000"/>
              </a:lnSpc>
              <a:spcBef>
                <a:spcPts val="0"/>
              </a:spcBef>
              <a:spcAft>
                <a:spcPts val="0"/>
              </a:spcAft>
              <a:buNone/>
              <a:defRPr sz="5250"/>
            </a:lvl9pPr>
          </a:lstStyle>
          <a:p>
            <a:r>
              <a:rPr lang="en-US"/>
              <a:t>Click to edit Master title style</a:t>
            </a:r>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28575" lvl="0" algn="ctr" rtl="0">
              <a:spcBef>
                <a:spcPts val="0"/>
              </a:spcBef>
              <a:spcAft>
                <a:spcPts val="0"/>
              </a:spcAft>
              <a:buNone/>
              <a:defRPr sz="1200"/>
            </a:lvl1pPr>
            <a:lvl2pPr marR="28575" lvl="1" algn="ctr" rtl="0">
              <a:spcBef>
                <a:spcPts val="0"/>
              </a:spcBef>
              <a:spcAft>
                <a:spcPts val="0"/>
              </a:spcAft>
              <a:buNone/>
              <a:defRPr sz="1200"/>
            </a:lvl2pPr>
            <a:lvl3pPr marR="28575" lvl="2" algn="ctr" rtl="0">
              <a:spcBef>
                <a:spcPts val="0"/>
              </a:spcBef>
              <a:spcAft>
                <a:spcPts val="0"/>
              </a:spcAft>
              <a:buNone/>
              <a:defRPr sz="1200"/>
            </a:lvl3pPr>
            <a:lvl4pPr marR="28575" lvl="3" algn="ctr" rtl="0">
              <a:spcBef>
                <a:spcPts val="0"/>
              </a:spcBef>
              <a:spcAft>
                <a:spcPts val="0"/>
              </a:spcAft>
              <a:buNone/>
              <a:defRPr sz="1200"/>
            </a:lvl4pPr>
            <a:lvl5pPr marR="28575" lvl="4" algn="ctr" rtl="0">
              <a:spcBef>
                <a:spcPts val="0"/>
              </a:spcBef>
              <a:spcAft>
                <a:spcPts val="0"/>
              </a:spcAft>
              <a:buNone/>
              <a:defRPr sz="1200"/>
            </a:lvl5pPr>
            <a:lvl6pPr marR="28575" lvl="5" algn="ctr" rtl="0">
              <a:spcBef>
                <a:spcPts val="0"/>
              </a:spcBef>
              <a:spcAft>
                <a:spcPts val="0"/>
              </a:spcAft>
              <a:buNone/>
              <a:defRPr sz="1200"/>
            </a:lvl6pPr>
            <a:lvl7pPr marR="28575" lvl="6" algn="ctr" rtl="0">
              <a:spcBef>
                <a:spcPts val="0"/>
              </a:spcBef>
              <a:spcAft>
                <a:spcPts val="0"/>
              </a:spcAft>
              <a:buNone/>
              <a:defRPr sz="1200"/>
            </a:lvl7pPr>
            <a:lvl8pPr marR="28575" lvl="7" algn="ctr" rtl="0">
              <a:spcBef>
                <a:spcPts val="0"/>
              </a:spcBef>
              <a:spcAft>
                <a:spcPts val="0"/>
              </a:spcAft>
              <a:buNone/>
              <a:defRPr sz="1200"/>
            </a:lvl8pPr>
            <a:lvl9pPr marR="28575" lvl="8" algn="ctr" rtl="0">
              <a:spcBef>
                <a:spcPts val="0"/>
              </a:spcBef>
              <a:spcAft>
                <a:spcPts val="0"/>
              </a:spcAft>
              <a:buNone/>
              <a:defRPr sz="1200"/>
            </a:lvl9pPr>
          </a:lstStyle>
          <a:p>
            <a:r>
              <a:rPr lang="en-US"/>
              <a:t>Click to edit Master subtitle style</a:t>
            </a:r>
            <a:endParaRPr/>
          </a:p>
        </p:txBody>
      </p:sp>
      <p:sp>
        <p:nvSpPr>
          <p:cNvPr id="615" name="Google Shape;615;p26"/>
          <p:cNvSpPr/>
          <p:nvPr/>
        </p:nvSpPr>
        <p:spPr>
          <a:xfrm flipH="1">
            <a:off x="-771625" y="953001"/>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6" name="Google Shape;616;p26"/>
          <p:cNvSpPr/>
          <p:nvPr/>
        </p:nvSpPr>
        <p:spPr>
          <a:xfrm>
            <a:off x="-8550" y="3730801"/>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7" name="Google Shape;617;p26"/>
          <p:cNvSpPr/>
          <p:nvPr/>
        </p:nvSpPr>
        <p:spPr>
          <a:xfrm flipH="1">
            <a:off x="1958089"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8" name="Google Shape;618;p26"/>
          <p:cNvSpPr/>
          <p:nvPr/>
        </p:nvSpPr>
        <p:spPr>
          <a:xfrm flipH="1">
            <a:off x="8518583"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9" name="Google Shape;619;p26"/>
          <p:cNvSpPr/>
          <p:nvPr/>
        </p:nvSpPr>
        <p:spPr>
          <a:xfrm>
            <a:off x="4595651" y="4687877"/>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474559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1"/>
        </a:solidFill>
        <a:effectLst/>
      </p:bgPr>
    </p:bg>
    <p:spTree>
      <p:nvGrpSpPr>
        <p:cNvPr id="1" name="Shape 620"/>
        <p:cNvGrpSpPr/>
        <p:nvPr/>
      </p:nvGrpSpPr>
      <p:grpSpPr>
        <a:xfrm>
          <a:off x="0" y="0"/>
          <a:ext cx="0" cy="0"/>
          <a:chOff x="0" y="0"/>
          <a:chExt cx="0" cy="0"/>
        </a:xfrm>
      </p:grpSpPr>
      <p:sp>
        <p:nvSpPr>
          <p:cNvPr id="621" name="Google Shape;621;p27"/>
          <p:cNvSpPr txBox="1">
            <a:spLocks noGrp="1"/>
          </p:cNvSpPr>
          <p:nvPr>
            <p:ph type="title"/>
          </p:nvPr>
        </p:nvSpPr>
        <p:spPr>
          <a:xfrm>
            <a:off x="824613" y="3142867"/>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4500" b="1"/>
            </a:lvl2pPr>
            <a:lvl3pPr lvl="2" algn="ctr" rtl="0">
              <a:spcBef>
                <a:spcPts val="0"/>
              </a:spcBef>
              <a:spcAft>
                <a:spcPts val="0"/>
              </a:spcAft>
              <a:buSzPts val="6000"/>
              <a:buNone/>
              <a:defRPr sz="4500" b="1"/>
            </a:lvl3pPr>
            <a:lvl4pPr lvl="3" algn="ctr" rtl="0">
              <a:spcBef>
                <a:spcPts val="0"/>
              </a:spcBef>
              <a:spcAft>
                <a:spcPts val="0"/>
              </a:spcAft>
              <a:buSzPts val="6000"/>
              <a:buNone/>
              <a:defRPr sz="4500" b="1"/>
            </a:lvl4pPr>
            <a:lvl5pPr lvl="4" algn="ctr" rtl="0">
              <a:spcBef>
                <a:spcPts val="0"/>
              </a:spcBef>
              <a:spcAft>
                <a:spcPts val="0"/>
              </a:spcAft>
              <a:buSzPts val="6000"/>
              <a:buNone/>
              <a:defRPr sz="4500" b="1"/>
            </a:lvl5pPr>
            <a:lvl6pPr lvl="5" algn="ctr" rtl="0">
              <a:spcBef>
                <a:spcPts val="0"/>
              </a:spcBef>
              <a:spcAft>
                <a:spcPts val="0"/>
              </a:spcAft>
              <a:buSzPts val="6000"/>
              <a:buNone/>
              <a:defRPr sz="4500" b="1"/>
            </a:lvl6pPr>
            <a:lvl7pPr lvl="6" algn="ctr" rtl="0">
              <a:spcBef>
                <a:spcPts val="0"/>
              </a:spcBef>
              <a:spcAft>
                <a:spcPts val="0"/>
              </a:spcAft>
              <a:buSzPts val="6000"/>
              <a:buNone/>
              <a:defRPr sz="4500" b="1"/>
            </a:lvl7pPr>
            <a:lvl8pPr lvl="7" algn="ctr" rtl="0">
              <a:spcBef>
                <a:spcPts val="0"/>
              </a:spcBef>
              <a:spcAft>
                <a:spcPts val="0"/>
              </a:spcAft>
              <a:buSzPts val="6000"/>
              <a:buNone/>
              <a:defRPr sz="4500" b="1"/>
            </a:lvl8pPr>
            <a:lvl9pPr lvl="8" algn="ctr" rtl="0">
              <a:spcBef>
                <a:spcPts val="0"/>
              </a:spcBef>
              <a:spcAft>
                <a:spcPts val="0"/>
              </a:spcAft>
              <a:buSzPts val="6000"/>
              <a:buNone/>
              <a:defRPr sz="4500" b="1"/>
            </a:lvl9pPr>
          </a:lstStyle>
          <a:p>
            <a:r>
              <a:rPr lang="en-US"/>
              <a:t>Click to edit Master title style</a:t>
            </a:r>
            <a:endParaRPr/>
          </a:p>
        </p:txBody>
      </p:sp>
      <p:sp>
        <p:nvSpPr>
          <p:cNvPr id="622" name="Google Shape;622;p27"/>
          <p:cNvSpPr txBox="1">
            <a:spLocks noGrp="1"/>
          </p:cNvSpPr>
          <p:nvPr>
            <p:ph type="title" idx="2"/>
          </p:nvPr>
        </p:nvSpPr>
        <p:spPr>
          <a:xfrm>
            <a:off x="824600" y="3688574"/>
            <a:ext cx="3698100" cy="9144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5250">
                <a:solidFill>
                  <a:schemeClr val="lt1"/>
                </a:solidFill>
              </a:defRPr>
            </a:lvl1pPr>
            <a:lvl2pPr lvl="1" rtl="0">
              <a:lnSpc>
                <a:spcPct val="50000"/>
              </a:lnSpc>
              <a:spcBef>
                <a:spcPts val="0"/>
              </a:spcBef>
              <a:spcAft>
                <a:spcPts val="0"/>
              </a:spcAft>
              <a:buNone/>
              <a:defRPr sz="5250"/>
            </a:lvl2pPr>
            <a:lvl3pPr lvl="2" rtl="0">
              <a:lnSpc>
                <a:spcPct val="50000"/>
              </a:lnSpc>
              <a:spcBef>
                <a:spcPts val="0"/>
              </a:spcBef>
              <a:spcAft>
                <a:spcPts val="0"/>
              </a:spcAft>
              <a:buNone/>
              <a:defRPr sz="5250"/>
            </a:lvl3pPr>
            <a:lvl4pPr lvl="3" rtl="0">
              <a:lnSpc>
                <a:spcPct val="50000"/>
              </a:lnSpc>
              <a:spcBef>
                <a:spcPts val="0"/>
              </a:spcBef>
              <a:spcAft>
                <a:spcPts val="0"/>
              </a:spcAft>
              <a:buNone/>
              <a:defRPr sz="5250"/>
            </a:lvl4pPr>
            <a:lvl5pPr lvl="4" rtl="0">
              <a:lnSpc>
                <a:spcPct val="50000"/>
              </a:lnSpc>
              <a:spcBef>
                <a:spcPts val="0"/>
              </a:spcBef>
              <a:spcAft>
                <a:spcPts val="0"/>
              </a:spcAft>
              <a:buNone/>
              <a:defRPr sz="5250"/>
            </a:lvl5pPr>
            <a:lvl6pPr lvl="5" rtl="0">
              <a:lnSpc>
                <a:spcPct val="50000"/>
              </a:lnSpc>
              <a:spcBef>
                <a:spcPts val="0"/>
              </a:spcBef>
              <a:spcAft>
                <a:spcPts val="0"/>
              </a:spcAft>
              <a:buNone/>
              <a:defRPr sz="5250"/>
            </a:lvl6pPr>
            <a:lvl7pPr lvl="6" rtl="0">
              <a:lnSpc>
                <a:spcPct val="50000"/>
              </a:lnSpc>
              <a:spcBef>
                <a:spcPts val="0"/>
              </a:spcBef>
              <a:spcAft>
                <a:spcPts val="0"/>
              </a:spcAft>
              <a:buNone/>
              <a:defRPr sz="5250"/>
            </a:lvl7pPr>
            <a:lvl8pPr lvl="7" rtl="0">
              <a:lnSpc>
                <a:spcPct val="50000"/>
              </a:lnSpc>
              <a:spcBef>
                <a:spcPts val="0"/>
              </a:spcBef>
              <a:spcAft>
                <a:spcPts val="0"/>
              </a:spcAft>
              <a:buNone/>
              <a:defRPr sz="5250"/>
            </a:lvl8pPr>
            <a:lvl9pPr lvl="8" rtl="0">
              <a:lnSpc>
                <a:spcPct val="50000"/>
              </a:lnSpc>
              <a:spcBef>
                <a:spcPts val="0"/>
              </a:spcBef>
              <a:spcAft>
                <a:spcPts val="0"/>
              </a:spcAft>
              <a:buNone/>
              <a:defRPr sz="5250"/>
            </a:lvl9pPr>
          </a:lstStyle>
          <a:p>
            <a:r>
              <a:rPr lang="en-US"/>
              <a:t>Click to edit Master title style</a:t>
            </a:r>
            <a:endParaRPr/>
          </a:p>
        </p:txBody>
      </p:sp>
      <p:sp>
        <p:nvSpPr>
          <p:cNvPr id="623" name="Google Shape;623;p27"/>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624" name="Google Shape;624;p27"/>
          <p:cNvSpPr/>
          <p:nvPr/>
        </p:nvSpPr>
        <p:spPr>
          <a:xfrm>
            <a:off x="4950489" y="4567177"/>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5" name="Google Shape;625;p27"/>
          <p:cNvSpPr/>
          <p:nvPr/>
        </p:nvSpPr>
        <p:spPr>
          <a:xfrm flipH="1">
            <a:off x="4278677" y="-7305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6" name="Google Shape;626;p27"/>
          <p:cNvSpPr/>
          <p:nvPr/>
        </p:nvSpPr>
        <p:spPr>
          <a:xfrm flipH="1">
            <a:off x="53832" y="1530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7" name="Google Shape;627;p27"/>
          <p:cNvSpPr/>
          <p:nvPr/>
        </p:nvSpPr>
        <p:spPr>
          <a:xfrm>
            <a:off x="8298252" y="368857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942128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dk1"/>
        </a:solidFill>
        <a:effectLst/>
      </p:bgPr>
    </p:bg>
    <p:spTree>
      <p:nvGrpSpPr>
        <p:cNvPr id="1" name="Shape 628"/>
        <p:cNvGrpSpPr/>
        <p:nvPr/>
      </p:nvGrpSpPr>
      <p:grpSpPr>
        <a:xfrm>
          <a:off x="0" y="0"/>
          <a:ext cx="0" cy="0"/>
          <a:chOff x="0" y="0"/>
          <a:chExt cx="0" cy="0"/>
        </a:xfrm>
      </p:grpSpPr>
      <p:sp>
        <p:nvSpPr>
          <p:cNvPr id="629" name="Google Shape;629;p28"/>
          <p:cNvSpPr txBox="1">
            <a:spLocks noGrp="1"/>
          </p:cNvSpPr>
          <p:nvPr>
            <p:ph type="title"/>
          </p:nvPr>
        </p:nvSpPr>
        <p:spPr>
          <a:xfrm>
            <a:off x="951350" y="41148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4500" b="1"/>
            </a:lvl2pPr>
            <a:lvl3pPr lvl="2" algn="ctr" rtl="0">
              <a:spcBef>
                <a:spcPts val="0"/>
              </a:spcBef>
              <a:spcAft>
                <a:spcPts val="0"/>
              </a:spcAft>
              <a:buSzPts val="6000"/>
              <a:buNone/>
              <a:defRPr sz="4500" b="1"/>
            </a:lvl3pPr>
            <a:lvl4pPr lvl="3" algn="ctr" rtl="0">
              <a:spcBef>
                <a:spcPts val="0"/>
              </a:spcBef>
              <a:spcAft>
                <a:spcPts val="0"/>
              </a:spcAft>
              <a:buSzPts val="6000"/>
              <a:buNone/>
              <a:defRPr sz="4500" b="1"/>
            </a:lvl4pPr>
            <a:lvl5pPr lvl="4" algn="ctr" rtl="0">
              <a:spcBef>
                <a:spcPts val="0"/>
              </a:spcBef>
              <a:spcAft>
                <a:spcPts val="0"/>
              </a:spcAft>
              <a:buSzPts val="6000"/>
              <a:buNone/>
              <a:defRPr sz="4500" b="1"/>
            </a:lvl5pPr>
            <a:lvl6pPr lvl="5" algn="ctr" rtl="0">
              <a:spcBef>
                <a:spcPts val="0"/>
              </a:spcBef>
              <a:spcAft>
                <a:spcPts val="0"/>
              </a:spcAft>
              <a:buSzPts val="6000"/>
              <a:buNone/>
              <a:defRPr sz="4500" b="1"/>
            </a:lvl6pPr>
            <a:lvl7pPr lvl="6" algn="ctr" rtl="0">
              <a:spcBef>
                <a:spcPts val="0"/>
              </a:spcBef>
              <a:spcAft>
                <a:spcPts val="0"/>
              </a:spcAft>
              <a:buSzPts val="6000"/>
              <a:buNone/>
              <a:defRPr sz="4500" b="1"/>
            </a:lvl7pPr>
            <a:lvl8pPr lvl="7" algn="ctr" rtl="0">
              <a:spcBef>
                <a:spcPts val="0"/>
              </a:spcBef>
              <a:spcAft>
                <a:spcPts val="0"/>
              </a:spcAft>
              <a:buSzPts val="6000"/>
              <a:buNone/>
              <a:defRPr sz="4500" b="1"/>
            </a:lvl8pPr>
            <a:lvl9pPr lvl="8" algn="ctr" rtl="0">
              <a:spcBef>
                <a:spcPts val="0"/>
              </a:spcBef>
              <a:spcAft>
                <a:spcPts val="0"/>
              </a:spcAft>
              <a:buSzPts val="6000"/>
              <a:buNone/>
              <a:defRPr sz="4500" b="1"/>
            </a:lvl9pPr>
          </a:lstStyle>
          <a:p>
            <a:r>
              <a:rPr lang="en-US"/>
              <a:t>Click to edit Master title style</a:t>
            </a:r>
            <a:endParaRPr/>
          </a:p>
        </p:txBody>
      </p:sp>
      <p:sp>
        <p:nvSpPr>
          <p:cNvPr id="630" name="Google Shape;630;p28"/>
          <p:cNvSpPr txBox="1">
            <a:spLocks noGrp="1"/>
          </p:cNvSpPr>
          <p:nvPr>
            <p:ph type="title" idx="2"/>
          </p:nvPr>
        </p:nvSpPr>
        <p:spPr>
          <a:xfrm>
            <a:off x="951338" y="1023540"/>
            <a:ext cx="3698100" cy="850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5250">
                <a:solidFill>
                  <a:schemeClr val="lt1"/>
                </a:solidFill>
              </a:defRPr>
            </a:lvl1pPr>
            <a:lvl2pPr lvl="1" rtl="0">
              <a:lnSpc>
                <a:spcPct val="50000"/>
              </a:lnSpc>
              <a:spcBef>
                <a:spcPts val="0"/>
              </a:spcBef>
              <a:spcAft>
                <a:spcPts val="0"/>
              </a:spcAft>
              <a:buNone/>
              <a:defRPr sz="5250"/>
            </a:lvl2pPr>
            <a:lvl3pPr lvl="2" rtl="0">
              <a:lnSpc>
                <a:spcPct val="50000"/>
              </a:lnSpc>
              <a:spcBef>
                <a:spcPts val="0"/>
              </a:spcBef>
              <a:spcAft>
                <a:spcPts val="0"/>
              </a:spcAft>
              <a:buNone/>
              <a:defRPr sz="5250"/>
            </a:lvl3pPr>
            <a:lvl4pPr lvl="3" rtl="0">
              <a:lnSpc>
                <a:spcPct val="50000"/>
              </a:lnSpc>
              <a:spcBef>
                <a:spcPts val="0"/>
              </a:spcBef>
              <a:spcAft>
                <a:spcPts val="0"/>
              </a:spcAft>
              <a:buNone/>
              <a:defRPr sz="5250"/>
            </a:lvl4pPr>
            <a:lvl5pPr lvl="4" rtl="0">
              <a:lnSpc>
                <a:spcPct val="50000"/>
              </a:lnSpc>
              <a:spcBef>
                <a:spcPts val="0"/>
              </a:spcBef>
              <a:spcAft>
                <a:spcPts val="0"/>
              </a:spcAft>
              <a:buNone/>
              <a:defRPr sz="5250"/>
            </a:lvl5pPr>
            <a:lvl6pPr lvl="5" rtl="0">
              <a:lnSpc>
                <a:spcPct val="50000"/>
              </a:lnSpc>
              <a:spcBef>
                <a:spcPts val="0"/>
              </a:spcBef>
              <a:spcAft>
                <a:spcPts val="0"/>
              </a:spcAft>
              <a:buNone/>
              <a:defRPr sz="5250"/>
            </a:lvl6pPr>
            <a:lvl7pPr lvl="6" rtl="0">
              <a:lnSpc>
                <a:spcPct val="50000"/>
              </a:lnSpc>
              <a:spcBef>
                <a:spcPts val="0"/>
              </a:spcBef>
              <a:spcAft>
                <a:spcPts val="0"/>
              </a:spcAft>
              <a:buNone/>
              <a:defRPr sz="5250"/>
            </a:lvl7pPr>
            <a:lvl8pPr lvl="7" rtl="0">
              <a:lnSpc>
                <a:spcPct val="50000"/>
              </a:lnSpc>
              <a:spcBef>
                <a:spcPts val="0"/>
              </a:spcBef>
              <a:spcAft>
                <a:spcPts val="0"/>
              </a:spcAft>
              <a:buNone/>
              <a:defRPr sz="5250"/>
            </a:lvl8pPr>
            <a:lvl9pPr lvl="8" rtl="0">
              <a:lnSpc>
                <a:spcPct val="50000"/>
              </a:lnSpc>
              <a:spcBef>
                <a:spcPts val="0"/>
              </a:spcBef>
              <a:spcAft>
                <a:spcPts val="0"/>
              </a:spcAft>
              <a:buNone/>
              <a:defRPr sz="5250"/>
            </a:lvl9pPr>
          </a:lstStyle>
          <a:p>
            <a:r>
              <a:rPr lang="en-US"/>
              <a:t>Click to edit Master title style</a:t>
            </a:r>
            <a:endParaRPr/>
          </a:p>
        </p:txBody>
      </p:sp>
      <p:sp>
        <p:nvSpPr>
          <p:cNvPr id="631" name="Google Shape;631;p28"/>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632" name="Google Shape;632;p28"/>
          <p:cNvSpPr/>
          <p:nvPr/>
        </p:nvSpPr>
        <p:spPr>
          <a:xfrm flipH="1">
            <a:off x="3719477" y="4449951"/>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3" name="Google Shape;633;p28"/>
          <p:cNvSpPr/>
          <p:nvPr/>
        </p:nvSpPr>
        <p:spPr>
          <a:xfrm>
            <a:off x="5175990" y="-107374"/>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4" name="Google Shape;634;p28"/>
          <p:cNvSpPr/>
          <p:nvPr/>
        </p:nvSpPr>
        <p:spPr>
          <a:xfrm flipH="1">
            <a:off x="185320" y="2249139"/>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5" name="Google Shape;635;p28"/>
          <p:cNvSpPr/>
          <p:nvPr/>
        </p:nvSpPr>
        <p:spPr>
          <a:xfrm>
            <a:off x="8717451" y="911352"/>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6" name="Google Shape;636;p28"/>
          <p:cNvSpPr/>
          <p:nvPr/>
        </p:nvSpPr>
        <p:spPr>
          <a:xfrm>
            <a:off x="8085126" y="4450152"/>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78668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dk1"/>
        </a:solidFill>
        <a:effectLst/>
      </p:bgPr>
    </p:bg>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3741141" y="125101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4500" b="1"/>
            </a:lvl2pPr>
            <a:lvl3pPr lvl="2" algn="ctr" rtl="0">
              <a:spcBef>
                <a:spcPts val="0"/>
              </a:spcBef>
              <a:spcAft>
                <a:spcPts val="0"/>
              </a:spcAft>
              <a:buSzPts val="6000"/>
              <a:buNone/>
              <a:defRPr sz="4500" b="1"/>
            </a:lvl3pPr>
            <a:lvl4pPr lvl="3" algn="ctr" rtl="0">
              <a:spcBef>
                <a:spcPts val="0"/>
              </a:spcBef>
              <a:spcAft>
                <a:spcPts val="0"/>
              </a:spcAft>
              <a:buSzPts val="6000"/>
              <a:buNone/>
              <a:defRPr sz="4500" b="1"/>
            </a:lvl4pPr>
            <a:lvl5pPr lvl="4" algn="ctr" rtl="0">
              <a:spcBef>
                <a:spcPts val="0"/>
              </a:spcBef>
              <a:spcAft>
                <a:spcPts val="0"/>
              </a:spcAft>
              <a:buSzPts val="6000"/>
              <a:buNone/>
              <a:defRPr sz="4500" b="1"/>
            </a:lvl5pPr>
            <a:lvl6pPr lvl="5" algn="ctr" rtl="0">
              <a:spcBef>
                <a:spcPts val="0"/>
              </a:spcBef>
              <a:spcAft>
                <a:spcPts val="0"/>
              </a:spcAft>
              <a:buSzPts val="6000"/>
              <a:buNone/>
              <a:defRPr sz="4500" b="1"/>
            </a:lvl6pPr>
            <a:lvl7pPr lvl="6" algn="ctr" rtl="0">
              <a:spcBef>
                <a:spcPts val="0"/>
              </a:spcBef>
              <a:spcAft>
                <a:spcPts val="0"/>
              </a:spcAft>
              <a:buSzPts val="6000"/>
              <a:buNone/>
              <a:defRPr sz="4500" b="1"/>
            </a:lvl7pPr>
            <a:lvl8pPr lvl="7" algn="ctr" rtl="0">
              <a:spcBef>
                <a:spcPts val="0"/>
              </a:spcBef>
              <a:spcAft>
                <a:spcPts val="0"/>
              </a:spcAft>
              <a:buSzPts val="6000"/>
              <a:buNone/>
              <a:defRPr sz="4500" b="1"/>
            </a:lvl8pPr>
            <a:lvl9pPr lvl="8" algn="ctr" rtl="0">
              <a:spcBef>
                <a:spcPts val="0"/>
              </a:spcBef>
              <a:spcAft>
                <a:spcPts val="0"/>
              </a:spcAft>
              <a:buSzPts val="6000"/>
              <a:buNone/>
              <a:defRPr sz="4500" b="1"/>
            </a:lvl9pPr>
          </a:lstStyle>
          <a:p>
            <a:r>
              <a:rPr lang="en-US"/>
              <a:t>Click to edit Master title style</a:t>
            </a:r>
            <a:endParaRPr/>
          </a:p>
        </p:txBody>
      </p:sp>
      <p:sp>
        <p:nvSpPr>
          <p:cNvPr id="639" name="Google Shape;639;p29"/>
          <p:cNvSpPr txBox="1">
            <a:spLocks noGrp="1"/>
          </p:cNvSpPr>
          <p:nvPr>
            <p:ph type="title" idx="2"/>
          </p:nvPr>
        </p:nvSpPr>
        <p:spPr>
          <a:xfrm>
            <a:off x="3741138" y="1796712"/>
            <a:ext cx="36981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5250">
                <a:solidFill>
                  <a:schemeClr val="lt1"/>
                </a:solidFill>
              </a:defRPr>
            </a:lvl1pPr>
            <a:lvl2pPr lvl="1" rtl="0">
              <a:lnSpc>
                <a:spcPct val="50000"/>
              </a:lnSpc>
              <a:spcBef>
                <a:spcPts val="0"/>
              </a:spcBef>
              <a:spcAft>
                <a:spcPts val="0"/>
              </a:spcAft>
              <a:buNone/>
              <a:defRPr sz="5250"/>
            </a:lvl2pPr>
            <a:lvl3pPr lvl="2" rtl="0">
              <a:lnSpc>
                <a:spcPct val="50000"/>
              </a:lnSpc>
              <a:spcBef>
                <a:spcPts val="0"/>
              </a:spcBef>
              <a:spcAft>
                <a:spcPts val="0"/>
              </a:spcAft>
              <a:buNone/>
              <a:defRPr sz="5250"/>
            </a:lvl3pPr>
            <a:lvl4pPr lvl="3" rtl="0">
              <a:lnSpc>
                <a:spcPct val="50000"/>
              </a:lnSpc>
              <a:spcBef>
                <a:spcPts val="0"/>
              </a:spcBef>
              <a:spcAft>
                <a:spcPts val="0"/>
              </a:spcAft>
              <a:buNone/>
              <a:defRPr sz="5250"/>
            </a:lvl4pPr>
            <a:lvl5pPr lvl="4" rtl="0">
              <a:lnSpc>
                <a:spcPct val="50000"/>
              </a:lnSpc>
              <a:spcBef>
                <a:spcPts val="0"/>
              </a:spcBef>
              <a:spcAft>
                <a:spcPts val="0"/>
              </a:spcAft>
              <a:buNone/>
              <a:defRPr sz="5250"/>
            </a:lvl5pPr>
            <a:lvl6pPr lvl="5" rtl="0">
              <a:lnSpc>
                <a:spcPct val="50000"/>
              </a:lnSpc>
              <a:spcBef>
                <a:spcPts val="0"/>
              </a:spcBef>
              <a:spcAft>
                <a:spcPts val="0"/>
              </a:spcAft>
              <a:buNone/>
              <a:defRPr sz="5250"/>
            </a:lvl6pPr>
            <a:lvl7pPr lvl="6" rtl="0">
              <a:lnSpc>
                <a:spcPct val="50000"/>
              </a:lnSpc>
              <a:spcBef>
                <a:spcPts val="0"/>
              </a:spcBef>
              <a:spcAft>
                <a:spcPts val="0"/>
              </a:spcAft>
              <a:buNone/>
              <a:defRPr sz="5250"/>
            </a:lvl7pPr>
            <a:lvl8pPr lvl="7" rtl="0">
              <a:lnSpc>
                <a:spcPct val="50000"/>
              </a:lnSpc>
              <a:spcBef>
                <a:spcPts val="0"/>
              </a:spcBef>
              <a:spcAft>
                <a:spcPts val="0"/>
              </a:spcAft>
              <a:buNone/>
              <a:defRPr sz="5250"/>
            </a:lvl8pPr>
            <a:lvl9pPr lvl="8" rtl="0">
              <a:lnSpc>
                <a:spcPct val="50000"/>
              </a:lnSpc>
              <a:spcBef>
                <a:spcPts val="0"/>
              </a:spcBef>
              <a:spcAft>
                <a:spcPts val="0"/>
              </a:spcAft>
              <a:buNone/>
              <a:defRPr sz="5250"/>
            </a:lvl9pPr>
          </a:lstStyle>
          <a:p>
            <a:r>
              <a:rPr lang="en-US"/>
              <a:t>Click to edit Master title style</a:t>
            </a:r>
            <a:endParaRPr/>
          </a:p>
        </p:txBody>
      </p:sp>
      <p:sp>
        <p:nvSpPr>
          <p:cNvPr id="640" name="Google Shape;640;p29"/>
          <p:cNvSpPr txBox="1">
            <a:spLocks noGrp="1"/>
          </p:cNvSpPr>
          <p:nvPr>
            <p:ph type="subTitle" idx="1"/>
          </p:nvPr>
        </p:nvSpPr>
        <p:spPr>
          <a:xfrm>
            <a:off x="1976800" y="3326588"/>
            <a:ext cx="4894200" cy="799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641" name="Google Shape;641;p29"/>
          <p:cNvSpPr/>
          <p:nvPr/>
        </p:nvSpPr>
        <p:spPr>
          <a:xfrm>
            <a:off x="5523902" y="5307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2" name="Google Shape;642;p29"/>
          <p:cNvSpPr/>
          <p:nvPr/>
        </p:nvSpPr>
        <p:spPr>
          <a:xfrm>
            <a:off x="-68838" y="4126402"/>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3" name="Google Shape;643;p29"/>
          <p:cNvSpPr/>
          <p:nvPr/>
        </p:nvSpPr>
        <p:spPr>
          <a:xfrm>
            <a:off x="8087664" y="22504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4" name="Google Shape;644;p29"/>
          <p:cNvSpPr/>
          <p:nvPr/>
        </p:nvSpPr>
        <p:spPr>
          <a:xfrm flipH="1">
            <a:off x="201358" y="1053589"/>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5" name="Google Shape;645;p29"/>
          <p:cNvSpPr/>
          <p:nvPr/>
        </p:nvSpPr>
        <p:spPr>
          <a:xfrm flipH="1">
            <a:off x="5732677" y="453867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452798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dk1"/>
        </a:solidFill>
        <a:effectLst/>
      </p:bgPr>
    </p:bg>
    <p:spTree>
      <p:nvGrpSpPr>
        <p:cNvPr id="1" name="Shape 646"/>
        <p:cNvGrpSpPr/>
        <p:nvPr/>
      </p:nvGrpSpPr>
      <p:grpSpPr>
        <a:xfrm>
          <a:off x="0" y="0"/>
          <a:ext cx="0" cy="0"/>
          <a:chOff x="0" y="0"/>
          <a:chExt cx="0" cy="0"/>
        </a:xfrm>
      </p:grpSpPr>
      <p:sp>
        <p:nvSpPr>
          <p:cNvPr id="647" name="Google Shape;647;p30"/>
          <p:cNvSpPr txBox="1">
            <a:spLocks noGrp="1"/>
          </p:cNvSpPr>
          <p:nvPr>
            <p:ph type="title"/>
          </p:nvPr>
        </p:nvSpPr>
        <p:spPr>
          <a:xfrm>
            <a:off x="1383563" y="1246439"/>
            <a:ext cx="31119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4500" b="1"/>
            </a:lvl2pPr>
            <a:lvl3pPr lvl="2" algn="ctr" rtl="0">
              <a:spcBef>
                <a:spcPts val="0"/>
              </a:spcBef>
              <a:spcAft>
                <a:spcPts val="0"/>
              </a:spcAft>
              <a:buSzPts val="6000"/>
              <a:buNone/>
              <a:defRPr sz="4500" b="1"/>
            </a:lvl3pPr>
            <a:lvl4pPr lvl="3" algn="ctr" rtl="0">
              <a:spcBef>
                <a:spcPts val="0"/>
              </a:spcBef>
              <a:spcAft>
                <a:spcPts val="0"/>
              </a:spcAft>
              <a:buSzPts val="6000"/>
              <a:buNone/>
              <a:defRPr sz="4500" b="1"/>
            </a:lvl4pPr>
            <a:lvl5pPr lvl="4" algn="ctr" rtl="0">
              <a:spcBef>
                <a:spcPts val="0"/>
              </a:spcBef>
              <a:spcAft>
                <a:spcPts val="0"/>
              </a:spcAft>
              <a:buSzPts val="6000"/>
              <a:buNone/>
              <a:defRPr sz="4500" b="1"/>
            </a:lvl5pPr>
            <a:lvl6pPr lvl="5" algn="ctr" rtl="0">
              <a:spcBef>
                <a:spcPts val="0"/>
              </a:spcBef>
              <a:spcAft>
                <a:spcPts val="0"/>
              </a:spcAft>
              <a:buSzPts val="6000"/>
              <a:buNone/>
              <a:defRPr sz="4500" b="1"/>
            </a:lvl6pPr>
            <a:lvl7pPr lvl="6" algn="ctr" rtl="0">
              <a:spcBef>
                <a:spcPts val="0"/>
              </a:spcBef>
              <a:spcAft>
                <a:spcPts val="0"/>
              </a:spcAft>
              <a:buSzPts val="6000"/>
              <a:buNone/>
              <a:defRPr sz="4500" b="1"/>
            </a:lvl7pPr>
            <a:lvl8pPr lvl="7" algn="ctr" rtl="0">
              <a:spcBef>
                <a:spcPts val="0"/>
              </a:spcBef>
              <a:spcAft>
                <a:spcPts val="0"/>
              </a:spcAft>
              <a:buSzPts val="6000"/>
              <a:buNone/>
              <a:defRPr sz="4500" b="1"/>
            </a:lvl8pPr>
            <a:lvl9pPr lvl="8" algn="ctr" rtl="0">
              <a:spcBef>
                <a:spcPts val="0"/>
              </a:spcBef>
              <a:spcAft>
                <a:spcPts val="0"/>
              </a:spcAft>
              <a:buSzPts val="6000"/>
              <a:buNone/>
              <a:defRPr sz="4500" b="1"/>
            </a:lvl9pPr>
          </a:lstStyle>
          <a:p>
            <a:r>
              <a:rPr lang="en-US"/>
              <a:t>Click to edit Master title style</a:t>
            </a:r>
            <a:endParaRPr/>
          </a:p>
        </p:txBody>
      </p:sp>
      <p:sp>
        <p:nvSpPr>
          <p:cNvPr id="648" name="Google Shape;648;p30"/>
          <p:cNvSpPr txBox="1">
            <a:spLocks noGrp="1"/>
          </p:cNvSpPr>
          <p:nvPr>
            <p:ph type="title" idx="2"/>
          </p:nvPr>
        </p:nvSpPr>
        <p:spPr>
          <a:xfrm>
            <a:off x="1383563" y="1792139"/>
            <a:ext cx="31119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5250">
                <a:solidFill>
                  <a:schemeClr val="lt1"/>
                </a:solidFill>
              </a:defRPr>
            </a:lvl1pPr>
            <a:lvl2pPr lvl="1" rtl="0">
              <a:lnSpc>
                <a:spcPct val="50000"/>
              </a:lnSpc>
              <a:spcBef>
                <a:spcPts val="0"/>
              </a:spcBef>
              <a:spcAft>
                <a:spcPts val="0"/>
              </a:spcAft>
              <a:buNone/>
              <a:defRPr sz="5250"/>
            </a:lvl2pPr>
            <a:lvl3pPr lvl="2" rtl="0">
              <a:lnSpc>
                <a:spcPct val="50000"/>
              </a:lnSpc>
              <a:spcBef>
                <a:spcPts val="0"/>
              </a:spcBef>
              <a:spcAft>
                <a:spcPts val="0"/>
              </a:spcAft>
              <a:buNone/>
              <a:defRPr sz="5250"/>
            </a:lvl3pPr>
            <a:lvl4pPr lvl="3" rtl="0">
              <a:lnSpc>
                <a:spcPct val="50000"/>
              </a:lnSpc>
              <a:spcBef>
                <a:spcPts val="0"/>
              </a:spcBef>
              <a:spcAft>
                <a:spcPts val="0"/>
              </a:spcAft>
              <a:buNone/>
              <a:defRPr sz="5250"/>
            </a:lvl4pPr>
            <a:lvl5pPr lvl="4" rtl="0">
              <a:lnSpc>
                <a:spcPct val="50000"/>
              </a:lnSpc>
              <a:spcBef>
                <a:spcPts val="0"/>
              </a:spcBef>
              <a:spcAft>
                <a:spcPts val="0"/>
              </a:spcAft>
              <a:buNone/>
              <a:defRPr sz="5250"/>
            </a:lvl5pPr>
            <a:lvl6pPr lvl="5" rtl="0">
              <a:lnSpc>
                <a:spcPct val="50000"/>
              </a:lnSpc>
              <a:spcBef>
                <a:spcPts val="0"/>
              </a:spcBef>
              <a:spcAft>
                <a:spcPts val="0"/>
              </a:spcAft>
              <a:buNone/>
              <a:defRPr sz="5250"/>
            </a:lvl6pPr>
            <a:lvl7pPr lvl="6" rtl="0">
              <a:lnSpc>
                <a:spcPct val="50000"/>
              </a:lnSpc>
              <a:spcBef>
                <a:spcPts val="0"/>
              </a:spcBef>
              <a:spcAft>
                <a:spcPts val="0"/>
              </a:spcAft>
              <a:buNone/>
              <a:defRPr sz="5250"/>
            </a:lvl7pPr>
            <a:lvl8pPr lvl="7" rtl="0">
              <a:lnSpc>
                <a:spcPct val="50000"/>
              </a:lnSpc>
              <a:spcBef>
                <a:spcPts val="0"/>
              </a:spcBef>
              <a:spcAft>
                <a:spcPts val="0"/>
              </a:spcAft>
              <a:buNone/>
              <a:defRPr sz="5250"/>
            </a:lvl8pPr>
            <a:lvl9pPr lvl="8" rtl="0">
              <a:lnSpc>
                <a:spcPct val="50000"/>
              </a:lnSpc>
              <a:spcBef>
                <a:spcPts val="0"/>
              </a:spcBef>
              <a:spcAft>
                <a:spcPts val="0"/>
              </a:spcAft>
              <a:buNone/>
              <a:defRPr sz="5250"/>
            </a:lvl9pPr>
          </a:lstStyle>
          <a:p>
            <a:r>
              <a:rPr lang="en-US"/>
              <a:t>Click to edit Master title style</a:t>
            </a:r>
            <a:endParaRPr/>
          </a:p>
        </p:txBody>
      </p:sp>
      <p:sp>
        <p:nvSpPr>
          <p:cNvPr id="649" name="Google Shape;649;p30"/>
          <p:cNvSpPr txBox="1">
            <a:spLocks noGrp="1"/>
          </p:cNvSpPr>
          <p:nvPr>
            <p:ph type="subTitle" idx="1"/>
          </p:nvPr>
        </p:nvSpPr>
        <p:spPr>
          <a:xfrm>
            <a:off x="1446550" y="3236825"/>
            <a:ext cx="5757000" cy="902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r>
              <a:rPr lang="en-US"/>
              <a:t>Click to edit Master subtitle style</a:t>
            </a:r>
            <a:endParaRPr/>
          </a:p>
        </p:txBody>
      </p:sp>
      <p:sp>
        <p:nvSpPr>
          <p:cNvPr id="650" name="Google Shape;650;p30"/>
          <p:cNvSpPr/>
          <p:nvPr/>
        </p:nvSpPr>
        <p:spPr>
          <a:xfrm>
            <a:off x="-8550" y="269197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1" name="Google Shape;651;p30"/>
          <p:cNvSpPr/>
          <p:nvPr/>
        </p:nvSpPr>
        <p:spPr>
          <a:xfrm flipH="1">
            <a:off x="7768877" y="69961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2" name="Google Shape;652;p30"/>
          <p:cNvSpPr/>
          <p:nvPr/>
        </p:nvSpPr>
        <p:spPr>
          <a:xfrm flipH="1">
            <a:off x="4001783" y="17131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3" name="Google Shape;653;p30"/>
          <p:cNvSpPr/>
          <p:nvPr/>
        </p:nvSpPr>
        <p:spPr>
          <a:xfrm flipH="1">
            <a:off x="7861565" y="4464076"/>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4101344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7500">
                <a:solidFill>
                  <a:schemeClr val="accent6"/>
                </a:solidFill>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r>
              <a:rPr lang="en-US"/>
              <a:t>Click to edit Master title style</a:t>
            </a:r>
            <a:endParaRPr/>
          </a:p>
        </p:txBody>
      </p:sp>
    </p:spTree>
    <p:extLst>
      <p:ext uri="{BB962C8B-B14F-4D97-AF65-F5344CB8AC3E}">
        <p14:creationId xmlns:p14="http://schemas.microsoft.com/office/powerpoint/2010/main" val="192111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ly text 2">
  <p:cSld name="Only text 2">
    <p:spTree>
      <p:nvGrpSpPr>
        <p:cNvPr id="1" name="Shape 656"/>
        <p:cNvGrpSpPr/>
        <p:nvPr/>
      </p:nvGrpSpPr>
      <p:grpSpPr>
        <a:xfrm>
          <a:off x="0" y="0"/>
          <a:ext cx="0" cy="0"/>
          <a:chOff x="0" y="0"/>
          <a:chExt cx="0" cy="0"/>
        </a:xfrm>
      </p:grpSpPr>
      <p:sp>
        <p:nvSpPr>
          <p:cNvPr id="657" name="Google Shape;657;p32"/>
          <p:cNvSpPr txBox="1">
            <a:spLocks noGrp="1"/>
          </p:cNvSpPr>
          <p:nvPr>
            <p:ph type="title"/>
          </p:nvPr>
        </p:nvSpPr>
        <p:spPr>
          <a:xfrm>
            <a:off x="3568800" y="536375"/>
            <a:ext cx="2704800" cy="1279800"/>
          </a:xfrm>
          <a:prstGeom prst="rect">
            <a:avLst/>
          </a:prstGeom>
        </p:spPr>
        <p:txBody>
          <a:bodyPr spcFirstLastPara="1" wrap="square" lIns="91425" tIns="91425" rIns="91425" bIns="91425" anchor="ctr" anchorCtr="0">
            <a:noAutofit/>
          </a:bodyPr>
          <a:lstStyle>
            <a:lvl1pPr marR="28575" lvl="0">
              <a:spcBef>
                <a:spcPts val="0"/>
              </a:spcBef>
              <a:spcAft>
                <a:spcPts val="0"/>
              </a:spcAft>
              <a:buNone/>
              <a:defRPr sz="1200" b="0">
                <a:latin typeface="Nunito"/>
                <a:ea typeface="Nunito"/>
                <a:cs typeface="Nunito"/>
                <a:sym typeface="Nunito"/>
              </a:defRPr>
            </a:lvl1pPr>
            <a:lvl2pPr marR="28575" lvl="1">
              <a:spcBef>
                <a:spcPts val="0"/>
              </a:spcBef>
              <a:spcAft>
                <a:spcPts val="0"/>
              </a:spcAft>
              <a:buNone/>
              <a:defRPr sz="1200" b="0">
                <a:latin typeface="Nunito"/>
                <a:ea typeface="Nunito"/>
                <a:cs typeface="Nunito"/>
                <a:sym typeface="Nunito"/>
              </a:defRPr>
            </a:lvl2pPr>
            <a:lvl3pPr marR="28575" lvl="2">
              <a:spcBef>
                <a:spcPts val="0"/>
              </a:spcBef>
              <a:spcAft>
                <a:spcPts val="0"/>
              </a:spcAft>
              <a:buNone/>
              <a:defRPr sz="1200" b="0">
                <a:latin typeface="Nunito"/>
                <a:ea typeface="Nunito"/>
                <a:cs typeface="Nunito"/>
                <a:sym typeface="Nunito"/>
              </a:defRPr>
            </a:lvl3pPr>
            <a:lvl4pPr marR="28575" lvl="3">
              <a:spcBef>
                <a:spcPts val="0"/>
              </a:spcBef>
              <a:spcAft>
                <a:spcPts val="0"/>
              </a:spcAft>
              <a:buNone/>
              <a:defRPr sz="1200" b="0">
                <a:latin typeface="Nunito"/>
                <a:ea typeface="Nunito"/>
                <a:cs typeface="Nunito"/>
                <a:sym typeface="Nunito"/>
              </a:defRPr>
            </a:lvl4pPr>
            <a:lvl5pPr marR="28575" lvl="4">
              <a:spcBef>
                <a:spcPts val="0"/>
              </a:spcBef>
              <a:spcAft>
                <a:spcPts val="0"/>
              </a:spcAft>
              <a:buNone/>
              <a:defRPr sz="1200" b="0">
                <a:latin typeface="Nunito"/>
                <a:ea typeface="Nunito"/>
                <a:cs typeface="Nunito"/>
                <a:sym typeface="Nunito"/>
              </a:defRPr>
            </a:lvl5pPr>
            <a:lvl6pPr marR="28575" lvl="5">
              <a:spcBef>
                <a:spcPts val="0"/>
              </a:spcBef>
              <a:spcAft>
                <a:spcPts val="0"/>
              </a:spcAft>
              <a:buNone/>
              <a:defRPr sz="1200" b="0">
                <a:latin typeface="Nunito"/>
                <a:ea typeface="Nunito"/>
                <a:cs typeface="Nunito"/>
                <a:sym typeface="Nunito"/>
              </a:defRPr>
            </a:lvl6pPr>
            <a:lvl7pPr marR="28575" lvl="6">
              <a:spcBef>
                <a:spcPts val="0"/>
              </a:spcBef>
              <a:spcAft>
                <a:spcPts val="0"/>
              </a:spcAft>
              <a:buNone/>
              <a:defRPr sz="1200" b="0">
                <a:latin typeface="Nunito"/>
                <a:ea typeface="Nunito"/>
                <a:cs typeface="Nunito"/>
                <a:sym typeface="Nunito"/>
              </a:defRPr>
            </a:lvl7pPr>
            <a:lvl8pPr marR="28575" lvl="7">
              <a:spcBef>
                <a:spcPts val="0"/>
              </a:spcBef>
              <a:spcAft>
                <a:spcPts val="0"/>
              </a:spcAft>
              <a:buNone/>
              <a:defRPr sz="1200" b="0">
                <a:latin typeface="Nunito"/>
                <a:ea typeface="Nunito"/>
                <a:cs typeface="Nunito"/>
                <a:sym typeface="Nunito"/>
              </a:defRPr>
            </a:lvl8pPr>
            <a:lvl9pPr marR="28575" lvl="8">
              <a:spcBef>
                <a:spcPts val="0"/>
              </a:spcBef>
              <a:spcAft>
                <a:spcPts val="0"/>
              </a:spcAft>
              <a:buNone/>
              <a:defRPr sz="1200" b="0">
                <a:latin typeface="Nunito"/>
                <a:ea typeface="Nunito"/>
                <a:cs typeface="Nunito"/>
                <a:sym typeface="Nunito"/>
              </a:defRPr>
            </a:lvl9pPr>
          </a:lstStyle>
          <a:p>
            <a:r>
              <a:rPr lang="en-US"/>
              <a:t>Click to edit Master title style</a:t>
            </a:r>
            <a:endParaRPr/>
          </a:p>
        </p:txBody>
      </p:sp>
    </p:spTree>
    <p:extLst>
      <p:ext uri="{BB962C8B-B14F-4D97-AF65-F5344CB8AC3E}">
        <p14:creationId xmlns:p14="http://schemas.microsoft.com/office/powerpoint/2010/main" val="2544704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6000"/>
            </a:lvl1pPr>
            <a:lvl2pPr lvl="1">
              <a:spcBef>
                <a:spcPts val="0"/>
              </a:spcBef>
              <a:spcAft>
                <a:spcPts val="0"/>
              </a:spcAft>
              <a:buNone/>
              <a:defRPr sz="6000">
                <a:latin typeface="Nunito"/>
                <a:ea typeface="Nunito"/>
                <a:cs typeface="Nunito"/>
                <a:sym typeface="Nunito"/>
              </a:defRPr>
            </a:lvl2pPr>
            <a:lvl3pPr lvl="2">
              <a:spcBef>
                <a:spcPts val="0"/>
              </a:spcBef>
              <a:spcAft>
                <a:spcPts val="0"/>
              </a:spcAft>
              <a:buNone/>
              <a:defRPr sz="6000">
                <a:latin typeface="Nunito"/>
                <a:ea typeface="Nunito"/>
                <a:cs typeface="Nunito"/>
                <a:sym typeface="Nunito"/>
              </a:defRPr>
            </a:lvl3pPr>
            <a:lvl4pPr lvl="3">
              <a:spcBef>
                <a:spcPts val="0"/>
              </a:spcBef>
              <a:spcAft>
                <a:spcPts val="0"/>
              </a:spcAft>
              <a:buNone/>
              <a:defRPr sz="6000">
                <a:latin typeface="Nunito"/>
                <a:ea typeface="Nunito"/>
                <a:cs typeface="Nunito"/>
                <a:sym typeface="Nunito"/>
              </a:defRPr>
            </a:lvl4pPr>
            <a:lvl5pPr lvl="4">
              <a:spcBef>
                <a:spcPts val="0"/>
              </a:spcBef>
              <a:spcAft>
                <a:spcPts val="0"/>
              </a:spcAft>
              <a:buNone/>
              <a:defRPr sz="6000">
                <a:latin typeface="Nunito"/>
                <a:ea typeface="Nunito"/>
                <a:cs typeface="Nunito"/>
                <a:sym typeface="Nunito"/>
              </a:defRPr>
            </a:lvl5pPr>
            <a:lvl6pPr lvl="5">
              <a:spcBef>
                <a:spcPts val="0"/>
              </a:spcBef>
              <a:spcAft>
                <a:spcPts val="0"/>
              </a:spcAft>
              <a:buNone/>
              <a:defRPr sz="6000">
                <a:latin typeface="Nunito"/>
                <a:ea typeface="Nunito"/>
                <a:cs typeface="Nunito"/>
                <a:sym typeface="Nunito"/>
              </a:defRPr>
            </a:lvl6pPr>
            <a:lvl7pPr lvl="6">
              <a:spcBef>
                <a:spcPts val="0"/>
              </a:spcBef>
              <a:spcAft>
                <a:spcPts val="0"/>
              </a:spcAft>
              <a:buNone/>
              <a:defRPr sz="6000">
                <a:latin typeface="Nunito"/>
                <a:ea typeface="Nunito"/>
                <a:cs typeface="Nunito"/>
                <a:sym typeface="Nunito"/>
              </a:defRPr>
            </a:lvl7pPr>
            <a:lvl8pPr lvl="7">
              <a:spcBef>
                <a:spcPts val="0"/>
              </a:spcBef>
              <a:spcAft>
                <a:spcPts val="0"/>
              </a:spcAft>
              <a:buNone/>
              <a:defRPr sz="6000">
                <a:latin typeface="Nunito"/>
                <a:ea typeface="Nunito"/>
                <a:cs typeface="Nunito"/>
                <a:sym typeface="Nunito"/>
              </a:defRPr>
            </a:lvl8pPr>
            <a:lvl9pPr lvl="8">
              <a:spcBef>
                <a:spcPts val="0"/>
              </a:spcBef>
              <a:spcAft>
                <a:spcPts val="0"/>
              </a:spcAft>
              <a:buNone/>
              <a:defRPr sz="6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5000"/>
            </a:lvl1pPr>
            <a:lvl2pPr lvl="1" algn="ctr">
              <a:spcBef>
                <a:spcPts val="0"/>
              </a:spcBef>
              <a:spcAft>
                <a:spcPts val="0"/>
              </a:spcAft>
              <a:buNone/>
              <a:defRPr sz="5000"/>
            </a:lvl2pPr>
            <a:lvl3pPr lvl="2" algn="ctr">
              <a:spcBef>
                <a:spcPts val="0"/>
              </a:spcBef>
              <a:spcAft>
                <a:spcPts val="0"/>
              </a:spcAft>
              <a:buNone/>
              <a:defRPr sz="5000"/>
            </a:lvl3pPr>
            <a:lvl4pPr lvl="3" algn="ctr">
              <a:spcBef>
                <a:spcPts val="0"/>
              </a:spcBef>
              <a:spcAft>
                <a:spcPts val="0"/>
              </a:spcAft>
              <a:buNone/>
              <a:defRPr sz="5000"/>
            </a:lvl4pPr>
            <a:lvl5pPr lvl="4" algn="ctr">
              <a:spcBef>
                <a:spcPts val="0"/>
              </a:spcBef>
              <a:spcAft>
                <a:spcPts val="0"/>
              </a:spcAft>
              <a:buNone/>
              <a:defRPr sz="5000"/>
            </a:lvl5pPr>
            <a:lvl6pPr lvl="5" algn="ctr">
              <a:spcBef>
                <a:spcPts val="0"/>
              </a:spcBef>
              <a:spcAft>
                <a:spcPts val="0"/>
              </a:spcAft>
              <a:buNone/>
              <a:defRPr sz="5000"/>
            </a:lvl6pPr>
            <a:lvl7pPr lvl="6" algn="ctr">
              <a:spcBef>
                <a:spcPts val="0"/>
              </a:spcBef>
              <a:spcAft>
                <a:spcPts val="0"/>
              </a:spcAft>
              <a:buNone/>
              <a:defRPr sz="5000"/>
            </a:lvl7pPr>
            <a:lvl8pPr lvl="7" algn="ctr">
              <a:spcBef>
                <a:spcPts val="0"/>
              </a:spcBef>
              <a:spcAft>
                <a:spcPts val="0"/>
              </a:spcAft>
              <a:buNone/>
              <a:defRPr sz="5000"/>
            </a:lvl8pPr>
            <a:lvl9pPr lvl="8" algn="ctr">
              <a:spcBef>
                <a:spcPts val="0"/>
              </a:spcBef>
              <a:spcAft>
                <a:spcPts val="0"/>
              </a:spcAft>
              <a:buNone/>
              <a:defRPr sz="500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ubtitle + text ">
  <p:cSld name="CUSTOM_1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4" r:id="rId11"/>
    <p:sldLayoutId id="2147483665" r:id="rId12"/>
    <p:sldLayoutId id="2147483668" r:id="rId13"/>
    <p:sldLayoutId id="2147483671" r:id="rId14"/>
    <p:sldLayoutId id="2147483672"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915173674"/>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882159335"/>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Lst>
  <p:transition spd="slow">
    <p:push dir="u"/>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slide" Target="slide22.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slide" Target="slide17.xml"/><Relationship Id="rId5" Type="http://schemas.openxmlformats.org/officeDocument/2006/relationships/slide" Target="slide8.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slide" Target="slide22.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slide" Target="slide3.xml"/><Relationship Id="rId4" Type="http://schemas.openxmlformats.org/officeDocument/2006/relationships/slide" Target="slide22.xml"/></Relationships>
</file>

<file path=ppt/slides/_rels/slide1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slide" Target="slide22.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 Target="slide3.xm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mailto:nguyenminhhoangq11@gmail.com"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slide" Target="slide2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slide" Target="slide11.xml"/><Relationship Id="rId5" Type="http://schemas.openxmlformats.org/officeDocument/2006/relationships/slide" Target="slide12.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1372-F545-479F-BA72-53EA5722B1CB}"/>
              </a:ext>
            </a:extLst>
          </p:cNvPr>
          <p:cNvSpPr>
            <a:spLocks noGrp="1"/>
          </p:cNvSpPr>
          <p:nvPr>
            <p:ph type="title"/>
          </p:nvPr>
        </p:nvSpPr>
        <p:spPr>
          <a:xfrm>
            <a:off x="1143001" y="539500"/>
            <a:ext cx="6857999" cy="572700"/>
          </a:xfrm>
        </p:spPr>
        <p:txBody>
          <a:bodyPr/>
          <a:lstStyle/>
          <a:p>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nghiệm</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6</a:t>
            </a:r>
          </a:p>
        </p:txBody>
      </p:sp>
      <p:sp>
        <p:nvSpPr>
          <p:cNvPr id="5" name="Google Shape;876;p35">
            <a:extLst>
              <a:ext uri="{FF2B5EF4-FFF2-40B4-BE49-F238E27FC236}">
                <a16:creationId xmlns:a16="http://schemas.microsoft.com/office/drawing/2014/main" id="{19CF3472-20B7-402A-83CD-1E9F1582E383}"/>
              </a:ext>
            </a:extLst>
          </p:cNvPr>
          <p:cNvSpPr txBox="1">
            <a:spLocks/>
          </p:cNvSpPr>
          <p:nvPr/>
        </p:nvSpPr>
        <p:spPr>
          <a:xfrm>
            <a:off x="2686050" y="1714500"/>
            <a:ext cx="3920400" cy="5944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6"/>
              </a:buClr>
              <a:buSzPts val="1800"/>
              <a:buFont typeface="Nunito"/>
              <a:buNone/>
              <a:defRPr sz="2000" b="0" i="0" u="none" strike="noStrike" cap="none">
                <a:solidFill>
                  <a:schemeClr val="accent6"/>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9pPr>
          </a:lstStyle>
          <a:p>
            <a:pPr marL="0" indent="0" defTabSz="685800">
              <a:buClr>
                <a:srgbClr val="FFFFFF"/>
              </a:buClr>
            </a:pPr>
            <a:r>
              <a:rPr lang="en-US" sz="2700" b="1" i="1" u="sng" dirty="0">
                <a:solidFill>
                  <a:srgbClr val="A4DAA1">
                    <a:lumMod val="20000"/>
                    <a:lumOff val="80000"/>
                  </a:srgbClr>
                </a:solidFill>
                <a:latin typeface="Times New Roman" pitchFamily="18" charset="0"/>
                <a:cs typeface="Times New Roman" pitchFamily="18" charset="0"/>
              </a:rPr>
              <a:t>CHỦ ĐỀ 2</a:t>
            </a:r>
          </a:p>
          <a:p>
            <a:pPr marL="0" indent="0" defTabSz="685800">
              <a:buClr>
                <a:srgbClr val="FFFFFF"/>
              </a:buClr>
            </a:pPr>
            <a:r>
              <a:rPr lang="en-US" sz="600" b="1" dirty="0">
                <a:solidFill>
                  <a:srgbClr val="A4DAA1">
                    <a:lumMod val="20000"/>
                    <a:lumOff val="80000"/>
                  </a:srgbClr>
                </a:solidFill>
                <a:latin typeface="Times New Roman" pitchFamily="18" charset="0"/>
                <a:cs typeface="Times New Roman" pitchFamily="18" charset="0"/>
              </a:rPr>
              <a:t> </a:t>
            </a:r>
          </a:p>
          <a:p>
            <a:pPr marL="0" indent="0" defTabSz="685800">
              <a:lnSpc>
                <a:spcPct val="150000"/>
              </a:lnSpc>
              <a:buClr>
                <a:srgbClr val="FFFFFF"/>
              </a:buClr>
            </a:pPr>
            <a:r>
              <a:rPr lang="en-US" sz="2700" b="1" dirty="0">
                <a:solidFill>
                  <a:srgbClr val="FFFF00"/>
                </a:solidFill>
                <a:latin typeface="Times New Roman" pitchFamily="18" charset="0"/>
                <a:cs typeface="Times New Roman" pitchFamily="18" charset="0"/>
              </a:rPr>
              <a:t>CHĂM SÓC </a:t>
            </a:r>
          </a:p>
          <a:p>
            <a:pPr marL="0" indent="0" defTabSz="685800">
              <a:lnSpc>
                <a:spcPct val="150000"/>
              </a:lnSpc>
              <a:buClr>
                <a:srgbClr val="FFFFFF"/>
              </a:buClr>
            </a:pPr>
            <a:r>
              <a:rPr lang="en-US" sz="2700" b="1" dirty="0">
                <a:solidFill>
                  <a:srgbClr val="FFFF00"/>
                </a:solidFill>
                <a:latin typeface="Times New Roman" pitchFamily="18" charset="0"/>
                <a:cs typeface="Times New Roman" pitchFamily="18" charset="0"/>
              </a:rPr>
              <a:t>CUỘC SỐNG CÁ NHÂN</a:t>
            </a:r>
          </a:p>
          <a:p>
            <a:pPr marL="0" indent="0" defTabSz="685800">
              <a:lnSpc>
                <a:spcPct val="150000"/>
              </a:lnSpc>
              <a:buClr>
                <a:srgbClr val="FFFFFF"/>
              </a:buClr>
            </a:pPr>
            <a:r>
              <a:rPr lang="en-US" sz="2700" b="1" i="1" dirty="0">
                <a:solidFill>
                  <a:srgbClr val="A4DAA1">
                    <a:lumMod val="20000"/>
                    <a:lumOff val="80000"/>
                  </a:srgbClr>
                </a:solidFill>
                <a:latin typeface="Times New Roman" pitchFamily="18" charset="0"/>
                <a:cs typeface="Times New Roman" pitchFamily="18" charset="0"/>
              </a:rPr>
              <a:t>(</a:t>
            </a:r>
            <a:r>
              <a:rPr lang="en-US" sz="2700" b="1" i="1" dirty="0" err="1">
                <a:solidFill>
                  <a:srgbClr val="A4DAA1">
                    <a:lumMod val="20000"/>
                    <a:lumOff val="80000"/>
                  </a:srgbClr>
                </a:solidFill>
                <a:latin typeface="Times New Roman" pitchFamily="18" charset="0"/>
                <a:cs typeface="Times New Roman" pitchFamily="18" charset="0"/>
              </a:rPr>
              <a:t>Tuần</a:t>
            </a:r>
            <a:r>
              <a:rPr lang="en-US" sz="2700" b="1" i="1" dirty="0">
                <a:solidFill>
                  <a:srgbClr val="A4DAA1">
                    <a:lumMod val="20000"/>
                    <a:lumOff val="80000"/>
                  </a:srgbClr>
                </a:solidFill>
                <a:latin typeface="Times New Roman" pitchFamily="18" charset="0"/>
                <a:cs typeface="Times New Roman" pitchFamily="18" charset="0"/>
              </a:rPr>
              <a:t> 6 – </a:t>
            </a:r>
            <a:r>
              <a:rPr lang="en-US" sz="2700" b="1" i="1" dirty="0" err="1">
                <a:solidFill>
                  <a:srgbClr val="A4DAA1">
                    <a:lumMod val="20000"/>
                    <a:lumOff val="80000"/>
                  </a:srgbClr>
                </a:solidFill>
                <a:latin typeface="Times New Roman" pitchFamily="18" charset="0"/>
                <a:cs typeface="Times New Roman" pitchFamily="18" charset="0"/>
              </a:rPr>
              <a:t>Tiết</a:t>
            </a:r>
            <a:r>
              <a:rPr lang="en-US" sz="2700" b="1" i="1" dirty="0">
                <a:solidFill>
                  <a:srgbClr val="A4DAA1">
                    <a:lumMod val="20000"/>
                    <a:lumOff val="80000"/>
                  </a:srgbClr>
                </a:solidFill>
                <a:latin typeface="Times New Roman" pitchFamily="18" charset="0"/>
                <a:cs typeface="Times New Roman" pitchFamily="18" charset="0"/>
              </a:rPr>
              <a:t> 2)</a:t>
            </a:r>
            <a:endParaRPr lang="en-US" sz="2700" i="1" dirty="0">
              <a:solidFill>
                <a:srgbClr val="A4DAA1">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82286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pSp>
        <p:nvGrpSpPr>
          <p:cNvPr id="2" name="Google Shape;902;p37"/>
          <p:cNvGrpSpPr/>
          <p:nvPr/>
        </p:nvGrpSpPr>
        <p:grpSpPr>
          <a:xfrm>
            <a:off x="3324201" y="1379043"/>
            <a:ext cx="3362920" cy="3354006"/>
            <a:chOff x="4048209" y="1327361"/>
            <a:chExt cx="3486698" cy="3477455"/>
          </a:xfrm>
        </p:grpSpPr>
        <p:grpSp>
          <p:nvGrpSpPr>
            <p:cNvPr id="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4" name="Google Shape;994;p37"/>
          <p:cNvSpPr/>
          <p:nvPr/>
        </p:nvSpPr>
        <p:spPr>
          <a:xfrm>
            <a:off x="5849114" y="1039177"/>
            <a:ext cx="3124200" cy="137160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80474" y="205052"/>
            <a:ext cx="4333102" cy="1402751"/>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rot="10637009">
            <a:off x="7715859" y="378431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292124" y="2314849"/>
            <a:ext cx="3124200" cy="1952124"/>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a:hlinkClick r:id="rId3" action="ppaction://hlinksldjump"/>
          </p:cNvPr>
          <p:cNvSpPr txBox="1">
            <a:spLocks noGrp="1"/>
          </p:cNvSpPr>
          <p:nvPr>
            <p:ph type="subTitle" idx="3"/>
          </p:nvPr>
        </p:nvSpPr>
        <p:spPr>
          <a:xfrm>
            <a:off x="-58807" y="203043"/>
            <a:ext cx="4319676" cy="1066800"/>
          </a:xfrm>
          <a:prstGeom prst="rect">
            <a:avLst/>
          </a:prstGeom>
        </p:spPr>
        <p:txBody>
          <a:bodyPr spcFirstLastPara="1" wrap="square" lIns="91425" tIns="91425" rIns="91425" bIns="91425" anchor="ctr" anchorCtr="0">
            <a:noAutofit/>
          </a:bodyPr>
          <a:lstStyle/>
          <a:p>
            <a:pPr indent="-298450">
              <a:spcBef>
                <a:spcPts val="1600"/>
              </a:spcBef>
              <a:buSzPts val="1100"/>
            </a:pPr>
            <a:r>
              <a:rPr lang="en" sz="2400" dirty="0"/>
              <a:t> </a:t>
            </a:r>
            <a:r>
              <a:rPr lang="en-US" sz="2400" b="1" i="1" u="sng" dirty="0">
                <a:solidFill>
                  <a:srgbClr val="FFFF00"/>
                </a:solidFill>
                <a:latin typeface="Times New Roman" pitchFamily="18" charset="0"/>
                <a:cs typeface="Times New Roman" pitchFamily="18" charset="0"/>
              </a:rPr>
              <a:t>Hoạt động 2</a:t>
            </a:r>
            <a:r>
              <a:rPr lang="en-US" sz="2400" b="1" dirty="0">
                <a:solidFill>
                  <a:srgbClr val="FFFF00"/>
                </a:solidFill>
                <a:latin typeface="Times New Roman" pitchFamily="18" charset="0"/>
                <a:cs typeface="Times New Roman" pitchFamily="18" charset="0"/>
              </a:rPr>
              <a:t>: </a:t>
            </a:r>
          </a:p>
          <a:p>
            <a:pPr indent="-298450">
              <a:spcBef>
                <a:spcPts val="1600"/>
              </a:spcBef>
              <a:buSzPts val="1100"/>
            </a:pPr>
            <a:r>
              <a:rPr lang="en-US" sz="2400" b="1" dirty="0" err="1">
                <a:solidFill>
                  <a:srgbClr val="FFFF00"/>
                </a:solidFill>
                <a:latin typeface="Times New Roman" pitchFamily="18" charset="0"/>
                <a:cs typeface="Times New Roman" pitchFamily="18" charset="0"/>
              </a:rPr>
              <a:t>Tạo</a:t>
            </a:r>
            <a:r>
              <a:rPr lang="en-US" sz="2400" b="1" dirty="0">
                <a:solidFill>
                  <a:srgbClr val="FFFF00"/>
                </a:solidFill>
                <a:latin typeface="Times New Roman" pitchFamily="18" charset="0"/>
                <a:cs typeface="Times New Roman" pitchFamily="18" charset="0"/>
              </a:rPr>
              <a:t> niềm vui và sự thư giãn</a:t>
            </a:r>
          </a:p>
        </p:txBody>
      </p:sp>
      <p:sp>
        <p:nvSpPr>
          <p:cNvPr id="1004" name="Google Shape;1004;p37">
            <a:hlinkClick r:id="" action="ppaction://noaction"/>
          </p:cNvPr>
          <p:cNvSpPr txBox="1">
            <a:spLocks noGrp="1"/>
          </p:cNvSpPr>
          <p:nvPr>
            <p:ph type="subTitle" idx="5"/>
          </p:nvPr>
        </p:nvSpPr>
        <p:spPr>
          <a:xfrm>
            <a:off x="73719" y="3045217"/>
            <a:ext cx="3508501" cy="392700"/>
          </a:xfrm>
          <a:prstGeom prst="rect">
            <a:avLst/>
          </a:prstGeom>
        </p:spPr>
        <p:txBody>
          <a:bodyPr spcFirstLastPara="1" wrap="square" lIns="91425" tIns="91425" rIns="91425" bIns="91425" anchor="ctr" anchorCtr="0">
            <a:noAutofit/>
          </a:bodyPr>
          <a:lstStyle/>
          <a:p>
            <a:pPr>
              <a:lnSpc>
                <a:spcPct val="150000"/>
              </a:lnSpc>
            </a:pPr>
            <a:r>
              <a:rPr lang="nl-NL" sz="2400" dirty="0">
                <a:latin typeface="Times New Roman" pitchFamily="18" charset="0"/>
                <a:cs typeface="Times New Roman" pitchFamily="18" charset="0"/>
              </a:rPr>
              <a:t>Trao đổi về các </a:t>
            </a:r>
          </a:p>
          <a:p>
            <a:pPr>
              <a:lnSpc>
                <a:spcPct val="150000"/>
              </a:lnSpc>
            </a:pPr>
            <a:r>
              <a:rPr lang="nl-NL" sz="2400" dirty="0">
                <a:latin typeface="Times New Roman" pitchFamily="18" charset="0"/>
                <a:cs typeface="Times New Roman" pitchFamily="18" charset="0"/>
              </a:rPr>
              <a:t>hình thức giải trí, </a:t>
            </a:r>
          </a:p>
          <a:p>
            <a:pPr>
              <a:lnSpc>
                <a:spcPct val="150000"/>
              </a:lnSpc>
            </a:pPr>
            <a:r>
              <a:rPr lang="nl-NL" sz="2400" dirty="0">
                <a:latin typeface="Times New Roman" pitchFamily="18" charset="0"/>
                <a:cs typeface="Times New Roman" pitchFamily="18" charset="0"/>
              </a:rPr>
              <a:t>văn hóa, thể thao</a:t>
            </a:r>
            <a:endParaRPr lang="en-US" sz="2400" dirty="0">
              <a:latin typeface="Times New Roman" pitchFamily="18" charset="0"/>
              <a:cs typeface="Times New Roman" pitchFamily="18" charset="0"/>
            </a:endParaRPr>
          </a:p>
        </p:txBody>
      </p:sp>
      <p:sp>
        <p:nvSpPr>
          <p:cNvPr id="1006" name="Google Shape;1006;p37">
            <a:hlinkClick r:id="" action="ppaction://noaction"/>
          </p:cNvPr>
          <p:cNvSpPr txBox="1">
            <a:spLocks noGrp="1"/>
          </p:cNvSpPr>
          <p:nvPr>
            <p:ph type="subTitle" idx="7"/>
          </p:nvPr>
        </p:nvSpPr>
        <p:spPr>
          <a:xfrm>
            <a:off x="5759043" y="1431764"/>
            <a:ext cx="3279825" cy="392700"/>
          </a:xfrm>
          <a:prstGeom prst="rect">
            <a:avLst/>
          </a:prstGeom>
        </p:spPr>
        <p:txBody>
          <a:bodyPr spcFirstLastPara="1" wrap="square" lIns="91425" tIns="91425" rIns="91425" bIns="91425" anchor="ctr" anchorCtr="0">
            <a:noAutofit/>
          </a:bodyPr>
          <a:lstStyle/>
          <a:p>
            <a:pPr marL="0" lvl="0" indent="0"/>
            <a:r>
              <a:rPr lang="nl-NL" sz="2400" dirty="0">
                <a:solidFill>
                  <a:schemeClr val="tx2"/>
                </a:solidFill>
                <a:latin typeface="Times New Roman" pitchFamily="18" charset="0"/>
                <a:cs typeface="Times New Roman" pitchFamily="18" charset="0"/>
              </a:rPr>
              <a:t>Trải nghiệm một số </a:t>
            </a:r>
          </a:p>
          <a:p>
            <a:pPr marL="0" lvl="0" indent="0"/>
            <a:r>
              <a:rPr lang="nl-NL" sz="2400" dirty="0">
                <a:solidFill>
                  <a:schemeClr val="tx2"/>
                </a:solidFill>
                <a:latin typeface="Times New Roman" pitchFamily="18" charset="0"/>
                <a:cs typeface="Times New Roman" pitchFamily="18" charset="0"/>
              </a:rPr>
              <a:t>hoạt động tạo thư giãn.</a:t>
            </a:r>
            <a:endParaRPr sz="2400" dirty="0">
              <a:solidFill>
                <a:schemeClr val="tx2"/>
              </a:solidFill>
              <a:latin typeface="Times New Roman" pitchFamily="18" charset="0"/>
              <a:cs typeface="Times New Roman" pitchFamily="18" charset="0"/>
            </a:endParaRPr>
          </a:p>
        </p:txBody>
      </p:sp>
      <p:grpSp>
        <p:nvGrpSpPr>
          <p:cNvPr id="13" name="Google Shape;1009;p37"/>
          <p:cNvGrpSpPr/>
          <p:nvPr/>
        </p:nvGrpSpPr>
        <p:grpSpPr>
          <a:xfrm>
            <a:off x="7944459" y="4012915"/>
            <a:ext cx="493797" cy="446228"/>
            <a:chOff x="2679436" y="3270400"/>
            <a:chExt cx="752625" cy="689795"/>
          </a:xfrm>
        </p:grpSpPr>
        <p:sp>
          <p:nvSpPr>
            <p:cNvPr id="1010" name="Google Shape;1010;p3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7"/>
          <p:cNvSpPr/>
          <p:nvPr/>
        </p:nvSpPr>
        <p:spPr>
          <a:xfrm>
            <a:off x="3737307" y="4361821"/>
            <a:ext cx="2091526" cy="50789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a:hlinkClick r:id="rId4" action="ppaction://hlinksldjump"/>
          </p:cNvPr>
          <p:cNvSpPr txBox="1"/>
          <p:nvPr/>
        </p:nvSpPr>
        <p:spPr>
          <a:xfrm>
            <a:off x="3666100" y="4306175"/>
            <a:ext cx="1735500" cy="33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accent6"/>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44"/>
          <p:cNvSpPr/>
          <p:nvPr/>
        </p:nvSpPr>
        <p:spPr>
          <a:xfrm rot="10800000">
            <a:off x="4020195" y="2091265"/>
            <a:ext cx="4452723" cy="2343548"/>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4"/>
          <p:cNvSpPr txBox="1">
            <a:spLocks noGrp="1"/>
          </p:cNvSpPr>
          <p:nvPr>
            <p:ph type="body" idx="1"/>
          </p:nvPr>
        </p:nvSpPr>
        <p:spPr>
          <a:xfrm>
            <a:off x="4172595" y="2396065"/>
            <a:ext cx="4191000" cy="1676400"/>
          </a:xfrm>
          <a:prstGeom prst="rect">
            <a:avLst/>
          </a:prstGeom>
        </p:spPr>
        <p:txBody>
          <a:bodyPr spcFirstLastPara="1" wrap="square" lIns="91425" tIns="91425" rIns="91425" bIns="91425" anchor="ctr" anchorCtr="0">
            <a:noAutofit/>
          </a:bodyPr>
          <a:lstStyle/>
          <a:p>
            <a:pPr algn="l">
              <a:buNone/>
            </a:pPr>
            <a:r>
              <a:rPr lang="en-US" sz="2000" b="1" i="1" dirty="0">
                <a:latin typeface="Times New Roman" pitchFamily="18" charset="0"/>
                <a:cs typeface="Times New Roman" pitchFamily="18" charset="0"/>
              </a:rPr>
              <a:t> 	</a:t>
            </a:r>
            <a:r>
              <a:rPr lang="en-US" sz="2400" b="1" i="1" dirty="0">
                <a:latin typeface="Times New Roman" pitchFamily="18" charset="0"/>
                <a:cs typeface="Times New Roman" pitchFamily="18" charset="0"/>
              </a:rPr>
              <a:t>Ai thích loại hình giải </a:t>
            </a:r>
            <a:r>
              <a:rPr lang="en-US" sz="2400" b="1" i="1" dirty="0" err="1">
                <a:latin typeface="Times New Roman" pitchFamily="18" charset="0"/>
                <a:cs typeface="Times New Roman" pitchFamily="18" charset="0"/>
              </a:rPr>
              <a:t>trí</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nghe</a:t>
            </a:r>
            <a:r>
              <a:rPr lang="en-US" sz="2400" b="1" i="1" dirty="0">
                <a:latin typeface="Times New Roman" pitchFamily="18" charset="0"/>
                <a:cs typeface="Times New Roman" pitchFamily="18" charset="0"/>
              </a:rPr>
              <a:t> nhạc, đọc truyện,  </a:t>
            </a:r>
            <a:r>
              <a:rPr lang="en-US" sz="2400" b="1" i="1" dirty="0" err="1">
                <a:latin typeface="Times New Roman" pitchFamily="18" charset="0"/>
                <a:cs typeface="Times New Roman" pitchFamily="18" charset="0"/>
              </a:rPr>
              <a:t>xem</a:t>
            </a:r>
            <a:r>
              <a:rPr lang="en-US" sz="2400" b="1" i="1" dirty="0">
                <a:latin typeface="Times New Roman" pitchFamily="18" charset="0"/>
                <a:cs typeface="Times New Roman" pitchFamily="18" charset="0"/>
              </a:rPr>
              <a:t> phim, chơi thể thao, viết nhật kí, trồng hoa, chăm sóc </a:t>
            </a:r>
            <a:r>
              <a:rPr lang="en-US" sz="2400" b="1" i="1" dirty="0" err="1">
                <a:latin typeface="Times New Roman" pitchFamily="18" charset="0"/>
                <a:cs typeface="Times New Roman" pitchFamily="18" charset="0"/>
              </a:rPr>
              <a:t>vườn</a:t>
            </a:r>
            <a:r>
              <a:rPr lang="en-US" sz="2400" b="1" i="1" dirty="0">
                <a:latin typeface="Times New Roman" pitchFamily="18" charset="0"/>
                <a:cs typeface="Times New Roman" pitchFamily="18" charset="0"/>
              </a:rPr>
              <a:t>, ...?</a:t>
            </a:r>
            <a:endParaRPr lang="en-US" sz="2000" b="1" dirty="0">
              <a:latin typeface="Times New Roman" pitchFamily="18" charset="0"/>
              <a:cs typeface="Times New Roman" pitchFamily="18" charset="0"/>
            </a:endParaRPr>
          </a:p>
        </p:txBody>
      </p:sp>
      <p:sp>
        <p:nvSpPr>
          <p:cNvPr id="1385" name="Google Shape;1385;p44"/>
          <p:cNvSpPr/>
          <p:nvPr/>
        </p:nvSpPr>
        <p:spPr>
          <a:xfrm flipH="1">
            <a:off x="66905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4">
            <a:hlinkClick r:id="rId3" action="ppaction://hlinksldjump"/>
          </p:cNvPr>
          <p:cNvSpPr txBox="1"/>
          <p:nvPr/>
        </p:nvSpPr>
        <p:spPr>
          <a:xfrm>
            <a:off x="66905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Back</a:t>
            </a:r>
            <a:endParaRPr>
              <a:solidFill>
                <a:srgbClr val="FFFFFF"/>
              </a:solidFill>
              <a:latin typeface="Nunito"/>
              <a:ea typeface="Nunito"/>
              <a:cs typeface="Nunito"/>
              <a:sym typeface="Nunito"/>
            </a:endParaRPr>
          </a:p>
        </p:txBody>
      </p:sp>
      <p:sp>
        <p:nvSpPr>
          <p:cNvPr id="1387" name="Google Shape;1387;p44"/>
          <p:cNvSpPr/>
          <p:nvPr/>
        </p:nvSpPr>
        <p:spPr>
          <a:xfrm>
            <a:off x="78832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4">
            <a:hlinkClick r:id="rId4" action="ppaction://hlinksldjump"/>
          </p:cNvPr>
          <p:cNvSpPr txBox="1"/>
          <p:nvPr/>
        </p:nvSpPr>
        <p:spPr>
          <a:xfrm>
            <a:off x="78832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Next</a:t>
            </a:r>
            <a:endParaRPr>
              <a:solidFill>
                <a:srgbClr val="FFFFFF"/>
              </a:solidFill>
              <a:latin typeface="Nunito"/>
              <a:ea typeface="Nunito"/>
              <a:cs typeface="Nunito"/>
              <a:sym typeface="Nunito"/>
            </a:endParaRPr>
          </a:p>
        </p:txBody>
      </p:sp>
      <p:sp>
        <p:nvSpPr>
          <p:cNvPr id="1392" name="Google Shape;1392;p44"/>
          <p:cNvSpPr/>
          <p:nvPr/>
        </p:nvSpPr>
        <p:spPr>
          <a:xfrm>
            <a:off x="1029476" y="2495550"/>
            <a:ext cx="2278696" cy="1788751"/>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4"/>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4" name="Google Shape;1394;p44"/>
          <p:cNvGrpSpPr/>
          <p:nvPr/>
        </p:nvGrpSpPr>
        <p:grpSpPr>
          <a:xfrm>
            <a:off x="153671" y="90047"/>
            <a:ext cx="493797" cy="446228"/>
            <a:chOff x="2679436" y="3270400"/>
            <a:chExt cx="752625" cy="689795"/>
          </a:xfrm>
        </p:grpSpPr>
        <p:sp>
          <p:nvSpPr>
            <p:cNvPr id="1395" name="Google Shape;1395;p44"/>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4"/>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4"/>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4"/>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44">
            <a:hlinkClick r:id="rId5"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grpSp>
        <p:nvGrpSpPr>
          <p:cNvPr id="1400" name="Google Shape;1400;p44"/>
          <p:cNvGrpSpPr/>
          <p:nvPr/>
        </p:nvGrpSpPr>
        <p:grpSpPr>
          <a:xfrm>
            <a:off x="995249" y="2459581"/>
            <a:ext cx="2347148" cy="1860679"/>
            <a:chOff x="1916870" y="2731831"/>
            <a:chExt cx="2347148" cy="1860679"/>
          </a:xfrm>
        </p:grpSpPr>
        <p:sp>
          <p:nvSpPr>
            <p:cNvPr id="1401" name="Google Shape;1401;p44"/>
            <p:cNvSpPr/>
            <p:nvPr/>
          </p:nvSpPr>
          <p:spPr>
            <a:xfrm flipH="1">
              <a:off x="1916870" y="4404360"/>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44"/>
            <p:cNvGrpSpPr/>
            <p:nvPr/>
          </p:nvGrpSpPr>
          <p:grpSpPr>
            <a:xfrm>
              <a:off x="2498043" y="2731831"/>
              <a:ext cx="1057750" cy="1803692"/>
              <a:chOff x="5483925" y="1401125"/>
              <a:chExt cx="2466768" cy="4206371"/>
            </a:xfrm>
          </p:grpSpPr>
          <p:sp>
            <p:nvSpPr>
              <p:cNvPr id="1403" name="Google Shape;1403;p44"/>
              <p:cNvSpPr/>
              <p:nvPr/>
            </p:nvSpPr>
            <p:spPr>
              <a:xfrm>
                <a:off x="7581889" y="1660727"/>
                <a:ext cx="311355" cy="364251"/>
              </a:xfrm>
              <a:custGeom>
                <a:avLst/>
                <a:gdLst/>
                <a:ahLst/>
                <a:cxnLst/>
                <a:rect l="l" t="t" r="r" b="b"/>
                <a:pathLst>
                  <a:path w="7658" h="8959" extrusionOk="0">
                    <a:moveTo>
                      <a:pt x="1131" y="1"/>
                    </a:moveTo>
                    <a:lnTo>
                      <a:pt x="0" y="1301"/>
                    </a:lnTo>
                    <a:cubicBezTo>
                      <a:pt x="5115" y="1301"/>
                      <a:pt x="7347" y="8958"/>
                      <a:pt x="7347" y="8958"/>
                    </a:cubicBezTo>
                    <a:cubicBezTo>
                      <a:pt x="7347" y="8958"/>
                      <a:pt x="7658" y="764"/>
                      <a:pt x="1131" y="1"/>
                    </a:cubicBezTo>
                    <a:close/>
                  </a:path>
                </a:pathLst>
              </a:custGeom>
              <a:solidFill>
                <a:srgbClr val="E3E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4"/>
              <p:cNvSpPr/>
              <p:nvPr/>
            </p:nvSpPr>
            <p:spPr>
              <a:xfrm>
                <a:off x="7581889" y="1564245"/>
                <a:ext cx="368804" cy="460731"/>
              </a:xfrm>
              <a:custGeom>
                <a:avLst/>
                <a:gdLst/>
                <a:ahLst/>
                <a:cxnLst/>
                <a:rect l="l" t="t" r="r" b="b"/>
                <a:pathLst>
                  <a:path w="9071" h="11332" extrusionOk="0">
                    <a:moveTo>
                      <a:pt x="3222" y="0"/>
                    </a:moveTo>
                    <a:lnTo>
                      <a:pt x="0" y="3674"/>
                    </a:lnTo>
                    <a:cubicBezTo>
                      <a:pt x="5143" y="3674"/>
                      <a:pt x="7375" y="11331"/>
                      <a:pt x="7375" y="11331"/>
                    </a:cubicBezTo>
                    <a:cubicBezTo>
                      <a:pt x="7375" y="11331"/>
                      <a:pt x="9071" y="6697"/>
                      <a:pt x="7714" y="4352"/>
                    </a:cubicBezTo>
                    <a:cubicBezTo>
                      <a:pt x="6358" y="1978"/>
                      <a:pt x="3222" y="0"/>
                      <a:pt x="3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4"/>
              <p:cNvSpPr/>
              <p:nvPr/>
            </p:nvSpPr>
            <p:spPr>
              <a:xfrm>
                <a:off x="7810510" y="1789409"/>
                <a:ext cx="120671" cy="235570"/>
              </a:xfrm>
              <a:custGeom>
                <a:avLst/>
                <a:gdLst/>
                <a:ahLst/>
                <a:cxnLst/>
                <a:rect l="l" t="t" r="r" b="b"/>
                <a:pathLst>
                  <a:path w="2968" h="5794" extrusionOk="0">
                    <a:moveTo>
                      <a:pt x="2515" y="1"/>
                    </a:moveTo>
                    <a:lnTo>
                      <a:pt x="2515" y="1"/>
                    </a:lnTo>
                    <a:cubicBezTo>
                      <a:pt x="1526" y="481"/>
                      <a:pt x="679" y="1187"/>
                      <a:pt x="0" y="2007"/>
                    </a:cubicBezTo>
                    <a:cubicBezTo>
                      <a:pt x="735" y="3194"/>
                      <a:pt x="1329" y="4465"/>
                      <a:pt x="1752" y="5793"/>
                    </a:cubicBezTo>
                    <a:cubicBezTo>
                      <a:pt x="1752" y="5793"/>
                      <a:pt x="2967" y="2459"/>
                      <a:pt x="2515" y="1"/>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4"/>
              <p:cNvSpPr/>
              <p:nvPr/>
            </p:nvSpPr>
            <p:spPr>
              <a:xfrm>
                <a:off x="7190147" y="1401125"/>
                <a:ext cx="572132" cy="2004740"/>
              </a:xfrm>
              <a:custGeom>
                <a:avLst/>
                <a:gdLst/>
                <a:ahLst/>
                <a:cxnLst/>
                <a:rect l="l" t="t" r="r" b="b"/>
                <a:pathLst>
                  <a:path w="14072" h="49308" extrusionOk="0">
                    <a:moveTo>
                      <a:pt x="8901" y="0"/>
                    </a:moveTo>
                    <a:cubicBezTo>
                      <a:pt x="6753" y="0"/>
                      <a:pt x="4945" y="1130"/>
                      <a:pt x="4154" y="2741"/>
                    </a:cubicBezTo>
                    <a:cubicBezTo>
                      <a:pt x="3928" y="3193"/>
                      <a:pt x="3645" y="3589"/>
                      <a:pt x="3306" y="3956"/>
                    </a:cubicBezTo>
                    <a:cubicBezTo>
                      <a:pt x="2402" y="4775"/>
                      <a:pt x="1724" y="5821"/>
                      <a:pt x="1300" y="6979"/>
                    </a:cubicBezTo>
                    <a:cubicBezTo>
                      <a:pt x="0" y="10653"/>
                      <a:pt x="1130" y="15795"/>
                      <a:pt x="5114" y="24159"/>
                    </a:cubicBezTo>
                    <a:cubicBezTo>
                      <a:pt x="9579" y="33569"/>
                      <a:pt x="10144" y="38768"/>
                      <a:pt x="8053" y="42074"/>
                    </a:cubicBezTo>
                    <a:cubicBezTo>
                      <a:pt x="6838" y="43995"/>
                      <a:pt x="4945" y="44221"/>
                      <a:pt x="1187" y="44221"/>
                    </a:cubicBezTo>
                    <a:lnTo>
                      <a:pt x="1187" y="49308"/>
                    </a:lnTo>
                    <a:cubicBezTo>
                      <a:pt x="6075" y="49308"/>
                      <a:pt x="9466" y="47838"/>
                      <a:pt x="11274" y="44984"/>
                    </a:cubicBezTo>
                    <a:cubicBezTo>
                      <a:pt x="14015" y="40661"/>
                      <a:pt x="12913" y="33427"/>
                      <a:pt x="7884" y="22831"/>
                    </a:cubicBezTo>
                    <a:cubicBezTo>
                      <a:pt x="4352" y="15372"/>
                      <a:pt x="3193" y="10794"/>
                      <a:pt x="4210" y="7997"/>
                    </a:cubicBezTo>
                    <a:cubicBezTo>
                      <a:pt x="4323" y="7686"/>
                      <a:pt x="4493" y="7375"/>
                      <a:pt x="4775" y="7149"/>
                    </a:cubicBezTo>
                    <a:cubicBezTo>
                      <a:pt x="5708" y="8307"/>
                      <a:pt x="7149" y="8957"/>
                      <a:pt x="8901" y="8957"/>
                    </a:cubicBezTo>
                    <a:cubicBezTo>
                      <a:pt x="11755" y="8957"/>
                      <a:pt x="14072" y="6951"/>
                      <a:pt x="14072" y="4493"/>
                    </a:cubicBezTo>
                    <a:cubicBezTo>
                      <a:pt x="14072" y="2006"/>
                      <a:pt x="11755" y="0"/>
                      <a:pt x="8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4"/>
              <p:cNvSpPr/>
              <p:nvPr/>
            </p:nvSpPr>
            <p:spPr>
              <a:xfrm>
                <a:off x="6616866" y="3450656"/>
                <a:ext cx="474473" cy="2156840"/>
              </a:xfrm>
              <a:custGeom>
                <a:avLst/>
                <a:gdLst/>
                <a:ahLst/>
                <a:cxnLst/>
                <a:rect l="l" t="t" r="r" b="b"/>
                <a:pathLst>
                  <a:path w="11670" h="53049" extrusionOk="0">
                    <a:moveTo>
                      <a:pt x="1130" y="1"/>
                    </a:moveTo>
                    <a:lnTo>
                      <a:pt x="0" y="20317"/>
                    </a:lnTo>
                    <a:lnTo>
                      <a:pt x="0" y="20345"/>
                    </a:lnTo>
                    <a:lnTo>
                      <a:pt x="1950" y="51258"/>
                    </a:lnTo>
                    <a:cubicBezTo>
                      <a:pt x="2034" y="52614"/>
                      <a:pt x="2826" y="52784"/>
                      <a:pt x="3702" y="52981"/>
                    </a:cubicBezTo>
                    <a:cubicBezTo>
                      <a:pt x="3918" y="53029"/>
                      <a:pt x="4073" y="53049"/>
                      <a:pt x="4198" y="53049"/>
                    </a:cubicBezTo>
                    <a:cubicBezTo>
                      <a:pt x="4593" y="53049"/>
                      <a:pt x="4680" y="52849"/>
                      <a:pt x="5454" y="52699"/>
                    </a:cubicBezTo>
                    <a:cubicBezTo>
                      <a:pt x="5603" y="52669"/>
                      <a:pt x="5736" y="52656"/>
                      <a:pt x="5857" y="52656"/>
                    </a:cubicBezTo>
                    <a:cubicBezTo>
                      <a:pt x="6462" y="52656"/>
                      <a:pt x="6756" y="52968"/>
                      <a:pt x="7203" y="52968"/>
                    </a:cubicBezTo>
                    <a:cubicBezTo>
                      <a:pt x="7258" y="52968"/>
                      <a:pt x="7315" y="52964"/>
                      <a:pt x="7375" y="52953"/>
                    </a:cubicBezTo>
                    <a:cubicBezTo>
                      <a:pt x="7907" y="52884"/>
                      <a:pt x="8004" y="52663"/>
                      <a:pt x="8627" y="52663"/>
                    </a:cubicBezTo>
                    <a:cubicBezTo>
                      <a:pt x="8764" y="52663"/>
                      <a:pt x="8928" y="52673"/>
                      <a:pt x="9127" y="52699"/>
                    </a:cubicBezTo>
                    <a:cubicBezTo>
                      <a:pt x="9750" y="52792"/>
                      <a:pt x="10459" y="52972"/>
                      <a:pt x="10970" y="52972"/>
                    </a:cubicBezTo>
                    <a:cubicBezTo>
                      <a:pt x="11386" y="52972"/>
                      <a:pt x="11670" y="52853"/>
                      <a:pt x="11670" y="52473"/>
                    </a:cubicBezTo>
                    <a:cubicBezTo>
                      <a:pt x="11670" y="51625"/>
                      <a:pt x="8081" y="51540"/>
                      <a:pt x="6019" y="51258"/>
                    </a:cubicBezTo>
                    <a:cubicBezTo>
                      <a:pt x="4973" y="51088"/>
                      <a:pt x="3956" y="50693"/>
                      <a:pt x="3108" y="50071"/>
                    </a:cubicBezTo>
                    <a:lnTo>
                      <a:pt x="1243" y="20345"/>
                    </a:lnTo>
                    <a:lnTo>
                      <a:pt x="2345" y="57"/>
                    </a:lnTo>
                    <a:lnTo>
                      <a:pt x="11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4"/>
              <p:cNvSpPr/>
              <p:nvPr/>
            </p:nvSpPr>
            <p:spPr>
              <a:xfrm>
                <a:off x="5841351" y="3449518"/>
                <a:ext cx="1034002" cy="675118"/>
              </a:xfrm>
              <a:custGeom>
                <a:avLst/>
                <a:gdLst/>
                <a:ahLst/>
                <a:cxnLst/>
                <a:rect l="l" t="t" r="r" b="b"/>
                <a:pathLst>
                  <a:path w="25432" h="16605" extrusionOk="0">
                    <a:moveTo>
                      <a:pt x="623" y="0"/>
                    </a:moveTo>
                    <a:lnTo>
                      <a:pt x="1" y="1046"/>
                    </a:lnTo>
                    <a:lnTo>
                      <a:pt x="15344" y="10031"/>
                    </a:lnTo>
                    <a:cubicBezTo>
                      <a:pt x="16559" y="10738"/>
                      <a:pt x="16700" y="12292"/>
                      <a:pt x="17492" y="12461"/>
                    </a:cubicBezTo>
                    <a:cubicBezTo>
                      <a:pt x="18255" y="12603"/>
                      <a:pt x="18368" y="12716"/>
                      <a:pt x="19074" y="13479"/>
                    </a:cubicBezTo>
                    <a:cubicBezTo>
                      <a:pt x="19775" y="14206"/>
                      <a:pt x="22840" y="16604"/>
                      <a:pt x="23392" y="16604"/>
                    </a:cubicBezTo>
                    <a:cubicBezTo>
                      <a:pt x="23419" y="16604"/>
                      <a:pt x="23439" y="16599"/>
                      <a:pt x="23454" y="16587"/>
                    </a:cubicBezTo>
                    <a:cubicBezTo>
                      <a:pt x="23736" y="16333"/>
                      <a:pt x="23284" y="15909"/>
                      <a:pt x="23284" y="15909"/>
                    </a:cubicBezTo>
                    <a:lnTo>
                      <a:pt x="23284" y="15909"/>
                    </a:lnTo>
                    <a:cubicBezTo>
                      <a:pt x="23285" y="15909"/>
                      <a:pt x="24561" y="16582"/>
                      <a:pt x="25010" y="16582"/>
                    </a:cubicBezTo>
                    <a:cubicBezTo>
                      <a:pt x="25057" y="16582"/>
                      <a:pt x="25094" y="16574"/>
                      <a:pt x="25121" y="16559"/>
                    </a:cubicBezTo>
                    <a:cubicBezTo>
                      <a:pt x="25432" y="16417"/>
                      <a:pt x="25432" y="16135"/>
                      <a:pt x="23934" y="14920"/>
                    </a:cubicBezTo>
                    <a:cubicBezTo>
                      <a:pt x="22437" y="13676"/>
                      <a:pt x="21193" y="12009"/>
                      <a:pt x="20402" y="11105"/>
                    </a:cubicBezTo>
                    <a:cubicBezTo>
                      <a:pt x="19611" y="10173"/>
                      <a:pt x="17209" y="9692"/>
                      <a:pt x="17209" y="9692"/>
                    </a:cubicBez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4"/>
              <p:cNvSpPr/>
              <p:nvPr/>
            </p:nvSpPr>
            <p:spPr>
              <a:xfrm>
                <a:off x="5483925" y="2770529"/>
                <a:ext cx="564285" cy="858239"/>
              </a:xfrm>
              <a:custGeom>
                <a:avLst/>
                <a:gdLst/>
                <a:ahLst/>
                <a:cxnLst/>
                <a:rect l="l" t="t" r="r" b="b"/>
                <a:pathLst>
                  <a:path w="13879" h="21109" extrusionOk="0">
                    <a:moveTo>
                      <a:pt x="13878" y="1"/>
                    </a:moveTo>
                    <a:lnTo>
                      <a:pt x="13878" y="1"/>
                    </a:lnTo>
                    <a:cubicBezTo>
                      <a:pt x="8933" y="3052"/>
                      <a:pt x="3847" y="8252"/>
                      <a:pt x="117" y="12942"/>
                    </a:cubicBezTo>
                    <a:cubicBezTo>
                      <a:pt x="0" y="13106"/>
                      <a:pt x="116" y="13309"/>
                      <a:pt x="288" y="13309"/>
                    </a:cubicBezTo>
                    <a:cubicBezTo>
                      <a:pt x="323" y="13309"/>
                      <a:pt x="361" y="13301"/>
                      <a:pt x="400" y="13281"/>
                    </a:cubicBezTo>
                    <a:cubicBezTo>
                      <a:pt x="1276" y="12857"/>
                      <a:pt x="2491" y="12292"/>
                      <a:pt x="2745" y="12151"/>
                    </a:cubicBezTo>
                    <a:lnTo>
                      <a:pt x="2745" y="12151"/>
                    </a:lnTo>
                    <a:cubicBezTo>
                      <a:pt x="2745" y="12151"/>
                      <a:pt x="1502" y="14892"/>
                      <a:pt x="824" y="16813"/>
                    </a:cubicBezTo>
                    <a:cubicBezTo>
                      <a:pt x="757" y="16990"/>
                      <a:pt x="898" y="17132"/>
                      <a:pt x="1043" y="17132"/>
                    </a:cubicBezTo>
                    <a:cubicBezTo>
                      <a:pt x="1084" y="17132"/>
                      <a:pt x="1126" y="17121"/>
                      <a:pt x="1163" y="17096"/>
                    </a:cubicBezTo>
                    <a:cubicBezTo>
                      <a:pt x="1671" y="16729"/>
                      <a:pt x="2349" y="16248"/>
                      <a:pt x="2519" y="16135"/>
                    </a:cubicBezTo>
                    <a:cubicBezTo>
                      <a:pt x="2525" y="16131"/>
                      <a:pt x="2530" y="16130"/>
                      <a:pt x="2536" y="16130"/>
                    </a:cubicBezTo>
                    <a:cubicBezTo>
                      <a:pt x="2809" y="16130"/>
                      <a:pt x="2265" y="21108"/>
                      <a:pt x="2265" y="21108"/>
                    </a:cubicBezTo>
                    <a:lnTo>
                      <a:pt x="138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4"/>
              <p:cNvSpPr/>
              <p:nvPr/>
            </p:nvSpPr>
            <p:spPr>
              <a:xfrm>
                <a:off x="5555646" y="2567198"/>
                <a:ext cx="2041169" cy="1216350"/>
              </a:xfrm>
              <a:custGeom>
                <a:avLst/>
                <a:gdLst/>
                <a:ahLst/>
                <a:cxnLst/>
                <a:rect l="l" t="t" r="r" b="b"/>
                <a:pathLst>
                  <a:path w="50204" h="29917" extrusionOk="0">
                    <a:moveTo>
                      <a:pt x="28672" y="0"/>
                    </a:moveTo>
                    <a:cubicBezTo>
                      <a:pt x="4457" y="0"/>
                      <a:pt x="670" y="23058"/>
                      <a:pt x="105" y="29444"/>
                    </a:cubicBezTo>
                    <a:cubicBezTo>
                      <a:pt x="0" y="29723"/>
                      <a:pt x="230" y="29916"/>
                      <a:pt x="454" y="29916"/>
                    </a:cubicBezTo>
                    <a:cubicBezTo>
                      <a:pt x="593" y="29916"/>
                      <a:pt x="729" y="29842"/>
                      <a:pt x="783" y="29670"/>
                    </a:cubicBezTo>
                    <a:cubicBezTo>
                      <a:pt x="2111" y="27663"/>
                      <a:pt x="3665" y="25770"/>
                      <a:pt x="5389" y="24075"/>
                    </a:cubicBezTo>
                    <a:cubicBezTo>
                      <a:pt x="5496" y="24397"/>
                      <a:pt x="5796" y="24583"/>
                      <a:pt x="6102" y="24583"/>
                    </a:cubicBezTo>
                    <a:cubicBezTo>
                      <a:pt x="6280" y="24583"/>
                      <a:pt x="6459" y="24520"/>
                      <a:pt x="6604" y="24386"/>
                    </a:cubicBezTo>
                    <a:cubicBezTo>
                      <a:pt x="9084" y="22091"/>
                      <a:pt x="11467" y="21324"/>
                      <a:pt x="13944" y="21324"/>
                    </a:cubicBezTo>
                    <a:cubicBezTo>
                      <a:pt x="18954" y="21324"/>
                      <a:pt x="24347" y="24464"/>
                      <a:pt x="31698" y="24464"/>
                    </a:cubicBezTo>
                    <a:cubicBezTo>
                      <a:pt x="32350" y="24464"/>
                      <a:pt x="33018" y="24440"/>
                      <a:pt x="33702" y="24386"/>
                    </a:cubicBezTo>
                    <a:cubicBezTo>
                      <a:pt x="46304" y="23368"/>
                      <a:pt x="50204" y="17858"/>
                      <a:pt x="50204" y="17858"/>
                    </a:cubicBezTo>
                    <a:lnTo>
                      <a:pt x="49441" y="17717"/>
                    </a:lnTo>
                    <a:cubicBezTo>
                      <a:pt x="49130" y="17661"/>
                      <a:pt x="49017" y="17322"/>
                      <a:pt x="49187" y="17095"/>
                    </a:cubicBezTo>
                    <a:lnTo>
                      <a:pt x="49300" y="16954"/>
                    </a:lnTo>
                    <a:cubicBezTo>
                      <a:pt x="49497" y="16672"/>
                      <a:pt x="49384" y="16276"/>
                      <a:pt x="49074" y="16191"/>
                    </a:cubicBezTo>
                    <a:lnTo>
                      <a:pt x="48904" y="16135"/>
                    </a:lnTo>
                    <a:cubicBezTo>
                      <a:pt x="48537" y="16022"/>
                      <a:pt x="48424" y="15598"/>
                      <a:pt x="48650" y="15315"/>
                    </a:cubicBezTo>
                    <a:cubicBezTo>
                      <a:pt x="48650" y="15315"/>
                      <a:pt x="48932" y="14976"/>
                      <a:pt x="48819" y="14807"/>
                    </a:cubicBezTo>
                    <a:cubicBezTo>
                      <a:pt x="48734" y="14665"/>
                      <a:pt x="48367" y="14637"/>
                      <a:pt x="48367" y="14637"/>
                    </a:cubicBezTo>
                    <a:cubicBezTo>
                      <a:pt x="48357" y="14638"/>
                      <a:pt x="48347" y="14638"/>
                      <a:pt x="48337" y="14638"/>
                    </a:cubicBezTo>
                    <a:cubicBezTo>
                      <a:pt x="48018" y="14638"/>
                      <a:pt x="47864" y="14204"/>
                      <a:pt x="48028" y="13903"/>
                    </a:cubicBezTo>
                    <a:lnTo>
                      <a:pt x="48508" y="12998"/>
                    </a:lnTo>
                    <a:lnTo>
                      <a:pt x="48508" y="12998"/>
                    </a:lnTo>
                    <a:cubicBezTo>
                      <a:pt x="47749" y="13749"/>
                      <a:pt x="47134" y="14105"/>
                      <a:pt x="46647" y="14105"/>
                    </a:cubicBezTo>
                    <a:cubicBezTo>
                      <a:pt x="45539" y="14105"/>
                      <a:pt x="45089" y="12269"/>
                      <a:pt x="45089" y="9071"/>
                    </a:cubicBezTo>
                    <a:cubicBezTo>
                      <a:pt x="45089" y="4437"/>
                      <a:pt x="39353" y="0"/>
                      <a:pt x="28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4"/>
              <p:cNvSpPr/>
              <p:nvPr/>
            </p:nvSpPr>
            <p:spPr>
              <a:xfrm>
                <a:off x="7810510" y="1834214"/>
                <a:ext cx="71273" cy="190765"/>
              </a:xfrm>
              <a:custGeom>
                <a:avLst/>
                <a:gdLst/>
                <a:ahLst/>
                <a:cxnLst/>
                <a:rect l="l" t="t" r="r" b="b"/>
                <a:pathLst>
                  <a:path w="1753" h="4692" extrusionOk="0">
                    <a:moveTo>
                      <a:pt x="905" y="1"/>
                    </a:moveTo>
                    <a:cubicBezTo>
                      <a:pt x="566" y="283"/>
                      <a:pt x="283" y="594"/>
                      <a:pt x="0" y="905"/>
                    </a:cubicBezTo>
                    <a:cubicBezTo>
                      <a:pt x="735" y="2092"/>
                      <a:pt x="1300" y="3335"/>
                      <a:pt x="1724" y="4635"/>
                    </a:cubicBezTo>
                    <a:lnTo>
                      <a:pt x="1724" y="4691"/>
                    </a:lnTo>
                    <a:cubicBezTo>
                      <a:pt x="1752" y="3081"/>
                      <a:pt x="1470" y="1498"/>
                      <a:pt x="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4"/>
              <p:cNvSpPr/>
              <p:nvPr/>
            </p:nvSpPr>
            <p:spPr>
              <a:xfrm>
                <a:off x="7659994" y="1531109"/>
                <a:ext cx="51757" cy="67085"/>
              </a:xfrm>
              <a:custGeom>
                <a:avLst/>
                <a:gdLst/>
                <a:ahLst/>
                <a:cxnLst/>
                <a:rect l="l" t="t" r="r" b="b"/>
                <a:pathLst>
                  <a:path w="1273" h="1650" extrusionOk="0">
                    <a:moveTo>
                      <a:pt x="1024" y="1"/>
                    </a:moveTo>
                    <a:cubicBezTo>
                      <a:pt x="847" y="1"/>
                      <a:pt x="587" y="282"/>
                      <a:pt x="368" y="646"/>
                    </a:cubicBezTo>
                    <a:cubicBezTo>
                      <a:pt x="114" y="1098"/>
                      <a:pt x="1" y="1550"/>
                      <a:pt x="170" y="1635"/>
                    </a:cubicBezTo>
                    <a:cubicBezTo>
                      <a:pt x="187" y="1645"/>
                      <a:pt x="207" y="1650"/>
                      <a:pt x="229" y="1650"/>
                    </a:cubicBezTo>
                    <a:cubicBezTo>
                      <a:pt x="391" y="1650"/>
                      <a:pt x="681" y="1383"/>
                      <a:pt x="905" y="985"/>
                    </a:cubicBezTo>
                    <a:cubicBezTo>
                      <a:pt x="1159" y="533"/>
                      <a:pt x="1272" y="109"/>
                      <a:pt x="1103" y="24"/>
                    </a:cubicBezTo>
                    <a:cubicBezTo>
                      <a:pt x="1079" y="8"/>
                      <a:pt x="1052" y="1"/>
                      <a:pt x="10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4"/>
              <p:cNvSpPr/>
              <p:nvPr/>
            </p:nvSpPr>
            <p:spPr>
              <a:xfrm>
                <a:off x="5888962" y="2793094"/>
                <a:ext cx="632061" cy="630557"/>
              </a:xfrm>
              <a:custGeom>
                <a:avLst/>
                <a:gdLst/>
                <a:ahLst/>
                <a:cxnLst/>
                <a:rect l="l" t="t" r="r" b="b"/>
                <a:pathLst>
                  <a:path w="15546" h="15509" extrusionOk="0">
                    <a:moveTo>
                      <a:pt x="12616" y="37"/>
                    </a:moveTo>
                    <a:lnTo>
                      <a:pt x="12616" y="37"/>
                    </a:lnTo>
                    <a:cubicBezTo>
                      <a:pt x="12617" y="38"/>
                      <a:pt x="12618" y="38"/>
                      <a:pt x="12619" y="39"/>
                    </a:cubicBezTo>
                    <a:cubicBezTo>
                      <a:pt x="12619" y="38"/>
                      <a:pt x="12618" y="37"/>
                      <a:pt x="12616" y="37"/>
                    </a:cubicBezTo>
                    <a:close/>
                    <a:moveTo>
                      <a:pt x="12432" y="0"/>
                    </a:moveTo>
                    <a:cubicBezTo>
                      <a:pt x="10694" y="0"/>
                      <a:pt x="993" y="5994"/>
                      <a:pt x="101" y="9533"/>
                    </a:cubicBezTo>
                    <a:cubicBezTo>
                      <a:pt x="1" y="9684"/>
                      <a:pt x="69" y="9765"/>
                      <a:pt x="200" y="9765"/>
                    </a:cubicBezTo>
                    <a:cubicBezTo>
                      <a:pt x="290" y="9765"/>
                      <a:pt x="410" y="9727"/>
                      <a:pt x="525" y="9646"/>
                    </a:cubicBezTo>
                    <a:cubicBezTo>
                      <a:pt x="1769" y="8601"/>
                      <a:pt x="3153" y="7725"/>
                      <a:pt x="4622" y="7047"/>
                    </a:cubicBezTo>
                    <a:cubicBezTo>
                      <a:pt x="4702" y="7007"/>
                      <a:pt x="4782" y="6990"/>
                      <a:pt x="4850" y="6990"/>
                    </a:cubicBezTo>
                    <a:cubicBezTo>
                      <a:pt x="5024" y="6990"/>
                      <a:pt x="5124" y="7102"/>
                      <a:pt x="4962" y="7245"/>
                    </a:cubicBezTo>
                    <a:cubicBezTo>
                      <a:pt x="2871" y="9025"/>
                      <a:pt x="1062" y="12868"/>
                      <a:pt x="808" y="14450"/>
                    </a:cubicBezTo>
                    <a:cubicBezTo>
                      <a:pt x="775" y="14581"/>
                      <a:pt x="857" y="14656"/>
                      <a:pt x="965" y="14656"/>
                    </a:cubicBezTo>
                    <a:cubicBezTo>
                      <a:pt x="1042" y="14656"/>
                      <a:pt x="1133" y="14617"/>
                      <a:pt x="1203" y="14535"/>
                    </a:cubicBezTo>
                    <a:cubicBezTo>
                      <a:pt x="2221" y="13291"/>
                      <a:pt x="5131" y="11031"/>
                      <a:pt x="7759" y="10240"/>
                    </a:cubicBezTo>
                    <a:cubicBezTo>
                      <a:pt x="7809" y="10222"/>
                      <a:pt x="7856" y="10214"/>
                      <a:pt x="7898" y="10214"/>
                    </a:cubicBezTo>
                    <a:cubicBezTo>
                      <a:pt x="8122" y="10214"/>
                      <a:pt x="8227" y="10432"/>
                      <a:pt x="8013" y="10551"/>
                    </a:cubicBezTo>
                    <a:cubicBezTo>
                      <a:pt x="6629" y="11313"/>
                      <a:pt x="5385" y="12246"/>
                      <a:pt x="4312" y="13376"/>
                    </a:cubicBezTo>
                    <a:cubicBezTo>
                      <a:pt x="4165" y="13523"/>
                      <a:pt x="4251" y="13670"/>
                      <a:pt x="4424" y="13670"/>
                    </a:cubicBezTo>
                    <a:cubicBezTo>
                      <a:pt x="4450" y="13670"/>
                      <a:pt x="4479" y="13666"/>
                      <a:pt x="4509" y="13659"/>
                    </a:cubicBezTo>
                    <a:cubicBezTo>
                      <a:pt x="5584" y="13392"/>
                      <a:pt x="6676" y="13261"/>
                      <a:pt x="7762" y="13261"/>
                    </a:cubicBezTo>
                    <a:cubicBezTo>
                      <a:pt x="10359" y="13261"/>
                      <a:pt x="12922" y="14013"/>
                      <a:pt x="15134" y="15467"/>
                    </a:cubicBezTo>
                    <a:cubicBezTo>
                      <a:pt x="15174" y="15496"/>
                      <a:pt x="15217" y="15508"/>
                      <a:pt x="15258" y="15508"/>
                    </a:cubicBezTo>
                    <a:cubicBezTo>
                      <a:pt x="15417" y="15508"/>
                      <a:pt x="15546" y="15320"/>
                      <a:pt x="15388" y="15185"/>
                    </a:cubicBezTo>
                    <a:cubicBezTo>
                      <a:pt x="13806" y="13433"/>
                      <a:pt x="10104" y="11850"/>
                      <a:pt x="8324" y="11822"/>
                    </a:cubicBezTo>
                    <a:cubicBezTo>
                      <a:pt x="8126" y="11794"/>
                      <a:pt x="8070" y="11596"/>
                      <a:pt x="8239" y="11483"/>
                    </a:cubicBezTo>
                    <a:cubicBezTo>
                      <a:pt x="9652" y="10551"/>
                      <a:pt x="12506" y="9562"/>
                      <a:pt x="14399" y="9392"/>
                    </a:cubicBezTo>
                    <a:cubicBezTo>
                      <a:pt x="14682" y="9364"/>
                      <a:pt x="14625" y="9053"/>
                      <a:pt x="14314" y="9025"/>
                    </a:cubicBezTo>
                    <a:cubicBezTo>
                      <a:pt x="13774" y="8910"/>
                      <a:pt x="13132" y="8857"/>
                      <a:pt x="12432" y="8857"/>
                    </a:cubicBezTo>
                    <a:cubicBezTo>
                      <a:pt x="9509" y="8857"/>
                      <a:pt x="5570" y="9788"/>
                      <a:pt x="3747" y="11087"/>
                    </a:cubicBezTo>
                    <a:cubicBezTo>
                      <a:pt x="3683" y="11127"/>
                      <a:pt x="3617" y="11145"/>
                      <a:pt x="3558" y="11145"/>
                    </a:cubicBezTo>
                    <a:cubicBezTo>
                      <a:pt x="3409" y="11145"/>
                      <a:pt x="3306" y="11032"/>
                      <a:pt x="3407" y="10890"/>
                    </a:cubicBezTo>
                    <a:cubicBezTo>
                      <a:pt x="4990" y="8149"/>
                      <a:pt x="9567" y="5690"/>
                      <a:pt x="11828" y="5238"/>
                    </a:cubicBezTo>
                    <a:cubicBezTo>
                      <a:pt x="12139" y="5154"/>
                      <a:pt x="12054" y="4871"/>
                      <a:pt x="11715" y="4871"/>
                    </a:cubicBezTo>
                    <a:cubicBezTo>
                      <a:pt x="11411" y="4842"/>
                      <a:pt x="11063" y="4828"/>
                      <a:pt x="10684" y="4828"/>
                    </a:cubicBezTo>
                    <a:cubicBezTo>
                      <a:pt x="8847" y="4828"/>
                      <a:pt x="6306" y="5161"/>
                      <a:pt x="4736" y="5747"/>
                    </a:cubicBezTo>
                    <a:cubicBezTo>
                      <a:pt x="4659" y="5775"/>
                      <a:pt x="4588" y="5787"/>
                      <a:pt x="4527" y="5787"/>
                    </a:cubicBezTo>
                    <a:cubicBezTo>
                      <a:pt x="4339" y="5787"/>
                      <a:pt x="4247" y="5670"/>
                      <a:pt x="4396" y="5521"/>
                    </a:cubicBezTo>
                    <a:cubicBezTo>
                      <a:pt x="7259" y="2492"/>
                      <a:pt x="12416" y="37"/>
                      <a:pt x="12613" y="37"/>
                    </a:cubicBezTo>
                    <a:cubicBezTo>
                      <a:pt x="12614" y="37"/>
                      <a:pt x="12615" y="37"/>
                      <a:pt x="12616" y="37"/>
                    </a:cubicBezTo>
                    <a:lnTo>
                      <a:pt x="12616" y="37"/>
                    </a:lnTo>
                    <a:cubicBezTo>
                      <a:pt x="12571" y="12"/>
                      <a:pt x="12509" y="0"/>
                      <a:pt x="12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TextBox 34"/>
          <p:cNvSpPr txBox="1"/>
          <p:nvPr/>
        </p:nvSpPr>
        <p:spPr>
          <a:xfrm>
            <a:off x="59386" y="930110"/>
            <a:ext cx="9025228" cy="738664"/>
          </a:xfrm>
          <a:prstGeom prst="rect">
            <a:avLst/>
          </a:prstGeom>
          <a:noFill/>
        </p:spPr>
        <p:txBody>
          <a:bodyPr wrap="none" rtlCol="0">
            <a:spAutoFit/>
          </a:bodyPr>
          <a:lstStyle/>
          <a:p>
            <a:r>
              <a:rPr lang="en-US" sz="2800" b="1" i="1" dirty="0">
                <a:latin typeface="Times New Roman" pitchFamily="18" charset="0"/>
                <a:cs typeface="Times New Roman" pitchFamily="18" charset="0"/>
              </a:rPr>
              <a:t>Trao đổi về các hình thức giải trí, văn hoá, thể thao của HS</a:t>
            </a:r>
            <a:endParaRPr lang="en-US" sz="2800" dirty="0">
              <a:latin typeface="Times New Roman" pitchFamily="18" charset="0"/>
              <a:cs typeface="Times New Roman" pitchFamily="18" charset="0"/>
            </a:endParaRP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45"/>
          <p:cNvSpPr/>
          <p:nvPr/>
        </p:nvSpPr>
        <p:spPr>
          <a:xfrm flipH="1">
            <a:off x="5181405" y="4430552"/>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45"/>
          <p:cNvGrpSpPr/>
          <p:nvPr/>
        </p:nvGrpSpPr>
        <p:grpSpPr>
          <a:xfrm>
            <a:off x="5312625" y="3127708"/>
            <a:ext cx="2084726" cy="1436564"/>
            <a:chOff x="5029925" y="2452125"/>
            <a:chExt cx="2529700" cy="1723325"/>
          </a:xfrm>
        </p:grpSpPr>
        <p:sp>
          <p:nvSpPr>
            <p:cNvPr id="1420" name="Google Shape;1420;p45"/>
            <p:cNvSpPr/>
            <p:nvPr/>
          </p:nvSpPr>
          <p:spPr>
            <a:xfrm>
              <a:off x="5058900" y="2452150"/>
              <a:ext cx="222525" cy="263600"/>
            </a:xfrm>
            <a:custGeom>
              <a:avLst/>
              <a:gdLst/>
              <a:ahLst/>
              <a:cxnLst/>
              <a:rect l="l" t="t" r="r" b="b"/>
              <a:pathLst>
                <a:path w="8901" h="10544" extrusionOk="0">
                  <a:moveTo>
                    <a:pt x="181" y="0"/>
                  </a:moveTo>
                  <a:cubicBezTo>
                    <a:pt x="120" y="0"/>
                    <a:pt x="60" y="2"/>
                    <a:pt x="0" y="4"/>
                  </a:cubicBezTo>
                  <a:cubicBezTo>
                    <a:pt x="0" y="4"/>
                    <a:pt x="141" y="965"/>
                    <a:pt x="339" y="2491"/>
                  </a:cubicBezTo>
                  <a:cubicBezTo>
                    <a:pt x="565" y="4045"/>
                    <a:pt x="3532" y="8368"/>
                    <a:pt x="3532" y="10092"/>
                  </a:cubicBezTo>
                  <a:cubicBezTo>
                    <a:pt x="3532" y="10412"/>
                    <a:pt x="3675" y="10543"/>
                    <a:pt x="3907" y="10543"/>
                  </a:cubicBezTo>
                  <a:cubicBezTo>
                    <a:pt x="4925" y="10543"/>
                    <a:pt x="7668" y="8026"/>
                    <a:pt x="7714" y="7888"/>
                  </a:cubicBezTo>
                  <a:cubicBezTo>
                    <a:pt x="7771" y="7690"/>
                    <a:pt x="8901" y="3649"/>
                    <a:pt x="8901" y="3649"/>
                  </a:cubicBezTo>
                  <a:cubicBezTo>
                    <a:pt x="8901" y="3649"/>
                    <a:pt x="3455" y="0"/>
                    <a:pt x="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5"/>
            <p:cNvSpPr/>
            <p:nvPr/>
          </p:nvSpPr>
          <p:spPr>
            <a:xfrm>
              <a:off x="5058900" y="2452125"/>
              <a:ext cx="133525" cy="122575"/>
            </a:xfrm>
            <a:custGeom>
              <a:avLst/>
              <a:gdLst/>
              <a:ahLst/>
              <a:cxnLst/>
              <a:rect l="l" t="t" r="r" b="b"/>
              <a:pathLst>
                <a:path w="5341" h="4903" extrusionOk="0">
                  <a:moveTo>
                    <a:pt x="194" y="1"/>
                  </a:moveTo>
                  <a:cubicBezTo>
                    <a:pt x="128" y="1"/>
                    <a:pt x="64" y="2"/>
                    <a:pt x="0" y="5"/>
                  </a:cubicBezTo>
                  <a:cubicBezTo>
                    <a:pt x="0" y="5"/>
                    <a:pt x="141" y="966"/>
                    <a:pt x="339" y="2492"/>
                  </a:cubicBezTo>
                  <a:cubicBezTo>
                    <a:pt x="537" y="3283"/>
                    <a:pt x="848" y="4018"/>
                    <a:pt x="1243" y="4724"/>
                  </a:cubicBezTo>
                  <a:cubicBezTo>
                    <a:pt x="1623" y="4853"/>
                    <a:pt x="2030" y="4903"/>
                    <a:pt x="2435" y="4903"/>
                  </a:cubicBezTo>
                  <a:cubicBezTo>
                    <a:pt x="3901" y="4903"/>
                    <a:pt x="5341" y="4244"/>
                    <a:pt x="5341" y="4244"/>
                  </a:cubicBezTo>
                  <a:cubicBezTo>
                    <a:pt x="5341" y="4244"/>
                    <a:pt x="4719" y="2492"/>
                    <a:pt x="4182" y="1079"/>
                  </a:cubicBezTo>
                  <a:cubicBezTo>
                    <a:pt x="2818" y="464"/>
                    <a:pt x="1353" y="1"/>
                    <a:pt x="194" y="1"/>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5"/>
            <p:cNvSpPr/>
            <p:nvPr/>
          </p:nvSpPr>
          <p:spPr>
            <a:xfrm>
              <a:off x="5076550" y="2474150"/>
              <a:ext cx="137775" cy="227475"/>
            </a:xfrm>
            <a:custGeom>
              <a:avLst/>
              <a:gdLst/>
              <a:ahLst/>
              <a:cxnLst/>
              <a:rect l="l" t="t" r="r" b="b"/>
              <a:pathLst>
                <a:path w="5511" h="9099" extrusionOk="0">
                  <a:moveTo>
                    <a:pt x="1" y="0"/>
                  </a:moveTo>
                  <a:cubicBezTo>
                    <a:pt x="198" y="1300"/>
                    <a:pt x="622" y="2515"/>
                    <a:pt x="1300" y="3617"/>
                  </a:cubicBezTo>
                  <a:cubicBezTo>
                    <a:pt x="2374" y="5256"/>
                    <a:pt x="3363" y="9099"/>
                    <a:pt x="3363" y="9099"/>
                  </a:cubicBezTo>
                  <a:lnTo>
                    <a:pt x="5087" y="5765"/>
                  </a:lnTo>
                  <a:lnTo>
                    <a:pt x="5511" y="4408"/>
                  </a:lnTo>
                  <a:cubicBezTo>
                    <a:pt x="5256" y="3052"/>
                    <a:pt x="4437" y="1893"/>
                    <a:pt x="3222" y="1215"/>
                  </a:cubicBezTo>
                  <a:cubicBezTo>
                    <a:pt x="2233" y="650"/>
                    <a:pt x="1131"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5"/>
            <p:cNvSpPr/>
            <p:nvPr/>
          </p:nvSpPr>
          <p:spPr>
            <a:xfrm>
              <a:off x="6106500" y="3266025"/>
              <a:ext cx="582825" cy="811700"/>
            </a:xfrm>
            <a:custGeom>
              <a:avLst/>
              <a:gdLst/>
              <a:ahLst/>
              <a:cxnLst/>
              <a:rect l="l" t="t" r="r" b="b"/>
              <a:pathLst>
                <a:path w="23313" h="32468" extrusionOk="0">
                  <a:moveTo>
                    <a:pt x="4126" y="1"/>
                  </a:moveTo>
                  <a:lnTo>
                    <a:pt x="0" y="1894"/>
                  </a:lnTo>
                  <a:lnTo>
                    <a:pt x="2346" y="4833"/>
                  </a:lnTo>
                  <a:cubicBezTo>
                    <a:pt x="2346" y="4833"/>
                    <a:pt x="3985" y="9834"/>
                    <a:pt x="6584" y="12151"/>
                  </a:cubicBezTo>
                  <a:cubicBezTo>
                    <a:pt x="9212" y="14440"/>
                    <a:pt x="15400" y="20374"/>
                    <a:pt x="15598" y="23058"/>
                  </a:cubicBezTo>
                  <a:cubicBezTo>
                    <a:pt x="15796" y="25742"/>
                    <a:pt x="14920" y="28851"/>
                    <a:pt x="14129" y="29642"/>
                  </a:cubicBezTo>
                  <a:cubicBezTo>
                    <a:pt x="13338" y="30461"/>
                    <a:pt x="10964" y="30405"/>
                    <a:pt x="11275" y="32015"/>
                  </a:cubicBezTo>
                  <a:cubicBezTo>
                    <a:pt x="12139" y="32315"/>
                    <a:pt x="13033" y="32467"/>
                    <a:pt x="13928" y="32467"/>
                  </a:cubicBezTo>
                  <a:cubicBezTo>
                    <a:pt x="14554" y="32467"/>
                    <a:pt x="15180" y="32393"/>
                    <a:pt x="15796" y="32241"/>
                  </a:cubicBezTo>
                  <a:cubicBezTo>
                    <a:pt x="18395" y="31620"/>
                    <a:pt x="17491" y="30602"/>
                    <a:pt x="17717" y="30066"/>
                  </a:cubicBezTo>
                  <a:cubicBezTo>
                    <a:pt x="17943" y="29529"/>
                    <a:pt x="20656" y="23708"/>
                    <a:pt x="21984" y="20995"/>
                  </a:cubicBezTo>
                  <a:cubicBezTo>
                    <a:pt x="23312" y="18254"/>
                    <a:pt x="14440" y="9890"/>
                    <a:pt x="14440" y="9890"/>
                  </a:cubicBezTo>
                  <a:lnTo>
                    <a:pt x="41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5"/>
            <p:cNvSpPr/>
            <p:nvPr/>
          </p:nvSpPr>
          <p:spPr>
            <a:xfrm>
              <a:off x="6379875" y="3704000"/>
              <a:ext cx="281175" cy="374425"/>
            </a:xfrm>
            <a:custGeom>
              <a:avLst/>
              <a:gdLst/>
              <a:ahLst/>
              <a:cxnLst/>
              <a:rect l="l" t="t" r="r" b="b"/>
              <a:pathLst>
                <a:path w="11247" h="14977" extrusionOk="0">
                  <a:moveTo>
                    <a:pt x="1103" y="1"/>
                  </a:moveTo>
                  <a:lnTo>
                    <a:pt x="1103" y="1"/>
                  </a:lnTo>
                  <a:cubicBezTo>
                    <a:pt x="2968" y="2092"/>
                    <a:pt x="4550" y="4211"/>
                    <a:pt x="4663" y="5567"/>
                  </a:cubicBezTo>
                  <a:cubicBezTo>
                    <a:pt x="4861" y="8252"/>
                    <a:pt x="3985" y="11332"/>
                    <a:pt x="3194" y="12151"/>
                  </a:cubicBezTo>
                  <a:cubicBezTo>
                    <a:pt x="2403" y="12942"/>
                    <a:pt x="1" y="12914"/>
                    <a:pt x="340" y="14525"/>
                  </a:cubicBezTo>
                  <a:cubicBezTo>
                    <a:pt x="1188" y="14824"/>
                    <a:pt x="2085" y="14976"/>
                    <a:pt x="2985" y="14976"/>
                  </a:cubicBezTo>
                  <a:cubicBezTo>
                    <a:pt x="3614" y="14976"/>
                    <a:pt x="4245" y="14902"/>
                    <a:pt x="4861" y="14751"/>
                  </a:cubicBezTo>
                  <a:cubicBezTo>
                    <a:pt x="7460" y="14129"/>
                    <a:pt x="6528" y="13112"/>
                    <a:pt x="6782" y="12575"/>
                  </a:cubicBezTo>
                  <a:cubicBezTo>
                    <a:pt x="7008" y="12010"/>
                    <a:pt x="9693" y="6189"/>
                    <a:pt x="11049" y="3476"/>
                  </a:cubicBezTo>
                  <a:cubicBezTo>
                    <a:pt x="11247" y="3024"/>
                    <a:pt x="11190" y="2403"/>
                    <a:pt x="10936" y="1696"/>
                  </a:cubicBezTo>
                  <a:cubicBezTo>
                    <a:pt x="10355" y="1765"/>
                    <a:pt x="9776" y="1796"/>
                    <a:pt x="9202" y="1796"/>
                  </a:cubicBezTo>
                  <a:cubicBezTo>
                    <a:pt x="6226" y="1796"/>
                    <a:pt x="3377" y="948"/>
                    <a:pt x="11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5"/>
            <p:cNvSpPr/>
            <p:nvPr/>
          </p:nvSpPr>
          <p:spPr>
            <a:xfrm>
              <a:off x="5354175" y="3179850"/>
              <a:ext cx="445775" cy="976525"/>
            </a:xfrm>
            <a:custGeom>
              <a:avLst/>
              <a:gdLst/>
              <a:ahLst/>
              <a:cxnLst/>
              <a:rect l="l" t="t" r="r" b="b"/>
              <a:pathLst>
                <a:path w="17831" h="39061" extrusionOk="0">
                  <a:moveTo>
                    <a:pt x="4041" y="0"/>
                  </a:moveTo>
                  <a:lnTo>
                    <a:pt x="226" y="1272"/>
                  </a:lnTo>
                  <a:cubicBezTo>
                    <a:pt x="226" y="1272"/>
                    <a:pt x="5397" y="9156"/>
                    <a:pt x="6245" y="13027"/>
                  </a:cubicBezTo>
                  <a:cubicBezTo>
                    <a:pt x="7093" y="16898"/>
                    <a:pt x="4832" y="27466"/>
                    <a:pt x="4465" y="29359"/>
                  </a:cubicBezTo>
                  <a:cubicBezTo>
                    <a:pt x="4126" y="31224"/>
                    <a:pt x="4578" y="32637"/>
                    <a:pt x="4267" y="33484"/>
                  </a:cubicBezTo>
                  <a:cubicBezTo>
                    <a:pt x="3956" y="34332"/>
                    <a:pt x="3730" y="36677"/>
                    <a:pt x="3052" y="36875"/>
                  </a:cubicBezTo>
                  <a:cubicBezTo>
                    <a:pt x="2402" y="37101"/>
                    <a:pt x="424" y="36621"/>
                    <a:pt x="0" y="38457"/>
                  </a:cubicBezTo>
                  <a:cubicBezTo>
                    <a:pt x="0" y="38457"/>
                    <a:pt x="1909" y="39060"/>
                    <a:pt x="3860" y="39060"/>
                  </a:cubicBezTo>
                  <a:cubicBezTo>
                    <a:pt x="4835" y="39060"/>
                    <a:pt x="5821" y="38910"/>
                    <a:pt x="6584" y="38457"/>
                  </a:cubicBezTo>
                  <a:cubicBezTo>
                    <a:pt x="7856" y="37723"/>
                    <a:pt x="7460" y="35801"/>
                    <a:pt x="8053" y="33880"/>
                  </a:cubicBezTo>
                  <a:cubicBezTo>
                    <a:pt x="8675" y="31958"/>
                    <a:pt x="12574" y="17632"/>
                    <a:pt x="15202" y="13337"/>
                  </a:cubicBezTo>
                  <a:cubicBezTo>
                    <a:pt x="17830" y="9042"/>
                    <a:pt x="4041" y="0"/>
                    <a:pt x="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5"/>
            <p:cNvSpPr/>
            <p:nvPr/>
          </p:nvSpPr>
          <p:spPr>
            <a:xfrm>
              <a:off x="6614400" y="2959450"/>
              <a:ext cx="945225" cy="1153600"/>
            </a:xfrm>
            <a:custGeom>
              <a:avLst/>
              <a:gdLst/>
              <a:ahLst/>
              <a:cxnLst/>
              <a:rect l="l" t="t" r="r" b="b"/>
              <a:pathLst>
                <a:path w="37809" h="46144" extrusionOk="0">
                  <a:moveTo>
                    <a:pt x="1781" y="0"/>
                  </a:moveTo>
                  <a:lnTo>
                    <a:pt x="1" y="198"/>
                  </a:lnTo>
                  <a:cubicBezTo>
                    <a:pt x="1" y="198"/>
                    <a:pt x="1301" y="8025"/>
                    <a:pt x="1103" y="13818"/>
                  </a:cubicBezTo>
                  <a:cubicBezTo>
                    <a:pt x="905" y="19610"/>
                    <a:pt x="9608" y="27466"/>
                    <a:pt x="15542" y="33484"/>
                  </a:cubicBezTo>
                  <a:cubicBezTo>
                    <a:pt x="19328" y="37327"/>
                    <a:pt x="23341" y="40972"/>
                    <a:pt x="27551" y="44363"/>
                  </a:cubicBezTo>
                  <a:cubicBezTo>
                    <a:pt x="28806" y="45405"/>
                    <a:pt x="32446" y="46143"/>
                    <a:pt x="34616" y="46143"/>
                  </a:cubicBezTo>
                  <a:cubicBezTo>
                    <a:pt x="35328" y="46143"/>
                    <a:pt x="35882" y="46064"/>
                    <a:pt x="36141" y="45889"/>
                  </a:cubicBezTo>
                  <a:cubicBezTo>
                    <a:pt x="37186" y="45211"/>
                    <a:pt x="37808" y="42611"/>
                    <a:pt x="34672" y="39701"/>
                  </a:cubicBezTo>
                  <a:cubicBezTo>
                    <a:pt x="31535" y="36762"/>
                    <a:pt x="26223" y="28398"/>
                    <a:pt x="23143" y="24329"/>
                  </a:cubicBezTo>
                  <a:cubicBezTo>
                    <a:pt x="20091" y="20289"/>
                    <a:pt x="12547" y="10879"/>
                    <a:pt x="9778" y="7601"/>
                  </a:cubicBezTo>
                  <a:cubicBezTo>
                    <a:pt x="6980" y="4324"/>
                    <a:pt x="1781" y="0"/>
                    <a:pt x="1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5"/>
            <p:cNvSpPr/>
            <p:nvPr/>
          </p:nvSpPr>
          <p:spPr>
            <a:xfrm>
              <a:off x="6813625" y="3429200"/>
              <a:ext cx="722675" cy="683950"/>
            </a:xfrm>
            <a:custGeom>
              <a:avLst/>
              <a:gdLst/>
              <a:ahLst/>
              <a:cxnLst/>
              <a:rect l="l" t="t" r="r" b="b"/>
              <a:pathLst>
                <a:path w="28907" h="27358" extrusionOk="0">
                  <a:moveTo>
                    <a:pt x="9777" y="1"/>
                  </a:moveTo>
                  <a:cubicBezTo>
                    <a:pt x="9381" y="1"/>
                    <a:pt x="8703" y="481"/>
                    <a:pt x="8788" y="849"/>
                  </a:cubicBezTo>
                  <a:cubicBezTo>
                    <a:pt x="8901" y="1272"/>
                    <a:pt x="8929" y="1725"/>
                    <a:pt x="8873" y="2148"/>
                  </a:cubicBezTo>
                  <a:cubicBezTo>
                    <a:pt x="8850" y="2394"/>
                    <a:pt x="8652" y="2551"/>
                    <a:pt x="8431" y="2551"/>
                  </a:cubicBezTo>
                  <a:cubicBezTo>
                    <a:pt x="8372" y="2551"/>
                    <a:pt x="8311" y="2540"/>
                    <a:pt x="8251" y="2516"/>
                  </a:cubicBezTo>
                  <a:lnTo>
                    <a:pt x="6612" y="1866"/>
                  </a:lnTo>
                  <a:cubicBezTo>
                    <a:pt x="6556" y="1840"/>
                    <a:pt x="6498" y="1829"/>
                    <a:pt x="6441" y="1829"/>
                  </a:cubicBezTo>
                  <a:cubicBezTo>
                    <a:pt x="6182" y="1829"/>
                    <a:pt x="5944" y="2068"/>
                    <a:pt x="5991" y="2346"/>
                  </a:cubicBezTo>
                  <a:cubicBezTo>
                    <a:pt x="6047" y="2770"/>
                    <a:pt x="6104" y="3194"/>
                    <a:pt x="6160" y="3618"/>
                  </a:cubicBezTo>
                  <a:cubicBezTo>
                    <a:pt x="6185" y="3912"/>
                    <a:pt x="5975" y="4143"/>
                    <a:pt x="5715" y="4143"/>
                  </a:cubicBezTo>
                  <a:cubicBezTo>
                    <a:pt x="5676" y="4143"/>
                    <a:pt x="5636" y="4138"/>
                    <a:pt x="5595" y="4126"/>
                  </a:cubicBezTo>
                  <a:lnTo>
                    <a:pt x="3871" y="3674"/>
                  </a:lnTo>
                  <a:cubicBezTo>
                    <a:pt x="3830" y="3663"/>
                    <a:pt x="3789" y="3658"/>
                    <a:pt x="3749" y="3658"/>
                  </a:cubicBezTo>
                  <a:cubicBezTo>
                    <a:pt x="3484" y="3658"/>
                    <a:pt x="3253" y="3885"/>
                    <a:pt x="3278" y="4155"/>
                  </a:cubicBezTo>
                  <a:lnTo>
                    <a:pt x="3447" y="6104"/>
                  </a:lnTo>
                  <a:cubicBezTo>
                    <a:pt x="3471" y="6388"/>
                    <a:pt x="3258" y="6612"/>
                    <a:pt x="3006" y="6612"/>
                  </a:cubicBezTo>
                  <a:cubicBezTo>
                    <a:pt x="2956" y="6612"/>
                    <a:pt x="2905" y="6603"/>
                    <a:pt x="2854" y="6585"/>
                  </a:cubicBezTo>
                  <a:lnTo>
                    <a:pt x="622" y="5850"/>
                  </a:lnTo>
                  <a:cubicBezTo>
                    <a:pt x="571" y="5830"/>
                    <a:pt x="519" y="5820"/>
                    <a:pt x="468" y="5820"/>
                  </a:cubicBezTo>
                  <a:cubicBezTo>
                    <a:pt x="236" y="5820"/>
                    <a:pt x="23" y="6014"/>
                    <a:pt x="0" y="6246"/>
                  </a:cubicBezTo>
                  <a:cubicBezTo>
                    <a:pt x="0" y="6500"/>
                    <a:pt x="0" y="6726"/>
                    <a:pt x="0" y="6952"/>
                  </a:cubicBezTo>
                  <a:cubicBezTo>
                    <a:pt x="2487" y="9665"/>
                    <a:pt x="5256" y="12321"/>
                    <a:pt x="7601" y="14666"/>
                  </a:cubicBezTo>
                  <a:cubicBezTo>
                    <a:pt x="11388" y="18537"/>
                    <a:pt x="15400" y="22154"/>
                    <a:pt x="19610" y="25573"/>
                  </a:cubicBezTo>
                  <a:cubicBezTo>
                    <a:pt x="20859" y="26632"/>
                    <a:pt x="24457" y="27357"/>
                    <a:pt x="26633" y="27357"/>
                  </a:cubicBezTo>
                  <a:cubicBezTo>
                    <a:pt x="27362" y="27357"/>
                    <a:pt x="27931" y="27276"/>
                    <a:pt x="28200" y="27099"/>
                  </a:cubicBezTo>
                  <a:cubicBezTo>
                    <a:pt x="28313" y="27014"/>
                    <a:pt x="28398" y="26929"/>
                    <a:pt x="28511" y="26816"/>
                  </a:cubicBezTo>
                  <a:cubicBezTo>
                    <a:pt x="28737" y="25969"/>
                    <a:pt x="28850" y="25093"/>
                    <a:pt x="28907" y="24217"/>
                  </a:cubicBezTo>
                  <a:cubicBezTo>
                    <a:pt x="28624" y="23228"/>
                    <a:pt x="27974" y="22098"/>
                    <a:pt x="26703" y="20882"/>
                  </a:cubicBezTo>
                  <a:cubicBezTo>
                    <a:pt x="23566" y="17944"/>
                    <a:pt x="18254" y="9580"/>
                    <a:pt x="15174" y="5539"/>
                  </a:cubicBezTo>
                  <a:cubicBezTo>
                    <a:pt x="14354" y="4437"/>
                    <a:pt x="13196" y="2940"/>
                    <a:pt x="11868" y="1272"/>
                  </a:cubicBezTo>
                  <a:cubicBezTo>
                    <a:pt x="11048" y="510"/>
                    <a:pt x="10709" y="57"/>
                    <a:pt x="977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5"/>
            <p:cNvSpPr/>
            <p:nvPr/>
          </p:nvSpPr>
          <p:spPr>
            <a:xfrm>
              <a:off x="7267850" y="3931475"/>
              <a:ext cx="291775" cy="181675"/>
            </a:xfrm>
            <a:custGeom>
              <a:avLst/>
              <a:gdLst/>
              <a:ahLst/>
              <a:cxnLst/>
              <a:rect l="l" t="t" r="r" b="b"/>
              <a:pathLst>
                <a:path w="11671" h="7267" extrusionOk="0">
                  <a:moveTo>
                    <a:pt x="6358" y="0"/>
                  </a:moveTo>
                  <a:cubicBezTo>
                    <a:pt x="6132" y="0"/>
                    <a:pt x="5962" y="226"/>
                    <a:pt x="6047" y="424"/>
                  </a:cubicBezTo>
                  <a:cubicBezTo>
                    <a:pt x="6123" y="652"/>
                    <a:pt x="5972" y="857"/>
                    <a:pt x="5758" y="857"/>
                  </a:cubicBezTo>
                  <a:cubicBezTo>
                    <a:pt x="5732" y="857"/>
                    <a:pt x="5706" y="854"/>
                    <a:pt x="5680" y="848"/>
                  </a:cubicBezTo>
                  <a:lnTo>
                    <a:pt x="4917" y="678"/>
                  </a:lnTo>
                  <a:cubicBezTo>
                    <a:pt x="4897" y="676"/>
                    <a:pt x="4877" y="674"/>
                    <a:pt x="4857" y="674"/>
                  </a:cubicBezTo>
                  <a:cubicBezTo>
                    <a:pt x="4686" y="674"/>
                    <a:pt x="4547" y="783"/>
                    <a:pt x="4521" y="961"/>
                  </a:cubicBezTo>
                  <a:cubicBezTo>
                    <a:pt x="4521" y="1357"/>
                    <a:pt x="4521" y="1752"/>
                    <a:pt x="4493" y="2148"/>
                  </a:cubicBezTo>
                  <a:cubicBezTo>
                    <a:pt x="4493" y="2316"/>
                    <a:pt x="4350" y="2443"/>
                    <a:pt x="4186" y="2443"/>
                  </a:cubicBezTo>
                  <a:cubicBezTo>
                    <a:pt x="4157" y="2443"/>
                    <a:pt x="4127" y="2439"/>
                    <a:pt x="4097" y="2430"/>
                  </a:cubicBezTo>
                  <a:lnTo>
                    <a:pt x="2232" y="1922"/>
                  </a:lnTo>
                  <a:cubicBezTo>
                    <a:pt x="2195" y="1908"/>
                    <a:pt x="2159" y="1902"/>
                    <a:pt x="2125" y="1902"/>
                  </a:cubicBezTo>
                  <a:cubicBezTo>
                    <a:pt x="1948" y="1902"/>
                    <a:pt x="1813" y="2067"/>
                    <a:pt x="1837" y="2233"/>
                  </a:cubicBezTo>
                  <a:lnTo>
                    <a:pt x="1893" y="2741"/>
                  </a:lnTo>
                  <a:cubicBezTo>
                    <a:pt x="1920" y="2926"/>
                    <a:pt x="1773" y="3111"/>
                    <a:pt x="1592" y="3111"/>
                  </a:cubicBezTo>
                  <a:cubicBezTo>
                    <a:pt x="1580" y="3111"/>
                    <a:pt x="1567" y="3110"/>
                    <a:pt x="1554" y="3109"/>
                  </a:cubicBezTo>
                  <a:lnTo>
                    <a:pt x="452" y="2882"/>
                  </a:lnTo>
                  <a:cubicBezTo>
                    <a:pt x="438" y="2880"/>
                    <a:pt x="423" y="2879"/>
                    <a:pt x="408" y="2879"/>
                  </a:cubicBezTo>
                  <a:cubicBezTo>
                    <a:pt x="255" y="2879"/>
                    <a:pt x="113" y="3010"/>
                    <a:pt x="113" y="3165"/>
                  </a:cubicBezTo>
                  <a:cubicBezTo>
                    <a:pt x="57" y="3532"/>
                    <a:pt x="28" y="3928"/>
                    <a:pt x="0" y="4295"/>
                  </a:cubicBezTo>
                  <a:lnTo>
                    <a:pt x="1272" y="5341"/>
                  </a:lnTo>
                  <a:lnTo>
                    <a:pt x="1441" y="5482"/>
                  </a:lnTo>
                  <a:cubicBezTo>
                    <a:pt x="2690" y="6541"/>
                    <a:pt x="6288" y="7266"/>
                    <a:pt x="8464" y="7266"/>
                  </a:cubicBezTo>
                  <a:cubicBezTo>
                    <a:pt x="9193" y="7266"/>
                    <a:pt x="9762" y="7185"/>
                    <a:pt x="10031" y="7008"/>
                  </a:cubicBezTo>
                  <a:cubicBezTo>
                    <a:pt x="11077" y="6302"/>
                    <a:pt x="11670" y="3730"/>
                    <a:pt x="8534" y="791"/>
                  </a:cubicBezTo>
                  <a:cubicBezTo>
                    <a:pt x="8336" y="622"/>
                    <a:pt x="8110" y="396"/>
                    <a:pt x="7912" y="170"/>
                  </a:cubicBezTo>
                  <a:cubicBezTo>
                    <a:pt x="7375" y="113"/>
                    <a:pt x="6866" y="57"/>
                    <a:pt x="6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5"/>
            <p:cNvSpPr/>
            <p:nvPr/>
          </p:nvSpPr>
          <p:spPr>
            <a:xfrm>
              <a:off x="6614400" y="2959450"/>
              <a:ext cx="921900" cy="1152975"/>
            </a:xfrm>
            <a:custGeom>
              <a:avLst/>
              <a:gdLst/>
              <a:ahLst/>
              <a:cxnLst/>
              <a:rect l="l" t="t" r="r" b="b"/>
              <a:pathLst>
                <a:path w="36876" h="46119" extrusionOk="0">
                  <a:moveTo>
                    <a:pt x="1696" y="0"/>
                  </a:moveTo>
                  <a:lnTo>
                    <a:pt x="1" y="198"/>
                  </a:lnTo>
                  <a:cubicBezTo>
                    <a:pt x="1" y="198"/>
                    <a:pt x="1301" y="7997"/>
                    <a:pt x="1103" y="13790"/>
                  </a:cubicBezTo>
                  <a:lnTo>
                    <a:pt x="1103" y="14326"/>
                  </a:lnTo>
                  <a:cubicBezTo>
                    <a:pt x="1103" y="14411"/>
                    <a:pt x="1103" y="14468"/>
                    <a:pt x="1131" y="14552"/>
                  </a:cubicBezTo>
                  <a:cubicBezTo>
                    <a:pt x="1159" y="14637"/>
                    <a:pt x="1131" y="14750"/>
                    <a:pt x="1159" y="14863"/>
                  </a:cubicBezTo>
                  <a:cubicBezTo>
                    <a:pt x="1188" y="14948"/>
                    <a:pt x="1188" y="15061"/>
                    <a:pt x="1216" y="15174"/>
                  </a:cubicBezTo>
                  <a:cubicBezTo>
                    <a:pt x="1216" y="15259"/>
                    <a:pt x="1244" y="15315"/>
                    <a:pt x="1244" y="15400"/>
                  </a:cubicBezTo>
                  <a:cubicBezTo>
                    <a:pt x="1272" y="15485"/>
                    <a:pt x="1301" y="15654"/>
                    <a:pt x="1329" y="15739"/>
                  </a:cubicBezTo>
                  <a:cubicBezTo>
                    <a:pt x="1329" y="15796"/>
                    <a:pt x="1357" y="15852"/>
                    <a:pt x="1385" y="15937"/>
                  </a:cubicBezTo>
                  <a:cubicBezTo>
                    <a:pt x="1414" y="16050"/>
                    <a:pt x="1470" y="16191"/>
                    <a:pt x="1527" y="16333"/>
                  </a:cubicBezTo>
                  <a:lnTo>
                    <a:pt x="1555" y="16474"/>
                  </a:lnTo>
                  <a:cubicBezTo>
                    <a:pt x="1611" y="16615"/>
                    <a:pt x="1668" y="16785"/>
                    <a:pt x="1725" y="16926"/>
                  </a:cubicBezTo>
                  <a:lnTo>
                    <a:pt x="1753" y="17011"/>
                  </a:lnTo>
                  <a:cubicBezTo>
                    <a:pt x="1838" y="17180"/>
                    <a:pt x="1894" y="17378"/>
                    <a:pt x="1979" y="17519"/>
                  </a:cubicBezTo>
                  <a:lnTo>
                    <a:pt x="1979" y="17548"/>
                  </a:lnTo>
                  <a:cubicBezTo>
                    <a:pt x="2064" y="17745"/>
                    <a:pt x="2148" y="17915"/>
                    <a:pt x="2233" y="18113"/>
                  </a:cubicBezTo>
                  <a:cubicBezTo>
                    <a:pt x="4776" y="23142"/>
                    <a:pt x="10964" y="28850"/>
                    <a:pt x="15514" y="33456"/>
                  </a:cubicBezTo>
                  <a:cubicBezTo>
                    <a:pt x="19328" y="37299"/>
                    <a:pt x="23341" y="40944"/>
                    <a:pt x="27523" y="44335"/>
                  </a:cubicBezTo>
                  <a:cubicBezTo>
                    <a:pt x="28793" y="45393"/>
                    <a:pt x="32396" y="46119"/>
                    <a:pt x="34562" y="46119"/>
                  </a:cubicBezTo>
                  <a:cubicBezTo>
                    <a:pt x="35287" y="46119"/>
                    <a:pt x="35851" y="46038"/>
                    <a:pt x="36113" y="45861"/>
                  </a:cubicBezTo>
                  <a:cubicBezTo>
                    <a:pt x="36508" y="45578"/>
                    <a:pt x="36791" y="45154"/>
                    <a:pt x="36876" y="44646"/>
                  </a:cubicBezTo>
                  <a:lnTo>
                    <a:pt x="36876" y="44646"/>
                  </a:lnTo>
                  <a:cubicBezTo>
                    <a:pt x="36626" y="44679"/>
                    <a:pt x="36333" y="44695"/>
                    <a:pt x="36010" y="44695"/>
                  </a:cubicBezTo>
                  <a:cubicBezTo>
                    <a:pt x="33846" y="44695"/>
                    <a:pt x="30306" y="43983"/>
                    <a:pt x="29077" y="42950"/>
                  </a:cubicBezTo>
                  <a:cubicBezTo>
                    <a:pt x="24867" y="39531"/>
                    <a:pt x="20854" y="35914"/>
                    <a:pt x="17068" y="32043"/>
                  </a:cubicBezTo>
                  <a:cubicBezTo>
                    <a:pt x="12123" y="27070"/>
                    <a:pt x="5285" y="20769"/>
                    <a:pt x="3222" y="15485"/>
                  </a:cubicBezTo>
                  <a:cubicBezTo>
                    <a:pt x="6528" y="5058"/>
                    <a:pt x="1781" y="0"/>
                    <a:pt x="178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5"/>
            <p:cNvSpPr/>
            <p:nvPr/>
          </p:nvSpPr>
          <p:spPr>
            <a:xfrm>
              <a:off x="5359825" y="3189025"/>
              <a:ext cx="310125" cy="308025"/>
            </a:xfrm>
            <a:custGeom>
              <a:avLst/>
              <a:gdLst/>
              <a:ahLst/>
              <a:cxnLst/>
              <a:rect l="l" t="t" r="r" b="b"/>
              <a:pathLst>
                <a:path w="12405" h="12321" extrusionOk="0">
                  <a:moveTo>
                    <a:pt x="2713" y="1"/>
                  </a:moveTo>
                  <a:lnTo>
                    <a:pt x="0" y="905"/>
                  </a:lnTo>
                  <a:cubicBezTo>
                    <a:pt x="0" y="905"/>
                    <a:pt x="3024" y="5511"/>
                    <a:pt x="4804" y="9410"/>
                  </a:cubicBezTo>
                  <a:cubicBezTo>
                    <a:pt x="5567" y="10117"/>
                    <a:pt x="6358" y="10766"/>
                    <a:pt x="7178" y="11360"/>
                  </a:cubicBezTo>
                  <a:lnTo>
                    <a:pt x="7178" y="10456"/>
                  </a:lnTo>
                  <a:cubicBezTo>
                    <a:pt x="7178" y="10456"/>
                    <a:pt x="10173" y="11784"/>
                    <a:pt x="11783" y="12321"/>
                  </a:cubicBezTo>
                  <a:lnTo>
                    <a:pt x="12405" y="6698"/>
                  </a:lnTo>
                  <a:cubicBezTo>
                    <a:pt x="10540" y="4776"/>
                    <a:pt x="8506" y="2996"/>
                    <a:pt x="6330" y="1414"/>
                  </a:cubicBezTo>
                  <a:lnTo>
                    <a:pt x="27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5"/>
            <p:cNvSpPr/>
            <p:nvPr/>
          </p:nvSpPr>
          <p:spPr>
            <a:xfrm>
              <a:off x="5076550" y="2474150"/>
              <a:ext cx="137775" cy="144125"/>
            </a:xfrm>
            <a:custGeom>
              <a:avLst/>
              <a:gdLst/>
              <a:ahLst/>
              <a:cxnLst/>
              <a:rect l="l" t="t" r="r" b="b"/>
              <a:pathLst>
                <a:path w="5511" h="5765" extrusionOk="0">
                  <a:moveTo>
                    <a:pt x="1" y="0"/>
                  </a:moveTo>
                  <a:lnTo>
                    <a:pt x="5087" y="5765"/>
                  </a:lnTo>
                  <a:lnTo>
                    <a:pt x="5511" y="4408"/>
                  </a:lnTo>
                  <a:cubicBezTo>
                    <a:pt x="5256" y="3052"/>
                    <a:pt x="4437" y="1893"/>
                    <a:pt x="3222" y="1215"/>
                  </a:cubicBezTo>
                  <a:cubicBezTo>
                    <a:pt x="2233" y="650"/>
                    <a:pt x="1131" y="226"/>
                    <a:pt x="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5"/>
            <p:cNvSpPr/>
            <p:nvPr/>
          </p:nvSpPr>
          <p:spPr>
            <a:xfrm>
              <a:off x="5029925" y="2527100"/>
              <a:ext cx="1760400" cy="1647650"/>
            </a:xfrm>
            <a:custGeom>
              <a:avLst/>
              <a:gdLst/>
              <a:ahLst/>
              <a:cxnLst/>
              <a:rect l="l" t="t" r="r" b="b"/>
              <a:pathLst>
                <a:path w="70416" h="65906" extrusionOk="0">
                  <a:moveTo>
                    <a:pt x="13632" y="1"/>
                  </a:moveTo>
                  <a:cubicBezTo>
                    <a:pt x="10613" y="1"/>
                    <a:pt x="7724" y="1352"/>
                    <a:pt x="6471" y="3336"/>
                  </a:cubicBezTo>
                  <a:cubicBezTo>
                    <a:pt x="4804" y="6020"/>
                    <a:pt x="4352" y="8055"/>
                    <a:pt x="4239" y="8676"/>
                  </a:cubicBezTo>
                  <a:cubicBezTo>
                    <a:pt x="4126" y="9298"/>
                    <a:pt x="4465" y="10117"/>
                    <a:pt x="4409" y="10682"/>
                  </a:cubicBezTo>
                  <a:cubicBezTo>
                    <a:pt x="4324" y="11248"/>
                    <a:pt x="1753" y="14582"/>
                    <a:pt x="1187" y="15006"/>
                  </a:cubicBezTo>
                  <a:cubicBezTo>
                    <a:pt x="651" y="15429"/>
                    <a:pt x="1" y="15966"/>
                    <a:pt x="29" y="16221"/>
                  </a:cubicBezTo>
                  <a:cubicBezTo>
                    <a:pt x="57" y="16503"/>
                    <a:pt x="820" y="17718"/>
                    <a:pt x="1216" y="17803"/>
                  </a:cubicBezTo>
                  <a:cubicBezTo>
                    <a:pt x="1611" y="17916"/>
                    <a:pt x="1866" y="18368"/>
                    <a:pt x="2261" y="18425"/>
                  </a:cubicBezTo>
                  <a:cubicBezTo>
                    <a:pt x="2884" y="18840"/>
                    <a:pt x="3601" y="19054"/>
                    <a:pt x="4317" y="19054"/>
                  </a:cubicBezTo>
                  <a:cubicBezTo>
                    <a:pt x="4771" y="19054"/>
                    <a:pt x="5224" y="18967"/>
                    <a:pt x="5652" y="18792"/>
                  </a:cubicBezTo>
                  <a:lnTo>
                    <a:pt x="8845" y="17549"/>
                  </a:lnTo>
                  <a:cubicBezTo>
                    <a:pt x="8845" y="17549"/>
                    <a:pt x="10258" y="22607"/>
                    <a:pt x="12660" y="26563"/>
                  </a:cubicBezTo>
                  <a:cubicBezTo>
                    <a:pt x="15061" y="30547"/>
                    <a:pt x="22860" y="35209"/>
                    <a:pt x="25516" y="39645"/>
                  </a:cubicBezTo>
                  <a:cubicBezTo>
                    <a:pt x="28201" y="44082"/>
                    <a:pt x="28031" y="53519"/>
                    <a:pt x="28031" y="54791"/>
                  </a:cubicBezTo>
                  <a:cubicBezTo>
                    <a:pt x="28059" y="55723"/>
                    <a:pt x="28144" y="56627"/>
                    <a:pt x="28342" y="57532"/>
                  </a:cubicBezTo>
                  <a:cubicBezTo>
                    <a:pt x="28455" y="58182"/>
                    <a:pt x="28766" y="62787"/>
                    <a:pt x="27720" y="63183"/>
                  </a:cubicBezTo>
                  <a:cubicBezTo>
                    <a:pt x="26675" y="63550"/>
                    <a:pt x="25121" y="63635"/>
                    <a:pt x="25121" y="64878"/>
                  </a:cubicBezTo>
                  <a:cubicBezTo>
                    <a:pt x="25121" y="65582"/>
                    <a:pt x="26757" y="65905"/>
                    <a:pt x="28486" y="65905"/>
                  </a:cubicBezTo>
                  <a:cubicBezTo>
                    <a:pt x="29813" y="65905"/>
                    <a:pt x="31194" y="65715"/>
                    <a:pt x="31930" y="65359"/>
                  </a:cubicBezTo>
                  <a:cubicBezTo>
                    <a:pt x="32778" y="64991"/>
                    <a:pt x="32072" y="61911"/>
                    <a:pt x="32496" y="59481"/>
                  </a:cubicBezTo>
                  <a:cubicBezTo>
                    <a:pt x="32919" y="57023"/>
                    <a:pt x="32665" y="47614"/>
                    <a:pt x="32891" y="43573"/>
                  </a:cubicBezTo>
                  <a:cubicBezTo>
                    <a:pt x="33032" y="41002"/>
                    <a:pt x="33372" y="38402"/>
                    <a:pt x="33908" y="35887"/>
                  </a:cubicBezTo>
                  <a:cubicBezTo>
                    <a:pt x="33908" y="35887"/>
                    <a:pt x="33926" y="35887"/>
                    <a:pt x="33960" y="35887"/>
                  </a:cubicBezTo>
                  <a:cubicBezTo>
                    <a:pt x="34726" y="35887"/>
                    <a:pt x="43906" y="35835"/>
                    <a:pt x="47641" y="33372"/>
                  </a:cubicBezTo>
                  <a:cubicBezTo>
                    <a:pt x="48658" y="37243"/>
                    <a:pt x="51258" y="40549"/>
                    <a:pt x="54790" y="42499"/>
                  </a:cubicBezTo>
                  <a:cubicBezTo>
                    <a:pt x="60696" y="45664"/>
                    <a:pt x="64171" y="50411"/>
                    <a:pt x="64708" y="52050"/>
                  </a:cubicBezTo>
                  <a:cubicBezTo>
                    <a:pt x="65217" y="53717"/>
                    <a:pt x="63436" y="58860"/>
                    <a:pt x="62702" y="59990"/>
                  </a:cubicBezTo>
                  <a:cubicBezTo>
                    <a:pt x="61967" y="61092"/>
                    <a:pt x="60582" y="60696"/>
                    <a:pt x="59933" y="61092"/>
                  </a:cubicBezTo>
                  <a:cubicBezTo>
                    <a:pt x="59254" y="61488"/>
                    <a:pt x="59622" y="62335"/>
                    <a:pt x="59622" y="62335"/>
                  </a:cubicBezTo>
                  <a:cubicBezTo>
                    <a:pt x="59622" y="62335"/>
                    <a:pt x="61788" y="62956"/>
                    <a:pt x="63769" y="62956"/>
                  </a:cubicBezTo>
                  <a:cubicBezTo>
                    <a:pt x="64493" y="62956"/>
                    <a:pt x="65193" y="62873"/>
                    <a:pt x="65753" y="62646"/>
                  </a:cubicBezTo>
                  <a:cubicBezTo>
                    <a:pt x="67844" y="61827"/>
                    <a:pt x="66827" y="61148"/>
                    <a:pt x="67251" y="59933"/>
                  </a:cubicBezTo>
                  <a:cubicBezTo>
                    <a:pt x="67675" y="58718"/>
                    <a:pt x="70416" y="50241"/>
                    <a:pt x="70331" y="48942"/>
                  </a:cubicBezTo>
                  <a:cubicBezTo>
                    <a:pt x="70218" y="47670"/>
                    <a:pt x="62702" y="40578"/>
                    <a:pt x="63069" y="38063"/>
                  </a:cubicBezTo>
                  <a:cubicBezTo>
                    <a:pt x="63408" y="35548"/>
                    <a:pt x="67279" y="28371"/>
                    <a:pt x="66997" y="21392"/>
                  </a:cubicBezTo>
                  <a:cubicBezTo>
                    <a:pt x="66714" y="14412"/>
                    <a:pt x="55214" y="11926"/>
                    <a:pt x="43770" y="11926"/>
                  </a:cubicBezTo>
                  <a:cubicBezTo>
                    <a:pt x="39261" y="11926"/>
                    <a:pt x="29561" y="13376"/>
                    <a:pt x="26525" y="13376"/>
                  </a:cubicBezTo>
                  <a:cubicBezTo>
                    <a:pt x="26041" y="13376"/>
                    <a:pt x="25726" y="13339"/>
                    <a:pt x="25629" y="13254"/>
                  </a:cubicBezTo>
                  <a:cubicBezTo>
                    <a:pt x="24951" y="12604"/>
                    <a:pt x="20741" y="1979"/>
                    <a:pt x="16813" y="538"/>
                  </a:cubicBezTo>
                  <a:cubicBezTo>
                    <a:pt x="15781" y="170"/>
                    <a:pt x="14698" y="1"/>
                    <a:pt x="13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5"/>
            <p:cNvSpPr/>
            <p:nvPr/>
          </p:nvSpPr>
          <p:spPr>
            <a:xfrm>
              <a:off x="5038400" y="2864600"/>
              <a:ext cx="639650" cy="599800"/>
            </a:xfrm>
            <a:custGeom>
              <a:avLst/>
              <a:gdLst/>
              <a:ahLst/>
              <a:cxnLst/>
              <a:rect l="l" t="t" r="r" b="b"/>
              <a:pathLst>
                <a:path w="25586" h="23992" extrusionOk="0">
                  <a:moveTo>
                    <a:pt x="14049" y="1"/>
                  </a:moveTo>
                  <a:cubicBezTo>
                    <a:pt x="13777" y="1"/>
                    <a:pt x="13574" y="259"/>
                    <a:pt x="13677" y="517"/>
                  </a:cubicBezTo>
                  <a:lnTo>
                    <a:pt x="13733" y="714"/>
                  </a:lnTo>
                  <a:cubicBezTo>
                    <a:pt x="12962" y="389"/>
                    <a:pt x="11628" y="84"/>
                    <a:pt x="10415" y="84"/>
                  </a:cubicBezTo>
                  <a:cubicBezTo>
                    <a:pt x="9629" y="84"/>
                    <a:pt x="8893" y="212"/>
                    <a:pt x="8393" y="545"/>
                  </a:cubicBezTo>
                  <a:cubicBezTo>
                    <a:pt x="7121" y="1421"/>
                    <a:pt x="5765" y="1477"/>
                    <a:pt x="4041" y="1506"/>
                  </a:cubicBezTo>
                  <a:cubicBezTo>
                    <a:pt x="3052" y="1506"/>
                    <a:pt x="2120" y="1873"/>
                    <a:pt x="1385" y="2523"/>
                  </a:cubicBezTo>
                  <a:lnTo>
                    <a:pt x="1272" y="2608"/>
                  </a:lnTo>
                  <a:lnTo>
                    <a:pt x="312" y="3031"/>
                  </a:lnTo>
                  <a:cubicBezTo>
                    <a:pt x="85" y="3116"/>
                    <a:pt x="1" y="3399"/>
                    <a:pt x="142" y="3597"/>
                  </a:cubicBezTo>
                  <a:cubicBezTo>
                    <a:pt x="312" y="3879"/>
                    <a:pt x="566" y="4133"/>
                    <a:pt x="848" y="4303"/>
                  </a:cubicBezTo>
                  <a:cubicBezTo>
                    <a:pt x="1272" y="4416"/>
                    <a:pt x="1527" y="4868"/>
                    <a:pt x="1922" y="4925"/>
                  </a:cubicBezTo>
                  <a:cubicBezTo>
                    <a:pt x="2518" y="5334"/>
                    <a:pt x="3217" y="5547"/>
                    <a:pt x="3926" y="5547"/>
                  </a:cubicBezTo>
                  <a:cubicBezTo>
                    <a:pt x="4393" y="5547"/>
                    <a:pt x="4864" y="5454"/>
                    <a:pt x="5313" y="5264"/>
                  </a:cubicBezTo>
                  <a:lnTo>
                    <a:pt x="8478" y="4049"/>
                  </a:lnTo>
                  <a:cubicBezTo>
                    <a:pt x="8478" y="4049"/>
                    <a:pt x="9890" y="9107"/>
                    <a:pt x="12292" y="13063"/>
                  </a:cubicBezTo>
                  <a:cubicBezTo>
                    <a:pt x="14157" y="16114"/>
                    <a:pt x="19159" y="19562"/>
                    <a:pt x="22606" y="23009"/>
                  </a:cubicBezTo>
                  <a:lnTo>
                    <a:pt x="22719" y="23094"/>
                  </a:lnTo>
                  <a:cubicBezTo>
                    <a:pt x="23538" y="23433"/>
                    <a:pt x="24358" y="23743"/>
                    <a:pt x="24979" y="23970"/>
                  </a:cubicBezTo>
                  <a:cubicBezTo>
                    <a:pt x="25025" y="23985"/>
                    <a:pt x="25070" y="23992"/>
                    <a:pt x="25112" y="23992"/>
                  </a:cubicBezTo>
                  <a:cubicBezTo>
                    <a:pt x="25387" y="23992"/>
                    <a:pt x="25586" y="23702"/>
                    <a:pt x="25488" y="23433"/>
                  </a:cubicBezTo>
                  <a:cubicBezTo>
                    <a:pt x="25036" y="22218"/>
                    <a:pt x="24753" y="20918"/>
                    <a:pt x="24584" y="19618"/>
                  </a:cubicBezTo>
                  <a:cubicBezTo>
                    <a:pt x="24584" y="19392"/>
                    <a:pt x="24782" y="19194"/>
                    <a:pt x="25008" y="19194"/>
                  </a:cubicBezTo>
                  <a:cubicBezTo>
                    <a:pt x="25319" y="19194"/>
                    <a:pt x="25516" y="18855"/>
                    <a:pt x="25319" y="18601"/>
                  </a:cubicBezTo>
                  <a:cubicBezTo>
                    <a:pt x="24358" y="17244"/>
                    <a:pt x="23454" y="15832"/>
                    <a:pt x="22606" y="14391"/>
                  </a:cubicBezTo>
                  <a:cubicBezTo>
                    <a:pt x="21673" y="12667"/>
                    <a:pt x="20967" y="9643"/>
                    <a:pt x="20713" y="8485"/>
                  </a:cubicBezTo>
                  <a:cubicBezTo>
                    <a:pt x="20656" y="8231"/>
                    <a:pt x="20826" y="8005"/>
                    <a:pt x="21080" y="8005"/>
                  </a:cubicBezTo>
                  <a:lnTo>
                    <a:pt x="21363" y="8005"/>
                  </a:lnTo>
                  <a:cubicBezTo>
                    <a:pt x="20317" y="6309"/>
                    <a:pt x="19017" y="3229"/>
                    <a:pt x="18593" y="2212"/>
                  </a:cubicBezTo>
                  <a:cubicBezTo>
                    <a:pt x="18509" y="2043"/>
                    <a:pt x="18593" y="1816"/>
                    <a:pt x="18791" y="1732"/>
                  </a:cubicBezTo>
                  <a:lnTo>
                    <a:pt x="19215" y="1506"/>
                  </a:lnTo>
                  <a:cubicBezTo>
                    <a:pt x="18396" y="1110"/>
                    <a:pt x="15485" y="347"/>
                    <a:pt x="14129" y="8"/>
                  </a:cubicBezTo>
                  <a:cubicBezTo>
                    <a:pt x="14102" y="3"/>
                    <a:pt x="14075" y="1"/>
                    <a:pt x="14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5"/>
            <p:cNvSpPr/>
            <p:nvPr/>
          </p:nvSpPr>
          <p:spPr>
            <a:xfrm>
              <a:off x="5877625" y="3304875"/>
              <a:ext cx="354650" cy="119425"/>
            </a:xfrm>
            <a:custGeom>
              <a:avLst/>
              <a:gdLst/>
              <a:ahLst/>
              <a:cxnLst/>
              <a:rect l="l" t="t" r="r" b="b"/>
              <a:pathLst>
                <a:path w="14186" h="4777" extrusionOk="0">
                  <a:moveTo>
                    <a:pt x="14185" y="1"/>
                  </a:moveTo>
                  <a:cubicBezTo>
                    <a:pt x="11024" y="2615"/>
                    <a:pt x="6643" y="3132"/>
                    <a:pt x="3674" y="3132"/>
                  </a:cubicBezTo>
                  <a:cubicBezTo>
                    <a:pt x="1734" y="3132"/>
                    <a:pt x="396" y="2911"/>
                    <a:pt x="396" y="2911"/>
                  </a:cubicBezTo>
                  <a:lnTo>
                    <a:pt x="0" y="4776"/>
                  </a:lnTo>
                  <a:cubicBezTo>
                    <a:pt x="0" y="4776"/>
                    <a:pt x="18" y="4776"/>
                    <a:pt x="52" y="4776"/>
                  </a:cubicBezTo>
                  <a:cubicBezTo>
                    <a:pt x="818" y="4776"/>
                    <a:pt x="9998" y="4724"/>
                    <a:pt x="13733" y="2261"/>
                  </a:cubicBezTo>
                  <a:lnTo>
                    <a:pt x="141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5"/>
            <p:cNvSpPr/>
            <p:nvPr/>
          </p:nvSpPr>
          <p:spPr>
            <a:xfrm>
              <a:off x="5353475" y="3789475"/>
              <a:ext cx="219700" cy="366900"/>
            </a:xfrm>
            <a:custGeom>
              <a:avLst/>
              <a:gdLst/>
              <a:ahLst/>
              <a:cxnLst/>
              <a:rect l="l" t="t" r="r" b="b"/>
              <a:pathLst>
                <a:path w="8788" h="14676" extrusionOk="0">
                  <a:moveTo>
                    <a:pt x="5425" y="1"/>
                  </a:moveTo>
                  <a:cubicBezTo>
                    <a:pt x="5030" y="2346"/>
                    <a:pt x="4606" y="4267"/>
                    <a:pt x="4493" y="4974"/>
                  </a:cubicBezTo>
                  <a:cubicBezTo>
                    <a:pt x="4126" y="6867"/>
                    <a:pt x="4578" y="8252"/>
                    <a:pt x="4267" y="9099"/>
                  </a:cubicBezTo>
                  <a:cubicBezTo>
                    <a:pt x="3956" y="9947"/>
                    <a:pt x="3730" y="12292"/>
                    <a:pt x="3080" y="12490"/>
                  </a:cubicBezTo>
                  <a:cubicBezTo>
                    <a:pt x="2402" y="12716"/>
                    <a:pt x="424" y="12236"/>
                    <a:pt x="0" y="14072"/>
                  </a:cubicBezTo>
                  <a:cubicBezTo>
                    <a:pt x="0" y="14072"/>
                    <a:pt x="1909" y="14675"/>
                    <a:pt x="3868" y="14675"/>
                  </a:cubicBezTo>
                  <a:cubicBezTo>
                    <a:pt x="4848" y="14675"/>
                    <a:pt x="5840" y="14525"/>
                    <a:pt x="6612" y="14072"/>
                  </a:cubicBezTo>
                  <a:cubicBezTo>
                    <a:pt x="7855" y="13338"/>
                    <a:pt x="7460" y="11416"/>
                    <a:pt x="8053" y="9495"/>
                  </a:cubicBezTo>
                  <a:cubicBezTo>
                    <a:pt x="8194" y="9128"/>
                    <a:pt x="8449" y="8252"/>
                    <a:pt x="8788" y="7037"/>
                  </a:cubicBezTo>
                  <a:cubicBezTo>
                    <a:pt x="7968" y="6104"/>
                    <a:pt x="7290" y="5030"/>
                    <a:pt x="6782" y="3900"/>
                  </a:cubicBezTo>
                  <a:cubicBezTo>
                    <a:pt x="6245" y="2629"/>
                    <a:pt x="5793" y="1329"/>
                    <a:pt x="54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5"/>
            <p:cNvSpPr/>
            <p:nvPr/>
          </p:nvSpPr>
          <p:spPr>
            <a:xfrm>
              <a:off x="5657925" y="3757700"/>
              <a:ext cx="191475" cy="417750"/>
            </a:xfrm>
            <a:custGeom>
              <a:avLst/>
              <a:gdLst/>
              <a:ahLst/>
              <a:cxnLst/>
              <a:rect l="l" t="t" r="r" b="b"/>
              <a:pathLst>
                <a:path w="7659" h="16710" extrusionOk="0">
                  <a:moveTo>
                    <a:pt x="2742" y="0"/>
                  </a:moveTo>
                  <a:lnTo>
                    <a:pt x="2742" y="0"/>
                  </a:lnTo>
                  <a:cubicBezTo>
                    <a:pt x="2939" y="2713"/>
                    <a:pt x="2911" y="5002"/>
                    <a:pt x="2911" y="5595"/>
                  </a:cubicBezTo>
                  <a:cubicBezTo>
                    <a:pt x="2939" y="6499"/>
                    <a:pt x="3024" y="7432"/>
                    <a:pt x="3222" y="8308"/>
                  </a:cubicBezTo>
                  <a:cubicBezTo>
                    <a:pt x="3335" y="8986"/>
                    <a:pt x="3646" y="13592"/>
                    <a:pt x="2600" y="13959"/>
                  </a:cubicBezTo>
                  <a:cubicBezTo>
                    <a:pt x="1555" y="14355"/>
                    <a:pt x="1" y="14411"/>
                    <a:pt x="1" y="15683"/>
                  </a:cubicBezTo>
                  <a:cubicBezTo>
                    <a:pt x="1" y="16386"/>
                    <a:pt x="1637" y="16709"/>
                    <a:pt x="3366" y="16709"/>
                  </a:cubicBezTo>
                  <a:cubicBezTo>
                    <a:pt x="4693" y="16709"/>
                    <a:pt x="6074" y="16519"/>
                    <a:pt x="6810" y="16163"/>
                  </a:cubicBezTo>
                  <a:cubicBezTo>
                    <a:pt x="7658" y="15796"/>
                    <a:pt x="6952" y="12716"/>
                    <a:pt x="7376" y="10286"/>
                  </a:cubicBezTo>
                  <a:cubicBezTo>
                    <a:pt x="7517" y="9099"/>
                    <a:pt x="7602" y="7912"/>
                    <a:pt x="7602" y="6725"/>
                  </a:cubicBezTo>
                  <a:cubicBezTo>
                    <a:pt x="7291" y="6160"/>
                    <a:pt x="6923" y="5652"/>
                    <a:pt x="6500" y="5171"/>
                  </a:cubicBezTo>
                  <a:cubicBezTo>
                    <a:pt x="5059" y="3617"/>
                    <a:pt x="3787" y="1865"/>
                    <a:pt x="2742" y="0"/>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5"/>
            <p:cNvSpPr/>
            <p:nvPr/>
          </p:nvSpPr>
          <p:spPr>
            <a:xfrm>
              <a:off x="5287050" y="2460025"/>
              <a:ext cx="209125" cy="237575"/>
            </a:xfrm>
            <a:custGeom>
              <a:avLst/>
              <a:gdLst/>
              <a:ahLst/>
              <a:cxnLst/>
              <a:rect l="l" t="t" r="r" b="b"/>
              <a:pathLst>
                <a:path w="8365" h="9503" extrusionOk="0">
                  <a:moveTo>
                    <a:pt x="1188" y="0"/>
                  </a:moveTo>
                  <a:cubicBezTo>
                    <a:pt x="1188" y="0"/>
                    <a:pt x="1" y="1074"/>
                    <a:pt x="29" y="3250"/>
                  </a:cubicBezTo>
                  <a:cubicBezTo>
                    <a:pt x="58" y="5397"/>
                    <a:pt x="1583" y="7234"/>
                    <a:pt x="1583" y="7234"/>
                  </a:cubicBezTo>
                  <a:cubicBezTo>
                    <a:pt x="1583" y="7234"/>
                    <a:pt x="3706" y="9503"/>
                    <a:pt x="5219" y="9503"/>
                  </a:cubicBezTo>
                  <a:cubicBezTo>
                    <a:pt x="5469" y="9503"/>
                    <a:pt x="5702" y="9441"/>
                    <a:pt x="5907" y="9296"/>
                  </a:cubicBezTo>
                  <a:cubicBezTo>
                    <a:pt x="7319" y="8279"/>
                    <a:pt x="8365" y="4493"/>
                    <a:pt x="6500" y="2684"/>
                  </a:cubicBezTo>
                  <a:cubicBezTo>
                    <a:pt x="4635" y="876"/>
                    <a:pt x="1188" y="0"/>
                    <a:pt x="1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5"/>
            <p:cNvSpPr/>
            <p:nvPr/>
          </p:nvSpPr>
          <p:spPr>
            <a:xfrm>
              <a:off x="5290600" y="2460025"/>
              <a:ext cx="132825" cy="132125"/>
            </a:xfrm>
            <a:custGeom>
              <a:avLst/>
              <a:gdLst/>
              <a:ahLst/>
              <a:cxnLst/>
              <a:rect l="l" t="t" r="r" b="b"/>
              <a:pathLst>
                <a:path w="5313" h="5285" extrusionOk="0">
                  <a:moveTo>
                    <a:pt x="1074" y="0"/>
                  </a:moveTo>
                  <a:cubicBezTo>
                    <a:pt x="509" y="565"/>
                    <a:pt x="142" y="1300"/>
                    <a:pt x="0" y="2119"/>
                  </a:cubicBezTo>
                  <a:lnTo>
                    <a:pt x="3335" y="5284"/>
                  </a:lnTo>
                  <a:cubicBezTo>
                    <a:pt x="3335" y="5284"/>
                    <a:pt x="4973" y="3363"/>
                    <a:pt x="5312" y="1865"/>
                  </a:cubicBezTo>
                  <a:cubicBezTo>
                    <a:pt x="3984" y="1046"/>
                    <a:pt x="2572" y="396"/>
                    <a:pt x="1074" y="0"/>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5"/>
            <p:cNvSpPr/>
            <p:nvPr/>
          </p:nvSpPr>
          <p:spPr>
            <a:xfrm>
              <a:off x="5296250" y="2482625"/>
              <a:ext cx="129300" cy="180150"/>
            </a:xfrm>
            <a:custGeom>
              <a:avLst/>
              <a:gdLst/>
              <a:ahLst/>
              <a:cxnLst/>
              <a:rect l="l" t="t" r="r" b="b"/>
              <a:pathLst>
                <a:path w="5172" h="7206" extrusionOk="0">
                  <a:moveTo>
                    <a:pt x="1215" y="0"/>
                  </a:moveTo>
                  <a:lnTo>
                    <a:pt x="1215" y="0"/>
                  </a:lnTo>
                  <a:cubicBezTo>
                    <a:pt x="1215" y="0"/>
                    <a:pt x="0" y="2091"/>
                    <a:pt x="1385" y="5086"/>
                  </a:cubicBezTo>
                  <a:lnTo>
                    <a:pt x="2656" y="5284"/>
                  </a:lnTo>
                  <a:lnTo>
                    <a:pt x="3730" y="7206"/>
                  </a:lnTo>
                  <a:cubicBezTo>
                    <a:pt x="3730" y="7206"/>
                    <a:pt x="5171" y="2317"/>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5"/>
            <p:cNvSpPr/>
            <p:nvPr/>
          </p:nvSpPr>
          <p:spPr>
            <a:xfrm>
              <a:off x="5326625" y="2482625"/>
              <a:ext cx="98925" cy="180150"/>
            </a:xfrm>
            <a:custGeom>
              <a:avLst/>
              <a:gdLst/>
              <a:ahLst/>
              <a:cxnLst/>
              <a:rect l="l" t="t" r="r" b="b"/>
              <a:pathLst>
                <a:path w="3957" h="7206" extrusionOk="0">
                  <a:moveTo>
                    <a:pt x="0" y="0"/>
                  </a:moveTo>
                  <a:lnTo>
                    <a:pt x="1441" y="5313"/>
                  </a:lnTo>
                  <a:lnTo>
                    <a:pt x="2515" y="7206"/>
                  </a:lnTo>
                  <a:cubicBezTo>
                    <a:pt x="2515" y="7206"/>
                    <a:pt x="3956" y="2317"/>
                    <a:pt x="0"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5"/>
            <p:cNvSpPr/>
            <p:nvPr/>
          </p:nvSpPr>
          <p:spPr>
            <a:xfrm>
              <a:off x="6511275" y="3669400"/>
              <a:ext cx="279050" cy="431625"/>
            </a:xfrm>
            <a:custGeom>
              <a:avLst/>
              <a:gdLst/>
              <a:ahLst/>
              <a:cxnLst/>
              <a:rect l="l" t="t" r="r" b="b"/>
              <a:pathLst>
                <a:path w="11162" h="17265" extrusionOk="0">
                  <a:moveTo>
                    <a:pt x="226" y="0"/>
                  </a:moveTo>
                  <a:lnTo>
                    <a:pt x="226" y="0"/>
                  </a:lnTo>
                  <a:cubicBezTo>
                    <a:pt x="3278" y="2600"/>
                    <a:pt x="5087" y="5228"/>
                    <a:pt x="5454" y="6358"/>
                  </a:cubicBezTo>
                  <a:cubicBezTo>
                    <a:pt x="5963" y="7997"/>
                    <a:pt x="4182" y="13168"/>
                    <a:pt x="3448" y="14270"/>
                  </a:cubicBezTo>
                  <a:cubicBezTo>
                    <a:pt x="2713" y="15400"/>
                    <a:pt x="1328" y="15004"/>
                    <a:pt x="650" y="15400"/>
                  </a:cubicBezTo>
                  <a:cubicBezTo>
                    <a:pt x="0" y="15767"/>
                    <a:pt x="340" y="16643"/>
                    <a:pt x="340" y="16643"/>
                  </a:cubicBezTo>
                  <a:cubicBezTo>
                    <a:pt x="340" y="16643"/>
                    <a:pt x="2521" y="17264"/>
                    <a:pt x="4510" y="17264"/>
                  </a:cubicBezTo>
                  <a:cubicBezTo>
                    <a:pt x="5237" y="17264"/>
                    <a:pt x="5939" y="17181"/>
                    <a:pt x="6499" y="16954"/>
                  </a:cubicBezTo>
                  <a:cubicBezTo>
                    <a:pt x="8562" y="16135"/>
                    <a:pt x="7573" y="15456"/>
                    <a:pt x="7997" y="14241"/>
                  </a:cubicBezTo>
                  <a:cubicBezTo>
                    <a:pt x="8421" y="13026"/>
                    <a:pt x="11162" y="4578"/>
                    <a:pt x="11077" y="3278"/>
                  </a:cubicBezTo>
                  <a:cubicBezTo>
                    <a:pt x="10936" y="2854"/>
                    <a:pt x="10738" y="2487"/>
                    <a:pt x="10455" y="2176"/>
                  </a:cubicBezTo>
                  <a:cubicBezTo>
                    <a:pt x="7149" y="2006"/>
                    <a:pt x="3391" y="1046"/>
                    <a:pt x="226" y="0"/>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5"/>
            <p:cNvSpPr/>
            <p:nvPr/>
          </p:nvSpPr>
          <p:spPr>
            <a:xfrm>
              <a:off x="5029925" y="2902225"/>
              <a:ext cx="77025" cy="69250"/>
            </a:xfrm>
            <a:custGeom>
              <a:avLst/>
              <a:gdLst/>
              <a:ahLst/>
              <a:cxnLst/>
              <a:rect l="l" t="t" r="r" b="b"/>
              <a:pathLst>
                <a:path w="3081" h="2770" extrusionOk="0">
                  <a:moveTo>
                    <a:pt x="1216" y="1"/>
                  </a:moveTo>
                  <a:cubicBezTo>
                    <a:pt x="651" y="424"/>
                    <a:pt x="1" y="961"/>
                    <a:pt x="29" y="1216"/>
                  </a:cubicBezTo>
                  <a:cubicBezTo>
                    <a:pt x="57" y="1498"/>
                    <a:pt x="735" y="2572"/>
                    <a:pt x="1131" y="2770"/>
                  </a:cubicBezTo>
                  <a:cubicBezTo>
                    <a:pt x="1131" y="2770"/>
                    <a:pt x="3081" y="1837"/>
                    <a:pt x="2855" y="990"/>
                  </a:cubicBezTo>
                  <a:cubicBezTo>
                    <a:pt x="2628" y="142"/>
                    <a:pt x="1216" y="1"/>
                    <a:pt x="1216" y="1"/>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5"/>
            <p:cNvSpPr/>
            <p:nvPr/>
          </p:nvSpPr>
          <p:spPr>
            <a:xfrm>
              <a:off x="6175725" y="3177025"/>
              <a:ext cx="89025" cy="206300"/>
            </a:xfrm>
            <a:custGeom>
              <a:avLst/>
              <a:gdLst/>
              <a:ahLst/>
              <a:cxnLst/>
              <a:rect l="l" t="t" r="r" b="b"/>
              <a:pathLst>
                <a:path w="3561" h="8252" extrusionOk="0">
                  <a:moveTo>
                    <a:pt x="3561" y="0"/>
                  </a:moveTo>
                  <a:cubicBezTo>
                    <a:pt x="3561" y="1"/>
                    <a:pt x="1046" y="4126"/>
                    <a:pt x="1" y="8251"/>
                  </a:cubicBezTo>
                  <a:cubicBezTo>
                    <a:pt x="622" y="8025"/>
                    <a:pt x="1244" y="7743"/>
                    <a:pt x="1809" y="7375"/>
                  </a:cubicBezTo>
                  <a:cubicBezTo>
                    <a:pt x="1809" y="7375"/>
                    <a:pt x="2628" y="3419"/>
                    <a:pt x="356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5"/>
            <p:cNvSpPr/>
            <p:nvPr/>
          </p:nvSpPr>
          <p:spPr>
            <a:xfrm>
              <a:off x="5251025" y="2859850"/>
              <a:ext cx="162500" cy="133525"/>
            </a:xfrm>
            <a:custGeom>
              <a:avLst/>
              <a:gdLst/>
              <a:ahLst/>
              <a:cxnLst/>
              <a:rect l="l" t="t" r="r" b="b"/>
              <a:pathLst>
                <a:path w="6500" h="5341" extrusionOk="0">
                  <a:moveTo>
                    <a:pt x="6500" y="0"/>
                  </a:moveTo>
                  <a:cubicBezTo>
                    <a:pt x="6500" y="0"/>
                    <a:pt x="5906" y="1922"/>
                    <a:pt x="4296" y="2346"/>
                  </a:cubicBezTo>
                  <a:cubicBezTo>
                    <a:pt x="2714" y="2769"/>
                    <a:pt x="1" y="4239"/>
                    <a:pt x="1" y="4239"/>
                  </a:cubicBezTo>
                  <a:cubicBezTo>
                    <a:pt x="1" y="4239"/>
                    <a:pt x="170" y="4860"/>
                    <a:pt x="340" y="5341"/>
                  </a:cubicBezTo>
                  <a:cubicBezTo>
                    <a:pt x="1866" y="4182"/>
                    <a:pt x="4494" y="3221"/>
                    <a:pt x="5285" y="2685"/>
                  </a:cubicBezTo>
                  <a:cubicBezTo>
                    <a:pt x="6415" y="1922"/>
                    <a:pt x="6500" y="0"/>
                    <a:pt x="6500"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5"/>
            <p:cNvSpPr/>
            <p:nvPr/>
          </p:nvSpPr>
          <p:spPr>
            <a:xfrm>
              <a:off x="5277875" y="2715700"/>
              <a:ext cx="24750" cy="61550"/>
            </a:xfrm>
            <a:custGeom>
              <a:avLst/>
              <a:gdLst/>
              <a:ahLst/>
              <a:cxnLst/>
              <a:rect l="l" t="t" r="r" b="b"/>
              <a:pathLst>
                <a:path w="990" h="2462" extrusionOk="0">
                  <a:moveTo>
                    <a:pt x="383" y="1"/>
                  </a:moveTo>
                  <a:cubicBezTo>
                    <a:pt x="378" y="1"/>
                    <a:pt x="373" y="1"/>
                    <a:pt x="368" y="2"/>
                  </a:cubicBezTo>
                  <a:cubicBezTo>
                    <a:pt x="142" y="30"/>
                    <a:pt x="1" y="595"/>
                    <a:pt x="85" y="1273"/>
                  </a:cubicBezTo>
                  <a:cubicBezTo>
                    <a:pt x="168" y="1935"/>
                    <a:pt x="412" y="2461"/>
                    <a:pt x="633" y="2461"/>
                  </a:cubicBezTo>
                  <a:cubicBezTo>
                    <a:pt x="639" y="2461"/>
                    <a:pt x="645" y="2461"/>
                    <a:pt x="651" y="2460"/>
                  </a:cubicBezTo>
                  <a:cubicBezTo>
                    <a:pt x="877" y="2432"/>
                    <a:pt x="990" y="1867"/>
                    <a:pt x="933" y="1189"/>
                  </a:cubicBezTo>
                  <a:cubicBezTo>
                    <a:pt x="850" y="528"/>
                    <a:pt x="580" y="1"/>
                    <a:pt x="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5"/>
            <p:cNvSpPr/>
            <p:nvPr/>
          </p:nvSpPr>
          <p:spPr>
            <a:xfrm>
              <a:off x="5145075" y="2734775"/>
              <a:ext cx="16975" cy="42475"/>
            </a:xfrm>
            <a:custGeom>
              <a:avLst/>
              <a:gdLst/>
              <a:ahLst/>
              <a:cxnLst/>
              <a:rect l="l" t="t" r="r" b="b"/>
              <a:pathLst>
                <a:path w="679" h="1699" extrusionOk="0">
                  <a:moveTo>
                    <a:pt x="245" y="0"/>
                  </a:moveTo>
                  <a:cubicBezTo>
                    <a:pt x="239" y="0"/>
                    <a:pt x="233" y="1"/>
                    <a:pt x="227" y="2"/>
                  </a:cubicBezTo>
                  <a:cubicBezTo>
                    <a:pt x="85" y="2"/>
                    <a:pt x="0" y="397"/>
                    <a:pt x="57" y="878"/>
                  </a:cubicBezTo>
                  <a:cubicBezTo>
                    <a:pt x="111" y="1341"/>
                    <a:pt x="271" y="1699"/>
                    <a:pt x="434" y="1699"/>
                  </a:cubicBezTo>
                  <a:cubicBezTo>
                    <a:pt x="440" y="1699"/>
                    <a:pt x="446" y="1698"/>
                    <a:pt x="453" y="1697"/>
                  </a:cubicBezTo>
                  <a:cubicBezTo>
                    <a:pt x="594" y="1669"/>
                    <a:pt x="679" y="1273"/>
                    <a:pt x="622" y="821"/>
                  </a:cubicBezTo>
                  <a:cubicBezTo>
                    <a:pt x="568" y="358"/>
                    <a:pt x="408" y="0"/>
                    <a:pt x="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7" name="Google Shape;1447;p45">
            <a:hlinkClick r:id="rId3" action="ppaction://hlinksldjump"/>
          </p:cNvPr>
          <p:cNvSpPr txBox="1"/>
          <p:nvPr/>
        </p:nvSpPr>
        <p:spPr>
          <a:xfrm>
            <a:off x="5253685" y="3075463"/>
            <a:ext cx="2202600" cy="156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448" name="Google Shape;1448;p45">
            <a:hlinkClick r:id="rId4" action="ppaction://hlinksldjump"/>
          </p:cNvPr>
          <p:cNvSpPr txBox="1"/>
          <p:nvPr/>
        </p:nvSpPr>
        <p:spPr>
          <a:xfrm>
            <a:off x="1582135" y="2761129"/>
            <a:ext cx="2347200" cy="193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449" name="Google Shape;1449;p45"/>
          <p:cNvSpPr/>
          <p:nvPr/>
        </p:nvSpPr>
        <p:spPr>
          <a:xfrm rot="10800000">
            <a:off x="269174" y="1184561"/>
            <a:ext cx="8686800" cy="1733592"/>
          </a:xfrm>
          <a:custGeom>
            <a:avLst/>
            <a:gdLst/>
            <a:ahLst/>
            <a:cxnLst/>
            <a:rect l="l" t="t" r="r" b="b"/>
            <a:pathLst>
              <a:path w="83994" h="54388" extrusionOk="0">
                <a:moveTo>
                  <a:pt x="39262" y="1"/>
                </a:moveTo>
                <a:cubicBezTo>
                  <a:pt x="32873" y="1"/>
                  <a:pt x="26778" y="1312"/>
                  <a:pt x="21235" y="4556"/>
                </a:cubicBezTo>
                <a:cubicBezTo>
                  <a:pt x="18337" y="6131"/>
                  <a:pt x="15690" y="8084"/>
                  <a:pt x="13296" y="10353"/>
                </a:cubicBezTo>
                <a:cubicBezTo>
                  <a:pt x="7499" y="15582"/>
                  <a:pt x="3466" y="22450"/>
                  <a:pt x="1702" y="30075"/>
                </a:cubicBezTo>
                <a:cubicBezTo>
                  <a:pt x="1" y="37258"/>
                  <a:pt x="2143" y="42676"/>
                  <a:pt x="8129" y="46961"/>
                </a:cubicBezTo>
                <a:cubicBezTo>
                  <a:pt x="12036" y="49671"/>
                  <a:pt x="16446" y="51498"/>
                  <a:pt x="21109" y="52443"/>
                </a:cubicBezTo>
                <a:cubicBezTo>
                  <a:pt x="27291" y="53817"/>
                  <a:pt x="33499" y="54387"/>
                  <a:pt x="39732" y="54387"/>
                </a:cubicBezTo>
                <a:cubicBezTo>
                  <a:pt x="43220" y="54387"/>
                  <a:pt x="46716" y="54209"/>
                  <a:pt x="50220" y="53892"/>
                </a:cubicBezTo>
                <a:cubicBezTo>
                  <a:pt x="55576" y="53514"/>
                  <a:pt x="60868" y="52506"/>
                  <a:pt x="65972" y="50868"/>
                </a:cubicBezTo>
                <a:cubicBezTo>
                  <a:pt x="71202" y="49040"/>
                  <a:pt x="75928" y="46016"/>
                  <a:pt x="79708" y="42046"/>
                </a:cubicBezTo>
                <a:cubicBezTo>
                  <a:pt x="80275" y="41416"/>
                  <a:pt x="80780" y="40786"/>
                  <a:pt x="81095" y="40030"/>
                </a:cubicBezTo>
                <a:cubicBezTo>
                  <a:pt x="83363" y="35556"/>
                  <a:pt x="83993" y="30894"/>
                  <a:pt x="82355" y="26042"/>
                </a:cubicBezTo>
                <a:cubicBezTo>
                  <a:pt x="81221" y="22513"/>
                  <a:pt x="79519" y="19174"/>
                  <a:pt x="77314" y="16149"/>
                </a:cubicBezTo>
                <a:cubicBezTo>
                  <a:pt x="73155" y="10542"/>
                  <a:pt x="68052" y="6068"/>
                  <a:pt x="61436" y="3674"/>
                </a:cubicBezTo>
                <a:cubicBezTo>
                  <a:pt x="54693" y="1342"/>
                  <a:pt x="47699" y="145"/>
                  <a:pt x="40579" y="19"/>
                </a:cubicBezTo>
                <a:cubicBezTo>
                  <a:pt x="40139" y="7"/>
                  <a:pt x="39699" y="1"/>
                  <a:pt x="39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Font typeface="Wingdings" pitchFamily="2" charset="2"/>
              <a:buChar char="Ø"/>
            </a:pPr>
            <a:endParaRPr dirty="0"/>
          </a:p>
        </p:txBody>
      </p:sp>
      <p:sp>
        <p:nvSpPr>
          <p:cNvPr id="1450" name="Google Shape;1450;p45"/>
          <p:cNvSpPr/>
          <p:nvPr/>
        </p:nvSpPr>
        <p:spPr>
          <a:xfrm flipH="1">
            <a:off x="66905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5">
            <a:hlinkClick r:id="rId5" action="ppaction://hlinksldjump"/>
          </p:cNvPr>
          <p:cNvSpPr txBox="1"/>
          <p:nvPr/>
        </p:nvSpPr>
        <p:spPr>
          <a:xfrm>
            <a:off x="66905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Back</a:t>
            </a:r>
            <a:endParaRPr>
              <a:solidFill>
                <a:srgbClr val="FFFFFF"/>
              </a:solidFill>
              <a:latin typeface="Nunito"/>
              <a:ea typeface="Nunito"/>
              <a:cs typeface="Nunito"/>
              <a:sym typeface="Nunito"/>
            </a:endParaRPr>
          </a:p>
        </p:txBody>
      </p:sp>
      <p:sp>
        <p:nvSpPr>
          <p:cNvPr id="1453" name="Google Shape;1453;p45"/>
          <p:cNvSpPr/>
          <p:nvPr/>
        </p:nvSpPr>
        <p:spPr>
          <a:xfrm>
            <a:off x="78832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5">
            <a:hlinkClick r:id="rId6" action="ppaction://hlinksldjump"/>
          </p:cNvPr>
          <p:cNvSpPr txBox="1"/>
          <p:nvPr/>
        </p:nvSpPr>
        <p:spPr>
          <a:xfrm>
            <a:off x="78832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Next</a:t>
            </a:r>
            <a:endParaRPr>
              <a:solidFill>
                <a:srgbClr val="FFFFFF"/>
              </a:solidFill>
              <a:latin typeface="Nunito"/>
              <a:ea typeface="Nunito"/>
              <a:cs typeface="Nunito"/>
              <a:sym typeface="Nunito"/>
            </a:endParaRPr>
          </a:p>
        </p:txBody>
      </p:sp>
      <p:sp>
        <p:nvSpPr>
          <p:cNvPr id="1456" name="Google Shape;1456;p45">
            <a:hlinkClick r:id="rId4" action="ppaction://hlinksldjump"/>
          </p:cNvPr>
          <p:cNvSpPr txBox="1"/>
          <p:nvPr/>
        </p:nvSpPr>
        <p:spPr>
          <a:xfrm>
            <a:off x="1761510" y="4698023"/>
            <a:ext cx="2076300" cy="4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2"/>
                </a:solidFill>
                <a:latin typeface="Nanum Pen Script"/>
                <a:ea typeface="Nanum Pen Script"/>
                <a:cs typeface="Nanum Pen Script"/>
                <a:sym typeface="Nanum Pen Script"/>
              </a:rPr>
              <a:t>Spix’s Macaw</a:t>
            </a:r>
            <a:endParaRPr sz="2000">
              <a:latin typeface="Nunito"/>
              <a:ea typeface="Nunito"/>
              <a:cs typeface="Nunito"/>
              <a:sym typeface="Nunito"/>
            </a:endParaRPr>
          </a:p>
        </p:txBody>
      </p:sp>
      <p:sp>
        <p:nvSpPr>
          <p:cNvPr id="1457" name="Google Shape;1457;p45">
            <a:hlinkClick r:id="rId3" action="ppaction://hlinksldjump"/>
          </p:cNvPr>
          <p:cNvSpPr txBox="1"/>
          <p:nvPr/>
        </p:nvSpPr>
        <p:spPr>
          <a:xfrm>
            <a:off x="5316823" y="4698023"/>
            <a:ext cx="2076300" cy="4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2"/>
                </a:solidFill>
                <a:latin typeface="Nanum Pen Script"/>
                <a:ea typeface="Nanum Pen Script"/>
                <a:cs typeface="Nanum Pen Script"/>
                <a:sym typeface="Nanum Pen Script"/>
              </a:rPr>
              <a:t>Red Fox</a:t>
            </a:r>
            <a:endParaRPr sz="2000">
              <a:latin typeface="Nunito"/>
              <a:ea typeface="Nunito"/>
              <a:cs typeface="Nunito"/>
              <a:sym typeface="Nunito"/>
            </a:endParaRPr>
          </a:p>
        </p:txBody>
      </p:sp>
      <p:sp>
        <p:nvSpPr>
          <p:cNvPr id="1458" name="Google Shape;1458;p45"/>
          <p:cNvSpPr txBox="1">
            <a:spLocks noGrp="1"/>
          </p:cNvSpPr>
          <p:nvPr>
            <p:ph type="subTitle" idx="1"/>
          </p:nvPr>
        </p:nvSpPr>
        <p:spPr>
          <a:xfrm>
            <a:off x="1623762" y="1330884"/>
            <a:ext cx="6934200" cy="1273150"/>
          </a:xfrm>
          <a:prstGeom prst="rect">
            <a:avLst/>
          </a:prstGeom>
        </p:spPr>
        <p:txBody>
          <a:bodyPr spcFirstLastPara="1" wrap="square" lIns="91425" tIns="91425" rIns="91425" bIns="91425" anchor="ctr" anchorCtr="0">
            <a:noAutofit/>
          </a:bodyPr>
          <a:lstStyle/>
          <a:p>
            <a:pPr marL="0" lvl="0" indent="0" algn="l"/>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Em</a:t>
            </a:r>
            <a:r>
              <a:rPr lang="en-US" sz="2000" b="1" dirty="0">
                <a:latin typeface="Times New Roman" pitchFamily="18" charset="0"/>
                <a:cs typeface="Times New Roman" pitchFamily="18" charset="0"/>
              </a:rPr>
              <a:t> thích nghe nhất nhạc gì, bài hát nào? </a:t>
            </a:r>
          </a:p>
          <a:p>
            <a:pPr marL="0" lvl="0" indent="0" algn="l"/>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Em</a:t>
            </a:r>
            <a:r>
              <a:rPr lang="en-US" sz="2000" b="1" dirty="0">
                <a:latin typeface="Times New Roman" pitchFamily="18" charset="0"/>
                <a:cs typeface="Times New Roman" pitchFamily="18" charset="0"/>
              </a:rPr>
              <a:t> hãy nói về cảm xúc khi nghe xong bài hát/ bản nhạc</a:t>
            </a:r>
          </a:p>
          <a:p>
            <a:pPr marL="0" lvl="0" indent="0" algn="l"/>
            <a:r>
              <a:rPr lang="en-US" sz="2000" b="1" dirty="0">
                <a:latin typeface="Times New Roman" pitchFamily="18" charset="0"/>
                <a:cs typeface="Times New Roman" pitchFamily="18" charset="0"/>
              </a:rPr>
              <a:t>- HS thực hiện một số động tác vận động để thư giãn cơ thể</a:t>
            </a:r>
          </a:p>
          <a:p>
            <a:pPr marL="0" lvl="0" indent="0" algn="l"/>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Em</a:t>
            </a:r>
            <a:r>
              <a:rPr lang="en-US" sz="2000" b="1" dirty="0">
                <a:latin typeface="Times New Roman" pitchFamily="18" charset="0"/>
                <a:cs typeface="Times New Roman" pitchFamily="18" charset="0"/>
              </a:rPr>
              <a:t> hãy nói về cảm giác sau khi vận động thư giãn</a:t>
            </a:r>
            <a:endParaRPr sz="2000" b="1" dirty="0">
              <a:latin typeface="Times New Roman" pitchFamily="18" charset="0"/>
              <a:cs typeface="Times New Roman" pitchFamily="18" charset="0"/>
            </a:endParaRPr>
          </a:p>
        </p:txBody>
      </p:sp>
      <p:sp>
        <p:nvSpPr>
          <p:cNvPr id="1459" name="Google Shape;1459;p45"/>
          <p:cNvSpPr/>
          <p:nvPr/>
        </p:nvSpPr>
        <p:spPr>
          <a:xfrm flipH="1">
            <a:off x="1619755" y="4430552"/>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5"/>
          <p:cNvSpPr/>
          <p:nvPr/>
        </p:nvSpPr>
        <p:spPr>
          <a:xfrm>
            <a:off x="-10791" y="3746704"/>
            <a:ext cx="3642707" cy="336020"/>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45"/>
          <p:cNvGrpSpPr/>
          <p:nvPr/>
        </p:nvGrpSpPr>
        <p:grpSpPr>
          <a:xfrm>
            <a:off x="2457255" y="2934984"/>
            <a:ext cx="581170" cy="1760114"/>
            <a:chOff x="1492740" y="972740"/>
            <a:chExt cx="640126" cy="1917962"/>
          </a:xfrm>
        </p:grpSpPr>
        <p:sp>
          <p:nvSpPr>
            <p:cNvPr id="1462" name="Google Shape;1462;p45"/>
            <p:cNvSpPr/>
            <p:nvPr/>
          </p:nvSpPr>
          <p:spPr>
            <a:xfrm>
              <a:off x="1597532" y="972740"/>
              <a:ext cx="486942" cy="503172"/>
            </a:xfrm>
            <a:custGeom>
              <a:avLst/>
              <a:gdLst/>
              <a:ahLst/>
              <a:cxnLst/>
              <a:rect l="l" t="t"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3" name="Google Shape;1463;p45"/>
            <p:cNvGrpSpPr/>
            <p:nvPr/>
          </p:nvGrpSpPr>
          <p:grpSpPr>
            <a:xfrm>
              <a:off x="1492740" y="972740"/>
              <a:ext cx="640126" cy="1917962"/>
              <a:chOff x="2254575" y="1944800"/>
              <a:chExt cx="1035300" cy="3111050"/>
            </a:xfrm>
          </p:grpSpPr>
          <p:sp>
            <p:nvSpPr>
              <p:cNvPr id="1464" name="Google Shape;1464;p45"/>
              <p:cNvSpPr/>
              <p:nvPr/>
            </p:nvSpPr>
            <p:spPr>
              <a:xfrm>
                <a:off x="2254575" y="3735350"/>
                <a:ext cx="313375" cy="1320500"/>
              </a:xfrm>
              <a:custGeom>
                <a:avLst/>
                <a:gdLst/>
                <a:ahLst/>
                <a:cxnLst/>
                <a:rect l="l" t="t" r="r" b="b"/>
                <a:pathLst>
                  <a:path w="12535" h="52820" extrusionOk="0">
                    <a:moveTo>
                      <a:pt x="10000" y="1"/>
                    </a:moveTo>
                    <a:cubicBezTo>
                      <a:pt x="8335" y="1"/>
                      <a:pt x="6079" y="2092"/>
                      <a:pt x="3949" y="10883"/>
                    </a:cubicBezTo>
                    <a:cubicBezTo>
                      <a:pt x="1" y="27177"/>
                      <a:pt x="1374" y="52819"/>
                      <a:pt x="3739" y="52819"/>
                    </a:cubicBezTo>
                    <a:cubicBezTo>
                      <a:pt x="3808" y="52819"/>
                      <a:pt x="3878" y="52797"/>
                      <a:pt x="3949" y="52753"/>
                    </a:cubicBezTo>
                    <a:cubicBezTo>
                      <a:pt x="4579" y="52295"/>
                      <a:pt x="4979" y="51579"/>
                      <a:pt x="5208" y="50520"/>
                    </a:cubicBezTo>
                    <a:cubicBezTo>
                      <a:pt x="5867" y="47515"/>
                      <a:pt x="5294" y="41706"/>
                      <a:pt x="5981" y="32089"/>
                    </a:cubicBezTo>
                    <a:cubicBezTo>
                      <a:pt x="6410" y="25994"/>
                      <a:pt x="7841" y="19011"/>
                      <a:pt x="9272" y="13287"/>
                    </a:cubicBezTo>
                    <a:cubicBezTo>
                      <a:pt x="10904" y="6676"/>
                      <a:pt x="12535" y="1724"/>
                      <a:pt x="12535" y="1724"/>
                    </a:cubicBezTo>
                    <a:cubicBezTo>
                      <a:pt x="12535" y="1724"/>
                      <a:pt x="11511" y="1"/>
                      <a:pt x="10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5"/>
              <p:cNvSpPr/>
              <p:nvPr/>
            </p:nvSpPr>
            <p:spPr>
              <a:xfrm>
                <a:off x="2254575" y="3734975"/>
                <a:ext cx="313375" cy="1320875"/>
              </a:xfrm>
              <a:custGeom>
                <a:avLst/>
                <a:gdLst/>
                <a:ahLst/>
                <a:cxnLst/>
                <a:rect l="l" t="t" r="r" b="b"/>
                <a:pathLst>
                  <a:path w="12535" h="52835" extrusionOk="0">
                    <a:moveTo>
                      <a:pt x="10009" y="0"/>
                    </a:moveTo>
                    <a:cubicBezTo>
                      <a:pt x="8343" y="0"/>
                      <a:pt x="6083" y="2091"/>
                      <a:pt x="3949" y="10898"/>
                    </a:cubicBezTo>
                    <a:cubicBezTo>
                      <a:pt x="1" y="27219"/>
                      <a:pt x="1374" y="52834"/>
                      <a:pt x="3739" y="52834"/>
                    </a:cubicBezTo>
                    <a:cubicBezTo>
                      <a:pt x="3808" y="52834"/>
                      <a:pt x="3878" y="52812"/>
                      <a:pt x="3949" y="52768"/>
                    </a:cubicBezTo>
                    <a:cubicBezTo>
                      <a:pt x="4579" y="52338"/>
                      <a:pt x="4979" y="51623"/>
                      <a:pt x="5208" y="50535"/>
                    </a:cubicBezTo>
                    <a:lnTo>
                      <a:pt x="5208" y="50535"/>
                    </a:lnTo>
                    <a:cubicBezTo>
                      <a:pt x="5064" y="50580"/>
                      <a:pt x="4917" y="50606"/>
                      <a:pt x="4777" y="50606"/>
                    </a:cubicBezTo>
                    <a:cubicBezTo>
                      <a:pt x="4470" y="50606"/>
                      <a:pt x="4192" y="50486"/>
                      <a:pt x="4035" y="50192"/>
                    </a:cubicBezTo>
                    <a:cubicBezTo>
                      <a:pt x="3921" y="49963"/>
                      <a:pt x="3892" y="49677"/>
                      <a:pt x="3921" y="49419"/>
                    </a:cubicBezTo>
                    <a:cubicBezTo>
                      <a:pt x="3921" y="45355"/>
                      <a:pt x="3921" y="41263"/>
                      <a:pt x="3921" y="37199"/>
                    </a:cubicBezTo>
                    <a:cubicBezTo>
                      <a:pt x="3949" y="32505"/>
                      <a:pt x="3949" y="27754"/>
                      <a:pt x="4922" y="23175"/>
                    </a:cubicBezTo>
                    <a:cubicBezTo>
                      <a:pt x="5638" y="19598"/>
                      <a:pt x="7126" y="16221"/>
                      <a:pt x="9272" y="13273"/>
                    </a:cubicBezTo>
                    <a:cubicBezTo>
                      <a:pt x="10904" y="6662"/>
                      <a:pt x="12535" y="1711"/>
                      <a:pt x="12535" y="1711"/>
                    </a:cubicBezTo>
                    <a:cubicBezTo>
                      <a:pt x="12535" y="1711"/>
                      <a:pt x="11515" y="0"/>
                      <a:pt x="10009" y="0"/>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5"/>
              <p:cNvSpPr/>
              <p:nvPr/>
            </p:nvSpPr>
            <p:spPr>
              <a:xfrm>
                <a:off x="2781150" y="2633675"/>
                <a:ext cx="311975" cy="935175"/>
              </a:xfrm>
              <a:custGeom>
                <a:avLst/>
                <a:gdLst/>
                <a:ahLst/>
                <a:cxnLst/>
                <a:rect l="l" t="t" r="r" b="b"/>
                <a:pathLst>
                  <a:path w="12479" h="37407" extrusionOk="0">
                    <a:moveTo>
                      <a:pt x="6554" y="1"/>
                    </a:moveTo>
                    <a:lnTo>
                      <a:pt x="6554" y="1"/>
                    </a:lnTo>
                    <a:cubicBezTo>
                      <a:pt x="6554" y="1"/>
                      <a:pt x="11076" y="7642"/>
                      <a:pt x="9473" y="18947"/>
                    </a:cubicBezTo>
                    <a:cubicBezTo>
                      <a:pt x="7871" y="30223"/>
                      <a:pt x="0" y="37406"/>
                      <a:pt x="0" y="37406"/>
                    </a:cubicBezTo>
                    <a:cubicBezTo>
                      <a:pt x="9531" y="35031"/>
                      <a:pt x="12478" y="23726"/>
                      <a:pt x="12021" y="12851"/>
                    </a:cubicBezTo>
                    <a:cubicBezTo>
                      <a:pt x="11591" y="2004"/>
                      <a:pt x="7728" y="459"/>
                      <a:pt x="7728" y="459"/>
                    </a:cubicBezTo>
                    <a:lnTo>
                      <a:pt x="6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5"/>
              <p:cNvSpPr/>
              <p:nvPr/>
            </p:nvSpPr>
            <p:spPr>
              <a:xfrm>
                <a:off x="2388525" y="3424725"/>
                <a:ext cx="551475" cy="413250"/>
              </a:xfrm>
              <a:custGeom>
                <a:avLst/>
                <a:gdLst/>
                <a:ahLst/>
                <a:cxnLst/>
                <a:rect l="l" t="t" r="r" b="b"/>
                <a:pathLst>
                  <a:path w="22059" h="16530" extrusionOk="0">
                    <a:moveTo>
                      <a:pt x="20559" y="0"/>
                    </a:moveTo>
                    <a:cubicBezTo>
                      <a:pt x="11944" y="0"/>
                      <a:pt x="1" y="16530"/>
                      <a:pt x="4429" y="16530"/>
                    </a:cubicBezTo>
                    <a:cubicBezTo>
                      <a:pt x="4962" y="16530"/>
                      <a:pt x="5733" y="16290"/>
                      <a:pt x="6776" y="15752"/>
                    </a:cubicBezTo>
                    <a:cubicBezTo>
                      <a:pt x="16965" y="10486"/>
                      <a:pt x="22059" y="183"/>
                      <a:pt x="22059" y="183"/>
                    </a:cubicBezTo>
                    <a:cubicBezTo>
                      <a:pt x="21574" y="59"/>
                      <a:pt x="21072" y="0"/>
                      <a:pt x="205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5"/>
              <p:cNvSpPr/>
              <p:nvPr/>
            </p:nvSpPr>
            <p:spPr>
              <a:xfrm>
                <a:off x="2351150" y="2529000"/>
                <a:ext cx="761300" cy="1163550"/>
              </a:xfrm>
              <a:custGeom>
                <a:avLst/>
                <a:gdLst/>
                <a:ahLst/>
                <a:cxnLst/>
                <a:rect l="l" t="t" r="r" b="b"/>
                <a:pathLst>
                  <a:path w="30452" h="46542" extrusionOk="0">
                    <a:moveTo>
                      <a:pt x="16991" y="1"/>
                    </a:moveTo>
                    <a:cubicBezTo>
                      <a:pt x="11736" y="1"/>
                      <a:pt x="5509" y="3012"/>
                      <a:pt x="3807" y="9253"/>
                    </a:cubicBezTo>
                    <a:cubicBezTo>
                      <a:pt x="1059" y="19327"/>
                      <a:pt x="0" y="41507"/>
                      <a:pt x="258" y="45027"/>
                    </a:cubicBezTo>
                    <a:cubicBezTo>
                      <a:pt x="338" y="46015"/>
                      <a:pt x="1645" y="46542"/>
                      <a:pt x="3641" y="46542"/>
                    </a:cubicBezTo>
                    <a:cubicBezTo>
                      <a:pt x="8813" y="46542"/>
                      <a:pt x="18605" y="43002"/>
                      <a:pt x="23583" y="34782"/>
                    </a:cubicBezTo>
                    <a:cubicBezTo>
                      <a:pt x="30451" y="23420"/>
                      <a:pt x="27503" y="9196"/>
                      <a:pt x="24298" y="3358"/>
                    </a:cubicBezTo>
                    <a:cubicBezTo>
                      <a:pt x="23078" y="1136"/>
                      <a:pt x="20218" y="1"/>
                      <a:pt x="169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5"/>
              <p:cNvSpPr/>
              <p:nvPr/>
            </p:nvSpPr>
            <p:spPr>
              <a:xfrm>
                <a:off x="2423289" y="1944800"/>
                <a:ext cx="787550" cy="816175"/>
              </a:xfrm>
              <a:custGeom>
                <a:avLst/>
                <a:gdLst/>
                <a:ahLst/>
                <a:cxnLst/>
                <a:rect l="l" t="t"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5"/>
              <p:cNvSpPr/>
              <p:nvPr/>
            </p:nvSpPr>
            <p:spPr>
              <a:xfrm>
                <a:off x="2616600" y="2044450"/>
                <a:ext cx="412475" cy="262800"/>
              </a:xfrm>
              <a:custGeom>
                <a:avLst/>
                <a:gdLst/>
                <a:ahLst/>
                <a:cxnLst/>
                <a:rect l="l" t="t" r="r" b="b"/>
                <a:pathLst>
                  <a:path w="16499" h="10512" extrusionOk="0">
                    <a:moveTo>
                      <a:pt x="9950" y="0"/>
                    </a:moveTo>
                    <a:cubicBezTo>
                      <a:pt x="9740" y="0"/>
                      <a:pt x="9524" y="6"/>
                      <a:pt x="9301" y="16"/>
                    </a:cubicBezTo>
                    <a:cubicBezTo>
                      <a:pt x="3835" y="245"/>
                      <a:pt x="401" y="3994"/>
                      <a:pt x="200" y="4624"/>
                    </a:cubicBezTo>
                    <a:cubicBezTo>
                      <a:pt x="0" y="5225"/>
                      <a:pt x="2089" y="8516"/>
                      <a:pt x="5724" y="9832"/>
                    </a:cubicBezTo>
                    <a:cubicBezTo>
                      <a:pt x="6990" y="10292"/>
                      <a:pt x="8264" y="10511"/>
                      <a:pt x="9465" y="10511"/>
                    </a:cubicBezTo>
                    <a:cubicBezTo>
                      <a:pt x="12908" y="10511"/>
                      <a:pt x="15759" y="8708"/>
                      <a:pt x="16141" y="5568"/>
                    </a:cubicBezTo>
                    <a:cubicBezTo>
                      <a:pt x="16498" y="2850"/>
                      <a:pt x="14906" y="0"/>
                      <a:pt x="9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5"/>
              <p:cNvSpPr/>
              <p:nvPr/>
            </p:nvSpPr>
            <p:spPr>
              <a:xfrm>
                <a:off x="2924250" y="2526075"/>
                <a:ext cx="59500" cy="132950"/>
              </a:xfrm>
              <a:custGeom>
                <a:avLst/>
                <a:gdLst/>
                <a:ahLst/>
                <a:cxnLst/>
                <a:rect l="l" t="t" r="r" b="b"/>
                <a:pathLst>
                  <a:path w="2380" h="5318" extrusionOk="0">
                    <a:moveTo>
                      <a:pt x="1808" y="1"/>
                    </a:moveTo>
                    <a:cubicBezTo>
                      <a:pt x="1489" y="1"/>
                      <a:pt x="1110" y="47"/>
                      <a:pt x="916" y="241"/>
                    </a:cubicBezTo>
                    <a:cubicBezTo>
                      <a:pt x="573" y="584"/>
                      <a:pt x="0" y="4133"/>
                      <a:pt x="716" y="4992"/>
                    </a:cubicBezTo>
                    <a:cubicBezTo>
                      <a:pt x="901" y="5214"/>
                      <a:pt x="1108" y="5318"/>
                      <a:pt x="1307" y="5318"/>
                    </a:cubicBezTo>
                    <a:cubicBezTo>
                      <a:pt x="1875" y="5318"/>
                      <a:pt x="2380" y="4474"/>
                      <a:pt x="2147" y="3160"/>
                    </a:cubicBezTo>
                    <a:cubicBezTo>
                      <a:pt x="1975" y="2130"/>
                      <a:pt x="2032" y="1042"/>
                      <a:pt x="2347" y="40"/>
                    </a:cubicBezTo>
                    <a:cubicBezTo>
                      <a:pt x="2347" y="40"/>
                      <a:pt x="2103" y="1"/>
                      <a:pt x="18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5"/>
              <p:cNvSpPr/>
              <p:nvPr/>
            </p:nvSpPr>
            <p:spPr>
              <a:xfrm>
                <a:off x="2890625" y="2328875"/>
                <a:ext cx="262600" cy="214675"/>
              </a:xfrm>
              <a:custGeom>
                <a:avLst/>
                <a:gdLst/>
                <a:ahLst/>
                <a:cxnLst/>
                <a:rect l="l" t="t" r="r" b="b"/>
                <a:pathLst>
                  <a:path w="10504" h="8587" extrusionOk="0">
                    <a:moveTo>
                      <a:pt x="4837" y="1"/>
                    </a:moveTo>
                    <a:cubicBezTo>
                      <a:pt x="3692" y="602"/>
                      <a:pt x="2719" y="1489"/>
                      <a:pt x="2032" y="2605"/>
                    </a:cubicBezTo>
                    <a:cubicBezTo>
                      <a:pt x="945" y="4437"/>
                      <a:pt x="0" y="6612"/>
                      <a:pt x="2032" y="8587"/>
                    </a:cubicBezTo>
                    <a:cubicBezTo>
                      <a:pt x="2032" y="8587"/>
                      <a:pt x="7441" y="8129"/>
                      <a:pt x="10418" y="5839"/>
                    </a:cubicBezTo>
                    <a:cubicBezTo>
                      <a:pt x="10418" y="5839"/>
                      <a:pt x="10503" y="3779"/>
                      <a:pt x="7842" y="2405"/>
                    </a:cubicBezTo>
                    <a:cubicBezTo>
                      <a:pt x="5180" y="1003"/>
                      <a:pt x="4837" y="1"/>
                      <a:pt x="4837" y="1"/>
                    </a:cubicBezTo>
                    <a:close/>
                  </a:path>
                </a:pathLst>
              </a:custGeom>
              <a:solidFill>
                <a:srgbClr val="202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5"/>
              <p:cNvSpPr/>
              <p:nvPr/>
            </p:nvSpPr>
            <p:spPr>
              <a:xfrm>
                <a:off x="2821225" y="2327050"/>
                <a:ext cx="218225" cy="172750"/>
              </a:xfrm>
              <a:custGeom>
                <a:avLst/>
                <a:gdLst/>
                <a:ahLst/>
                <a:cxnLst/>
                <a:rect l="l" t="t" r="r" b="b"/>
                <a:pathLst>
                  <a:path w="8729" h="6910" extrusionOk="0">
                    <a:moveTo>
                      <a:pt x="3902" y="0"/>
                    </a:moveTo>
                    <a:cubicBezTo>
                      <a:pt x="3030" y="0"/>
                      <a:pt x="2221" y="123"/>
                      <a:pt x="1717" y="503"/>
                    </a:cubicBezTo>
                    <a:cubicBezTo>
                      <a:pt x="544" y="1362"/>
                      <a:pt x="0" y="3136"/>
                      <a:pt x="515" y="4853"/>
                    </a:cubicBezTo>
                    <a:cubicBezTo>
                      <a:pt x="947" y="6378"/>
                      <a:pt x="1808" y="6910"/>
                      <a:pt x="2797" y="6910"/>
                    </a:cubicBezTo>
                    <a:cubicBezTo>
                      <a:pt x="2921" y="6910"/>
                      <a:pt x="3048" y="6901"/>
                      <a:pt x="3177" y="6885"/>
                    </a:cubicBezTo>
                    <a:cubicBezTo>
                      <a:pt x="4350" y="6714"/>
                      <a:pt x="5552" y="5082"/>
                      <a:pt x="6182" y="4052"/>
                    </a:cubicBezTo>
                    <a:cubicBezTo>
                      <a:pt x="6783" y="2993"/>
                      <a:pt x="8271" y="1820"/>
                      <a:pt x="8500" y="1534"/>
                    </a:cubicBezTo>
                    <a:cubicBezTo>
                      <a:pt x="8729" y="1247"/>
                      <a:pt x="7985" y="446"/>
                      <a:pt x="7155" y="332"/>
                    </a:cubicBezTo>
                    <a:cubicBezTo>
                      <a:pt x="6338" y="217"/>
                      <a:pt x="5064" y="0"/>
                      <a:pt x="3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5"/>
              <p:cNvSpPr/>
              <p:nvPr/>
            </p:nvSpPr>
            <p:spPr>
              <a:xfrm>
                <a:off x="3005100" y="2175775"/>
                <a:ext cx="284775" cy="437175"/>
              </a:xfrm>
              <a:custGeom>
                <a:avLst/>
                <a:gdLst/>
                <a:ahLst/>
                <a:cxnLst/>
                <a:rect l="l" t="t" r="r" b="b"/>
                <a:pathLst>
                  <a:path w="11391" h="17487" extrusionOk="0">
                    <a:moveTo>
                      <a:pt x="7470" y="0"/>
                    </a:moveTo>
                    <a:cubicBezTo>
                      <a:pt x="4780" y="1574"/>
                      <a:pt x="4551" y="3263"/>
                      <a:pt x="2919" y="4522"/>
                    </a:cubicBezTo>
                    <a:cubicBezTo>
                      <a:pt x="1288" y="5781"/>
                      <a:pt x="0" y="5867"/>
                      <a:pt x="172" y="6440"/>
                    </a:cubicBezTo>
                    <a:cubicBezTo>
                      <a:pt x="830" y="8386"/>
                      <a:pt x="5495" y="9044"/>
                      <a:pt x="5667" y="12307"/>
                    </a:cubicBezTo>
                    <a:cubicBezTo>
                      <a:pt x="5867" y="15598"/>
                      <a:pt x="1861" y="17487"/>
                      <a:pt x="1861" y="17487"/>
                    </a:cubicBezTo>
                    <a:cubicBezTo>
                      <a:pt x="4350" y="17401"/>
                      <a:pt x="6726" y="16313"/>
                      <a:pt x="8414" y="14453"/>
                    </a:cubicBezTo>
                    <a:cubicBezTo>
                      <a:pt x="10389" y="12278"/>
                      <a:pt x="11391" y="9388"/>
                      <a:pt x="11133" y="6468"/>
                    </a:cubicBezTo>
                    <a:cubicBezTo>
                      <a:pt x="10933" y="4322"/>
                      <a:pt x="10017" y="2347"/>
                      <a:pt x="8500" y="830"/>
                    </a:cubicBezTo>
                    <a:cubicBezTo>
                      <a:pt x="8185" y="516"/>
                      <a:pt x="7842" y="229"/>
                      <a:pt x="7470" y="0"/>
                    </a:cubicBezTo>
                    <a:close/>
                  </a:path>
                </a:pathLst>
              </a:custGeom>
              <a:solidFill>
                <a:srgbClr val="2C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5"/>
              <p:cNvSpPr/>
              <p:nvPr/>
            </p:nvSpPr>
            <p:spPr>
              <a:xfrm>
                <a:off x="2263850" y="3551500"/>
                <a:ext cx="436250" cy="789075"/>
              </a:xfrm>
              <a:custGeom>
                <a:avLst/>
                <a:gdLst/>
                <a:ahLst/>
                <a:cxnLst/>
                <a:rect l="l" t="t" r="r" b="b"/>
                <a:pathLst>
                  <a:path w="17450" h="31563" extrusionOk="0">
                    <a:moveTo>
                      <a:pt x="15105" y="1"/>
                    </a:moveTo>
                    <a:cubicBezTo>
                      <a:pt x="11628" y="1"/>
                      <a:pt x="4851" y="3967"/>
                      <a:pt x="2777" y="7934"/>
                    </a:cubicBezTo>
                    <a:cubicBezTo>
                      <a:pt x="2777" y="7934"/>
                      <a:pt x="344" y="16262"/>
                      <a:pt x="172" y="22959"/>
                    </a:cubicBezTo>
                    <a:cubicBezTo>
                      <a:pt x="1" y="29684"/>
                      <a:pt x="87" y="30371"/>
                      <a:pt x="745" y="31430"/>
                    </a:cubicBezTo>
                    <a:cubicBezTo>
                      <a:pt x="799" y="31520"/>
                      <a:pt x="850" y="31562"/>
                      <a:pt x="903" y="31562"/>
                    </a:cubicBezTo>
                    <a:cubicBezTo>
                      <a:pt x="1350" y="31562"/>
                      <a:pt x="1812" y="28426"/>
                      <a:pt x="3607" y="24991"/>
                    </a:cubicBezTo>
                    <a:cubicBezTo>
                      <a:pt x="4151" y="23960"/>
                      <a:pt x="4752" y="22987"/>
                      <a:pt x="5467" y="22072"/>
                    </a:cubicBezTo>
                    <a:cubicBezTo>
                      <a:pt x="8443" y="18237"/>
                      <a:pt x="13566" y="11540"/>
                      <a:pt x="15970" y="6073"/>
                    </a:cubicBezTo>
                    <a:cubicBezTo>
                      <a:pt x="16485" y="4900"/>
                      <a:pt x="16886" y="3669"/>
                      <a:pt x="17144" y="2410"/>
                    </a:cubicBezTo>
                    <a:cubicBezTo>
                      <a:pt x="17449" y="705"/>
                      <a:pt x="16570" y="1"/>
                      <a:pt x="15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5"/>
              <p:cNvSpPr/>
              <p:nvPr/>
            </p:nvSpPr>
            <p:spPr>
              <a:xfrm>
                <a:off x="2263150" y="3551500"/>
                <a:ext cx="436950" cy="789075"/>
              </a:xfrm>
              <a:custGeom>
                <a:avLst/>
                <a:gdLst/>
                <a:ahLst/>
                <a:cxnLst/>
                <a:rect l="l" t="t" r="r" b="b"/>
                <a:pathLst>
                  <a:path w="17478" h="31563" extrusionOk="0">
                    <a:moveTo>
                      <a:pt x="15132" y="1"/>
                    </a:moveTo>
                    <a:cubicBezTo>
                      <a:pt x="11653" y="1"/>
                      <a:pt x="4870" y="3967"/>
                      <a:pt x="2776" y="7934"/>
                    </a:cubicBezTo>
                    <a:cubicBezTo>
                      <a:pt x="2776" y="7934"/>
                      <a:pt x="344" y="16262"/>
                      <a:pt x="172" y="22959"/>
                    </a:cubicBezTo>
                    <a:cubicBezTo>
                      <a:pt x="0" y="29684"/>
                      <a:pt x="115" y="30371"/>
                      <a:pt x="744" y="31430"/>
                    </a:cubicBezTo>
                    <a:cubicBezTo>
                      <a:pt x="801" y="31520"/>
                      <a:pt x="855" y="31562"/>
                      <a:pt x="909" y="31562"/>
                    </a:cubicBezTo>
                    <a:cubicBezTo>
                      <a:pt x="1372" y="31562"/>
                      <a:pt x="1812" y="28426"/>
                      <a:pt x="3606" y="24991"/>
                    </a:cubicBezTo>
                    <a:cubicBezTo>
                      <a:pt x="3520" y="24934"/>
                      <a:pt x="3434" y="24876"/>
                      <a:pt x="3349" y="24790"/>
                    </a:cubicBezTo>
                    <a:cubicBezTo>
                      <a:pt x="2662" y="24247"/>
                      <a:pt x="2604" y="23245"/>
                      <a:pt x="2633" y="22358"/>
                    </a:cubicBezTo>
                    <a:cubicBezTo>
                      <a:pt x="2776" y="18151"/>
                      <a:pt x="3806" y="13514"/>
                      <a:pt x="7269" y="11139"/>
                    </a:cubicBezTo>
                    <a:cubicBezTo>
                      <a:pt x="8729" y="10166"/>
                      <a:pt x="10475" y="9679"/>
                      <a:pt x="12049" y="8907"/>
                    </a:cubicBezTo>
                    <a:cubicBezTo>
                      <a:pt x="13508" y="8220"/>
                      <a:pt x="14854" y="7247"/>
                      <a:pt x="15998" y="6073"/>
                    </a:cubicBezTo>
                    <a:cubicBezTo>
                      <a:pt x="16513" y="4900"/>
                      <a:pt x="16914" y="3669"/>
                      <a:pt x="17172" y="2410"/>
                    </a:cubicBezTo>
                    <a:cubicBezTo>
                      <a:pt x="17477" y="705"/>
                      <a:pt x="16598" y="1"/>
                      <a:pt x="15132" y="1"/>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5"/>
              <p:cNvSpPr/>
              <p:nvPr/>
            </p:nvSpPr>
            <p:spPr>
              <a:xfrm>
                <a:off x="2263750" y="2971375"/>
                <a:ext cx="652650" cy="836775"/>
              </a:xfrm>
              <a:custGeom>
                <a:avLst/>
                <a:gdLst/>
                <a:ahLst/>
                <a:cxnLst/>
                <a:rect l="l" t="t" r="r" b="b"/>
                <a:pathLst>
                  <a:path w="26106" h="33471" extrusionOk="0">
                    <a:moveTo>
                      <a:pt x="25848" y="1"/>
                    </a:moveTo>
                    <a:lnTo>
                      <a:pt x="2981" y="16428"/>
                    </a:lnTo>
                    <a:cubicBezTo>
                      <a:pt x="2981" y="16428"/>
                      <a:pt x="2724" y="21465"/>
                      <a:pt x="1836" y="26846"/>
                    </a:cubicBezTo>
                    <a:cubicBezTo>
                      <a:pt x="996" y="31944"/>
                      <a:pt x="1" y="33471"/>
                      <a:pt x="1555" y="33471"/>
                    </a:cubicBezTo>
                    <a:cubicBezTo>
                      <a:pt x="1641" y="33471"/>
                      <a:pt x="1734" y="33466"/>
                      <a:pt x="1836" y="33457"/>
                    </a:cubicBezTo>
                    <a:cubicBezTo>
                      <a:pt x="3725" y="33285"/>
                      <a:pt x="5729" y="30738"/>
                      <a:pt x="5872" y="30566"/>
                    </a:cubicBezTo>
                    <a:lnTo>
                      <a:pt x="5872" y="30566"/>
                    </a:lnTo>
                    <a:cubicBezTo>
                      <a:pt x="5757" y="30738"/>
                      <a:pt x="4727" y="32427"/>
                      <a:pt x="5442" y="32656"/>
                    </a:cubicBezTo>
                    <a:cubicBezTo>
                      <a:pt x="5486" y="32670"/>
                      <a:pt x="5537" y="32678"/>
                      <a:pt x="5595" y="32678"/>
                    </a:cubicBezTo>
                    <a:cubicBezTo>
                      <a:pt x="6544" y="32678"/>
                      <a:pt x="9416" y="30772"/>
                      <a:pt x="11195" y="28992"/>
                    </a:cubicBezTo>
                    <a:lnTo>
                      <a:pt x="11195" y="28992"/>
                    </a:lnTo>
                    <a:cubicBezTo>
                      <a:pt x="10851" y="29422"/>
                      <a:pt x="10479" y="30023"/>
                      <a:pt x="10851" y="30280"/>
                    </a:cubicBezTo>
                    <a:cubicBezTo>
                      <a:pt x="10892" y="30309"/>
                      <a:pt x="10956" y="30324"/>
                      <a:pt x="11043" y="30324"/>
                    </a:cubicBezTo>
                    <a:cubicBezTo>
                      <a:pt x="11380" y="30324"/>
                      <a:pt x="12051" y="30095"/>
                      <a:pt x="12941" y="29593"/>
                    </a:cubicBezTo>
                    <a:cubicBezTo>
                      <a:pt x="15144" y="28305"/>
                      <a:pt x="18693" y="25272"/>
                      <a:pt x="21698" y="19863"/>
                    </a:cubicBezTo>
                    <a:cubicBezTo>
                      <a:pt x="22499" y="18403"/>
                      <a:pt x="23158" y="16886"/>
                      <a:pt x="23673" y="15312"/>
                    </a:cubicBezTo>
                    <a:cubicBezTo>
                      <a:pt x="26105" y="7957"/>
                      <a:pt x="25848" y="1"/>
                      <a:pt x="25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5"/>
              <p:cNvSpPr/>
              <p:nvPr/>
            </p:nvSpPr>
            <p:spPr>
              <a:xfrm>
                <a:off x="2264825" y="2970675"/>
                <a:ext cx="651575" cy="836875"/>
              </a:xfrm>
              <a:custGeom>
                <a:avLst/>
                <a:gdLst/>
                <a:ahLst/>
                <a:cxnLst/>
                <a:rect l="l" t="t" r="r" b="b"/>
                <a:pathLst>
                  <a:path w="26063" h="33475" extrusionOk="0">
                    <a:moveTo>
                      <a:pt x="25834" y="0"/>
                    </a:moveTo>
                    <a:lnTo>
                      <a:pt x="2967" y="16428"/>
                    </a:lnTo>
                    <a:cubicBezTo>
                      <a:pt x="2967" y="16428"/>
                      <a:pt x="2709" y="21465"/>
                      <a:pt x="1822" y="26845"/>
                    </a:cubicBezTo>
                    <a:cubicBezTo>
                      <a:pt x="987" y="31909"/>
                      <a:pt x="0" y="33474"/>
                      <a:pt x="1509" y="33474"/>
                    </a:cubicBezTo>
                    <a:cubicBezTo>
                      <a:pt x="1603" y="33474"/>
                      <a:pt x="1707" y="33468"/>
                      <a:pt x="1822" y="33456"/>
                    </a:cubicBezTo>
                    <a:cubicBezTo>
                      <a:pt x="3682" y="33313"/>
                      <a:pt x="5686" y="30766"/>
                      <a:pt x="5829" y="30566"/>
                    </a:cubicBezTo>
                    <a:lnTo>
                      <a:pt x="5829" y="30566"/>
                    </a:lnTo>
                    <a:cubicBezTo>
                      <a:pt x="5743" y="30737"/>
                      <a:pt x="4713" y="32426"/>
                      <a:pt x="5428" y="32684"/>
                    </a:cubicBezTo>
                    <a:cubicBezTo>
                      <a:pt x="5465" y="32695"/>
                      <a:pt x="5509" y="32701"/>
                      <a:pt x="5559" y="32701"/>
                    </a:cubicBezTo>
                    <a:cubicBezTo>
                      <a:pt x="6468" y="32701"/>
                      <a:pt x="9390" y="30782"/>
                      <a:pt x="11180" y="28992"/>
                    </a:cubicBezTo>
                    <a:lnTo>
                      <a:pt x="11180" y="28992"/>
                    </a:lnTo>
                    <a:cubicBezTo>
                      <a:pt x="10837" y="29450"/>
                      <a:pt x="10465" y="30022"/>
                      <a:pt x="10837" y="30280"/>
                    </a:cubicBezTo>
                    <a:cubicBezTo>
                      <a:pt x="10880" y="30316"/>
                      <a:pt x="10949" y="30335"/>
                      <a:pt x="11042" y="30335"/>
                    </a:cubicBezTo>
                    <a:cubicBezTo>
                      <a:pt x="11384" y="30335"/>
                      <a:pt x="12049" y="30087"/>
                      <a:pt x="12926" y="29593"/>
                    </a:cubicBezTo>
                    <a:cubicBezTo>
                      <a:pt x="12554" y="29535"/>
                      <a:pt x="12211" y="29364"/>
                      <a:pt x="12010" y="29078"/>
                    </a:cubicBezTo>
                    <a:cubicBezTo>
                      <a:pt x="11610" y="28534"/>
                      <a:pt x="11638" y="27790"/>
                      <a:pt x="12068" y="27275"/>
                    </a:cubicBezTo>
                    <a:lnTo>
                      <a:pt x="12068" y="27275"/>
                    </a:lnTo>
                    <a:lnTo>
                      <a:pt x="9149" y="29535"/>
                    </a:lnTo>
                    <a:cubicBezTo>
                      <a:pt x="8920" y="29764"/>
                      <a:pt x="8605" y="29907"/>
                      <a:pt x="8290" y="29993"/>
                    </a:cubicBezTo>
                    <a:cubicBezTo>
                      <a:pt x="8252" y="29998"/>
                      <a:pt x="8214" y="30000"/>
                      <a:pt x="8178" y="30000"/>
                    </a:cubicBezTo>
                    <a:cubicBezTo>
                      <a:pt x="7233" y="30000"/>
                      <a:pt x="6895" y="28610"/>
                      <a:pt x="7088" y="27618"/>
                    </a:cubicBezTo>
                    <a:cubicBezTo>
                      <a:pt x="7431" y="25758"/>
                      <a:pt x="8376" y="24041"/>
                      <a:pt x="9750" y="22724"/>
                    </a:cubicBezTo>
                    <a:cubicBezTo>
                      <a:pt x="10923" y="21608"/>
                      <a:pt x="12468" y="20721"/>
                      <a:pt x="12955" y="19147"/>
                    </a:cubicBezTo>
                    <a:cubicBezTo>
                      <a:pt x="13285" y="19281"/>
                      <a:pt x="13625" y="19345"/>
                      <a:pt x="13961" y="19345"/>
                    </a:cubicBezTo>
                    <a:cubicBezTo>
                      <a:pt x="15052" y="19345"/>
                      <a:pt x="16088" y="18674"/>
                      <a:pt x="16504" y="17601"/>
                    </a:cubicBezTo>
                    <a:cubicBezTo>
                      <a:pt x="16786" y="17669"/>
                      <a:pt x="17069" y="17702"/>
                      <a:pt x="17347" y="17702"/>
                    </a:cubicBezTo>
                    <a:cubicBezTo>
                      <a:pt x="18822" y="17702"/>
                      <a:pt x="20181" y="16784"/>
                      <a:pt x="20711" y="15340"/>
                    </a:cubicBezTo>
                    <a:lnTo>
                      <a:pt x="20711" y="15340"/>
                    </a:lnTo>
                    <a:cubicBezTo>
                      <a:pt x="20598" y="15699"/>
                      <a:pt x="20907" y="15819"/>
                      <a:pt x="21359" y="15819"/>
                    </a:cubicBezTo>
                    <a:cubicBezTo>
                      <a:pt x="22171" y="15819"/>
                      <a:pt x="23444" y="15432"/>
                      <a:pt x="23573" y="15340"/>
                    </a:cubicBezTo>
                    <a:lnTo>
                      <a:pt x="23630" y="15340"/>
                    </a:lnTo>
                    <a:cubicBezTo>
                      <a:pt x="26062" y="7985"/>
                      <a:pt x="25834" y="1"/>
                      <a:pt x="25834" y="0"/>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5"/>
              <p:cNvSpPr/>
              <p:nvPr/>
            </p:nvSpPr>
            <p:spPr>
              <a:xfrm>
                <a:off x="2306650" y="2677075"/>
                <a:ext cx="643375" cy="853875"/>
              </a:xfrm>
              <a:custGeom>
                <a:avLst/>
                <a:gdLst/>
                <a:ahLst/>
                <a:cxnLst/>
                <a:rect l="l" t="t" r="r" b="b"/>
                <a:pathLst>
                  <a:path w="25735" h="34155" extrusionOk="0">
                    <a:moveTo>
                      <a:pt x="17912" y="0"/>
                    </a:moveTo>
                    <a:cubicBezTo>
                      <a:pt x="14607" y="0"/>
                      <a:pt x="8543" y="1610"/>
                      <a:pt x="4728" y="10914"/>
                    </a:cubicBezTo>
                    <a:cubicBezTo>
                      <a:pt x="1" y="22400"/>
                      <a:pt x="461" y="34155"/>
                      <a:pt x="2670" y="34155"/>
                    </a:cubicBezTo>
                    <a:cubicBezTo>
                      <a:pt x="2735" y="34155"/>
                      <a:pt x="2801" y="34145"/>
                      <a:pt x="2868" y="34125"/>
                    </a:cubicBezTo>
                    <a:cubicBezTo>
                      <a:pt x="5100" y="33466"/>
                      <a:pt x="6073" y="29717"/>
                      <a:pt x="6216" y="29231"/>
                    </a:cubicBezTo>
                    <a:lnTo>
                      <a:pt x="6216" y="29231"/>
                    </a:lnTo>
                    <a:cubicBezTo>
                      <a:pt x="6141" y="29610"/>
                      <a:pt x="5775" y="31971"/>
                      <a:pt x="7165" y="31971"/>
                    </a:cubicBezTo>
                    <a:cubicBezTo>
                      <a:pt x="7350" y="31971"/>
                      <a:pt x="7566" y="31929"/>
                      <a:pt x="7819" y="31835"/>
                    </a:cubicBezTo>
                    <a:cubicBezTo>
                      <a:pt x="8162" y="31663"/>
                      <a:pt x="8477" y="31463"/>
                      <a:pt x="8763" y="31177"/>
                    </a:cubicBezTo>
                    <a:cubicBezTo>
                      <a:pt x="10480" y="29546"/>
                      <a:pt x="11511" y="25740"/>
                      <a:pt x="11511" y="25739"/>
                    </a:cubicBezTo>
                    <a:lnTo>
                      <a:pt x="11511" y="25739"/>
                    </a:lnTo>
                    <a:cubicBezTo>
                      <a:pt x="11511" y="25740"/>
                      <a:pt x="10966" y="29661"/>
                      <a:pt x="12275" y="29661"/>
                    </a:cubicBezTo>
                    <a:cubicBezTo>
                      <a:pt x="12340" y="29661"/>
                      <a:pt x="12409" y="29652"/>
                      <a:pt x="12484" y="29631"/>
                    </a:cubicBezTo>
                    <a:cubicBezTo>
                      <a:pt x="14086" y="29174"/>
                      <a:pt x="16032" y="23967"/>
                      <a:pt x="16033" y="23965"/>
                    </a:cubicBezTo>
                    <a:lnTo>
                      <a:pt x="16033" y="23965"/>
                    </a:lnTo>
                    <a:cubicBezTo>
                      <a:pt x="16032" y="23966"/>
                      <a:pt x="14715" y="28030"/>
                      <a:pt x="16492" y="28030"/>
                    </a:cubicBezTo>
                    <a:cubicBezTo>
                      <a:pt x="16510" y="28030"/>
                      <a:pt x="16529" y="28030"/>
                      <a:pt x="16548" y="28029"/>
                    </a:cubicBezTo>
                    <a:cubicBezTo>
                      <a:pt x="18007" y="27971"/>
                      <a:pt x="19066" y="24966"/>
                      <a:pt x="19467" y="23679"/>
                    </a:cubicBezTo>
                    <a:lnTo>
                      <a:pt x="19467" y="23679"/>
                    </a:lnTo>
                    <a:cubicBezTo>
                      <a:pt x="19274" y="24506"/>
                      <a:pt x="19081" y="25917"/>
                      <a:pt x="20116" y="25917"/>
                    </a:cubicBezTo>
                    <a:cubicBezTo>
                      <a:pt x="20156" y="25917"/>
                      <a:pt x="20197" y="25915"/>
                      <a:pt x="20240" y="25911"/>
                    </a:cubicBezTo>
                    <a:cubicBezTo>
                      <a:pt x="21900" y="25739"/>
                      <a:pt x="22901" y="22019"/>
                      <a:pt x="24304" y="17182"/>
                    </a:cubicBezTo>
                    <a:cubicBezTo>
                      <a:pt x="25735" y="12317"/>
                      <a:pt x="25334" y="1756"/>
                      <a:pt x="19896" y="211"/>
                    </a:cubicBezTo>
                    <a:lnTo>
                      <a:pt x="19696" y="182"/>
                    </a:lnTo>
                    <a:cubicBezTo>
                      <a:pt x="19289" y="86"/>
                      <a:pt x="18674" y="0"/>
                      <a:pt x="179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5"/>
              <p:cNvSpPr/>
              <p:nvPr/>
            </p:nvSpPr>
            <p:spPr>
              <a:xfrm>
                <a:off x="2837675" y="2132825"/>
                <a:ext cx="32925" cy="81625"/>
              </a:xfrm>
              <a:custGeom>
                <a:avLst/>
                <a:gdLst/>
                <a:ahLst/>
                <a:cxnLst/>
                <a:rect l="l" t="t" r="r" b="b"/>
                <a:pathLst>
                  <a:path w="1317" h="3265" extrusionOk="0">
                    <a:moveTo>
                      <a:pt x="840" y="0"/>
                    </a:moveTo>
                    <a:cubicBezTo>
                      <a:pt x="532" y="0"/>
                      <a:pt x="227" y="678"/>
                      <a:pt x="115" y="1575"/>
                    </a:cubicBezTo>
                    <a:cubicBezTo>
                      <a:pt x="0" y="2463"/>
                      <a:pt x="172" y="3235"/>
                      <a:pt x="458" y="3264"/>
                    </a:cubicBezTo>
                    <a:cubicBezTo>
                      <a:pt x="465" y="3264"/>
                      <a:pt x="471" y="3265"/>
                      <a:pt x="477" y="3265"/>
                    </a:cubicBezTo>
                    <a:cubicBezTo>
                      <a:pt x="787" y="3265"/>
                      <a:pt x="1119" y="2587"/>
                      <a:pt x="1231" y="1690"/>
                    </a:cubicBezTo>
                    <a:cubicBezTo>
                      <a:pt x="1317" y="803"/>
                      <a:pt x="1174" y="30"/>
                      <a:pt x="859" y="1"/>
                    </a:cubicBezTo>
                    <a:cubicBezTo>
                      <a:pt x="853" y="1"/>
                      <a:pt x="846" y="0"/>
                      <a:pt x="8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1" name="Google Shape;1481;p45"/>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45"/>
          <p:cNvGrpSpPr/>
          <p:nvPr/>
        </p:nvGrpSpPr>
        <p:grpSpPr>
          <a:xfrm>
            <a:off x="153671" y="90047"/>
            <a:ext cx="493797" cy="446228"/>
            <a:chOff x="2679436" y="3270400"/>
            <a:chExt cx="752625" cy="689795"/>
          </a:xfrm>
        </p:grpSpPr>
        <p:sp>
          <p:nvSpPr>
            <p:cNvPr id="1483" name="Google Shape;1483;p45"/>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5"/>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5"/>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5"/>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45">
            <a:hlinkClick r:id="rId7"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74" name="TextBox 73"/>
          <p:cNvSpPr txBox="1"/>
          <p:nvPr/>
        </p:nvSpPr>
        <p:spPr>
          <a:xfrm>
            <a:off x="1216745" y="543474"/>
            <a:ext cx="6564618" cy="523220"/>
          </a:xfrm>
          <a:prstGeom prst="rect">
            <a:avLst/>
          </a:prstGeom>
          <a:noFill/>
        </p:spPr>
        <p:txBody>
          <a:bodyPr wrap="none" rtlCol="0">
            <a:spAutoFit/>
          </a:bodyPr>
          <a:lstStyle/>
          <a:p>
            <a:r>
              <a:rPr lang="en-US" sz="2800" b="1" i="1" dirty="0">
                <a:latin typeface="Times New Roman" pitchFamily="18" charset="0"/>
                <a:cs typeface="Times New Roman" pitchFamily="18" charset="0"/>
              </a:rPr>
              <a:t>Trải nghiệm một số hoạt động tạo thư giãn</a:t>
            </a:r>
            <a:endParaRPr lang="en-US" sz="28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46"/>
          <p:cNvSpPr/>
          <p:nvPr/>
        </p:nvSpPr>
        <p:spPr>
          <a:xfrm flipH="1">
            <a:off x="1916870" y="4404360"/>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rot="10800000">
            <a:off x="3581399" y="1047750"/>
            <a:ext cx="5410200" cy="32766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txBox="1">
            <a:spLocks noGrp="1"/>
          </p:cNvSpPr>
          <p:nvPr>
            <p:ph type="title"/>
          </p:nvPr>
        </p:nvSpPr>
        <p:spPr>
          <a:xfrm>
            <a:off x="304800" y="3867150"/>
            <a:ext cx="2819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Spix’s Macaw</a:t>
            </a:r>
            <a:endParaRPr sz="2400" dirty="0"/>
          </a:p>
        </p:txBody>
      </p:sp>
      <p:sp>
        <p:nvSpPr>
          <p:cNvPr id="1495" name="Google Shape;1495;p46"/>
          <p:cNvSpPr txBox="1">
            <a:spLocks noGrp="1"/>
          </p:cNvSpPr>
          <p:nvPr>
            <p:ph type="body" idx="1"/>
          </p:nvPr>
        </p:nvSpPr>
        <p:spPr>
          <a:xfrm>
            <a:off x="3635409" y="1622766"/>
            <a:ext cx="5257800" cy="2272200"/>
          </a:xfrm>
          <a:prstGeom prst="rect">
            <a:avLst/>
          </a:prstGeom>
        </p:spPr>
        <p:txBody>
          <a:bodyPr spcFirstLastPara="1" wrap="square" lIns="91425" tIns="91425" rIns="91425" bIns="91425" anchor="ctr" anchorCtr="0">
            <a:noAutofit/>
          </a:bodyPr>
          <a:lstStyle/>
          <a:p>
            <a:pPr algn="l"/>
            <a:r>
              <a:rPr lang="en-US" sz="2400" b="1" i="1" dirty="0">
                <a:solidFill>
                  <a:srgbClr val="FFFF00"/>
                </a:solidFill>
                <a:latin typeface="Times New Roman" pitchFamily="18" charset="0"/>
                <a:cs typeface="Times New Roman" pitchFamily="18" charset="0"/>
              </a:rPr>
              <a:t>Tạo niềm vui là cách chăm sóc đời sống tinh thần rất hiệu quả. Niềm vui giống như liều thuốc bổ cho tâm hồn tươi mới. </a:t>
            </a:r>
          </a:p>
          <a:p>
            <a:pPr algn="l"/>
            <a:r>
              <a:rPr lang="en-US" sz="2400" b="1" i="1" dirty="0">
                <a:solidFill>
                  <a:srgbClr val="FFFF00"/>
                </a:solidFill>
                <a:latin typeface="Times New Roman" pitchFamily="18" charset="0"/>
                <a:cs typeface="Times New Roman" pitchFamily="18" charset="0"/>
              </a:rPr>
              <a:t>Chúng ta không thể chờ ai đó tặng cho mình niềm vui mà hãy tự mình biết cách làm cho mình vui vẻ.</a:t>
            </a:r>
            <a:endParaRPr lang="en-US" sz="2400" b="1" dirty="0">
              <a:solidFill>
                <a:srgbClr val="FFFF00"/>
              </a:solidFill>
              <a:latin typeface="Times New Roman" pitchFamily="18" charset="0"/>
              <a:cs typeface="Times New Roman" pitchFamily="18" charset="0"/>
            </a:endParaRPr>
          </a:p>
        </p:txBody>
      </p:sp>
      <p:grpSp>
        <p:nvGrpSpPr>
          <p:cNvPr id="1496" name="Google Shape;1496;p46"/>
          <p:cNvGrpSpPr/>
          <p:nvPr/>
        </p:nvGrpSpPr>
        <p:grpSpPr>
          <a:xfrm>
            <a:off x="2257008" y="254225"/>
            <a:ext cx="1140806" cy="1080215"/>
            <a:chOff x="3963749" y="540574"/>
            <a:chExt cx="1216471" cy="1151860"/>
          </a:xfrm>
        </p:grpSpPr>
        <p:sp>
          <p:nvSpPr>
            <p:cNvPr id="1497" name="Google Shape;1497;p46"/>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9" name="Google Shape;1499;p46"/>
          <p:cNvSpPr/>
          <p:nvPr/>
        </p:nvSpPr>
        <p:spPr>
          <a:xfrm>
            <a:off x="609600" y="2038350"/>
            <a:ext cx="2278696" cy="1788751"/>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1" name="Google Shape;1501;p46"/>
          <p:cNvGrpSpPr/>
          <p:nvPr/>
        </p:nvGrpSpPr>
        <p:grpSpPr>
          <a:xfrm>
            <a:off x="153671" y="90047"/>
            <a:ext cx="493797" cy="446228"/>
            <a:chOff x="2679436" y="3270400"/>
            <a:chExt cx="752625" cy="689795"/>
          </a:xfrm>
        </p:grpSpPr>
        <p:sp>
          <p:nvSpPr>
            <p:cNvPr id="1502" name="Google Shape;1502;p46"/>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46">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507" name="Google Shape;1507;p46"/>
          <p:cNvSpPr/>
          <p:nvPr/>
        </p:nvSpPr>
        <p:spPr>
          <a:xfrm>
            <a:off x="-609600" y="3409950"/>
            <a:ext cx="4208533" cy="336020"/>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46"/>
          <p:cNvGrpSpPr/>
          <p:nvPr/>
        </p:nvGrpSpPr>
        <p:grpSpPr>
          <a:xfrm>
            <a:off x="1600200" y="2038350"/>
            <a:ext cx="640062" cy="1938293"/>
            <a:chOff x="1492740" y="972740"/>
            <a:chExt cx="640126" cy="1917962"/>
          </a:xfrm>
        </p:grpSpPr>
        <p:sp>
          <p:nvSpPr>
            <p:cNvPr id="1509" name="Google Shape;1509;p46"/>
            <p:cNvSpPr/>
            <p:nvPr/>
          </p:nvSpPr>
          <p:spPr>
            <a:xfrm>
              <a:off x="1597532" y="972740"/>
              <a:ext cx="486942" cy="503172"/>
            </a:xfrm>
            <a:custGeom>
              <a:avLst/>
              <a:gdLst/>
              <a:ahLst/>
              <a:cxnLst/>
              <a:rect l="l" t="t"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0" name="Google Shape;1510;p46"/>
            <p:cNvGrpSpPr/>
            <p:nvPr/>
          </p:nvGrpSpPr>
          <p:grpSpPr>
            <a:xfrm>
              <a:off x="1492740" y="972740"/>
              <a:ext cx="640126" cy="1917962"/>
              <a:chOff x="2254575" y="1944800"/>
              <a:chExt cx="1035300" cy="3111050"/>
            </a:xfrm>
          </p:grpSpPr>
          <p:sp>
            <p:nvSpPr>
              <p:cNvPr id="1511" name="Google Shape;1511;p46"/>
              <p:cNvSpPr/>
              <p:nvPr/>
            </p:nvSpPr>
            <p:spPr>
              <a:xfrm>
                <a:off x="2254575" y="3735350"/>
                <a:ext cx="313375" cy="1320500"/>
              </a:xfrm>
              <a:custGeom>
                <a:avLst/>
                <a:gdLst/>
                <a:ahLst/>
                <a:cxnLst/>
                <a:rect l="l" t="t" r="r" b="b"/>
                <a:pathLst>
                  <a:path w="12535" h="52820" extrusionOk="0">
                    <a:moveTo>
                      <a:pt x="10000" y="1"/>
                    </a:moveTo>
                    <a:cubicBezTo>
                      <a:pt x="8335" y="1"/>
                      <a:pt x="6079" y="2092"/>
                      <a:pt x="3949" y="10883"/>
                    </a:cubicBezTo>
                    <a:cubicBezTo>
                      <a:pt x="1" y="27177"/>
                      <a:pt x="1374" y="52819"/>
                      <a:pt x="3739" y="52819"/>
                    </a:cubicBezTo>
                    <a:cubicBezTo>
                      <a:pt x="3808" y="52819"/>
                      <a:pt x="3878" y="52797"/>
                      <a:pt x="3949" y="52753"/>
                    </a:cubicBezTo>
                    <a:cubicBezTo>
                      <a:pt x="4579" y="52295"/>
                      <a:pt x="4979" y="51579"/>
                      <a:pt x="5208" y="50520"/>
                    </a:cubicBezTo>
                    <a:cubicBezTo>
                      <a:pt x="5867" y="47515"/>
                      <a:pt x="5294" y="41706"/>
                      <a:pt x="5981" y="32089"/>
                    </a:cubicBezTo>
                    <a:cubicBezTo>
                      <a:pt x="6410" y="25994"/>
                      <a:pt x="7841" y="19011"/>
                      <a:pt x="9272" y="13287"/>
                    </a:cubicBezTo>
                    <a:cubicBezTo>
                      <a:pt x="10904" y="6676"/>
                      <a:pt x="12535" y="1724"/>
                      <a:pt x="12535" y="1724"/>
                    </a:cubicBezTo>
                    <a:cubicBezTo>
                      <a:pt x="12535" y="1724"/>
                      <a:pt x="11511" y="1"/>
                      <a:pt x="10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2254575" y="3734975"/>
                <a:ext cx="313375" cy="1320875"/>
              </a:xfrm>
              <a:custGeom>
                <a:avLst/>
                <a:gdLst/>
                <a:ahLst/>
                <a:cxnLst/>
                <a:rect l="l" t="t" r="r" b="b"/>
                <a:pathLst>
                  <a:path w="12535" h="52835" extrusionOk="0">
                    <a:moveTo>
                      <a:pt x="10009" y="0"/>
                    </a:moveTo>
                    <a:cubicBezTo>
                      <a:pt x="8343" y="0"/>
                      <a:pt x="6083" y="2091"/>
                      <a:pt x="3949" y="10898"/>
                    </a:cubicBezTo>
                    <a:cubicBezTo>
                      <a:pt x="1" y="27219"/>
                      <a:pt x="1374" y="52834"/>
                      <a:pt x="3739" y="52834"/>
                    </a:cubicBezTo>
                    <a:cubicBezTo>
                      <a:pt x="3808" y="52834"/>
                      <a:pt x="3878" y="52812"/>
                      <a:pt x="3949" y="52768"/>
                    </a:cubicBezTo>
                    <a:cubicBezTo>
                      <a:pt x="4579" y="52338"/>
                      <a:pt x="4979" y="51623"/>
                      <a:pt x="5208" y="50535"/>
                    </a:cubicBezTo>
                    <a:lnTo>
                      <a:pt x="5208" y="50535"/>
                    </a:lnTo>
                    <a:cubicBezTo>
                      <a:pt x="5064" y="50580"/>
                      <a:pt x="4917" y="50606"/>
                      <a:pt x="4777" y="50606"/>
                    </a:cubicBezTo>
                    <a:cubicBezTo>
                      <a:pt x="4470" y="50606"/>
                      <a:pt x="4192" y="50486"/>
                      <a:pt x="4035" y="50192"/>
                    </a:cubicBezTo>
                    <a:cubicBezTo>
                      <a:pt x="3921" y="49963"/>
                      <a:pt x="3892" y="49677"/>
                      <a:pt x="3921" y="49419"/>
                    </a:cubicBezTo>
                    <a:cubicBezTo>
                      <a:pt x="3921" y="45355"/>
                      <a:pt x="3921" y="41263"/>
                      <a:pt x="3921" y="37199"/>
                    </a:cubicBezTo>
                    <a:cubicBezTo>
                      <a:pt x="3949" y="32505"/>
                      <a:pt x="3949" y="27754"/>
                      <a:pt x="4922" y="23175"/>
                    </a:cubicBezTo>
                    <a:cubicBezTo>
                      <a:pt x="5638" y="19598"/>
                      <a:pt x="7126" y="16221"/>
                      <a:pt x="9272" y="13273"/>
                    </a:cubicBezTo>
                    <a:cubicBezTo>
                      <a:pt x="10904" y="6662"/>
                      <a:pt x="12535" y="1711"/>
                      <a:pt x="12535" y="1711"/>
                    </a:cubicBezTo>
                    <a:cubicBezTo>
                      <a:pt x="12535" y="1711"/>
                      <a:pt x="11515" y="0"/>
                      <a:pt x="10009" y="0"/>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2781150" y="2633675"/>
                <a:ext cx="311975" cy="935175"/>
              </a:xfrm>
              <a:custGeom>
                <a:avLst/>
                <a:gdLst/>
                <a:ahLst/>
                <a:cxnLst/>
                <a:rect l="l" t="t" r="r" b="b"/>
                <a:pathLst>
                  <a:path w="12479" h="37407" extrusionOk="0">
                    <a:moveTo>
                      <a:pt x="6554" y="1"/>
                    </a:moveTo>
                    <a:lnTo>
                      <a:pt x="6554" y="1"/>
                    </a:lnTo>
                    <a:cubicBezTo>
                      <a:pt x="6554" y="1"/>
                      <a:pt x="11076" y="7642"/>
                      <a:pt x="9473" y="18947"/>
                    </a:cubicBezTo>
                    <a:cubicBezTo>
                      <a:pt x="7871" y="30223"/>
                      <a:pt x="0" y="37406"/>
                      <a:pt x="0" y="37406"/>
                    </a:cubicBezTo>
                    <a:cubicBezTo>
                      <a:pt x="9531" y="35031"/>
                      <a:pt x="12478" y="23726"/>
                      <a:pt x="12021" y="12851"/>
                    </a:cubicBezTo>
                    <a:cubicBezTo>
                      <a:pt x="11591" y="2004"/>
                      <a:pt x="7728" y="459"/>
                      <a:pt x="7728" y="459"/>
                    </a:cubicBezTo>
                    <a:lnTo>
                      <a:pt x="6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2388525" y="3424725"/>
                <a:ext cx="551475" cy="413250"/>
              </a:xfrm>
              <a:custGeom>
                <a:avLst/>
                <a:gdLst/>
                <a:ahLst/>
                <a:cxnLst/>
                <a:rect l="l" t="t" r="r" b="b"/>
                <a:pathLst>
                  <a:path w="22059" h="16530" extrusionOk="0">
                    <a:moveTo>
                      <a:pt x="20559" y="0"/>
                    </a:moveTo>
                    <a:cubicBezTo>
                      <a:pt x="11944" y="0"/>
                      <a:pt x="1" y="16530"/>
                      <a:pt x="4429" y="16530"/>
                    </a:cubicBezTo>
                    <a:cubicBezTo>
                      <a:pt x="4962" y="16530"/>
                      <a:pt x="5733" y="16290"/>
                      <a:pt x="6776" y="15752"/>
                    </a:cubicBezTo>
                    <a:cubicBezTo>
                      <a:pt x="16965" y="10486"/>
                      <a:pt x="22059" y="183"/>
                      <a:pt x="22059" y="183"/>
                    </a:cubicBezTo>
                    <a:cubicBezTo>
                      <a:pt x="21574" y="59"/>
                      <a:pt x="21072" y="0"/>
                      <a:pt x="205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351150" y="2529000"/>
                <a:ext cx="761300" cy="1163550"/>
              </a:xfrm>
              <a:custGeom>
                <a:avLst/>
                <a:gdLst/>
                <a:ahLst/>
                <a:cxnLst/>
                <a:rect l="l" t="t" r="r" b="b"/>
                <a:pathLst>
                  <a:path w="30452" h="46542" extrusionOk="0">
                    <a:moveTo>
                      <a:pt x="16991" y="1"/>
                    </a:moveTo>
                    <a:cubicBezTo>
                      <a:pt x="11736" y="1"/>
                      <a:pt x="5509" y="3012"/>
                      <a:pt x="3807" y="9253"/>
                    </a:cubicBezTo>
                    <a:cubicBezTo>
                      <a:pt x="1059" y="19327"/>
                      <a:pt x="0" y="41507"/>
                      <a:pt x="258" y="45027"/>
                    </a:cubicBezTo>
                    <a:cubicBezTo>
                      <a:pt x="338" y="46015"/>
                      <a:pt x="1645" y="46542"/>
                      <a:pt x="3641" y="46542"/>
                    </a:cubicBezTo>
                    <a:cubicBezTo>
                      <a:pt x="8813" y="46542"/>
                      <a:pt x="18605" y="43002"/>
                      <a:pt x="23583" y="34782"/>
                    </a:cubicBezTo>
                    <a:cubicBezTo>
                      <a:pt x="30451" y="23420"/>
                      <a:pt x="27503" y="9196"/>
                      <a:pt x="24298" y="3358"/>
                    </a:cubicBezTo>
                    <a:cubicBezTo>
                      <a:pt x="23078" y="1136"/>
                      <a:pt x="20218" y="1"/>
                      <a:pt x="169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2423289" y="1944800"/>
                <a:ext cx="787550" cy="816175"/>
              </a:xfrm>
              <a:custGeom>
                <a:avLst/>
                <a:gdLst/>
                <a:ahLst/>
                <a:cxnLst/>
                <a:rect l="l" t="t"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2616600" y="2044450"/>
                <a:ext cx="412475" cy="262800"/>
              </a:xfrm>
              <a:custGeom>
                <a:avLst/>
                <a:gdLst/>
                <a:ahLst/>
                <a:cxnLst/>
                <a:rect l="l" t="t" r="r" b="b"/>
                <a:pathLst>
                  <a:path w="16499" h="10512" extrusionOk="0">
                    <a:moveTo>
                      <a:pt x="9950" y="0"/>
                    </a:moveTo>
                    <a:cubicBezTo>
                      <a:pt x="9740" y="0"/>
                      <a:pt x="9524" y="6"/>
                      <a:pt x="9301" y="16"/>
                    </a:cubicBezTo>
                    <a:cubicBezTo>
                      <a:pt x="3835" y="245"/>
                      <a:pt x="401" y="3994"/>
                      <a:pt x="200" y="4624"/>
                    </a:cubicBezTo>
                    <a:cubicBezTo>
                      <a:pt x="0" y="5225"/>
                      <a:pt x="2089" y="8516"/>
                      <a:pt x="5724" y="9832"/>
                    </a:cubicBezTo>
                    <a:cubicBezTo>
                      <a:pt x="6990" y="10292"/>
                      <a:pt x="8264" y="10511"/>
                      <a:pt x="9465" y="10511"/>
                    </a:cubicBezTo>
                    <a:cubicBezTo>
                      <a:pt x="12908" y="10511"/>
                      <a:pt x="15759" y="8708"/>
                      <a:pt x="16141" y="5568"/>
                    </a:cubicBezTo>
                    <a:cubicBezTo>
                      <a:pt x="16498" y="2850"/>
                      <a:pt x="14906" y="0"/>
                      <a:pt x="9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2924250" y="2526075"/>
                <a:ext cx="59500" cy="132950"/>
              </a:xfrm>
              <a:custGeom>
                <a:avLst/>
                <a:gdLst/>
                <a:ahLst/>
                <a:cxnLst/>
                <a:rect l="l" t="t" r="r" b="b"/>
                <a:pathLst>
                  <a:path w="2380" h="5318" extrusionOk="0">
                    <a:moveTo>
                      <a:pt x="1808" y="1"/>
                    </a:moveTo>
                    <a:cubicBezTo>
                      <a:pt x="1489" y="1"/>
                      <a:pt x="1110" y="47"/>
                      <a:pt x="916" y="241"/>
                    </a:cubicBezTo>
                    <a:cubicBezTo>
                      <a:pt x="573" y="584"/>
                      <a:pt x="0" y="4133"/>
                      <a:pt x="716" y="4992"/>
                    </a:cubicBezTo>
                    <a:cubicBezTo>
                      <a:pt x="901" y="5214"/>
                      <a:pt x="1108" y="5318"/>
                      <a:pt x="1307" y="5318"/>
                    </a:cubicBezTo>
                    <a:cubicBezTo>
                      <a:pt x="1875" y="5318"/>
                      <a:pt x="2380" y="4474"/>
                      <a:pt x="2147" y="3160"/>
                    </a:cubicBezTo>
                    <a:cubicBezTo>
                      <a:pt x="1975" y="2130"/>
                      <a:pt x="2032" y="1042"/>
                      <a:pt x="2347" y="40"/>
                    </a:cubicBezTo>
                    <a:cubicBezTo>
                      <a:pt x="2347" y="40"/>
                      <a:pt x="2103" y="1"/>
                      <a:pt x="18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2890625" y="2328875"/>
                <a:ext cx="262600" cy="214675"/>
              </a:xfrm>
              <a:custGeom>
                <a:avLst/>
                <a:gdLst/>
                <a:ahLst/>
                <a:cxnLst/>
                <a:rect l="l" t="t" r="r" b="b"/>
                <a:pathLst>
                  <a:path w="10504" h="8587" extrusionOk="0">
                    <a:moveTo>
                      <a:pt x="4837" y="1"/>
                    </a:moveTo>
                    <a:cubicBezTo>
                      <a:pt x="3692" y="602"/>
                      <a:pt x="2719" y="1489"/>
                      <a:pt x="2032" y="2605"/>
                    </a:cubicBezTo>
                    <a:cubicBezTo>
                      <a:pt x="945" y="4437"/>
                      <a:pt x="0" y="6612"/>
                      <a:pt x="2032" y="8587"/>
                    </a:cubicBezTo>
                    <a:cubicBezTo>
                      <a:pt x="2032" y="8587"/>
                      <a:pt x="7441" y="8129"/>
                      <a:pt x="10418" y="5839"/>
                    </a:cubicBezTo>
                    <a:cubicBezTo>
                      <a:pt x="10418" y="5839"/>
                      <a:pt x="10503" y="3779"/>
                      <a:pt x="7842" y="2405"/>
                    </a:cubicBezTo>
                    <a:cubicBezTo>
                      <a:pt x="5180" y="1003"/>
                      <a:pt x="4837" y="1"/>
                      <a:pt x="4837" y="1"/>
                    </a:cubicBezTo>
                    <a:close/>
                  </a:path>
                </a:pathLst>
              </a:custGeom>
              <a:solidFill>
                <a:srgbClr val="202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2821225" y="2327050"/>
                <a:ext cx="218225" cy="172750"/>
              </a:xfrm>
              <a:custGeom>
                <a:avLst/>
                <a:gdLst/>
                <a:ahLst/>
                <a:cxnLst/>
                <a:rect l="l" t="t" r="r" b="b"/>
                <a:pathLst>
                  <a:path w="8729" h="6910" extrusionOk="0">
                    <a:moveTo>
                      <a:pt x="3902" y="0"/>
                    </a:moveTo>
                    <a:cubicBezTo>
                      <a:pt x="3030" y="0"/>
                      <a:pt x="2221" y="123"/>
                      <a:pt x="1717" y="503"/>
                    </a:cubicBezTo>
                    <a:cubicBezTo>
                      <a:pt x="544" y="1362"/>
                      <a:pt x="0" y="3136"/>
                      <a:pt x="515" y="4853"/>
                    </a:cubicBezTo>
                    <a:cubicBezTo>
                      <a:pt x="947" y="6378"/>
                      <a:pt x="1808" y="6910"/>
                      <a:pt x="2797" y="6910"/>
                    </a:cubicBezTo>
                    <a:cubicBezTo>
                      <a:pt x="2921" y="6910"/>
                      <a:pt x="3048" y="6901"/>
                      <a:pt x="3177" y="6885"/>
                    </a:cubicBezTo>
                    <a:cubicBezTo>
                      <a:pt x="4350" y="6714"/>
                      <a:pt x="5552" y="5082"/>
                      <a:pt x="6182" y="4052"/>
                    </a:cubicBezTo>
                    <a:cubicBezTo>
                      <a:pt x="6783" y="2993"/>
                      <a:pt x="8271" y="1820"/>
                      <a:pt x="8500" y="1534"/>
                    </a:cubicBezTo>
                    <a:cubicBezTo>
                      <a:pt x="8729" y="1247"/>
                      <a:pt x="7985" y="446"/>
                      <a:pt x="7155" y="332"/>
                    </a:cubicBezTo>
                    <a:cubicBezTo>
                      <a:pt x="6338" y="217"/>
                      <a:pt x="5064" y="0"/>
                      <a:pt x="3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3005100" y="2175775"/>
                <a:ext cx="284775" cy="437175"/>
              </a:xfrm>
              <a:custGeom>
                <a:avLst/>
                <a:gdLst/>
                <a:ahLst/>
                <a:cxnLst/>
                <a:rect l="l" t="t" r="r" b="b"/>
                <a:pathLst>
                  <a:path w="11391" h="17487" extrusionOk="0">
                    <a:moveTo>
                      <a:pt x="7470" y="0"/>
                    </a:moveTo>
                    <a:cubicBezTo>
                      <a:pt x="4780" y="1574"/>
                      <a:pt x="4551" y="3263"/>
                      <a:pt x="2919" y="4522"/>
                    </a:cubicBezTo>
                    <a:cubicBezTo>
                      <a:pt x="1288" y="5781"/>
                      <a:pt x="0" y="5867"/>
                      <a:pt x="172" y="6440"/>
                    </a:cubicBezTo>
                    <a:cubicBezTo>
                      <a:pt x="830" y="8386"/>
                      <a:pt x="5495" y="9044"/>
                      <a:pt x="5667" y="12307"/>
                    </a:cubicBezTo>
                    <a:cubicBezTo>
                      <a:pt x="5867" y="15598"/>
                      <a:pt x="1861" y="17487"/>
                      <a:pt x="1861" y="17487"/>
                    </a:cubicBezTo>
                    <a:cubicBezTo>
                      <a:pt x="4350" y="17401"/>
                      <a:pt x="6726" y="16313"/>
                      <a:pt x="8414" y="14453"/>
                    </a:cubicBezTo>
                    <a:cubicBezTo>
                      <a:pt x="10389" y="12278"/>
                      <a:pt x="11391" y="9388"/>
                      <a:pt x="11133" y="6468"/>
                    </a:cubicBezTo>
                    <a:cubicBezTo>
                      <a:pt x="10933" y="4322"/>
                      <a:pt x="10017" y="2347"/>
                      <a:pt x="8500" y="830"/>
                    </a:cubicBezTo>
                    <a:cubicBezTo>
                      <a:pt x="8185" y="516"/>
                      <a:pt x="7842" y="229"/>
                      <a:pt x="7470" y="0"/>
                    </a:cubicBezTo>
                    <a:close/>
                  </a:path>
                </a:pathLst>
              </a:custGeom>
              <a:solidFill>
                <a:srgbClr val="2C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2263850" y="3551500"/>
                <a:ext cx="436250" cy="789075"/>
              </a:xfrm>
              <a:custGeom>
                <a:avLst/>
                <a:gdLst/>
                <a:ahLst/>
                <a:cxnLst/>
                <a:rect l="l" t="t" r="r" b="b"/>
                <a:pathLst>
                  <a:path w="17450" h="31563" extrusionOk="0">
                    <a:moveTo>
                      <a:pt x="15105" y="1"/>
                    </a:moveTo>
                    <a:cubicBezTo>
                      <a:pt x="11628" y="1"/>
                      <a:pt x="4851" y="3967"/>
                      <a:pt x="2777" y="7934"/>
                    </a:cubicBezTo>
                    <a:cubicBezTo>
                      <a:pt x="2777" y="7934"/>
                      <a:pt x="344" y="16262"/>
                      <a:pt x="172" y="22959"/>
                    </a:cubicBezTo>
                    <a:cubicBezTo>
                      <a:pt x="1" y="29684"/>
                      <a:pt x="87" y="30371"/>
                      <a:pt x="745" y="31430"/>
                    </a:cubicBezTo>
                    <a:cubicBezTo>
                      <a:pt x="799" y="31520"/>
                      <a:pt x="850" y="31562"/>
                      <a:pt x="903" y="31562"/>
                    </a:cubicBezTo>
                    <a:cubicBezTo>
                      <a:pt x="1350" y="31562"/>
                      <a:pt x="1812" y="28426"/>
                      <a:pt x="3607" y="24991"/>
                    </a:cubicBezTo>
                    <a:cubicBezTo>
                      <a:pt x="4151" y="23960"/>
                      <a:pt x="4752" y="22987"/>
                      <a:pt x="5467" y="22072"/>
                    </a:cubicBezTo>
                    <a:cubicBezTo>
                      <a:pt x="8443" y="18237"/>
                      <a:pt x="13566" y="11540"/>
                      <a:pt x="15970" y="6073"/>
                    </a:cubicBezTo>
                    <a:cubicBezTo>
                      <a:pt x="16485" y="4900"/>
                      <a:pt x="16886" y="3669"/>
                      <a:pt x="17144" y="2410"/>
                    </a:cubicBezTo>
                    <a:cubicBezTo>
                      <a:pt x="17449" y="705"/>
                      <a:pt x="16570" y="1"/>
                      <a:pt x="15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2263150" y="3551500"/>
                <a:ext cx="436950" cy="789075"/>
              </a:xfrm>
              <a:custGeom>
                <a:avLst/>
                <a:gdLst/>
                <a:ahLst/>
                <a:cxnLst/>
                <a:rect l="l" t="t" r="r" b="b"/>
                <a:pathLst>
                  <a:path w="17478" h="31563" extrusionOk="0">
                    <a:moveTo>
                      <a:pt x="15132" y="1"/>
                    </a:moveTo>
                    <a:cubicBezTo>
                      <a:pt x="11653" y="1"/>
                      <a:pt x="4870" y="3967"/>
                      <a:pt x="2776" y="7934"/>
                    </a:cubicBezTo>
                    <a:cubicBezTo>
                      <a:pt x="2776" y="7934"/>
                      <a:pt x="344" y="16262"/>
                      <a:pt x="172" y="22959"/>
                    </a:cubicBezTo>
                    <a:cubicBezTo>
                      <a:pt x="0" y="29684"/>
                      <a:pt x="115" y="30371"/>
                      <a:pt x="744" y="31430"/>
                    </a:cubicBezTo>
                    <a:cubicBezTo>
                      <a:pt x="801" y="31520"/>
                      <a:pt x="855" y="31562"/>
                      <a:pt x="909" y="31562"/>
                    </a:cubicBezTo>
                    <a:cubicBezTo>
                      <a:pt x="1372" y="31562"/>
                      <a:pt x="1812" y="28426"/>
                      <a:pt x="3606" y="24991"/>
                    </a:cubicBezTo>
                    <a:cubicBezTo>
                      <a:pt x="3520" y="24934"/>
                      <a:pt x="3434" y="24876"/>
                      <a:pt x="3349" y="24790"/>
                    </a:cubicBezTo>
                    <a:cubicBezTo>
                      <a:pt x="2662" y="24247"/>
                      <a:pt x="2604" y="23245"/>
                      <a:pt x="2633" y="22358"/>
                    </a:cubicBezTo>
                    <a:cubicBezTo>
                      <a:pt x="2776" y="18151"/>
                      <a:pt x="3806" y="13514"/>
                      <a:pt x="7269" y="11139"/>
                    </a:cubicBezTo>
                    <a:cubicBezTo>
                      <a:pt x="8729" y="10166"/>
                      <a:pt x="10475" y="9679"/>
                      <a:pt x="12049" y="8907"/>
                    </a:cubicBezTo>
                    <a:cubicBezTo>
                      <a:pt x="13508" y="8220"/>
                      <a:pt x="14854" y="7247"/>
                      <a:pt x="15998" y="6073"/>
                    </a:cubicBezTo>
                    <a:cubicBezTo>
                      <a:pt x="16513" y="4900"/>
                      <a:pt x="16914" y="3669"/>
                      <a:pt x="17172" y="2410"/>
                    </a:cubicBezTo>
                    <a:cubicBezTo>
                      <a:pt x="17477" y="705"/>
                      <a:pt x="16598" y="1"/>
                      <a:pt x="15132" y="1"/>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263750" y="2971375"/>
                <a:ext cx="652650" cy="836775"/>
              </a:xfrm>
              <a:custGeom>
                <a:avLst/>
                <a:gdLst/>
                <a:ahLst/>
                <a:cxnLst/>
                <a:rect l="l" t="t" r="r" b="b"/>
                <a:pathLst>
                  <a:path w="26106" h="33471" extrusionOk="0">
                    <a:moveTo>
                      <a:pt x="25848" y="1"/>
                    </a:moveTo>
                    <a:lnTo>
                      <a:pt x="2981" y="16428"/>
                    </a:lnTo>
                    <a:cubicBezTo>
                      <a:pt x="2981" y="16428"/>
                      <a:pt x="2724" y="21465"/>
                      <a:pt x="1836" y="26846"/>
                    </a:cubicBezTo>
                    <a:cubicBezTo>
                      <a:pt x="996" y="31944"/>
                      <a:pt x="1" y="33471"/>
                      <a:pt x="1555" y="33471"/>
                    </a:cubicBezTo>
                    <a:cubicBezTo>
                      <a:pt x="1641" y="33471"/>
                      <a:pt x="1734" y="33466"/>
                      <a:pt x="1836" y="33457"/>
                    </a:cubicBezTo>
                    <a:cubicBezTo>
                      <a:pt x="3725" y="33285"/>
                      <a:pt x="5729" y="30738"/>
                      <a:pt x="5872" y="30566"/>
                    </a:cubicBezTo>
                    <a:lnTo>
                      <a:pt x="5872" y="30566"/>
                    </a:lnTo>
                    <a:cubicBezTo>
                      <a:pt x="5757" y="30738"/>
                      <a:pt x="4727" y="32427"/>
                      <a:pt x="5442" y="32656"/>
                    </a:cubicBezTo>
                    <a:cubicBezTo>
                      <a:pt x="5486" y="32670"/>
                      <a:pt x="5537" y="32678"/>
                      <a:pt x="5595" y="32678"/>
                    </a:cubicBezTo>
                    <a:cubicBezTo>
                      <a:pt x="6544" y="32678"/>
                      <a:pt x="9416" y="30772"/>
                      <a:pt x="11195" y="28992"/>
                    </a:cubicBezTo>
                    <a:lnTo>
                      <a:pt x="11195" y="28992"/>
                    </a:lnTo>
                    <a:cubicBezTo>
                      <a:pt x="10851" y="29422"/>
                      <a:pt x="10479" y="30023"/>
                      <a:pt x="10851" y="30280"/>
                    </a:cubicBezTo>
                    <a:cubicBezTo>
                      <a:pt x="10892" y="30309"/>
                      <a:pt x="10956" y="30324"/>
                      <a:pt x="11043" y="30324"/>
                    </a:cubicBezTo>
                    <a:cubicBezTo>
                      <a:pt x="11380" y="30324"/>
                      <a:pt x="12051" y="30095"/>
                      <a:pt x="12941" y="29593"/>
                    </a:cubicBezTo>
                    <a:cubicBezTo>
                      <a:pt x="15144" y="28305"/>
                      <a:pt x="18693" y="25272"/>
                      <a:pt x="21698" y="19863"/>
                    </a:cubicBezTo>
                    <a:cubicBezTo>
                      <a:pt x="22499" y="18403"/>
                      <a:pt x="23158" y="16886"/>
                      <a:pt x="23673" y="15312"/>
                    </a:cubicBezTo>
                    <a:cubicBezTo>
                      <a:pt x="26105" y="7957"/>
                      <a:pt x="25848" y="1"/>
                      <a:pt x="25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264825" y="2970675"/>
                <a:ext cx="651575" cy="836875"/>
              </a:xfrm>
              <a:custGeom>
                <a:avLst/>
                <a:gdLst/>
                <a:ahLst/>
                <a:cxnLst/>
                <a:rect l="l" t="t" r="r" b="b"/>
                <a:pathLst>
                  <a:path w="26063" h="33475" extrusionOk="0">
                    <a:moveTo>
                      <a:pt x="25834" y="0"/>
                    </a:moveTo>
                    <a:lnTo>
                      <a:pt x="2967" y="16428"/>
                    </a:lnTo>
                    <a:cubicBezTo>
                      <a:pt x="2967" y="16428"/>
                      <a:pt x="2709" y="21465"/>
                      <a:pt x="1822" y="26845"/>
                    </a:cubicBezTo>
                    <a:cubicBezTo>
                      <a:pt x="987" y="31909"/>
                      <a:pt x="0" y="33474"/>
                      <a:pt x="1509" y="33474"/>
                    </a:cubicBezTo>
                    <a:cubicBezTo>
                      <a:pt x="1603" y="33474"/>
                      <a:pt x="1707" y="33468"/>
                      <a:pt x="1822" y="33456"/>
                    </a:cubicBezTo>
                    <a:cubicBezTo>
                      <a:pt x="3682" y="33313"/>
                      <a:pt x="5686" y="30766"/>
                      <a:pt x="5829" y="30566"/>
                    </a:cubicBezTo>
                    <a:lnTo>
                      <a:pt x="5829" y="30566"/>
                    </a:lnTo>
                    <a:cubicBezTo>
                      <a:pt x="5743" y="30737"/>
                      <a:pt x="4713" y="32426"/>
                      <a:pt x="5428" y="32684"/>
                    </a:cubicBezTo>
                    <a:cubicBezTo>
                      <a:pt x="5465" y="32695"/>
                      <a:pt x="5509" y="32701"/>
                      <a:pt x="5559" y="32701"/>
                    </a:cubicBezTo>
                    <a:cubicBezTo>
                      <a:pt x="6468" y="32701"/>
                      <a:pt x="9390" y="30782"/>
                      <a:pt x="11180" y="28992"/>
                    </a:cubicBezTo>
                    <a:lnTo>
                      <a:pt x="11180" y="28992"/>
                    </a:lnTo>
                    <a:cubicBezTo>
                      <a:pt x="10837" y="29450"/>
                      <a:pt x="10465" y="30022"/>
                      <a:pt x="10837" y="30280"/>
                    </a:cubicBezTo>
                    <a:cubicBezTo>
                      <a:pt x="10880" y="30316"/>
                      <a:pt x="10949" y="30335"/>
                      <a:pt x="11042" y="30335"/>
                    </a:cubicBezTo>
                    <a:cubicBezTo>
                      <a:pt x="11384" y="30335"/>
                      <a:pt x="12049" y="30087"/>
                      <a:pt x="12926" y="29593"/>
                    </a:cubicBezTo>
                    <a:cubicBezTo>
                      <a:pt x="12554" y="29535"/>
                      <a:pt x="12211" y="29364"/>
                      <a:pt x="12010" y="29078"/>
                    </a:cubicBezTo>
                    <a:cubicBezTo>
                      <a:pt x="11610" y="28534"/>
                      <a:pt x="11638" y="27790"/>
                      <a:pt x="12068" y="27275"/>
                    </a:cubicBezTo>
                    <a:lnTo>
                      <a:pt x="12068" y="27275"/>
                    </a:lnTo>
                    <a:lnTo>
                      <a:pt x="9149" y="29535"/>
                    </a:lnTo>
                    <a:cubicBezTo>
                      <a:pt x="8920" y="29764"/>
                      <a:pt x="8605" y="29907"/>
                      <a:pt x="8290" y="29993"/>
                    </a:cubicBezTo>
                    <a:cubicBezTo>
                      <a:pt x="8252" y="29998"/>
                      <a:pt x="8214" y="30000"/>
                      <a:pt x="8178" y="30000"/>
                    </a:cubicBezTo>
                    <a:cubicBezTo>
                      <a:pt x="7233" y="30000"/>
                      <a:pt x="6895" y="28610"/>
                      <a:pt x="7088" y="27618"/>
                    </a:cubicBezTo>
                    <a:cubicBezTo>
                      <a:pt x="7431" y="25758"/>
                      <a:pt x="8376" y="24041"/>
                      <a:pt x="9750" y="22724"/>
                    </a:cubicBezTo>
                    <a:cubicBezTo>
                      <a:pt x="10923" y="21608"/>
                      <a:pt x="12468" y="20721"/>
                      <a:pt x="12955" y="19147"/>
                    </a:cubicBezTo>
                    <a:cubicBezTo>
                      <a:pt x="13285" y="19281"/>
                      <a:pt x="13625" y="19345"/>
                      <a:pt x="13961" y="19345"/>
                    </a:cubicBezTo>
                    <a:cubicBezTo>
                      <a:pt x="15052" y="19345"/>
                      <a:pt x="16088" y="18674"/>
                      <a:pt x="16504" y="17601"/>
                    </a:cubicBezTo>
                    <a:cubicBezTo>
                      <a:pt x="16786" y="17669"/>
                      <a:pt x="17069" y="17702"/>
                      <a:pt x="17347" y="17702"/>
                    </a:cubicBezTo>
                    <a:cubicBezTo>
                      <a:pt x="18822" y="17702"/>
                      <a:pt x="20181" y="16784"/>
                      <a:pt x="20711" y="15340"/>
                    </a:cubicBezTo>
                    <a:lnTo>
                      <a:pt x="20711" y="15340"/>
                    </a:lnTo>
                    <a:cubicBezTo>
                      <a:pt x="20598" y="15699"/>
                      <a:pt x="20907" y="15819"/>
                      <a:pt x="21359" y="15819"/>
                    </a:cubicBezTo>
                    <a:cubicBezTo>
                      <a:pt x="22171" y="15819"/>
                      <a:pt x="23444" y="15432"/>
                      <a:pt x="23573" y="15340"/>
                    </a:cubicBezTo>
                    <a:lnTo>
                      <a:pt x="23630" y="15340"/>
                    </a:lnTo>
                    <a:cubicBezTo>
                      <a:pt x="26062" y="7985"/>
                      <a:pt x="25834" y="1"/>
                      <a:pt x="25834" y="0"/>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306650" y="2677075"/>
                <a:ext cx="643375" cy="853875"/>
              </a:xfrm>
              <a:custGeom>
                <a:avLst/>
                <a:gdLst/>
                <a:ahLst/>
                <a:cxnLst/>
                <a:rect l="l" t="t" r="r" b="b"/>
                <a:pathLst>
                  <a:path w="25735" h="34155" extrusionOk="0">
                    <a:moveTo>
                      <a:pt x="17912" y="0"/>
                    </a:moveTo>
                    <a:cubicBezTo>
                      <a:pt x="14607" y="0"/>
                      <a:pt x="8543" y="1610"/>
                      <a:pt x="4728" y="10914"/>
                    </a:cubicBezTo>
                    <a:cubicBezTo>
                      <a:pt x="1" y="22400"/>
                      <a:pt x="461" y="34155"/>
                      <a:pt x="2670" y="34155"/>
                    </a:cubicBezTo>
                    <a:cubicBezTo>
                      <a:pt x="2735" y="34155"/>
                      <a:pt x="2801" y="34145"/>
                      <a:pt x="2868" y="34125"/>
                    </a:cubicBezTo>
                    <a:cubicBezTo>
                      <a:pt x="5100" y="33466"/>
                      <a:pt x="6073" y="29717"/>
                      <a:pt x="6216" y="29231"/>
                    </a:cubicBezTo>
                    <a:lnTo>
                      <a:pt x="6216" y="29231"/>
                    </a:lnTo>
                    <a:cubicBezTo>
                      <a:pt x="6141" y="29610"/>
                      <a:pt x="5775" y="31971"/>
                      <a:pt x="7165" y="31971"/>
                    </a:cubicBezTo>
                    <a:cubicBezTo>
                      <a:pt x="7350" y="31971"/>
                      <a:pt x="7566" y="31929"/>
                      <a:pt x="7819" y="31835"/>
                    </a:cubicBezTo>
                    <a:cubicBezTo>
                      <a:pt x="8162" y="31663"/>
                      <a:pt x="8477" y="31463"/>
                      <a:pt x="8763" y="31177"/>
                    </a:cubicBezTo>
                    <a:cubicBezTo>
                      <a:pt x="10480" y="29546"/>
                      <a:pt x="11511" y="25740"/>
                      <a:pt x="11511" y="25739"/>
                    </a:cubicBezTo>
                    <a:lnTo>
                      <a:pt x="11511" y="25739"/>
                    </a:lnTo>
                    <a:cubicBezTo>
                      <a:pt x="11511" y="25740"/>
                      <a:pt x="10966" y="29661"/>
                      <a:pt x="12275" y="29661"/>
                    </a:cubicBezTo>
                    <a:cubicBezTo>
                      <a:pt x="12340" y="29661"/>
                      <a:pt x="12409" y="29652"/>
                      <a:pt x="12484" y="29631"/>
                    </a:cubicBezTo>
                    <a:cubicBezTo>
                      <a:pt x="14086" y="29174"/>
                      <a:pt x="16032" y="23967"/>
                      <a:pt x="16033" y="23965"/>
                    </a:cubicBezTo>
                    <a:lnTo>
                      <a:pt x="16033" y="23965"/>
                    </a:lnTo>
                    <a:cubicBezTo>
                      <a:pt x="16032" y="23966"/>
                      <a:pt x="14715" y="28030"/>
                      <a:pt x="16492" y="28030"/>
                    </a:cubicBezTo>
                    <a:cubicBezTo>
                      <a:pt x="16510" y="28030"/>
                      <a:pt x="16529" y="28030"/>
                      <a:pt x="16548" y="28029"/>
                    </a:cubicBezTo>
                    <a:cubicBezTo>
                      <a:pt x="18007" y="27971"/>
                      <a:pt x="19066" y="24966"/>
                      <a:pt x="19467" y="23679"/>
                    </a:cubicBezTo>
                    <a:lnTo>
                      <a:pt x="19467" y="23679"/>
                    </a:lnTo>
                    <a:cubicBezTo>
                      <a:pt x="19274" y="24506"/>
                      <a:pt x="19081" y="25917"/>
                      <a:pt x="20116" y="25917"/>
                    </a:cubicBezTo>
                    <a:cubicBezTo>
                      <a:pt x="20156" y="25917"/>
                      <a:pt x="20197" y="25915"/>
                      <a:pt x="20240" y="25911"/>
                    </a:cubicBezTo>
                    <a:cubicBezTo>
                      <a:pt x="21900" y="25739"/>
                      <a:pt x="22901" y="22019"/>
                      <a:pt x="24304" y="17182"/>
                    </a:cubicBezTo>
                    <a:cubicBezTo>
                      <a:pt x="25735" y="12317"/>
                      <a:pt x="25334" y="1756"/>
                      <a:pt x="19896" y="211"/>
                    </a:cubicBezTo>
                    <a:lnTo>
                      <a:pt x="19696" y="182"/>
                    </a:lnTo>
                    <a:cubicBezTo>
                      <a:pt x="19289" y="86"/>
                      <a:pt x="18674" y="0"/>
                      <a:pt x="179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837675" y="2132825"/>
                <a:ext cx="32925" cy="81625"/>
              </a:xfrm>
              <a:custGeom>
                <a:avLst/>
                <a:gdLst/>
                <a:ahLst/>
                <a:cxnLst/>
                <a:rect l="l" t="t" r="r" b="b"/>
                <a:pathLst>
                  <a:path w="1317" h="3265" extrusionOk="0">
                    <a:moveTo>
                      <a:pt x="840" y="0"/>
                    </a:moveTo>
                    <a:cubicBezTo>
                      <a:pt x="532" y="0"/>
                      <a:pt x="227" y="678"/>
                      <a:pt x="115" y="1575"/>
                    </a:cubicBezTo>
                    <a:cubicBezTo>
                      <a:pt x="0" y="2463"/>
                      <a:pt x="172" y="3235"/>
                      <a:pt x="458" y="3264"/>
                    </a:cubicBezTo>
                    <a:cubicBezTo>
                      <a:pt x="465" y="3264"/>
                      <a:pt x="471" y="3265"/>
                      <a:pt x="477" y="3265"/>
                    </a:cubicBezTo>
                    <a:cubicBezTo>
                      <a:pt x="787" y="3265"/>
                      <a:pt x="1119" y="2587"/>
                      <a:pt x="1231" y="1690"/>
                    </a:cubicBezTo>
                    <a:cubicBezTo>
                      <a:pt x="1317" y="803"/>
                      <a:pt x="1174" y="30"/>
                      <a:pt x="859" y="1"/>
                    </a:cubicBezTo>
                    <a:cubicBezTo>
                      <a:pt x="853" y="1"/>
                      <a:pt x="846" y="0"/>
                      <a:pt x="8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8" name="Google Shape;1528;p46"/>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a:hlinkClick r:id="rId4"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Next</a:t>
            </a:r>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96"/>
                                        </p:tgtEl>
                                        <p:attrNameLst>
                                          <p:attrName>style.visibility</p:attrName>
                                        </p:attrNameLst>
                                      </p:cBhvr>
                                      <p:to>
                                        <p:strVal val="visible"/>
                                      </p:to>
                                    </p:set>
                                    <p:anim calcmode="lin" valueType="num">
                                      <p:cBhvr additive="base">
                                        <p:cTn id="7" dur="500"/>
                                        <p:tgtEl>
                                          <p:spTgt spid="1496"/>
                                        </p:tgtEl>
                                        <p:attrNameLst>
                                          <p:attrName>ppt_w</p:attrName>
                                        </p:attrNameLst>
                                      </p:cBhvr>
                                      <p:tavLst>
                                        <p:tav tm="0">
                                          <p:val>
                                            <p:strVal val="0"/>
                                          </p:val>
                                        </p:tav>
                                        <p:tav tm="100000">
                                          <p:val>
                                            <p:strVal val="#ppt_w"/>
                                          </p:val>
                                        </p:tav>
                                      </p:tavLst>
                                    </p:anim>
                                    <p:anim calcmode="lin" valueType="num">
                                      <p:cBhvr additive="base">
                                        <p:cTn id="8" dur="500"/>
                                        <p:tgtEl>
                                          <p:spTgt spid="14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pSp>
        <p:nvGrpSpPr>
          <p:cNvPr id="2" name="Google Shape;902;p37"/>
          <p:cNvGrpSpPr/>
          <p:nvPr/>
        </p:nvGrpSpPr>
        <p:grpSpPr>
          <a:xfrm>
            <a:off x="3113106" y="1251923"/>
            <a:ext cx="3362920" cy="3354006"/>
            <a:chOff x="4048209" y="1327361"/>
            <a:chExt cx="3486698" cy="3477455"/>
          </a:xfrm>
        </p:grpSpPr>
        <p:grpSp>
          <p:nvGrpSpPr>
            <p:cNvPr id="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4" name="Google Shape;994;p37"/>
          <p:cNvSpPr/>
          <p:nvPr/>
        </p:nvSpPr>
        <p:spPr>
          <a:xfrm>
            <a:off x="249706" y="2877970"/>
            <a:ext cx="3124200" cy="137160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210187" y="278814"/>
            <a:ext cx="3316358" cy="1271376"/>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rot="10637009">
            <a:off x="7239387" y="3534096"/>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5777277" y="896949"/>
            <a:ext cx="3124200" cy="1409976"/>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a:hlinkClick r:id="rId3" action="ppaction://hlinksldjump"/>
          </p:cNvPr>
          <p:cNvSpPr txBox="1">
            <a:spLocks noGrp="1"/>
          </p:cNvSpPr>
          <p:nvPr>
            <p:ph type="subTitle" idx="3"/>
          </p:nvPr>
        </p:nvSpPr>
        <p:spPr>
          <a:xfrm>
            <a:off x="268450" y="553096"/>
            <a:ext cx="3212700" cy="1066800"/>
          </a:xfrm>
          <a:prstGeom prst="rect">
            <a:avLst/>
          </a:prstGeom>
        </p:spPr>
        <p:txBody>
          <a:bodyPr spcFirstLastPara="1" wrap="square" lIns="91425" tIns="91425" rIns="91425" bIns="91425" anchor="ctr" anchorCtr="0">
            <a:noAutofit/>
          </a:bodyPr>
          <a:lstStyle/>
          <a:p>
            <a:pPr indent="-298450" algn="l">
              <a:spcBef>
                <a:spcPts val="1600"/>
              </a:spcBef>
              <a:buSzPts val="1100"/>
            </a:pPr>
            <a:r>
              <a:rPr lang="en" sz="2400" dirty="0">
                <a:solidFill>
                  <a:srgbClr val="FFFF00"/>
                </a:solidFill>
              </a:rPr>
              <a:t> </a:t>
            </a:r>
            <a:r>
              <a:rPr lang="en-US" sz="2400" b="1" i="1" u="sng" dirty="0">
                <a:solidFill>
                  <a:srgbClr val="FFFF00"/>
                </a:solidFill>
                <a:latin typeface="Times New Roman" pitchFamily="18" charset="0"/>
                <a:cs typeface="Times New Roman" pitchFamily="18" charset="0"/>
              </a:rPr>
              <a:t>Hoạt động 3</a:t>
            </a:r>
            <a:r>
              <a:rPr lang="en-US" sz="2400" b="1" dirty="0">
                <a:solidFill>
                  <a:srgbClr val="FFFF00"/>
                </a:solidFill>
                <a:latin typeface="Times New Roman" pitchFamily="18" charset="0"/>
                <a:cs typeface="Times New Roman" pitchFamily="18" charset="0"/>
              </a:rPr>
              <a:t>: </a:t>
            </a:r>
          </a:p>
          <a:p>
            <a:pPr indent="-298450">
              <a:spcBef>
                <a:spcPts val="1600"/>
              </a:spcBef>
              <a:buSzPts val="1100"/>
            </a:pPr>
            <a:r>
              <a:rPr lang="en-US" sz="2400" b="1" dirty="0" err="1">
                <a:solidFill>
                  <a:srgbClr val="FFFF00"/>
                </a:solidFill>
                <a:latin typeface="Times New Roman" pitchFamily="18" charset="0"/>
                <a:cs typeface="Times New Roman" pitchFamily="18" charset="0"/>
              </a:rPr>
              <a:t>Kiểm</a:t>
            </a:r>
            <a:r>
              <a:rPr lang="en-US" sz="2400" b="1" dirty="0">
                <a:solidFill>
                  <a:srgbClr val="FFFF00"/>
                </a:solidFill>
                <a:latin typeface="Times New Roman" pitchFamily="18" charset="0"/>
                <a:cs typeface="Times New Roman" pitchFamily="18" charset="0"/>
              </a:rPr>
              <a:t> soát lo lắng</a:t>
            </a:r>
            <a:endParaRPr lang="en-US" sz="2400" dirty="0">
              <a:solidFill>
                <a:srgbClr val="FFFF00"/>
              </a:solidFill>
              <a:latin typeface="Times New Roman" pitchFamily="18" charset="0"/>
              <a:cs typeface="Times New Roman" pitchFamily="18" charset="0"/>
            </a:endParaRPr>
          </a:p>
          <a:p>
            <a:pPr indent="-298450">
              <a:spcBef>
                <a:spcPts val="1600"/>
              </a:spcBef>
              <a:buSzPts val="1100"/>
            </a:pPr>
            <a:endParaRPr lang="en-US" sz="2400" b="1" dirty="0">
              <a:solidFill>
                <a:schemeClr val="tx2">
                  <a:lumMod val="10000"/>
                </a:schemeClr>
              </a:solidFill>
              <a:latin typeface="Times New Roman" pitchFamily="18" charset="0"/>
              <a:cs typeface="Times New Roman" pitchFamily="18" charset="0"/>
            </a:endParaRPr>
          </a:p>
        </p:txBody>
      </p:sp>
      <p:sp>
        <p:nvSpPr>
          <p:cNvPr id="1004" name="Google Shape;1004;p37">
            <a:hlinkClick r:id="" action="ppaction://noaction"/>
          </p:cNvPr>
          <p:cNvSpPr txBox="1">
            <a:spLocks noGrp="1"/>
          </p:cNvSpPr>
          <p:nvPr>
            <p:ph type="subTitle" idx="5"/>
          </p:nvPr>
        </p:nvSpPr>
        <p:spPr>
          <a:xfrm>
            <a:off x="5732517" y="1309878"/>
            <a:ext cx="2984100" cy="392700"/>
          </a:xfrm>
          <a:prstGeom prst="rect">
            <a:avLst/>
          </a:prstGeom>
        </p:spPr>
        <p:txBody>
          <a:bodyPr spcFirstLastPara="1" wrap="square" lIns="91425" tIns="91425" rIns="91425" bIns="91425" anchor="ctr" anchorCtr="0">
            <a:noAutofit/>
          </a:bodyPr>
          <a:lstStyle/>
          <a:p>
            <a:r>
              <a:rPr lang="nl-NL" sz="2400" dirty="0">
                <a:latin typeface="Times New Roman" pitchFamily="18" charset="0"/>
                <a:cs typeface="Times New Roman" pitchFamily="18" charset="0"/>
              </a:rPr>
              <a:t>Nguyên nhân dẫn đến sự lo lắng</a:t>
            </a:r>
            <a:endParaRPr lang="en-US" sz="2400" dirty="0">
              <a:latin typeface="Times New Roman" pitchFamily="18" charset="0"/>
              <a:cs typeface="Times New Roman" pitchFamily="18" charset="0"/>
            </a:endParaRPr>
          </a:p>
        </p:txBody>
      </p:sp>
      <p:sp>
        <p:nvSpPr>
          <p:cNvPr id="1006" name="Google Shape;1006;p37">
            <a:hlinkClick r:id="" action="ppaction://noaction"/>
          </p:cNvPr>
          <p:cNvSpPr txBox="1">
            <a:spLocks noGrp="1"/>
          </p:cNvSpPr>
          <p:nvPr>
            <p:ph type="subTitle" idx="7"/>
          </p:nvPr>
        </p:nvSpPr>
        <p:spPr>
          <a:xfrm>
            <a:off x="402106" y="3335170"/>
            <a:ext cx="2971800" cy="392700"/>
          </a:xfrm>
          <a:prstGeom prst="rect">
            <a:avLst/>
          </a:prstGeom>
        </p:spPr>
        <p:txBody>
          <a:bodyPr spcFirstLastPara="1" wrap="square" lIns="91425" tIns="91425" rIns="91425" bIns="91425" anchor="ctr" anchorCtr="0">
            <a:noAutofit/>
          </a:bodyPr>
          <a:lstStyle/>
          <a:p>
            <a:pPr marL="0" lvl="0" indent="0"/>
            <a:r>
              <a:rPr lang="nl-NL" sz="2400" dirty="0">
                <a:latin typeface="Times New Roman" pitchFamily="18" charset="0"/>
                <a:cs typeface="Times New Roman" pitchFamily="18" charset="0"/>
              </a:rPr>
              <a:t>Luyện tập kiểm soát lo lắng</a:t>
            </a:r>
            <a:endParaRPr sz="2400" dirty="0">
              <a:solidFill>
                <a:schemeClr val="tx2"/>
              </a:solidFill>
              <a:latin typeface="Times New Roman" pitchFamily="18" charset="0"/>
              <a:cs typeface="Times New Roman" pitchFamily="18" charset="0"/>
            </a:endParaRPr>
          </a:p>
        </p:txBody>
      </p:sp>
      <p:grpSp>
        <p:nvGrpSpPr>
          <p:cNvPr id="13" name="Google Shape;1009;p37"/>
          <p:cNvGrpSpPr/>
          <p:nvPr/>
        </p:nvGrpSpPr>
        <p:grpSpPr>
          <a:xfrm>
            <a:off x="7467987" y="3762696"/>
            <a:ext cx="493797" cy="446228"/>
            <a:chOff x="2679436" y="3270400"/>
            <a:chExt cx="752625" cy="689795"/>
          </a:xfrm>
        </p:grpSpPr>
        <p:sp>
          <p:nvSpPr>
            <p:cNvPr id="1010" name="Google Shape;1010;p3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7"/>
          <p:cNvSpPr/>
          <p:nvPr/>
        </p:nvSpPr>
        <p:spPr>
          <a:xfrm>
            <a:off x="3526212" y="4234701"/>
            <a:ext cx="2091526" cy="50789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a:hlinkClick r:id="rId4" action="ppaction://hlinksldjump"/>
          </p:cNvPr>
          <p:cNvSpPr txBox="1"/>
          <p:nvPr/>
        </p:nvSpPr>
        <p:spPr>
          <a:xfrm>
            <a:off x="3666100" y="4306175"/>
            <a:ext cx="1735500" cy="33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accent6"/>
              </a:solidFill>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47"/>
          <p:cNvSpPr/>
          <p:nvPr/>
        </p:nvSpPr>
        <p:spPr>
          <a:xfrm rot="10800000">
            <a:off x="2060925" y="1301992"/>
            <a:ext cx="6227944" cy="316258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7"/>
          <p:cNvSpPr txBox="1">
            <a:spLocks noGrp="1"/>
          </p:cNvSpPr>
          <p:nvPr>
            <p:ph type="body" idx="1"/>
          </p:nvPr>
        </p:nvSpPr>
        <p:spPr>
          <a:xfrm>
            <a:off x="2250613" y="1428750"/>
            <a:ext cx="5978987" cy="2909075"/>
          </a:xfrm>
          <a:prstGeom prst="rect">
            <a:avLst/>
          </a:prstGeom>
        </p:spPr>
        <p:txBody>
          <a:bodyPr spcFirstLastPara="1" wrap="square" lIns="91425" tIns="91425" rIns="91425" bIns="91425" anchor="ctr" anchorCtr="0">
            <a:noAutofit/>
          </a:bodyPr>
          <a:lstStyle/>
          <a:p>
            <a:pPr algn="l">
              <a:lnSpc>
                <a:spcPct val="150000"/>
              </a:lnSpc>
            </a:pPr>
            <a:r>
              <a:rPr lang="en-US" sz="2400" dirty="0">
                <a:latin typeface="Times New Roman" pitchFamily="18" charset="0"/>
                <a:cs typeface="Times New Roman" pitchFamily="18" charset="0"/>
              </a:rPr>
              <a:t>Khi nào em thực sự rất lo lắng?</a:t>
            </a:r>
          </a:p>
          <a:p>
            <a:pPr algn="l">
              <a:lnSpc>
                <a:spcPct val="150000"/>
              </a:lnSpc>
            </a:pPr>
            <a:r>
              <a:rPr lang="en-US" sz="2400" dirty="0">
                <a:latin typeface="Times New Roman" pitchFamily="18" charset="0"/>
                <a:cs typeface="Times New Roman" pitchFamily="18" charset="0"/>
              </a:rPr>
              <a:t> Cần làm gì để vượt qua được sự lo lắng?</a:t>
            </a:r>
          </a:p>
          <a:p>
            <a:pPr algn="l">
              <a:lnSpc>
                <a:spcPct val="150000"/>
              </a:lnSpc>
            </a:pPr>
            <a:r>
              <a:rPr lang="en-US" sz="2400" dirty="0">
                <a:latin typeface="Times New Roman" pitchFamily="18" charset="0"/>
                <a:cs typeface="Times New Roman" pitchFamily="18" charset="0"/>
              </a:rPr>
              <a:t> Khi lo lắng, em thường có biểu hiện tâm lí như thế nào? Em có muốn thoát ra khỏi tâm trạng lo lắng không?</a:t>
            </a:r>
          </a:p>
        </p:txBody>
      </p:sp>
      <p:sp>
        <p:nvSpPr>
          <p:cNvPr id="1537" name="Google Shape;1537;p47"/>
          <p:cNvSpPr/>
          <p:nvPr/>
        </p:nvSpPr>
        <p:spPr>
          <a:xfrm flipH="1">
            <a:off x="66905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7">
            <a:hlinkClick r:id="rId3" action="ppaction://hlinksldjump"/>
          </p:cNvPr>
          <p:cNvSpPr txBox="1"/>
          <p:nvPr/>
        </p:nvSpPr>
        <p:spPr>
          <a:xfrm>
            <a:off x="66905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Back</a:t>
            </a:r>
            <a:endParaRPr>
              <a:solidFill>
                <a:srgbClr val="FFFFFF"/>
              </a:solidFill>
              <a:latin typeface="Nunito"/>
              <a:ea typeface="Nunito"/>
              <a:cs typeface="Nunito"/>
              <a:sym typeface="Nunito"/>
            </a:endParaRPr>
          </a:p>
        </p:txBody>
      </p:sp>
      <p:sp>
        <p:nvSpPr>
          <p:cNvPr id="1539" name="Google Shape;1539;p47"/>
          <p:cNvSpPr/>
          <p:nvPr/>
        </p:nvSpPr>
        <p:spPr>
          <a:xfrm>
            <a:off x="78832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7">
            <a:hlinkClick r:id="rId4" action="ppaction://hlinksldjump"/>
          </p:cNvPr>
          <p:cNvSpPr txBox="1"/>
          <p:nvPr/>
        </p:nvSpPr>
        <p:spPr>
          <a:xfrm>
            <a:off x="78832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Next</a:t>
            </a:r>
            <a:endParaRPr>
              <a:solidFill>
                <a:srgbClr val="FFFFFF"/>
              </a:solidFill>
              <a:latin typeface="Nunito"/>
              <a:ea typeface="Nunito"/>
              <a:cs typeface="Nunito"/>
              <a:sym typeface="Nunito"/>
            </a:endParaRPr>
          </a:p>
        </p:txBody>
      </p:sp>
      <p:sp>
        <p:nvSpPr>
          <p:cNvPr id="1544" name="Google Shape;1544;p47"/>
          <p:cNvSpPr/>
          <p:nvPr/>
        </p:nvSpPr>
        <p:spPr>
          <a:xfrm>
            <a:off x="456654" y="3979066"/>
            <a:ext cx="1447800" cy="1026751"/>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6" name="Google Shape;1546;p47"/>
          <p:cNvGrpSpPr/>
          <p:nvPr/>
        </p:nvGrpSpPr>
        <p:grpSpPr>
          <a:xfrm>
            <a:off x="153671" y="90047"/>
            <a:ext cx="493797" cy="446228"/>
            <a:chOff x="2679436" y="3270400"/>
            <a:chExt cx="752625" cy="689795"/>
          </a:xfrm>
        </p:grpSpPr>
        <p:sp>
          <p:nvSpPr>
            <p:cNvPr id="1547" name="Google Shape;1547;p4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47">
            <a:hlinkClick r:id="rId5"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grpSp>
        <p:nvGrpSpPr>
          <p:cNvPr id="1552" name="Google Shape;1552;p47"/>
          <p:cNvGrpSpPr/>
          <p:nvPr/>
        </p:nvGrpSpPr>
        <p:grpSpPr>
          <a:xfrm>
            <a:off x="228054" y="3902866"/>
            <a:ext cx="1600200" cy="1007850"/>
            <a:chOff x="1916870" y="2975060"/>
            <a:chExt cx="2347148" cy="1617450"/>
          </a:xfrm>
        </p:grpSpPr>
        <p:sp>
          <p:nvSpPr>
            <p:cNvPr id="1553" name="Google Shape;1553;p47"/>
            <p:cNvSpPr/>
            <p:nvPr/>
          </p:nvSpPr>
          <p:spPr>
            <a:xfrm flipH="1">
              <a:off x="1916870" y="4404360"/>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47"/>
            <p:cNvGrpSpPr/>
            <p:nvPr/>
          </p:nvGrpSpPr>
          <p:grpSpPr>
            <a:xfrm flipH="1">
              <a:off x="1942860" y="2975060"/>
              <a:ext cx="2295197" cy="1581495"/>
              <a:chOff x="5029925" y="2452125"/>
              <a:chExt cx="2529700" cy="1723325"/>
            </a:xfrm>
          </p:grpSpPr>
          <p:sp>
            <p:nvSpPr>
              <p:cNvPr id="1555" name="Google Shape;1555;p47"/>
              <p:cNvSpPr/>
              <p:nvPr/>
            </p:nvSpPr>
            <p:spPr>
              <a:xfrm>
                <a:off x="5058900" y="2452150"/>
                <a:ext cx="222525" cy="263600"/>
              </a:xfrm>
              <a:custGeom>
                <a:avLst/>
                <a:gdLst/>
                <a:ahLst/>
                <a:cxnLst/>
                <a:rect l="l" t="t" r="r" b="b"/>
                <a:pathLst>
                  <a:path w="8901" h="10544" extrusionOk="0">
                    <a:moveTo>
                      <a:pt x="181" y="0"/>
                    </a:moveTo>
                    <a:cubicBezTo>
                      <a:pt x="120" y="0"/>
                      <a:pt x="60" y="2"/>
                      <a:pt x="0" y="4"/>
                    </a:cubicBezTo>
                    <a:cubicBezTo>
                      <a:pt x="0" y="4"/>
                      <a:pt x="141" y="965"/>
                      <a:pt x="339" y="2491"/>
                    </a:cubicBezTo>
                    <a:cubicBezTo>
                      <a:pt x="565" y="4045"/>
                      <a:pt x="3532" y="8368"/>
                      <a:pt x="3532" y="10092"/>
                    </a:cubicBezTo>
                    <a:cubicBezTo>
                      <a:pt x="3532" y="10412"/>
                      <a:pt x="3675" y="10543"/>
                      <a:pt x="3907" y="10543"/>
                    </a:cubicBezTo>
                    <a:cubicBezTo>
                      <a:pt x="4925" y="10543"/>
                      <a:pt x="7668" y="8026"/>
                      <a:pt x="7714" y="7888"/>
                    </a:cubicBezTo>
                    <a:cubicBezTo>
                      <a:pt x="7771" y="7690"/>
                      <a:pt x="8901" y="3649"/>
                      <a:pt x="8901" y="3649"/>
                    </a:cubicBezTo>
                    <a:cubicBezTo>
                      <a:pt x="8901" y="3649"/>
                      <a:pt x="3455" y="0"/>
                      <a:pt x="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7"/>
              <p:cNvSpPr/>
              <p:nvPr/>
            </p:nvSpPr>
            <p:spPr>
              <a:xfrm>
                <a:off x="5058900" y="2452125"/>
                <a:ext cx="133525" cy="122575"/>
              </a:xfrm>
              <a:custGeom>
                <a:avLst/>
                <a:gdLst/>
                <a:ahLst/>
                <a:cxnLst/>
                <a:rect l="l" t="t" r="r" b="b"/>
                <a:pathLst>
                  <a:path w="5341" h="4903" extrusionOk="0">
                    <a:moveTo>
                      <a:pt x="194" y="1"/>
                    </a:moveTo>
                    <a:cubicBezTo>
                      <a:pt x="128" y="1"/>
                      <a:pt x="64" y="2"/>
                      <a:pt x="0" y="5"/>
                    </a:cubicBezTo>
                    <a:cubicBezTo>
                      <a:pt x="0" y="5"/>
                      <a:pt x="141" y="966"/>
                      <a:pt x="339" y="2492"/>
                    </a:cubicBezTo>
                    <a:cubicBezTo>
                      <a:pt x="537" y="3283"/>
                      <a:pt x="848" y="4018"/>
                      <a:pt x="1243" y="4724"/>
                    </a:cubicBezTo>
                    <a:cubicBezTo>
                      <a:pt x="1623" y="4853"/>
                      <a:pt x="2030" y="4903"/>
                      <a:pt x="2435" y="4903"/>
                    </a:cubicBezTo>
                    <a:cubicBezTo>
                      <a:pt x="3901" y="4903"/>
                      <a:pt x="5341" y="4244"/>
                      <a:pt x="5341" y="4244"/>
                    </a:cubicBezTo>
                    <a:cubicBezTo>
                      <a:pt x="5341" y="4244"/>
                      <a:pt x="4719" y="2492"/>
                      <a:pt x="4182" y="1079"/>
                    </a:cubicBezTo>
                    <a:cubicBezTo>
                      <a:pt x="2818" y="464"/>
                      <a:pt x="1353" y="1"/>
                      <a:pt x="194" y="1"/>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7"/>
              <p:cNvSpPr/>
              <p:nvPr/>
            </p:nvSpPr>
            <p:spPr>
              <a:xfrm>
                <a:off x="5076550" y="2474150"/>
                <a:ext cx="137775" cy="227475"/>
              </a:xfrm>
              <a:custGeom>
                <a:avLst/>
                <a:gdLst/>
                <a:ahLst/>
                <a:cxnLst/>
                <a:rect l="l" t="t" r="r" b="b"/>
                <a:pathLst>
                  <a:path w="5511" h="9099" extrusionOk="0">
                    <a:moveTo>
                      <a:pt x="1" y="0"/>
                    </a:moveTo>
                    <a:cubicBezTo>
                      <a:pt x="198" y="1300"/>
                      <a:pt x="622" y="2515"/>
                      <a:pt x="1300" y="3617"/>
                    </a:cubicBezTo>
                    <a:cubicBezTo>
                      <a:pt x="2374" y="5256"/>
                      <a:pt x="3363" y="9099"/>
                      <a:pt x="3363" y="9099"/>
                    </a:cubicBezTo>
                    <a:lnTo>
                      <a:pt x="5087" y="5765"/>
                    </a:lnTo>
                    <a:lnTo>
                      <a:pt x="5511" y="4408"/>
                    </a:lnTo>
                    <a:cubicBezTo>
                      <a:pt x="5256" y="3052"/>
                      <a:pt x="4437" y="1893"/>
                      <a:pt x="3222" y="1215"/>
                    </a:cubicBezTo>
                    <a:cubicBezTo>
                      <a:pt x="2233" y="650"/>
                      <a:pt x="1131"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7"/>
              <p:cNvSpPr/>
              <p:nvPr/>
            </p:nvSpPr>
            <p:spPr>
              <a:xfrm>
                <a:off x="6106500" y="3266025"/>
                <a:ext cx="582825" cy="811700"/>
              </a:xfrm>
              <a:custGeom>
                <a:avLst/>
                <a:gdLst/>
                <a:ahLst/>
                <a:cxnLst/>
                <a:rect l="l" t="t" r="r" b="b"/>
                <a:pathLst>
                  <a:path w="23313" h="32468" extrusionOk="0">
                    <a:moveTo>
                      <a:pt x="4126" y="1"/>
                    </a:moveTo>
                    <a:lnTo>
                      <a:pt x="0" y="1894"/>
                    </a:lnTo>
                    <a:lnTo>
                      <a:pt x="2346" y="4833"/>
                    </a:lnTo>
                    <a:cubicBezTo>
                      <a:pt x="2346" y="4833"/>
                      <a:pt x="3985" y="9834"/>
                      <a:pt x="6584" y="12151"/>
                    </a:cubicBezTo>
                    <a:cubicBezTo>
                      <a:pt x="9212" y="14440"/>
                      <a:pt x="15400" y="20374"/>
                      <a:pt x="15598" y="23058"/>
                    </a:cubicBezTo>
                    <a:cubicBezTo>
                      <a:pt x="15796" y="25742"/>
                      <a:pt x="14920" y="28851"/>
                      <a:pt x="14129" y="29642"/>
                    </a:cubicBezTo>
                    <a:cubicBezTo>
                      <a:pt x="13338" y="30461"/>
                      <a:pt x="10964" y="30405"/>
                      <a:pt x="11275" y="32015"/>
                    </a:cubicBezTo>
                    <a:cubicBezTo>
                      <a:pt x="12139" y="32315"/>
                      <a:pt x="13033" y="32467"/>
                      <a:pt x="13928" y="32467"/>
                    </a:cubicBezTo>
                    <a:cubicBezTo>
                      <a:pt x="14554" y="32467"/>
                      <a:pt x="15180" y="32393"/>
                      <a:pt x="15796" y="32241"/>
                    </a:cubicBezTo>
                    <a:cubicBezTo>
                      <a:pt x="18395" y="31620"/>
                      <a:pt x="17491" y="30602"/>
                      <a:pt x="17717" y="30066"/>
                    </a:cubicBezTo>
                    <a:cubicBezTo>
                      <a:pt x="17943" y="29529"/>
                      <a:pt x="20656" y="23708"/>
                      <a:pt x="21984" y="20995"/>
                    </a:cubicBezTo>
                    <a:cubicBezTo>
                      <a:pt x="23312" y="18254"/>
                      <a:pt x="14440" y="9890"/>
                      <a:pt x="14440" y="9890"/>
                    </a:cubicBezTo>
                    <a:lnTo>
                      <a:pt x="41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7"/>
              <p:cNvSpPr/>
              <p:nvPr/>
            </p:nvSpPr>
            <p:spPr>
              <a:xfrm>
                <a:off x="6379875" y="3704000"/>
                <a:ext cx="281175" cy="374425"/>
              </a:xfrm>
              <a:custGeom>
                <a:avLst/>
                <a:gdLst/>
                <a:ahLst/>
                <a:cxnLst/>
                <a:rect l="l" t="t" r="r" b="b"/>
                <a:pathLst>
                  <a:path w="11247" h="14977" extrusionOk="0">
                    <a:moveTo>
                      <a:pt x="1103" y="1"/>
                    </a:moveTo>
                    <a:lnTo>
                      <a:pt x="1103" y="1"/>
                    </a:lnTo>
                    <a:cubicBezTo>
                      <a:pt x="2968" y="2092"/>
                      <a:pt x="4550" y="4211"/>
                      <a:pt x="4663" y="5567"/>
                    </a:cubicBezTo>
                    <a:cubicBezTo>
                      <a:pt x="4861" y="8252"/>
                      <a:pt x="3985" y="11332"/>
                      <a:pt x="3194" y="12151"/>
                    </a:cubicBezTo>
                    <a:cubicBezTo>
                      <a:pt x="2403" y="12942"/>
                      <a:pt x="1" y="12914"/>
                      <a:pt x="340" y="14525"/>
                    </a:cubicBezTo>
                    <a:cubicBezTo>
                      <a:pt x="1188" y="14824"/>
                      <a:pt x="2085" y="14976"/>
                      <a:pt x="2985" y="14976"/>
                    </a:cubicBezTo>
                    <a:cubicBezTo>
                      <a:pt x="3614" y="14976"/>
                      <a:pt x="4245" y="14902"/>
                      <a:pt x="4861" y="14751"/>
                    </a:cubicBezTo>
                    <a:cubicBezTo>
                      <a:pt x="7460" y="14129"/>
                      <a:pt x="6528" y="13112"/>
                      <a:pt x="6782" y="12575"/>
                    </a:cubicBezTo>
                    <a:cubicBezTo>
                      <a:pt x="7008" y="12010"/>
                      <a:pt x="9693" y="6189"/>
                      <a:pt x="11049" y="3476"/>
                    </a:cubicBezTo>
                    <a:cubicBezTo>
                      <a:pt x="11247" y="3024"/>
                      <a:pt x="11190" y="2403"/>
                      <a:pt x="10936" y="1696"/>
                    </a:cubicBezTo>
                    <a:cubicBezTo>
                      <a:pt x="10355" y="1765"/>
                      <a:pt x="9776" y="1796"/>
                      <a:pt x="9202" y="1796"/>
                    </a:cubicBezTo>
                    <a:cubicBezTo>
                      <a:pt x="6226" y="1796"/>
                      <a:pt x="3377" y="948"/>
                      <a:pt x="11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7"/>
              <p:cNvSpPr/>
              <p:nvPr/>
            </p:nvSpPr>
            <p:spPr>
              <a:xfrm>
                <a:off x="5354175" y="3179850"/>
                <a:ext cx="445775" cy="976525"/>
              </a:xfrm>
              <a:custGeom>
                <a:avLst/>
                <a:gdLst/>
                <a:ahLst/>
                <a:cxnLst/>
                <a:rect l="l" t="t" r="r" b="b"/>
                <a:pathLst>
                  <a:path w="17831" h="39061" extrusionOk="0">
                    <a:moveTo>
                      <a:pt x="4041" y="0"/>
                    </a:moveTo>
                    <a:lnTo>
                      <a:pt x="226" y="1272"/>
                    </a:lnTo>
                    <a:cubicBezTo>
                      <a:pt x="226" y="1272"/>
                      <a:pt x="5397" y="9156"/>
                      <a:pt x="6245" y="13027"/>
                    </a:cubicBezTo>
                    <a:cubicBezTo>
                      <a:pt x="7093" y="16898"/>
                      <a:pt x="4832" y="27466"/>
                      <a:pt x="4465" y="29359"/>
                    </a:cubicBezTo>
                    <a:cubicBezTo>
                      <a:pt x="4126" y="31224"/>
                      <a:pt x="4578" y="32637"/>
                      <a:pt x="4267" y="33484"/>
                    </a:cubicBezTo>
                    <a:cubicBezTo>
                      <a:pt x="3956" y="34332"/>
                      <a:pt x="3730" y="36677"/>
                      <a:pt x="3052" y="36875"/>
                    </a:cubicBezTo>
                    <a:cubicBezTo>
                      <a:pt x="2402" y="37101"/>
                      <a:pt x="424" y="36621"/>
                      <a:pt x="0" y="38457"/>
                    </a:cubicBezTo>
                    <a:cubicBezTo>
                      <a:pt x="0" y="38457"/>
                      <a:pt x="1909" y="39060"/>
                      <a:pt x="3860" y="39060"/>
                    </a:cubicBezTo>
                    <a:cubicBezTo>
                      <a:pt x="4835" y="39060"/>
                      <a:pt x="5821" y="38910"/>
                      <a:pt x="6584" y="38457"/>
                    </a:cubicBezTo>
                    <a:cubicBezTo>
                      <a:pt x="7856" y="37723"/>
                      <a:pt x="7460" y="35801"/>
                      <a:pt x="8053" y="33880"/>
                    </a:cubicBezTo>
                    <a:cubicBezTo>
                      <a:pt x="8675" y="31958"/>
                      <a:pt x="12574" y="17632"/>
                      <a:pt x="15202" y="13337"/>
                    </a:cubicBezTo>
                    <a:cubicBezTo>
                      <a:pt x="17830" y="9042"/>
                      <a:pt x="4041" y="0"/>
                      <a:pt x="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7"/>
              <p:cNvSpPr/>
              <p:nvPr/>
            </p:nvSpPr>
            <p:spPr>
              <a:xfrm>
                <a:off x="6614400" y="2959450"/>
                <a:ext cx="945225" cy="1153600"/>
              </a:xfrm>
              <a:custGeom>
                <a:avLst/>
                <a:gdLst/>
                <a:ahLst/>
                <a:cxnLst/>
                <a:rect l="l" t="t" r="r" b="b"/>
                <a:pathLst>
                  <a:path w="37809" h="46144" extrusionOk="0">
                    <a:moveTo>
                      <a:pt x="1781" y="0"/>
                    </a:moveTo>
                    <a:lnTo>
                      <a:pt x="1" y="198"/>
                    </a:lnTo>
                    <a:cubicBezTo>
                      <a:pt x="1" y="198"/>
                      <a:pt x="1301" y="8025"/>
                      <a:pt x="1103" y="13818"/>
                    </a:cubicBezTo>
                    <a:cubicBezTo>
                      <a:pt x="905" y="19610"/>
                      <a:pt x="9608" y="27466"/>
                      <a:pt x="15542" y="33484"/>
                    </a:cubicBezTo>
                    <a:cubicBezTo>
                      <a:pt x="19328" y="37327"/>
                      <a:pt x="23341" y="40972"/>
                      <a:pt x="27551" y="44363"/>
                    </a:cubicBezTo>
                    <a:cubicBezTo>
                      <a:pt x="28806" y="45405"/>
                      <a:pt x="32446" y="46143"/>
                      <a:pt x="34616" y="46143"/>
                    </a:cubicBezTo>
                    <a:cubicBezTo>
                      <a:pt x="35328" y="46143"/>
                      <a:pt x="35882" y="46064"/>
                      <a:pt x="36141" y="45889"/>
                    </a:cubicBezTo>
                    <a:cubicBezTo>
                      <a:pt x="37186" y="45211"/>
                      <a:pt x="37808" y="42611"/>
                      <a:pt x="34672" y="39701"/>
                    </a:cubicBezTo>
                    <a:cubicBezTo>
                      <a:pt x="31535" y="36762"/>
                      <a:pt x="26223" y="28398"/>
                      <a:pt x="23143" y="24329"/>
                    </a:cubicBezTo>
                    <a:cubicBezTo>
                      <a:pt x="20091" y="20289"/>
                      <a:pt x="12547" y="10879"/>
                      <a:pt x="9778" y="7601"/>
                    </a:cubicBezTo>
                    <a:cubicBezTo>
                      <a:pt x="6980" y="4324"/>
                      <a:pt x="1781" y="0"/>
                      <a:pt x="1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7"/>
              <p:cNvSpPr/>
              <p:nvPr/>
            </p:nvSpPr>
            <p:spPr>
              <a:xfrm>
                <a:off x="6813625" y="3429200"/>
                <a:ext cx="722675" cy="683950"/>
              </a:xfrm>
              <a:custGeom>
                <a:avLst/>
                <a:gdLst/>
                <a:ahLst/>
                <a:cxnLst/>
                <a:rect l="l" t="t" r="r" b="b"/>
                <a:pathLst>
                  <a:path w="28907" h="27358" extrusionOk="0">
                    <a:moveTo>
                      <a:pt x="9777" y="1"/>
                    </a:moveTo>
                    <a:cubicBezTo>
                      <a:pt x="9381" y="1"/>
                      <a:pt x="8703" y="481"/>
                      <a:pt x="8788" y="849"/>
                    </a:cubicBezTo>
                    <a:cubicBezTo>
                      <a:pt x="8901" y="1272"/>
                      <a:pt x="8929" y="1725"/>
                      <a:pt x="8873" y="2148"/>
                    </a:cubicBezTo>
                    <a:cubicBezTo>
                      <a:pt x="8850" y="2394"/>
                      <a:pt x="8652" y="2551"/>
                      <a:pt x="8431" y="2551"/>
                    </a:cubicBezTo>
                    <a:cubicBezTo>
                      <a:pt x="8372" y="2551"/>
                      <a:pt x="8311" y="2540"/>
                      <a:pt x="8251" y="2516"/>
                    </a:cubicBezTo>
                    <a:lnTo>
                      <a:pt x="6612" y="1866"/>
                    </a:lnTo>
                    <a:cubicBezTo>
                      <a:pt x="6556" y="1840"/>
                      <a:pt x="6498" y="1829"/>
                      <a:pt x="6441" y="1829"/>
                    </a:cubicBezTo>
                    <a:cubicBezTo>
                      <a:pt x="6182" y="1829"/>
                      <a:pt x="5944" y="2068"/>
                      <a:pt x="5991" y="2346"/>
                    </a:cubicBezTo>
                    <a:cubicBezTo>
                      <a:pt x="6047" y="2770"/>
                      <a:pt x="6104" y="3194"/>
                      <a:pt x="6160" y="3618"/>
                    </a:cubicBezTo>
                    <a:cubicBezTo>
                      <a:pt x="6185" y="3912"/>
                      <a:pt x="5975" y="4143"/>
                      <a:pt x="5715" y="4143"/>
                    </a:cubicBezTo>
                    <a:cubicBezTo>
                      <a:pt x="5676" y="4143"/>
                      <a:pt x="5636" y="4138"/>
                      <a:pt x="5595" y="4126"/>
                    </a:cubicBezTo>
                    <a:lnTo>
                      <a:pt x="3871" y="3674"/>
                    </a:lnTo>
                    <a:cubicBezTo>
                      <a:pt x="3830" y="3663"/>
                      <a:pt x="3789" y="3658"/>
                      <a:pt x="3749" y="3658"/>
                    </a:cubicBezTo>
                    <a:cubicBezTo>
                      <a:pt x="3484" y="3658"/>
                      <a:pt x="3253" y="3885"/>
                      <a:pt x="3278" y="4155"/>
                    </a:cubicBezTo>
                    <a:lnTo>
                      <a:pt x="3447" y="6104"/>
                    </a:lnTo>
                    <a:cubicBezTo>
                      <a:pt x="3471" y="6388"/>
                      <a:pt x="3258" y="6612"/>
                      <a:pt x="3006" y="6612"/>
                    </a:cubicBezTo>
                    <a:cubicBezTo>
                      <a:pt x="2956" y="6612"/>
                      <a:pt x="2905" y="6603"/>
                      <a:pt x="2854" y="6585"/>
                    </a:cubicBezTo>
                    <a:lnTo>
                      <a:pt x="622" y="5850"/>
                    </a:lnTo>
                    <a:cubicBezTo>
                      <a:pt x="571" y="5830"/>
                      <a:pt x="519" y="5820"/>
                      <a:pt x="468" y="5820"/>
                    </a:cubicBezTo>
                    <a:cubicBezTo>
                      <a:pt x="236" y="5820"/>
                      <a:pt x="23" y="6014"/>
                      <a:pt x="0" y="6246"/>
                    </a:cubicBezTo>
                    <a:cubicBezTo>
                      <a:pt x="0" y="6500"/>
                      <a:pt x="0" y="6726"/>
                      <a:pt x="0" y="6952"/>
                    </a:cubicBezTo>
                    <a:cubicBezTo>
                      <a:pt x="2487" y="9665"/>
                      <a:pt x="5256" y="12321"/>
                      <a:pt x="7601" y="14666"/>
                    </a:cubicBezTo>
                    <a:cubicBezTo>
                      <a:pt x="11388" y="18537"/>
                      <a:pt x="15400" y="22154"/>
                      <a:pt x="19610" y="25573"/>
                    </a:cubicBezTo>
                    <a:cubicBezTo>
                      <a:pt x="20859" y="26632"/>
                      <a:pt x="24457" y="27357"/>
                      <a:pt x="26633" y="27357"/>
                    </a:cubicBezTo>
                    <a:cubicBezTo>
                      <a:pt x="27362" y="27357"/>
                      <a:pt x="27931" y="27276"/>
                      <a:pt x="28200" y="27099"/>
                    </a:cubicBezTo>
                    <a:cubicBezTo>
                      <a:pt x="28313" y="27014"/>
                      <a:pt x="28398" y="26929"/>
                      <a:pt x="28511" y="26816"/>
                    </a:cubicBezTo>
                    <a:cubicBezTo>
                      <a:pt x="28737" y="25969"/>
                      <a:pt x="28850" y="25093"/>
                      <a:pt x="28907" y="24217"/>
                    </a:cubicBezTo>
                    <a:cubicBezTo>
                      <a:pt x="28624" y="23228"/>
                      <a:pt x="27974" y="22098"/>
                      <a:pt x="26703" y="20882"/>
                    </a:cubicBezTo>
                    <a:cubicBezTo>
                      <a:pt x="23566" y="17944"/>
                      <a:pt x="18254" y="9580"/>
                      <a:pt x="15174" y="5539"/>
                    </a:cubicBezTo>
                    <a:cubicBezTo>
                      <a:pt x="14354" y="4437"/>
                      <a:pt x="13196" y="2940"/>
                      <a:pt x="11868" y="1272"/>
                    </a:cubicBezTo>
                    <a:cubicBezTo>
                      <a:pt x="11048" y="510"/>
                      <a:pt x="10709" y="57"/>
                      <a:pt x="977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7"/>
              <p:cNvSpPr/>
              <p:nvPr/>
            </p:nvSpPr>
            <p:spPr>
              <a:xfrm>
                <a:off x="7267850" y="3931475"/>
                <a:ext cx="291775" cy="181675"/>
              </a:xfrm>
              <a:custGeom>
                <a:avLst/>
                <a:gdLst/>
                <a:ahLst/>
                <a:cxnLst/>
                <a:rect l="l" t="t" r="r" b="b"/>
                <a:pathLst>
                  <a:path w="11671" h="7267" extrusionOk="0">
                    <a:moveTo>
                      <a:pt x="6358" y="0"/>
                    </a:moveTo>
                    <a:cubicBezTo>
                      <a:pt x="6132" y="0"/>
                      <a:pt x="5962" y="226"/>
                      <a:pt x="6047" y="424"/>
                    </a:cubicBezTo>
                    <a:cubicBezTo>
                      <a:pt x="6123" y="652"/>
                      <a:pt x="5972" y="857"/>
                      <a:pt x="5758" y="857"/>
                    </a:cubicBezTo>
                    <a:cubicBezTo>
                      <a:pt x="5732" y="857"/>
                      <a:pt x="5706" y="854"/>
                      <a:pt x="5680" y="848"/>
                    </a:cubicBezTo>
                    <a:lnTo>
                      <a:pt x="4917" y="678"/>
                    </a:lnTo>
                    <a:cubicBezTo>
                      <a:pt x="4897" y="676"/>
                      <a:pt x="4877" y="674"/>
                      <a:pt x="4857" y="674"/>
                    </a:cubicBezTo>
                    <a:cubicBezTo>
                      <a:pt x="4686" y="674"/>
                      <a:pt x="4547" y="783"/>
                      <a:pt x="4521" y="961"/>
                    </a:cubicBezTo>
                    <a:cubicBezTo>
                      <a:pt x="4521" y="1357"/>
                      <a:pt x="4521" y="1752"/>
                      <a:pt x="4493" y="2148"/>
                    </a:cubicBezTo>
                    <a:cubicBezTo>
                      <a:pt x="4493" y="2316"/>
                      <a:pt x="4350" y="2443"/>
                      <a:pt x="4186" y="2443"/>
                    </a:cubicBezTo>
                    <a:cubicBezTo>
                      <a:pt x="4157" y="2443"/>
                      <a:pt x="4127" y="2439"/>
                      <a:pt x="4097" y="2430"/>
                    </a:cubicBezTo>
                    <a:lnTo>
                      <a:pt x="2232" y="1922"/>
                    </a:lnTo>
                    <a:cubicBezTo>
                      <a:pt x="2195" y="1908"/>
                      <a:pt x="2159" y="1902"/>
                      <a:pt x="2125" y="1902"/>
                    </a:cubicBezTo>
                    <a:cubicBezTo>
                      <a:pt x="1948" y="1902"/>
                      <a:pt x="1813" y="2067"/>
                      <a:pt x="1837" y="2233"/>
                    </a:cubicBezTo>
                    <a:lnTo>
                      <a:pt x="1893" y="2741"/>
                    </a:lnTo>
                    <a:cubicBezTo>
                      <a:pt x="1920" y="2926"/>
                      <a:pt x="1773" y="3111"/>
                      <a:pt x="1592" y="3111"/>
                    </a:cubicBezTo>
                    <a:cubicBezTo>
                      <a:pt x="1580" y="3111"/>
                      <a:pt x="1567" y="3110"/>
                      <a:pt x="1554" y="3109"/>
                    </a:cubicBezTo>
                    <a:lnTo>
                      <a:pt x="452" y="2882"/>
                    </a:lnTo>
                    <a:cubicBezTo>
                      <a:pt x="438" y="2880"/>
                      <a:pt x="423" y="2879"/>
                      <a:pt x="408" y="2879"/>
                    </a:cubicBezTo>
                    <a:cubicBezTo>
                      <a:pt x="255" y="2879"/>
                      <a:pt x="113" y="3010"/>
                      <a:pt x="113" y="3165"/>
                    </a:cubicBezTo>
                    <a:cubicBezTo>
                      <a:pt x="57" y="3532"/>
                      <a:pt x="28" y="3928"/>
                      <a:pt x="0" y="4295"/>
                    </a:cubicBezTo>
                    <a:lnTo>
                      <a:pt x="1272" y="5341"/>
                    </a:lnTo>
                    <a:lnTo>
                      <a:pt x="1441" y="5482"/>
                    </a:lnTo>
                    <a:cubicBezTo>
                      <a:pt x="2690" y="6541"/>
                      <a:pt x="6288" y="7266"/>
                      <a:pt x="8464" y="7266"/>
                    </a:cubicBezTo>
                    <a:cubicBezTo>
                      <a:pt x="9193" y="7266"/>
                      <a:pt x="9762" y="7185"/>
                      <a:pt x="10031" y="7008"/>
                    </a:cubicBezTo>
                    <a:cubicBezTo>
                      <a:pt x="11077" y="6302"/>
                      <a:pt x="11670" y="3730"/>
                      <a:pt x="8534" y="791"/>
                    </a:cubicBezTo>
                    <a:cubicBezTo>
                      <a:pt x="8336" y="622"/>
                      <a:pt x="8110" y="396"/>
                      <a:pt x="7912" y="170"/>
                    </a:cubicBezTo>
                    <a:cubicBezTo>
                      <a:pt x="7375" y="113"/>
                      <a:pt x="6866" y="57"/>
                      <a:pt x="6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7"/>
              <p:cNvSpPr/>
              <p:nvPr/>
            </p:nvSpPr>
            <p:spPr>
              <a:xfrm>
                <a:off x="6614400" y="2959450"/>
                <a:ext cx="921900" cy="1152975"/>
              </a:xfrm>
              <a:custGeom>
                <a:avLst/>
                <a:gdLst/>
                <a:ahLst/>
                <a:cxnLst/>
                <a:rect l="l" t="t" r="r" b="b"/>
                <a:pathLst>
                  <a:path w="36876" h="46119" extrusionOk="0">
                    <a:moveTo>
                      <a:pt x="1696" y="0"/>
                    </a:moveTo>
                    <a:lnTo>
                      <a:pt x="1" y="198"/>
                    </a:lnTo>
                    <a:cubicBezTo>
                      <a:pt x="1" y="198"/>
                      <a:pt x="1301" y="7997"/>
                      <a:pt x="1103" y="13790"/>
                    </a:cubicBezTo>
                    <a:lnTo>
                      <a:pt x="1103" y="14326"/>
                    </a:lnTo>
                    <a:cubicBezTo>
                      <a:pt x="1103" y="14411"/>
                      <a:pt x="1103" y="14468"/>
                      <a:pt x="1131" y="14552"/>
                    </a:cubicBezTo>
                    <a:cubicBezTo>
                      <a:pt x="1159" y="14637"/>
                      <a:pt x="1131" y="14750"/>
                      <a:pt x="1159" y="14863"/>
                    </a:cubicBezTo>
                    <a:cubicBezTo>
                      <a:pt x="1188" y="14948"/>
                      <a:pt x="1188" y="15061"/>
                      <a:pt x="1216" y="15174"/>
                    </a:cubicBezTo>
                    <a:cubicBezTo>
                      <a:pt x="1216" y="15259"/>
                      <a:pt x="1244" y="15315"/>
                      <a:pt x="1244" y="15400"/>
                    </a:cubicBezTo>
                    <a:cubicBezTo>
                      <a:pt x="1272" y="15485"/>
                      <a:pt x="1301" y="15654"/>
                      <a:pt x="1329" y="15739"/>
                    </a:cubicBezTo>
                    <a:cubicBezTo>
                      <a:pt x="1329" y="15796"/>
                      <a:pt x="1357" y="15852"/>
                      <a:pt x="1385" y="15937"/>
                    </a:cubicBezTo>
                    <a:cubicBezTo>
                      <a:pt x="1414" y="16050"/>
                      <a:pt x="1470" y="16191"/>
                      <a:pt x="1527" y="16333"/>
                    </a:cubicBezTo>
                    <a:lnTo>
                      <a:pt x="1555" y="16474"/>
                    </a:lnTo>
                    <a:cubicBezTo>
                      <a:pt x="1611" y="16615"/>
                      <a:pt x="1668" y="16785"/>
                      <a:pt x="1725" y="16926"/>
                    </a:cubicBezTo>
                    <a:lnTo>
                      <a:pt x="1753" y="17011"/>
                    </a:lnTo>
                    <a:cubicBezTo>
                      <a:pt x="1838" y="17180"/>
                      <a:pt x="1894" y="17378"/>
                      <a:pt x="1979" y="17519"/>
                    </a:cubicBezTo>
                    <a:lnTo>
                      <a:pt x="1979" y="17548"/>
                    </a:lnTo>
                    <a:cubicBezTo>
                      <a:pt x="2064" y="17745"/>
                      <a:pt x="2148" y="17915"/>
                      <a:pt x="2233" y="18113"/>
                    </a:cubicBezTo>
                    <a:cubicBezTo>
                      <a:pt x="4776" y="23142"/>
                      <a:pt x="10964" y="28850"/>
                      <a:pt x="15514" y="33456"/>
                    </a:cubicBezTo>
                    <a:cubicBezTo>
                      <a:pt x="19328" y="37299"/>
                      <a:pt x="23341" y="40944"/>
                      <a:pt x="27523" y="44335"/>
                    </a:cubicBezTo>
                    <a:cubicBezTo>
                      <a:pt x="28793" y="45393"/>
                      <a:pt x="32396" y="46119"/>
                      <a:pt x="34562" y="46119"/>
                    </a:cubicBezTo>
                    <a:cubicBezTo>
                      <a:pt x="35287" y="46119"/>
                      <a:pt x="35851" y="46038"/>
                      <a:pt x="36113" y="45861"/>
                    </a:cubicBezTo>
                    <a:cubicBezTo>
                      <a:pt x="36508" y="45578"/>
                      <a:pt x="36791" y="45154"/>
                      <a:pt x="36876" y="44646"/>
                    </a:cubicBezTo>
                    <a:lnTo>
                      <a:pt x="36876" y="44646"/>
                    </a:lnTo>
                    <a:cubicBezTo>
                      <a:pt x="36626" y="44679"/>
                      <a:pt x="36333" y="44695"/>
                      <a:pt x="36010" y="44695"/>
                    </a:cubicBezTo>
                    <a:cubicBezTo>
                      <a:pt x="33846" y="44695"/>
                      <a:pt x="30306" y="43983"/>
                      <a:pt x="29077" y="42950"/>
                    </a:cubicBezTo>
                    <a:cubicBezTo>
                      <a:pt x="24867" y="39531"/>
                      <a:pt x="20854" y="35914"/>
                      <a:pt x="17068" y="32043"/>
                    </a:cubicBezTo>
                    <a:cubicBezTo>
                      <a:pt x="12123" y="27070"/>
                      <a:pt x="5285" y="20769"/>
                      <a:pt x="3222" y="15485"/>
                    </a:cubicBezTo>
                    <a:cubicBezTo>
                      <a:pt x="6528" y="5058"/>
                      <a:pt x="1781" y="0"/>
                      <a:pt x="178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7"/>
              <p:cNvSpPr/>
              <p:nvPr/>
            </p:nvSpPr>
            <p:spPr>
              <a:xfrm>
                <a:off x="5359825" y="3189025"/>
                <a:ext cx="310125" cy="308025"/>
              </a:xfrm>
              <a:custGeom>
                <a:avLst/>
                <a:gdLst/>
                <a:ahLst/>
                <a:cxnLst/>
                <a:rect l="l" t="t" r="r" b="b"/>
                <a:pathLst>
                  <a:path w="12405" h="12321" extrusionOk="0">
                    <a:moveTo>
                      <a:pt x="2713" y="1"/>
                    </a:moveTo>
                    <a:lnTo>
                      <a:pt x="0" y="905"/>
                    </a:lnTo>
                    <a:cubicBezTo>
                      <a:pt x="0" y="905"/>
                      <a:pt x="3024" y="5511"/>
                      <a:pt x="4804" y="9410"/>
                    </a:cubicBezTo>
                    <a:cubicBezTo>
                      <a:pt x="5567" y="10117"/>
                      <a:pt x="6358" y="10766"/>
                      <a:pt x="7178" y="11360"/>
                    </a:cubicBezTo>
                    <a:lnTo>
                      <a:pt x="7178" y="10456"/>
                    </a:lnTo>
                    <a:cubicBezTo>
                      <a:pt x="7178" y="10456"/>
                      <a:pt x="10173" y="11784"/>
                      <a:pt x="11783" y="12321"/>
                    </a:cubicBezTo>
                    <a:lnTo>
                      <a:pt x="12405" y="6698"/>
                    </a:lnTo>
                    <a:cubicBezTo>
                      <a:pt x="10540" y="4776"/>
                      <a:pt x="8506" y="2996"/>
                      <a:pt x="6330" y="1414"/>
                    </a:cubicBezTo>
                    <a:lnTo>
                      <a:pt x="27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7"/>
              <p:cNvSpPr/>
              <p:nvPr/>
            </p:nvSpPr>
            <p:spPr>
              <a:xfrm>
                <a:off x="5076550" y="2474150"/>
                <a:ext cx="137775" cy="144125"/>
              </a:xfrm>
              <a:custGeom>
                <a:avLst/>
                <a:gdLst/>
                <a:ahLst/>
                <a:cxnLst/>
                <a:rect l="l" t="t" r="r" b="b"/>
                <a:pathLst>
                  <a:path w="5511" h="5765" extrusionOk="0">
                    <a:moveTo>
                      <a:pt x="1" y="0"/>
                    </a:moveTo>
                    <a:lnTo>
                      <a:pt x="5087" y="5765"/>
                    </a:lnTo>
                    <a:lnTo>
                      <a:pt x="5511" y="4408"/>
                    </a:lnTo>
                    <a:cubicBezTo>
                      <a:pt x="5256" y="3052"/>
                      <a:pt x="4437" y="1893"/>
                      <a:pt x="3222" y="1215"/>
                    </a:cubicBezTo>
                    <a:cubicBezTo>
                      <a:pt x="2233" y="650"/>
                      <a:pt x="1131" y="226"/>
                      <a:pt x="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7"/>
              <p:cNvSpPr/>
              <p:nvPr/>
            </p:nvSpPr>
            <p:spPr>
              <a:xfrm>
                <a:off x="5029925" y="2527100"/>
                <a:ext cx="1760400" cy="1647650"/>
              </a:xfrm>
              <a:custGeom>
                <a:avLst/>
                <a:gdLst/>
                <a:ahLst/>
                <a:cxnLst/>
                <a:rect l="l" t="t" r="r" b="b"/>
                <a:pathLst>
                  <a:path w="70416" h="65906" extrusionOk="0">
                    <a:moveTo>
                      <a:pt x="13632" y="1"/>
                    </a:moveTo>
                    <a:cubicBezTo>
                      <a:pt x="10613" y="1"/>
                      <a:pt x="7724" y="1352"/>
                      <a:pt x="6471" y="3336"/>
                    </a:cubicBezTo>
                    <a:cubicBezTo>
                      <a:pt x="4804" y="6020"/>
                      <a:pt x="4352" y="8055"/>
                      <a:pt x="4239" y="8676"/>
                    </a:cubicBezTo>
                    <a:cubicBezTo>
                      <a:pt x="4126" y="9298"/>
                      <a:pt x="4465" y="10117"/>
                      <a:pt x="4409" y="10682"/>
                    </a:cubicBezTo>
                    <a:cubicBezTo>
                      <a:pt x="4324" y="11248"/>
                      <a:pt x="1753" y="14582"/>
                      <a:pt x="1187" y="15006"/>
                    </a:cubicBezTo>
                    <a:cubicBezTo>
                      <a:pt x="651" y="15429"/>
                      <a:pt x="1" y="15966"/>
                      <a:pt x="29" y="16221"/>
                    </a:cubicBezTo>
                    <a:cubicBezTo>
                      <a:pt x="57" y="16503"/>
                      <a:pt x="820" y="17718"/>
                      <a:pt x="1216" y="17803"/>
                    </a:cubicBezTo>
                    <a:cubicBezTo>
                      <a:pt x="1611" y="17916"/>
                      <a:pt x="1866" y="18368"/>
                      <a:pt x="2261" y="18425"/>
                    </a:cubicBezTo>
                    <a:cubicBezTo>
                      <a:pt x="2884" y="18840"/>
                      <a:pt x="3601" y="19054"/>
                      <a:pt x="4317" y="19054"/>
                    </a:cubicBezTo>
                    <a:cubicBezTo>
                      <a:pt x="4771" y="19054"/>
                      <a:pt x="5224" y="18967"/>
                      <a:pt x="5652" y="18792"/>
                    </a:cubicBezTo>
                    <a:lnTo>
                      <a:pt x="8845" y="17549"/>
                    </a:lnTo>
                    <a:cubicBezTo>
                      <a:pt x="8845" y="17549"/>
                      <a:pt x="10258" y="22607"/>
                      <a:pt x="12660" y="26563"/>
                    </a:cubicBezTo>
                    <a:cubicBezTo>
                      <a:pt x="15061" y="30547"/>
                      <a:pt x="22860" y="35209"/>
                      <a:pt x="25516" y="39645"/>
                    </a:cubicBezTo>
                    <a:cubicBezTo>
                      <a:pt x="28201" y="44082"/>
                      <a:pt x="28031" y="53519"/>
                      <a:pt x="28031" y="54791"/>
                    </a:cubicBezTo>
                    <a:cubicBezTo>
                      <a:pt x="28059" y="55723"/>
                      <a:pt x="28144" y="56627"/>
                      <a:pt x="28342" y="57532"/>
                    </a:cubicBezTo>
                    <a:cubicBezTo>
                      <a:pt x="28455" y="58182"/>
                      <a:pt x="28766" y="62787"/>
                      <a:pt x="27720" y="63183"/>
                    </a:cubicBezTo>
                    <a:cubicBezTo>
                      <a:pt x="26675" y="63550"/>
                      <a:pt x="25121" y="63635"/>
                      <a:pt x="25121" y="64878"/>
                    </a:cubicBezTo>
                    <a:cubicBezTo>
                      <a:pt x="25121" y="65582"/>
                      <a:pt x="26757" y="65905"/>
                      <a:pt x="28486" y="65905"/>
                    </a:cubicBezTo>
                    <a:cubicBezTo>
                      <a:pt x="29813" y="65905"/>
                      <a:pt x="31194" y="65715"/>
                      <a:pt x="31930" y="65359"/>
                    </a:cubicBezTo>
                    <a:cubicBezTo>
                      <a:pt x="32778" y="64991"/>
                      <a:pt x="32072" y="61911"/>
                      <a:pt x="32496" y="59481"/>
                    </a:cubicBezTo>
                    <a:cubicBezTo>
                      <a:pt x="32919" y="57023"/>
                      <a:pt x="32665" y="47614"/>
                      <a:pt x="32891" y="43573"/>
                    </a:cubicBezTo>
                    <a:cubicBezTo>
                      <a:pt x="33032" y="41002"/>
                      <a:pt x="33372" y="38402"/>
                      <a:pt x="33908" y="35887"/>
                    </a:cubicBezTo>
                    <a:cubicBezTo>
                      <a:pt x="33908" y="35887"/>
                      <a:pt x="33926" y="35887"/>
                      <a:pt x="33960" y="35887"/>
                    </a:cubicBezTo>
                    <a:cubicBezTo>
                      <a:pt x="34726" y="35887"/>
                      <a:pt x="43906" y="35835"/>
                      <a:pt x="47641" y="33372"/>
                    </a:cubicBezTo>
                    <a:cubicBezTo>
                      <a:pt x="48658" y="37243"/>
                      <a:pt x="51258" y="40549"/>
                      <a:pt x="54790" y="42499"/>
                    </a:cubicBezTo>
                    <a:cubicBezTo>
                      <a:pt x="60696" y="45664"/>
                      <a:pt x="64171" y="50411"/>
                      <a:pt x="64708" y="52050"/>
                    </a:cubicBezTo>
                    <a:cubicBezTo>
                      <a:pt x="65217" y="53717"/>
                      <a:pt x="63436" y="58860"/>
                      <a:pt x="62702" y="59990"/>
                    </a:cubicBezTo>
                    <a:cubicBezTo>
                      <a:pt x="61967" y="61092"/>
                      <a:pt x="60582" y="60696"/>
                      <a:pt x="59933" y="61092"/>
                    </a:cubicBezTo>
                    <a:cubicBezTo>
                      <a:pt x="59254" y="61488"/>
                      <a:pt x="59622" y="62335"/>
                      <a:pt x="59622" y="62335"/>
                    </a:cubicBezTo>
                    <a:cubicBezTo>
                      <a:pt x="59622" y="62335"/>
                      <a:pt x="61788" y="62956"/>
                      <a:pt x="63769" y="62956"/>
                    </a:cubicBezTo>
                    <a:cubicBezTo>
                      <a:pt x="64493" y="62956"/>
                      <a:pt x="65193" y="62873"/>
                      <a:pt x="65753" y="62646"/>
                    </a:cubicBezTo>
                    <a:cubicBezTo>
                      <a:pt x="67844" y="61827"/>
                      <a:pt x="66827" y="61148"/>
                      <a:pt x="67251" y="59933"/>
                    </a:cubicBezTo>
                    <a:cubicBezTo>
                      <a:pt x="67675" y="58718"/>
                      <a:pt x="70416" y="50241"/>
                      <a:pt x="70331" y="48942"/>
                    </a:cubicBezTo>
                    <a:cubicBezTo>
                      <a:pt x="70218" y="47670"/>
                      <a:pt x="62702" y="40578"/>
                      <a:pt x="63069" y="38063"/>
                    </a:cubicBezTo>
                    <a:cubicBezTo>
                      <a:pt x="63408" y="35548"/>
                      <a:pt x="67279" y="28371"/>
                      <a:pt x="66997" y="21392"/>
                    </a:cubicBezTo>
                    <a:cubicBezTo>
                      <a:pt x="66714" y="14412"/>
                      <a:pt x="55214" y="11926"/>
                      <a:pt x="43770" y="11926"/>
                    </a:cubicBezTo>
                    <a:cubicBezTo>
                      <a:pt x="39261" y="11926"/>
                      <a:pt x="29561" y="13376"/>
                      <a:pt x="26525" y="13376"/>
                    </a:cubicBezTo>
                    <a:cubicBezTo>
                      <a:pt x="26041" y="13376"/>
                      <a:pt x="25726" y="13339"/>
                      <a:pt x="25629" y="13254"/>
                    </a:cubicBezTo>
                    <a:cubicBezTo>
                      <a:pt x="24951" y="12604"/>
                      <a:pt x="20741" y="1979"/>
                      <a:pt x="16813" y="538"/>
                    </a:cubicBezTo>
                    <a:cubicBezTo>
                      <a:pt x="15781" y="170"/>
                      <a:pt x="14698" y="1"/>
                      <a:pt x="13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7"/>
              <p:cNvSpPr/>
              <p:nvPr/>
            </p:nvSpPr>
            <p:spPr>
              <a:xfrm>
                <a:off x="5038400" y="2864600"/>
                <a:ext cx="639650" cy="599800"/>
              </a:xfrm>
              <a:custGeom>
                <a:avLst/>
                <a:gdLst/>
                <a:ahLst/>
                <a:cxnLst/>
                <a:rect l="l" t="t" r="r" b="b"/>
                <a:pathLst>
                  <a:path w="25586" h="23992" extrusionOk="0">
                    <a:moveTo>
                      <a:pt x="14049" y="1"/>
                    </a:moveTo>
                    <a:cubicBezTo>
                      <a:pt x="13777" y="1"/>
                      <a:pt x="13574" y="259"/>
                      <a:pt x="13677" y="517"/>
                    </a:cubicBezTo>
                    <a:lnTo>
                      <a:pt x="13733" y="714"/>
                    </a:lnTo>
                    <a:cubicBezTo>
                      <a:pt x="12962" y="389"/>
                      <a:pt x="11628" y="84"/>
                      <a:pt x="10415" y="84"/>
                    </a:cubicBezTo>
                    <a:cubicBezTo>
                      <a:pt x="9629" y="84"/>
                      <a:pt x="8893" y="212"/>
                      <a:pt x="8393" y="545"/>
                    </a:cubicBezTo>
                    <a:cubicBezTo>
                      <a:pt x="7121" y="1421"/>
                      <a:pt x="5765" y="1477"/>
                      <a:pt x="4041" y="1506"/>
                    </a:cubicBezTo>
                    <a:cubicBezTo>
                      <a:pt x="3052" y="1506"/>
                      <a:pt x="2120" y="1873"/>
                      <a:pt x="1385" y="2523"/>
                    </a:cubicBezTo>
                    <a:lnTo>
                      <a:pt x="1272" y="2608"/>
                    </a:lnTo>
                    <a:lnTo>
                      <a:pt x="312" y="3031"/>
                    </a:lnTo>
                    <a:cubicBezTo>
                      <a:pt x="85" y="3116"/>
                      <a:pt x="1" y="3399"/>
                      <a:pt x="142" y="3597"/>
                    </a:cubicBezTo>
                    <a:cubicBezTo>
                      <a:pt x="312" y="3879"/>
                      <a:pt x="566" y="4133"/>
                      <a:pt x="848" y="4303"/>
                    </a:cubicBezTo>
                    <a:cubicBezTo>
                      <a:pt x="1272" y="4416"/>
                      <a:pt x="1527" y="4868"/>
                      <a:pt x="1922" y="4925"/>
                    </a:cubicBezTo>
                    <a:cubicBezTo>
                      <a:pt x="2518" y="5334"/>
                      <a:pt x="3217" y="5547"/>
                      <a:pt x="3926" y="5547"/>
                    </a:cubicBezTo>
                    <a:cubicBezTo>
                      <a:pt x="4393" y="5547"/>
                      <a:pt x="4864" y="5454"/>
                      <a:pt x="5313" y="5264"/>
                    </a:cubicBezTo>
                    <a:lnTo>
                      <a:pt x="8478" y="4049"/>
                    </a:lnTo>
                    <a:cubicBezTo>
                      <a:pt x="8478" y="4049"/>
                      <a:pt x="9890" y="9107"/>
                      <a:pt x="12292" y="13063"/>
                    </a:cubicBezTo>
                    <a:cubicBezTo>
                      <a:pt x="14157" y="16114"/>
                      <a:pt x="19159" y="19562"/>
                      <a:pt x="22606" y="23009"/>
                    </a:cubicBezTo>
                    <a:lnTo>
                      <a:pt x="22719" y="23094"/>
                    </a:lnTo>
                    <a:cubicBezTo>
                      <a:pt x="23538" y="23433"/>
                      <a:pt x="24358" y="23743"/>
                      <a:pt x="24979" y="23970"/>
                    </a:cubicBezTo>
                    <a:cubicBezTo>
                      <a:pt x="25025" y="23985"/>
                      <a:pt x="25070" y="23992"/>
                      <a:pt x="25112" y="23992"/>
                    </a:cubicBezTo>
                    <a:cubicBezTo>
                      <a:pt x="25387" y="23992"/>
                      <a:pt x="25586" y="23702"/>
                      <a:pt x="25488" y="23433"/>
                    </a:cubicBezTo>
                    <a:cubicBezTo>
                      <a:pt x="25036" y="22218"/>
                      <a:pt x="24753" y="20918"/>
                      <a:pt x="24584" y="19618"/>
                    </a:cubicBezTo>
                    <a:cubicBezTo>
                      <a:pt x="24584" y="19392"/>
                      <a:pt x="24782" y="19194"/>
                      <a:pt x="25008" y="19194"/>
                    </a:cubicBezTo>
                    <a:cubicBezTo>
                      <a:pt x="25319" y="19194"/>
                      <a:pt x="25516" y="18855"/>
                      <a:pt x="25319" y="18601"/>
                    </a:cubicBezTo>
                    <a:cubicBezTo>
                      <a:pt x="24358" y="17244"/>
                      <a:pt x="23454" y="15832"/>
                      <a:pt x="22606" y="14391"/>
                    </a:cubicBezTo>
                    <a:cubicBezTo>
                      <a:pt x="21673" y="12667"/>
                      <a:pt x="20967" y="9643"/>
                      <a:pt x="20713" y="8485"/>
                    </a:cubicBezTo>
                    <a:cubicBezTo>
                      <a:pt x="20656" y="8231"/>
                      <a:pt x="20826" y="8005"/>
                      <a:pt x="21080" y="8005"/>
                    </a:cubicBezTo>
                    <a:lnTo>
                      <a:pt x="21363" y="8005"/>
                    </a:lnTo>
                    <a:cubicBezTo>
                      <a:pt x="20317" y="6309"/>
                      <a:pt x="19017" y="3229"/>
                      <a:pt x="18593" y="2212"/>
                    </a:cubicBezTo>
                    <a:cubicBezTo>
                      <a:pt x="18509" y="2043"/>
                      <a:pt x="18593" y="1816"/>
                      <a:pt x="18791" y="1732"/>
                    </a:cubicBezTo>
                    <a:lnTo>
                      <a:pt x="19215" y="1506"/>
                    </a:lnTo>
                    <a:cubicBezTo>
                      <a:pt x="18396" y="1110"/>
                      <a:pt x="15485" y="347"/>
                      <a:pt x="14129" y="8"/>
                    </a:cubicBezTo>
                    <a:cubicBezTo>
                      <a:pt x="14102" y="3"/>
                      <a:pt x="14075" y="1"/>
                      <a:pt x="14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7"/>
              <p:cNvSpPr/>
              <p:nvPr/>
            </p:nvSpPr>
            <p:spPr>
              <a:xfrm>
                <a:off x="5877625" y="3304875"/>
                <a:ext cx="354650" cy="119425"/>
              </a:xfrm>
              <a:custGeom>
                <a:avLst/>
                <a:gdLst/>
                <a:ahLst/>
                <a:cxnLst/>
                <a:rect l="l" t="t" r="r" b="b"/>
                <a:pathLst>
                  <a:path w="14186" h="4777" extrusionOk="0">
                    <a:moveTo>
                      <a:pt x="14185" y="1"/>
                    </a:moveTo>
                    <a:cubicBezTo>
                      <a:pt x="11024" y="2615"/>
                      <a:pt x="6643" y="3132"/>
                      <a:pt x="3674" y="3132"/>
                    </a:cubicBezTo>
                    <a:cubicBezTo>
                      <a:pt x="1734" y="3132"/>
                      <a:pt x="396" y="2911"/>
                      <a:pt x="396" y="2911"/>
                    </a:cubicBezTo>
                    <a:lnTo>
                      <a:pt x="0" y="4776"/>
                    </a:lnTo>
                    <a:cubicBezTo>
                      <a:pt x="0" y="4776"/>
                      <a:pt x="18" y="4776"/>
                      <a:pt x="52" y="4776"/>
                    </a:cubicBezTo>
                    <a:cubicBezTo>
                      <a:pt x="818" y="4776"/>
                      <a:pt x="9998" y="4724"/>
                      <a:pt x="13733" y="2261"/>
                    </a:cubicBezTo>
                    <a:lnTo>
                      <a:pt x="141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7"/>
              <p:cNvSpPr/>
              <p:nvPr/>
            </p:nvSpPr>
            <p:spPr>
              <a:xfrm>
                <a:off x="5353475" y="3789475"/>
                <a:ext cx="219700" cy="366900"/>
              </a:xfrm>
              <a:custGeom>
                <a:avLst/>
                <a:gdLst/>
                <a:ahLst/>
                <a:cxnLst/>
                <a:rect l="l" t="t" r="r" b="b"/>
                <a:pathLst>
                  <a:path w="8788" h="14676" extrusionOk="0">
                    <a:moveTo>
                      <a:pt x="5425" y="1"/>
                    </a:moveTo>
                    <a:cubicBezTo>
                      <a:pt x="5030" y="2346"/>
                      <a:pt x="4606" y="4267"/>
                      <a:pt x="4493" y="4974"/>
                    </a:cubicBezTo>
                    <a:cubicBezTo>
                      <a:pt x="4126" y="6867"/>
                      <a:pt x="4578" y="8252"/>
                      <a:pt x="4267" y="9099"/>
                    </a:cubicBezTo>
                    <a:cubicBezTo>
                      <a:pt x="3956" y="9947"/>
                      <a:pt x="3730" y="12292"/>
                      <a:pt x="3080" y="12490"/>
                    </a:cubicBezTo>
                    <a:cubicBezTo>
                      <a:pt x="2402" y="12716"/>
                      <a:pt x="424" y="12236"/>
                      <a:pt x="0" y="14072"/>
                    </a:cubicBezTo>
                    <a:cubicBezTo>
                      <a:pt x="0" y="14072"/>
                      <a:pt x="1909" y="14675"/>
                      <a:pt x="3868" y="14675"/>
                    </a:cubicBezTo>
                    <a:cubicBezTo>
                      <a:pt x="4848" y="14675"/>
                      <a:pt x="5840" y="14525"/>
                      <a:pt x="6612" y="14072"/>
                    </a:cubicBezTo>
                    <a:cubicBezTo>
                      <a:pt x="7855" y="13338"/>
                      <a:pt x="7460" y="11416"/>
                      <a:pt x="8053" y="9495"/>
                    </a:cubicBezTo>
                    <a:cubicBezTo>
                      <a:pt x="8194" y="9128"/>
                      <a:pt x="8449" y="8252"/>
                      <a:pt x="8788" y="7037"/>
                    </a:cubicBezTo>
                    <a:cubicBezTo>
                      <a:pt x="7968" y="6104"/>
                      <a:pt x="7290" y="5030"/>
                      <a:pt x="6782" y="3900"/>
                    </a:cubicBezTo>
                    <a:cubicBezTo>
                      <a:pt x="6245" y="2629"/>
                      <a:pt x="5793" y="1329"/>
                      <a:pt x="54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7"/>
              <p:cNvSpPr/>
              <p:nvPr/>
            </p:nvSpPr>
            <p:spPr>
              <a:xfrm>
                <a:off x="5657925" y="3757700"/>
                <a:ext cx="191475" cy="417750"/>
              </a:xfrm>
              <a:custGeom>
                <a:avLst/>
                <a:gdLst/>
                <a:ahLst/>
                <a:cxnLst/>
                <a:rect l="l" t="t" r="r" b="b"/>
                <a:pathLst>
                  <a:path w="7659" h="16710" extrusionOk="0">
                    <a:moveTo>
                      <a:pt x="2742" y="0"/>
                    </a:moveTo>
                    <a:lnTo>
                      <a:pt x="2742" y="0"/>
                    </a:lnTo>
                    <a:cubicBezTo>
                      <a:pt x="2939" y="2713"/>
                      <a:pt x="2911" y="5002"/>
                      <a:pt x="2911" y="5595"/>
                    </a:cubicBezTo>
                    <a:cubicBezTo>
                      <a:pt x="2939" y="6499"/>
                      <a:pt x="3024" y="7432"/>
                      <a:pt x="3222" y="8308"/>
                    </a:cubicBezTo>
                    <a:cubicBezTo>
                      <a:pt x="3335" y="8986"/>
                      <a:pt x="3646" y="13592"/>
                      <a:pt x="2600" y="13959"/>
                    </a:cubicBezTo>
                    <a:cubicBezTo>
                      <a:pt x="1555" y="14355"/>
                      <a:pt x="1" y="14411"/>
                      <a:pt x="1" y="15683"/>
                    </a:cubicBezTo>
                    <a:cubicBezTo>
                      <a:pt x="1" y="16386"/>
                      <a:pt x="1637" y="16709"/>
                      <a:pt x="3366" y="16709"/>
                    </a:cubicBezTo>
                    <a:cubicBezTo>
                      <a:pt x="4693" y="16709"/>
                      <a:pt x="6074" y="16519"/>
                      <a:pt x="6810" y="16163"/>
                    </a:cubicBezTo>
                    <a:cubicBezTo>
                      <a:pt x="7658" y="15796"/>
                      <a:pt x="6952" y="12716"/>
                      <a:pt x="7376" y="10286"/>
                    </a:cubicBezTo>
                    <a:cubicBezTo>
                      <a:pt x="7517" y="9099"/>
                      <a:pt x="7602" y="7912"/>
                      <a:pt x="7602" y="6725"/>
                    </a:cubicBezTo>
                    <a:cubicBezTo>
                      <a:pt x="7291" y="6160"/>
                      <a:pt x="6923" y="5652"/>
                      <a:pt x="6500" y="5171"/>
                    </a:cubicBezTo>
                    <a:cubicBezTo>
                      <a:pt x="5059" y="3617"/>
                      <a:pt x="3787" y="1865"/>
                      <a:pt x="2742" y="0"/>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7"/>
              <p:cNvSpPr/>
              <p:nvPr/>
            </p:nvSpPr>
            <p:spPr>
              <a:xfrm>
                <a:off x="5287050" y="2460025"/>
                <a:ext cx="209125" cy="237575"/>
              </a:xfrm>
              <a:custGeom>
                <a:avLst/>
                <a:gdLst/>
                <a:ahLst/>
                <a:cxnLst/>
                <a:rect l="l" t="t" r="r" b="b"/>
                <a:pathLst>
                  <a:path w="8365" h="9503" extrusionOk="0">
                    <a:moveTo>
                      <a:pt x="1188" y="0"/>
                    </a:moveTo>
                    <a:cubicBezTo>
                      <a:pt x="1188" y="0"/>
                      <a:pt x="1" y="1074"/>
                      <a:pt x="29" y="3250"/>
                    </a:cubicBezTo>
                    <a:cubicBezTo>
                      <a:pt x="58" y="5397"/>
                      <a:pt x="1583" y="7234"/>
                      <a:pt x="1583" y="7234"/>
                    </a:cubicBezTo>
                    <a:cubicBezTo>
                      <a:pt x="1583" y="7234"/>
                      <a:pt x="3706" y="9503"/>
                      <a:pt x="5219" y="9503"/>
                    </a:cubicBezTo>
                    <a:cubicBezTo>
                      <a:pt x="5469" y="9503"/>
                      <a:pt x="5702" y="9441"/>
                      <a:pt x="5907" y="9296"/>
                    </a:cubicBezTo>
                    <a:cubicBezTo>
                      <a:pt x="7319" y="8279"/>
                      <a:pt x="8365" y="4493"/>
                      <a:pt x="6500" y="2684"/>
                    </a:cubicBezTo>
                    <a:cubicBezTo>
                      <a:pt x="4635" y="876"/>
                      <a:pt x="1188" y="0"/>
                      <a:pt x="1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7"/>
              <p:cNvSpPr/>
              <p:nvPr/>
            </p:nvSpPr>
            <p:spPr>
              <a:xfrm>
                <a:off x="5290600" y="2460025"/>
                <a:ext cx="132825" cy="132125"/>
              </a:xfrm>
              <a:custGeom>
                <a:avLst/>
                <a:gdLst/>
                <a:ahLst/>
                <a:cxnLst/>
                <a:rect l="l" t="t" r="r" b="b"/>
                <a:pathLst>
                  <a:path w="5313" h="5285" extrusionOk="0">
                    <a:moveTo>
                      <a:pt x="1074" y="0"/>
                    </a:moveTo>
                    <a:cubicBezTo>
                      <a:pt x="509" y="565"/>
                      <a:pt x="142" y="1300"/>
                      <a:pt x="0" y="2119"/>
                    </a:cubicBezTo>
                    <a:lnTo>
                      <a:pt x="3335" y="5284"/>
                    </a:lnTo>
                    <a:cubicBezTo>
                      <a:pt x="3335" y="5284"/>
                      <a:pt x="4973" y="3363"/>
                      <a:pt x="5312" y="1865"/>
                    </a:cubicBezTo>
                    <a:cubicBezTo>
                      <a:pt x="3984" y="1046"/>
                      <a:pt x="2572" y="396"/>
                      <a:pt x="1074" y="0"/>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7"/>
              <p:cNvSpPr/>
              <p:nvPr/>
            </p:nvSpPr>
            <p:spPr>
              <a:xfrm>
                <a:off x="5296250" y="2482625"/>
                <a:ext cx="129300" cy="180150"/>
              </a:xfrm>
              <a:custGeom>
                <a:avLst/>
                <a:gdLst/>
                <a:ahLst/>
                <a:cxnLst/>
                <a:rect l="l" t="t" r="r" b="b"/>
                <a:pathLst>
                  <a:path w="5172" h="7206" extrusionOk="0">
                    <a:moveTo>
                      <a:pt x="1215" y="0"/>
                    </a:moveTo>
                    <a:lnTo>
                      <a:pt x="1215" y="0"/>
                    </a:lnTo>
                    <a:cubicBezTo>
                      <a:pt x="1215" y="0"/>
                      <a:pt x="0" y="2091"/>
                      <a:pt x="1385" y="5086"/>
                    </a:cubicBezTo>
                    <a:lnTo>
                      <a:pt x="2656" y="5284"/>
                    </a:lnTo>
                    <a:lnTo>
                      <a:pt x="3730" y="7206"/>
                    </a:lnTo>
                    <a:cubicBezTo>
                      <a:pt x="3730" y="7206"/>
                      <a:pt x="5171" y="2317"/>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7"/>
              <p:cNvSpPr/>
              <p:nvPr/>
            </p:nvSpPr>
            <p:spPr>
              <a:xfrm>
                <a:off x="5326625" y="2482625"/>
                <a:ext cx="98925" cy="180150"/>
              </a:xfrm>
              <a:custGeom>
                <a:avLst/>
                <a:gdLst/>
                <a:ahLst/>
                <a:cxnLst/>
                <a:rect l="l" t="t" r="r" b="b"/>
                <a:pathLst>
                  <a:path w="3957" h="7206" extrusionOk="0">
                    <a:moveTo>
                      <a:pt x="0" y="0"/>
                    </a:moveTo>
                    <a:lnTo>
                      <a:pt x="1441" y="5313"/>
                    </a:lnTo>
                    <a:lnTo>
                      <a:pt x="2515" y="7206"/>
                    </a:lnTo>
                    <a:cubicBezTo>
                      <a:pt x="2515" y="7206"/>
                      <a:pt x="3956" y="2317"/>
                      <a:pt x="0"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7"/>
              <p:cNvSpPr/>
              <p:nvPr/>
            </p:nvSpPr>
            <p:spPr>
              <a:xfrm>
                <a:off x="6511275" y="3669400"/>
                <a:ext cx="279050" cy="431625"/>
              </a:xfrm>
              <a:custGeom>
                <a:avLst/>
                <a:gdLst/>
                <a:ahLst/>
                <a:cxnLst/>
                <a:rect l="l" t="t" r="r" b="b"/>
                <a:pathLst>
                  <a:path w="11162" h="17265" extrusionOk="0">
                    <a:moveTo>
                      <a:pt x="226" y="0"/>
                    </a:moveTo>
                    <a:lnTo>
                      <a:pt x="226" y="0"/>
                    </a:lnTo>
                    <a:cubicBezTo>
                      <a:pt x="3278" y="2600"/>
                      <a:pt x="5087" y="5228"/>
                      <a:pt x="5454" y="6358"/>
                    </a:cubicBezTo>
                    <a:cubicBezTo>
                      <a:pt x="5963" y="7997"/>
                      <a:pt x="4182" y="13168"/>
                      <a:pt x="3448" y="14270"/>
                    </a:cubicBezTo>
                    <a:cubicBezTo>
                      <a:pt x="2713" y="15400"/>
                      <a:pt x="1328" y="15004"/>
                      <a:pt x="650" y="15400"/>
                    </a:cubicBezTo>
                    <a:cubicBezTo>
                      <a:pt x="0" y="15767"/>
                      <a:pt x="340" y="16643"/>
                      <a:pt x="340" y="16643"/>
                    </a:cubicBezTo>
                    <a:cubicBezTo>
                      <a:pt x="340" y="16643"/>
                      <a:pt x="2521" y="17264"/>
                      <a:pt x="4510" y="17264"/>
                    </a:cubicBezTo>
                    <a:cubicBezTo>
                      <a:pt x="5237" y="17264"/>
                      <a:pt x="5939" y="17181"/>
                      <a:pt x="6499" y="16954"/>
                    </a:cubicBezTo>
                    <a:cubicBezTo>
                      <a:pt x="8562" y="16135"/>
                      <a:pt x="7573" y="15456"/>
                      <a:pt x="7997" y="14241"/>
                    </a:cubicBezTo>
                    <a:cubicBezTo>
                      <a:pt x="8421" y="13026"/>
                      <a:pt x="11162" y="4578"/>
                      <a:pt x="11077" y="3278"/>
                    </a:cubicBezTo>
                    <a:cubicBezTo>
                      <a:pt x="10936" y="2854"/>
                      <a:pt x="10738" y="2487"/>
                      <a:pt x="10455" y="2176"/>
                    </a:cubicBezTo>
                    <a:cubicBezTo>
                      <a:pt x="7149" y="2006"/>
                      <a:pt x="3391" y="1046"/>
                      <a:pt x="226" y="0"/>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7"/>
              <p:cNvSpPr/>
              <p:nvPr/>
            </p:nvSpPr>
            <p:spPr>
              <a:xfrm>
                <a:off x="5029925" y="2902225"/>
                <a:ext cx="77025" cy="69250"/>
              </a:xfrm>
              <a:custGeom>
                <a:avLst/>
                <a:gdLst/>
                <a:ahLst/>
                <a:cxnLst/>
                <a:rect l="l" t="t" r="r" b="b"/>
                <a:pathLst>
                  <a:path w="3081" h="2770" extrusionOk="0">
                    <a:moveTo>
                      <a:pt x="1216" y="1"/>
                    </a:moveTo>
                    <a:cubicBezTo>
                      <a:pt x="651" y="424"/>
                      <a:pt x="1" y="961"/>
                      <a:pt x="29" y="1216"/>
                    </a:cubicBezTo>
                    <a:cubicBezTo>
                      <a:pt x="57" y="1498"/>
                      <a:pt x="735" y="2572"/>
                      <a:pt x="1131" y="2770"/>
                    </a:cubicBezTo>
                    <a:cubicBezTo>
                      <a:pt x="1131" y="2770"/>
                      <a:pt x="3081" y="1837"/>
                      <a:pt x="2855" y="990"/>
                    </a:cubicBezTo>
                    <a:cubicBezTo>
                      <a:pt x="2628" y="142"/>
                      <a:pt x="1216" y="1"/>
                      <a:pt x="1216" y="1"/>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7"/>
              <p:cNvSpPr/>
              <p:nvPr/>
            </p:nvSpPr>
            <p:spPr>
              <a:xfrm>
                <a:off x="6175725" y="3177025"/>
                <a:ext cx="89025" cy="206300"/>
              </a:xfrm>
              <a:custGeom>
                <a:avLst/>
                <a:gdLst/>
                <a:ahLst/>
                <a:cxnLst/>
                <a:rect l="l" t="t" r="r" b="b"/>
                <a:pathLst>
                  <a:path w="3561" h="8252" extrusionOk="0">
                    <a:moveTo>
                      <a:pt x="3561" y="0"/>
                    </a:moveTo>
                    <a:cubicBezTo>
                      <a:pt x="3561" y="1"/>
                      <a:pt x="1046" y="4126"/>
                      <a:pt x="1" y="8251"/>
                    </a:cubicBezTo>
                    <a:cubicBezTo>
                      <a:pt x="622" y="8025"/>
                      <a:pt x="1244" y="7743"/>
                      <a:pt x="1809" y="7375"/>
                    </a:cubicBezTo>
                    <a:cubicBezTo>
                      <a:pt x="1809" y="7375"/>
                      <a:pt x="2628" y="3419"/>
                      <a:pt x="356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7"/>
              <p:cNvSpPr/>
              <p:nvPr/>
            </p:nvSpPr>
            <p:spPr>
              <a:xfrm>
                <a:off x="5251025" y="2859850"/>
                <a:ext cx="162500" cy="133525"/>
              </a:xfrm>
              <a:custGeom>
                <a:avLst/>
                <a:gdLst/>
                <a:ahLst/>
                <a:cxnLst/>
                <a:rect l="l" t="t" r="r" b="b"/>
                <a:pathLst>
                  <a:path w="6500" h="5341" extrusionOk="0">
                    <a:moveTo>
                      <a:pt x="6500" y="0"/>
                    </a:moveTo>
                    <a:cubicBezTo>
                      <a:pt x="6500" y="0"/>
                      <a:pt x="5906" y="1922"/>
                      <a:pt x="4296" y="2346"/>
                    </a:cubicBezTo>
                    <a:cubicBezTo>
                      <a:pt x="2714" y="2769"/>
                      <a:pt x="1" y="4239"/>
                      <a:pt x="1" y="4239"/>
                    </a:cubicBezTo>
                    <a:cubicBezTo>
                      <a:pt x="1" y="4239"/>
                      <a:pt x="170" y="4860"/>
                      <a:pt x="340" y="5341"/>
                    </a:cubicBezTo>
                    <a:cubicBezTo>
                      <a:pt x="1866" y="4182"/>
                      <a:pt x="4494" y="3221"/>
                      <a:pt x="5285" y="2685"/>
                    </a:cubicBezTo>
                    <a:cubicBezTo>
                      <a:pt x="6415" y="1922"/>
                      <a:pt x="6500" y="0"/>
                      <a:pt x="6500"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7"/>
              <p:cNvSpPr/>
              <p:nvPr/>
            </p:nvSpPr>
            <p:spPr>
              <a:xfrm>
                <a:off x="5277875" y="2715700"/>
                <a:ext cx="24750" cy="61550"/>
              </a:xfrm>
              <a:custGeom>
                <a:avLst/>
                <a:gdLst/>
                <a:ahLst/>
                <a:cxnLst/>
                <a:rect l="l" t="t" r="r" b="b"/>
                <a:pathLst>
                  <a:path w="990" h="2462" extrusionOk="0">
                    <a:moveTo>
                      <a:pt x="383" y="1"/>
                    </a:moveTo>
                    <a:cubicBezTo>
                      <a:pt x="378" y="1"/>
                      <a:pt x="373" y="1"/>
                      <a:pt x="368" y="2"/>
                    </a:cubicBezTo>
                    <a:cubicBezTo>
                      <a:pt x="142" y="30"/>
                      <a:pt x="1" y="595"/>
                      <a:pt x="85" y="1273"/>
                    </a:cubicBezTo>
                    <a:cubicBezTo>
                      <a:pt x="168" y="1935"/>
                      <a:pt x="412" y="2461"/>
                      <a:pt x="633" y="2461"/>
                    </a:cubicBezTo>
                    <a:cubicBezTo>
                      <a:pt x="639" y="2461"/>
                      <a:pt x="645" y="2461"/>
                      <a:pt x="651" y="2460"/>
                    </a:cubicBezTo>
                    <a:cubicBezTo>
                      <a:pt x="877" y="2432"/>
                      <a:pt x="990" y="1867"/>
                      <a:pt x="933" y="1189"/>
                    </a:cubicBezTo>
                    <a:cubicBezTo>
                      <a:pt x="850" y="528"/>
                      <a:pt x="580" y="1"/>
                      <a:pt x="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7"/>
              <p:cNvSpPr/>
              <p:nvPr/>
            </p:nvSpPr>
            <p:spPr>
              <a:xfrm>
                <a:off x="5145075" y="2734775"/>
                <a:ext cx="16975" cy="42475"/>
              </a:xfrm>
              <a:custGeom>
                <a:avLst/>
                <a:gdLst/>
                <a:ahLst/>
                <a:cxnLst/>
                <a:rect l="l" t="t" r="r" b="b"/>
                <a:pathLst>
                  <a:path w="679" h="1699" extrusionOk="0">
                    <a:moveTo>
                      <a:pt x="245" y="0"/>
                    </a:moveTo>
                    <a:cubicBezTo>
                      <a:pt x="239" y="0"/>
                      <a:pt x="233" y="1"/>
                      <a:pt x="227" y="2"/>
                    </a:cubicBezTo>
                    <a:cubicBezTo>
                      <a:pt x="85" y="2"/>
                      <a:pt x="0" y="397"/>
                      <a:pt x="57" y="878"/>
                    </a:cubicBezTo>
                    <a:cubicBezTo>
                      <a:pt x="111" y="1341"/>
                      <a:pt x="271" y="1699"/>
                      <a:pt x="434" y="1699"/>
                    </a:cubicBezTo>
                    <a:cubicBezTo>
                      <a:pt x="440" y="1699"/>
                      <a:pt x="446" y="1698"/>
                      <a:pt x="453" y="1697"/>
                    </a:cubicBezTo>
                    <a:cubicBezTo>
                      <a:pt x="594" y="1669"/>
                      <a:pt x="679" y="1273"/>
                      <a:pt x="622" y="821"/>
                    </a:cubicBezTo>
                    <a:cubicBezTo>
                      <a:pt x="568" y="358"/>
                      <a:pt x="408" y="0"/>
                      <a:pt x="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TextBox 50"/>
          <p:cNvSpPr txBox="1"/>
          <p:nvPr/>
        </p:nvSpPr>
        <p:spPr>
          <a:xfrm>
            <a:off x="1447800" y="590550"/>
            <a:ext cx="5051383" cy="523220"/>
          </a:xfrm>
          <a:prstGeom prst="rect">
            <a:avLst/>
          </a:prstGeom>
          <a:noFill/>
        </p:spPr>
        <p:txBody>
          <a:bodyPr wrap="none" rtlCol="0">
            <a:spAutoFit/>
          </a:bodyPr>
          <a:lstStyle/>
          <a:p>
            <a:r>
              <a:rPr lang="en-US" sz="2800" b="1" i="1" dirty="0">
                <a:latin typeface="Times New Roman" pitchFamily="18" charset="0"/>
                <a:cs typeface="Times New Roman" pitchFamily="18" charset="0"/>
              </a:rPr>
              <a:t>Nguyên nhân dẫn đến sự lo lắng</a:t>
            </a:r>
            <a:endParaRPr lang="en-US" sz="28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48"/>
          <p:cNvSpPr/>
          <p:nvPr/>
        </p:nvSpPr>
        <p:spPr>
          <a:xfrm rot="10800000">
            <a:off x="5791199" y="383870"/>
            <a:ext cx="2364150" cy="112108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8"/>
          <p:cNvSpPr/>
          <p:nvPr/>
        </p:nvSpPr>
        <p:spPr>
          <a:xfrm rot="10800000">
            <a:off x="152394" y="514350"/>
            <a:ext cx="6022703" cy="451234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txBox="1">
            <a:spLocks noGrp="1"/>
          </p:cNvSpPr>
          <p:nvPr>
            <p:ph type="subTitle" idx="1"/>
          </p:nvPr>
        </p:nvSpPr>
        <p:spPr>
          <a:xfrm>
            <a:off x="339921" y="745711"/>
            <a:ext cx="5791200" cy="4038600"/>
          </a:xfrm>
          <a:prstGeom prst="rect">
            <a:avLst/>
          </a:prstGeom>
        </p:spPr>
        <p:txBody>
          <a:bodyPr spcFirstLastPara="1" wrap="square" lIns="91425" tIns="91425" rIns="91425" bIns="91425" anchor="ctr" anchorCtr="0">
            <a:noAutofit/>
          </a:bodyPr>
          <a:lstStyle/>
          <a:p>
            <a:pPr algn="l">
              <a:buFont typeface="Wingdings" pitchFamily="2" charset="2"/>
              <a:buChar char="v"/>
            </a:pPr>
            <a:r>
              <a:rPr lang="en-US" sz="2000" b="1" u="sng" dirty="0">
                <a:latin typeface="Times New Roman" pitchFamily="18" charset="0"/>
                <a:cs typeface="Times New Roman" pitchFamily="18" charset="0"/>
              </a:rPr>
              <a:t>Một số nguyên nhân dẫn đến lo lắng:</a:t>
            </a:r>
          </a:p>
          <a:p>
            <a:pPr lvl="0" algn="l"/>
            <a:r>
              <a:rPr lang="en-US" sz="2000" dirty="0">
                <a:solidFill>
                  <a:schemeClr val="tx2">
                    <a:lumMod val="10000"/>
                  </a:schemeClr>
                </a:solidFill>
                <a:latin typeface="Times New Roman" pitchFamily="18" charset="0"/>
                <a:cs typeface="Times New Roman" pitchFamily="18" charset="0"/>
              </a:rPr>
              <a:t>	</a:t>
            </a:r>
            <a:r>
              <a:rPr lang="en-US" sz="2000" dirty="0">
                <a:solidFill>
                  <a:srgbClr val="FFFF00"/>
                </a:solidFill>
                <a:latin typeface="Times New Roman" pitchFamily="18" charset="0"/>
                <a:cs typeface="Times New Roman" pitchFamily="18" charset="0"/>
              </a:rPr>
              <a:t>- Lo lắng về học tập.</a:t>
            </a:r>
          </a:p>
          <a:p>
            <a:pPr lvl="0" algn="l"/>
            <a:r>
              <a:rPr lang="en-US" sz="2000" dirty="0">
                <a:solidFill>
                  <a:srgbClr val="FFFF00"/>
                </a:solidFill>
                <a:latin typeface="Times New Roman" pitchFamily="18" charset="0"/>
                <a:cs typeface="Times New Roman" pitchFamily="18" charset="0"/>
              </a:rPr>
              <a:t>	- Lo lắng về quan hệ bạn bè.</a:t>
            </a:r>
          </a:p>
          <a:p>
            <a:pPr lvl="0" algn="l"/>
            <a:r>
              <a:rPr lang="en-US" sz="2000" dirty="0">
                <a:solidFill>
                  <a:srgbClr val="FFFF00"/>
                </a:solidFill>
                <a:latin typeface="Times New Roman" pitchFamily="18" charset="0"/>
                <a:cs typeface="Times New Roman" pitchFamily="18" charset="0"/>
              </a:rPr>
              <a:t>	- Lo lắng về việc </a:t>
            </a:r>
            <a:r>
              <a:rPr lang="en-US" sz="2000" dirty="0" err="1">
                <a:solidFill>
                  <a:srgbClr val="FFFF00"/>
                </a:solidFill>
                <a:latin typeface="Times New Roman" pitchFamily="18" charset="0"/>
                <a:cs typeface="Times New Roman" pitchFamily="18" charset="0"/>
              </a:rPr>
              <a:t>gia</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đình</a:t>
            </a:r>
            <a:r>
              <a:rPr lang="en-US" sz="2000" dirty="0">
                <a:solidFill>
                  <a:srgbClr val="FFFF00"/>
                </a:solidFill>
                <a:latin typeface="Times New Roman" pitchFamily="18" charset="0"/>
                <a:cs typeface="Times New Roman" pitchFamily="18" charset="0"/>
              </a:rPr>
              <a:t>.</a:t>
            </a:r>
          </a:p>
          <a:p>
            <a:pPr lvl="0" algn="l"/>
            <a:r>
              <a:rPr lang="en-US" sz="2000" dirty="0">
                <a:solidFill>
                  <a:srgbClr val="FFFF00"/>
                </a:solidFill>
                <a:latin typeface="Times New Roman" pitchFamily="18" charset="0"/>
                <a:cs typeface="Times New Roman" pitchFamily="18" charset="0"/>
              </a:rPr>
              <a:t>	- Lo lắng về hành vi có lỗi khi không thực </a:t>
            </a:r>
            <a:r>
              <a:rPr lang="en-US" sz="2000" dirty="0" err="1">
                <a:solidFill>
                  <a:srgbClr val="FFFF00"/>
                </a:solidFill>
                <a:latin typeface="Times New Roman" pitchFamily="18" charset="0"/>
                <a:cs typeface="Times New Roman" pitchFamily="18" charset="0"/>
              </a:rPr>
              <a:t>hiện</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đúng</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theo</a:t>
            </a:r>
            <a:r>
              <a:rPr lang="en-US" sz="2000" dirty="0">
                <a:solidFill>
                  <a:srgbClr val="FFFF00"/>
                </a:solidFill>
                <a:latin typeface="Times New Roman" pitchFamily="18" charset="0"/>
                <a:cs typeface="Times New Roman" pitchFamily="18" charset="0"/>
              </a:rPr>
              <a:t> cam kết, theo quy </a:t>
            </a:r>
            <a:r>
              <a:rPr lang="en-US" sz="2000" dirty="0" err="1">
                <a:solidFill>
                  <a:srgbClr val="FFFF00"/>
                </a:solidFill>
                <a:latin typeface="Times New Roman" pitchFamily="18" charset="0"/>
                <a:cs typeface="Times New Roman" pitchFamily="18" charset="0"/>
              </a:rPr>
              <a:t>định</a:t>
            </a:r>
            <a:r>
              <a:rPr lang="en-US" sz="2000" dirty="0">
                <a:solidFill>
                  <a:srgbClr val="FFFF00"/>
                </a:solidFill>
                <a:latin typeface="Times New Roman" pitchFamily="18" charset="0"/>
                <a:cs typeface="Times New Roman" pitchFamily="18" charset="0"/>
              </a:rPr>
              <a:t>.</a:t>
            </a:r>
          </a:p>
          <a:p>
            <a:pPr lvl="0" algn="l"/>
            <a:endParaRPr lang="en-US" sz="2000" dirty="0">
              <a:solidFill>
                <a:schemeClr val="tx2">
                  <a:lumMod val="10000"/>
                </a:schemeClr>
              </a:solidFill>
              <a:latin typeface="Times New Roman" pitchFamily="18" charset="0"/>
              <a:cs typeface="Times New Roman" pitchFamily="18" charset="0"/>
            </a:endParaRPr>
          </a:p>
          <a:p>
            <a:pPr algn="l">
              <a:buFont typeface="Wingdings" pitchFamily="2" charset="2"/>
              <a:buChar char="v"/>
            </a:pPr>
            <a:r>
              <a:rPr lang="en-US" sz="2000" b="1" u="sng" dirty="0">
                <a:latin typeface="Times New Roman" pitchFamily="18" charset="0"/>
                <a:cs typeface="Times New Roman" pitchFamily="18" charset="0"/>
              </a:rPr>
              <a:t>Cách kiểm soát sự lo lắng:</a:t>
            </a:r>
          </a:p>
          <a:p>
            <a:pPr lvl="0" algn="l"/>
            <a:r>
              <a:rPr lang="en-US" sz="2000" dirty="0">
                <a:solidFill>
                  <a:srgbClr val="FFFF00"/>
                </a:solidFill>
                <a:latin typeface="Times New Roman" pitchFamily="18" charset="0"/>
                <a:cs typeface="Times New Roman" pitchFamily="18" charset="0"/>
              </a:rPr>
              <a:t>	- </a:t>
            </a:r>
            <a:r>
              <a:rPr lang="en-US" sz="2000" dirty="0" err="1">
                <a:solidFill>
                  <a:srgbClr val="FFFF00"/>
                </a:solidFill>
                <a:latin typeface="Times New Roman" pitchFamily="18" charset="0"/>
                <a:cs typeface="Times New Roman" pitchFamily="18" charset="0"/>
              </a:rPr>
              <a:t>Xác</a:t>
            </a:r>
            <a:r>
              <a:rPr lang="en-US" sz="2000" dirty="0">
                <a:solidFill>
                  <a:srgbClr val="FFFF00"/>
                </a:solidFill>
                <a:latin typeface="Times New Roman" pitchFamily="18" charset="0"/>
                <a:cs typeface="Times New Roman" pitchFamily="18" charset="0"/>
              </a:rPr>
              <a:t> định vấn đề mà em lo </a:t>
            </a:r>
            <a:r>
              <a:rPr lang="en-US" sz="2000" dirty="0" err="1">
                <a:solidFill>
                  <a:srgbClr val="FFFF00"/>
                </a:solidFill>
                <a:latin typeface="Times New Roman" pitchFamily="18" charset="0"/>
                <a:cs typeface="Times New Roman" pitchFamily="18" charset="0"/>
              </a:rPr>
              <a:t>lắng</a:t>
            </a:r>
            <a:r>
              <a:rPr lang="en-US" sz="2000" dirty="0">
                <a:solidFill>
                  <a:srgbClr val="FFFF00"/>
                </a:solidFill>
                <a:latin typeface="Times New Roman" pitchFamily="18" charset="0"/>
                <a:cs typeface="Times New Roman" pitchFamily="18" charset="0"/>
              </a:rPr>
              <a:t>.</a:t>
            </a:r>
          </a:p>
          <a:p>
            <a:pPr lvl="0" algn="l"/>
            <a:r>
              <a:rPr lang="en-US" sz="2000" dirty="0">
                <a:solidFill>
                  <a:srgbClr val="FFFF00"/>
                </a:solidFill>
                <a:latin typeface="Times New Roman" pitchFamily="18" charset="0"/>
                <a:cs typeface="Times New Roman" pitchFamily="18" charset="0"/>
              </a:rPr>
              <a:t>	- </a:t>
            </a:r>
            <a:r>
              <a:rPr lang="en-US" sz="2000" dirty="0" err="1">
                <a:solidFill>
                  <a:srgbClr val="FFFF00"/>
                </a:solidFill>
                <a:latin typeface="Times New Roman" pitchFamily="18" charset="0"/>
                <a:cs typeface="Times New Roman" pitchFamily="18" charset="0"/>
              </a:rPr>
              <a:t>Xác</a:t>
            </a:r>
            <a:r>
              <a:rPr lang="en-US" sz="2000" dirty="0">
                <a:solidFill>
                  <a:srgbClr val="FFFF00"/>
                </a:solidFill>
                <a:latin typeface="Times New Roman" pitchFamily="18" charset="0"/>
                <a:cs typeface="Times New Roman" pitchFamily="18" charset="0"/>
              </a:rPr>
              <a:t> định nguyên nhân dẫn đến lo </a:t>
            </a:r>
            <a:r>
              <a:rPr lang="en-US" sz="2000" dirty="0" err="1">
                <a:solidFill>
                  <a:srgbClr val="FFFF00"/>
                </a:solidFill>
                <a:latin typeface="Times New Roman" pitchFamily="18" charset="0"/>
                <a:cs typeface="Times New Roman" pitchFamily="18" charset="0"/>
              </a:rPr>
              <a:t>lắng</a:t>
            </a:r>
            <a:r>
              <a:rPr lang="en-US" sz="2000" dirty="0">
                <a:solidFill>
                  <a:srgbClr val="FFFF00"/>
                </a:solidFill>
                <a:latin typeface="Times New Roman" pitchFamily="18" charset="0"/>
                <a:cs typeface="Times New Roman" pitchFamily="18" charset="0"/>
              </a:rPr>
              <a:t>.</a:t>
            </a:r>
          </a:p>
          <a:p>
            <a:pPr lvl="0" algn="l"/>
            <a:r>
              <a:rPr lang="en-US" sz="2000" dirty="0">
                <a:solidFill>
                  <a:srgbClr val="FFFF00"/>
                </a:solidFill>
                <a:latin typeface="Times New Roman" pitchFamily="18" charset="0"/>
                <a:cs typeface="Times New Roman" pitchFamily="18" charset="0"/>
              </a:rPr>
              <a:t>	- </a:t>
            </a:r>
            <a:r>
              <a:rPr lang="en-US" sz="2000" dirty="0" err="1">
                <a:solidFill>
                  <a:srgbClr val="FFFF00"/>
                </a:solidFill>
                <a:latin typeface="Times New Roman" pitchFamily="18" charset="0"/>
                <a:cs typeface="Times New Roman" pitchFamily="18" charset="0"/>
              </a:rPr>
              <a:t>Đề</a:t>
            </a:r>
            <a:r>
              <a:rPr lang="en-US" sz="2000" dirty="0">
                <a:solidFill>
                  <a:srgbClr val="FFFF00"/>
                </a:solidFill>
                <a:latin typeface="Times New Roman" pitchFamily="18" charset="0"/>
                <a:cs typeface="Times New Roman" pitchFamily="18" charset="0"/>
              </a:rPr>
              <a:t> xuất biện pháp giải quyết vấn đề lo </a:t>
            </a:r>
            <a:r>
              <a:rPr lang="en-US" sz="2000" dirty="0" err="1">
                <a:solidFill>
                  <a:srgbClr val="FFFF00"/>
                </a:solidFill>
                <a:latin typeface="Times New Roman" pitchFamily="18" charset="0"/>
                <a:cs typeface="Times New Roman" pitchFamily="18" charset="0"/>
              </a:rPr>
              <a:t>lắng</a:t>
            </a:r>
            <a:r>
              <a:rPr lang="en-US" sz="2000" dirty="0">
                <a:solidFill>
                  <a:srgbClr val="FFFF00"/>
                </a:solidFill>
                <a:latin typeface="Times New Roman" pitchFamily="18" charset="0"/>
                <a:cs typeface="Times New Roman" pitchFamily="18" charset="0"/>
              </a:rPr>
              <a:t>.</a:t>
            </a:r>
          </a:p>
          <a:p>
            <a:pPr lvl="0" algn="l"/>
            <a:r>
              <a:rPr lang="en-US" sz="2000" dirty="0">
                <a:solidFill>
                  <a:srgbClr val="FFFF00"/>
                </a:solidFill>
                <a:latin typeface="Times New Roman" pitchFamily="18" charset="0"/>
                <a:cs typeface="Times New Roman" pitchFamily="18" charset="0"/>
              </a:rPr>
              <a:t>	- </a:t>
            </a:r>
            <a:r>
              <a:rPr lang="en-US" sz="2000" dirty="0" err="1">
                <a:solidFill>
                  <a:srgbClr val="FFFF00"/>
                </a:solidFill>
                <a:latin typeface="Times New Roman" pitchFamily="18" charset="0"/>
                <a:cs typeface="Times New Roman" pitchFamily="18" charset="0"/>
              </a:rPr>
              <a:t>Đánh</a:t>
            </a:r>
            <a:r>
              <a:rPr lang="en-US" sz="2000" dirty="0">
                <a:solidFill>
                  <a:srgbClr val="FFFF00"/>
                </a:solidFill>
                <a:latin typeface="Times New Roman" pitchFamily="18" charset="0"/>
                <a:cs typeface="Times New Roman" pitchFamily="18" charset="0"/>
              </a:rPr>
              <a:t> giá hiệu quả của biện pháp đã </a:t>
            </a:r>
            <a:r>
              <a:rPr lang="en-US" sz="2000" dirty="0" err="1">
                <a:solidFill>
                  <a:srgbClr val="FFFF00"/>
                </a:solidFill>
                <a:latin typeface="Times New Roman" pitchFamily="18" charset="0"/>
                <a:cs typeface="Times New Roman" pitchFamily="18" charset="0"/>
              </a:rPr>
              <a:t>sử</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dụng</a:t>
            </a:r>
            <a:r>
              <a:rPr lang="en-US" sz="2000" dirty="0">
                <a:solidFill>
                  <a:srgbClr val="FFFF00"/>
                </a:solidFill>
                <a:latin typeface="Times New Roman" pitchFamily="18" charset="0"/>
                <a:cs typeface="Times New Roman" pitchFamily="18" charset="0"/>
              </a:rPr>
              <a:t>.</a:t>
            </a:r>
            <a:endParaRPr sz="2000" dirty="0">
              <a:solidFill>
                <a:srgbClr val="FFFF00"/>
              </a:solidFill>
              <a:latin typeface="Times New Roman" pitchFamily="18" charset="0"/>
              <a:cs typeface="Times New Roman" pitchFamily="18" charset="0"/>
            </a:endParaRPr>
          </a:p>
        </p:txBody>
      </p:sp>
      <p:sp>
        <p:nvSpPr>
          <p:cNvPr id="1592" name="Google Shape;1592;p48"/>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3" name="Google Shape;1593;p48"/>
          <p:cNvGrpSpPr/>
          <p:nvPr/>
        </p:nvGrpSpPr>
        <p:grpSpPr>
          <a:xfrm>
            <a:off x="153671" y="90047"/>
            <a:ext cx="493797" cy="446228"/>
            <a:chOff x="2679436" y="3270400"/>
            <a:chExt cx="752625" cy="689795"/>
          </a:xfrm>
        </p:grpSpPr>
        <p:sp>
          <p:nvSpPr>
            <p:cNvPr id="1594" name="Google Shape;1594;p48"/>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8"/>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8"/>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8"/>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8" name="Google Shape;1598;p48">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grpSp>
        <p:nvGrpSpPr>
          <p:cNvPr id="1600" name="Google Shape;1600;p48"/>
          <p:cNvGrpSpPr/>
          <p:nvPr/>
        </p:nvGrpSpPr>
        <p:grpSpPr>
          <a:xfrm>
            <a:off x="7543800" y="3695700"/>
            <a:ext cx="1600200" cy="1447800"/>
            <a:chOff x="461700" y="914175"/>
            <a:chExt cx="4140223" cy="2786245"/>
          </a:xfrm>
        </p:grpSpPr>
        <p:sp>
          <p:nvSpPr>
            <p:cNvPr id="1601" name="Google Shape;1601;p48"/>
            <p:cNvSpPr/>
            <p:nvPr/>
          </p:nvSpPr>
          <p:spPr>
            <a:xfrm>
              <a:off x="716964" y="914175"/>
              <a:ext cx="1276339" cy="1438226"/>
            </a:xfrm>
            <a:custGeom>
              <a:avLst/>
              <a:gdLst/>
              <a:ahLst/>
              <a:cxnLst/>
              <a:rect l="l" t="t" r="r" b="b"/>
              <a:pathLst>
                <a:path w="32380" h="36487" extrusionOk="0">
                  <a:moveTo>
                    <a:pt x="331" y="0"/>
                  </a:moveTo>
                  <a:cubicBezTo>
                    <a:pt x="221" y="0"/>
                    <a:pt x="111" y="1"/>
                    <a:pt x="1" y="2"/>
                  </a:cubicBezTo>
                  <a:cubicBezTo>
                    <a:pt x="748" y="2315"/>
                    <a:pt x="748" y="4734"/>
                    <a:pt x="854" y="7118"/>
                  </a:cubicBezTo>
                  <a:cubicBezTo>
                    <a:pt x="1139" y="12847"/>
                    <a:pt x="1922" y="18611"/>
                    <a:pt x="4306" y="23805"/>
                  </a:cubicBezTo>
                  <a:cubicBezTo>
                    <a:pt x="6690" y="28965"/>
                    <a:pt x="10853" y="33555"/>
                    <a:pt x="16225" y="35440"/>
                  </a:cubicBezTo>
                  <a:cubicBezTo>
                    <a:pt x="18249" y="36133"/>
                    <a:pt x="20372" y="36486"/>
                    <a:pt x="22505" y="36486"/>
                  </a:cubicBezTo>
                  <a:cubicBezTo>
                    <a:pt x="23223" y="36486"/>
                    <a:pt x="23941" y="36446"/>
                    <a:pt x="24658" y="36366"/>
                  </a:cubicBezTo>
                  <a:cubicBezTo>
                    <a:pt x="26828" y="36152"/>
                    <a:pt x="29141" y="35512"/>
                    <a:pt x="30600" y="33839"/>
                  </a:cubicBezTo>
                  <a:cubicBezTo>
                    <a:pt x="32023" y="32167"/>
                    <a:pt x="32344" y="29747"/>
                    <a:pt x="32344" y="27470"/>
                  </a:cubicBezTo>
                  <a:cubicBezTo>
                    <a:pt x="32379" y="15159"/>
                    <a:pt x="21563" y="5232"/>
                    <a:pt x="10390" y="1603"/>
                  </a:cubicBezTo>
                  <a:cubicBezTo>
                    <a:pt x="7150" y="534"/>
                    <a:pt x="3743"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8"/>
            <p:cNvSpPr/>
            <p:nvPr/>
          </p:nvSpPr>
          <p:spPr>
            <a:xfrm>
              <a:off x="845976" y="1015319"/>
              <a:ext cx="1249495" cy="1486710"/>
            </a:xfrm>
            <a:custGeom>
              <a:avLst/>
              <a:gdLst/>
              <a:ahLst/>
              <a:cxnLst/>
              <a:rect l="l" t="t" r="r" b="b"/>
              <a:pathLst>
                <a:path w="31699" h="37717" extrusionOk="0">
                  <a:moveTo>
                    <a:pt x="836" y="0"/>
                  </a:moveTo>
                  <a:cubicBezTo>
                    <a:pt x="734" y="0"/>
                    <a:pt x="665" y="128"/>
                    <a:pt x="748" y="211"/>
                  </a:cubicBezTo>
                  <a:cubicBezTo>
                    <a:pt x="2029" y="1421"/>
                    <a:pt x="3310" y="2595"/>
                    <a:pt x="4555" y="3840"/>
                  </a:cubicBezTo>
                  <a:lnTo>
                    <a:pt x="4555" y="3947"/>
                  </a:lnTo>
                  <a:cubicBezTo>
                    <a:pt x="4555" y="3972"/>
                    <a:pt x="4591" y="3998"/>
                    <a:pt x="4624" y="3998"/>
                  </a:cubicBezTo>
                  <a:cubicBezTo>
                    <a:pt x="4638" y="3998"/>
                    <a:pt x="4652" y="3993"/>
                    <a:pt x="4662" y="3983"/>
                  </a:cubicBezTo>
                  <a:lnTo>
                    <a:pt x="4911" y="4232"/>
                  </a:lnTo>
                  <a:cubicBezTo>
                    <a:pt x="4164" y="4374"/>
                    <a:pt x="3417" y="4481"/>
                    <a:pt x="2670" y="4481"/>
                  </a:cubicBezTo>
                  <a:cubicBezTo>
                    <a:pt x="1816" y="4481"/>
                    <a:pt x="997" y="4410"/>
                    <a:pt x="179" y="4232"/>
                  </a:cubicBezTo>
                  <a:cubicBezTo>
                    <a:pt x="143" y="4232"/>
                    <a:pt x="108" y="4303"/>
                    <a:pt x="179" y="4303"/>
                  </a:cubicBezTo>
                  <a:cubicBezTo>
                    <a:pt x="1032" y="4549"/>
                    <a:pt x="1905" y="4665"/>
                    <a:pt x="2782" y="4665"/>
                  </a:cubicBezTo>
                  <a:cubicBezTo>
                    <a:pt x="3552" y="4665"/>
                    <a:pt x="4324" y="4576"/>
                    <a:pt x="5089" y="4410"/>
                  </a:cubicBezTo>
                  <a:cubicBezTo>
                    <a:pt x="6014" y="5370"/>
                    <a:pt x="6939" y="6367"/>
                    <a:pt x="7829" y="7363"/>
                  </a:cubicBezTo>
                  <a:cubicBezTo>
                    <a:pt x="8362" y="8003"/>
                    <a:pt x="8896" y="8644"/>
                    <a:pt x="9394" y="9320"/>
                  </a:cubicBezTo>
                  <a:cubicBezTo>
                    <a:pt x="8683" y="9355"/>
                    <a:pt x="8007" y="9462"/>
                    <a:pt x="7295" y="9498"/>
                  </a:cubicBezTo>
                  <a:cubicBezTo>
                    <a:pt x="6477" y="9569"/>
                    <a:pt x="5658" y="9605"/>
                    <a:pt x="4840" y="9605"/>
                  </a:cubicBezTo>
                  <a:cubicBezTo>
                    <a:pt x="3239" y="9605"/>
                    <a:pt x="1673" y="9462"/>
                    <a:pt x="108" y="9249"/>
                  </a:cubicBezTo>
                  <a:cubicBezTo>
                    <a:pt x="1" y="9249"/>
                    <a:pt x="1" y="9355"/>
                    <a:pt x="108" y="9391"/>
                  </a:cubicBezTo>
                  <a:cubicBezTo>
                    <a:pt x="1673" y="9640"/>
                    <a:pt x="3310" y="9782"/>
                    <a:pt x="4911" y="9818"/>
                  </a:cubicBezTo>
                  <a:cubicBezTo>
                    <a:pt x="5694" y="9818"/>
                    <a:pt x="6512" y="9818"/>
                    <a:pt x="7295" y="9782"/>
                  </a:cubicBezTo>
                  <a:cubicBezTo>
                    <a:pt x="8042" y="9747"/>
                    <a:pt x="8825" y="9676"/>
                    <a:pt x="9608" y="9533"/>
                  </a:cubicBezTo>
                  <a:cubicBezTo>
                    <a:pt x="10141" y="10281"/>
                    <a:pt x="10711" y="11028"/>
                    <a:pt x="11244" y="11775"/>
                  </a:cubicBezTo>
                  <a:cubicBezTo>
                    <a:pt x="11244" y="11846"/>
                    <a:pt x="11244" y="11917"/>
                    <a:pt x="11244" y="11953"/>
                  </a:cubicBezTo>
                  <a:cubicBezTo>
                    <a:pt x="11271" y="12033"/>
                    <a:pt x="11318" y="12073"/>
                    <a:pt x="11370" y="12073"/>
                  </a:cubicBezTo>
                  <a:cubicBezTo>
                    <a:pt x="11387" y="12073"/>
                    <a:pt x="11405" y="12069"/>
                    <a:pt x="11422" y="12060"/>
                  </a:cubicBezTo>
                  <a:cubicBezTo>
                    <a:pt x="12134" y="13056"/>
                    <a:pt x="12774" y="14052"/>
                    <a:pt x="13415" y="15084"/>
                  </a:cubicBezTo>
                  <a:cubicBezTo>
                    <a:pt x="12703" y="15262"/>
                    <a:pt x="11956" y="15511"/>
                    <a:pt x="11209" y="15618"/>
                  </a:cubicBezTo>
                  <a:cubicBezTo>
                    <a:pt x="10391" y="15796"/>
                    <a:pt x="9572" y="15867"/>
                    <a:pt x="8754" y="15938"/>
                  </a:cubicBezTo>
                  <a:cubicBezTo>
                    <a:pt x="8196" y="15962"/>
                    <a:pt x="7635" y="15974"/>
                    <a:pt x="7072" y="15974"/>
                  </a:cubicBezTo>
                  <a:cubicBezTo>
                    <a:pt x="5947" y="15974"/>
                    <a:pt x="4816" y="15926"/>
                    <a:pt x="3701" y="15831"/>
                  </a:cubicBezTo>
                  <a:cubicBezTo>
                    <a:pt x="2776" y="15760"/>
                    <a:pt x="1816" y="15653"/>
                    <a:pt x="855" y="15547"/>
                  </a:cubicBezTo>
                  <a:cubicBezTo>
                    <a:pt x="784" y="15547"/>
                    <a:pt x="748" y="15653"/>
                    <a:pt x="855" y="15689"/>
                  </a:cubicBezTo>
                  <a:cubicBezTo>
                    <a:pt x="3073" y="15948"/>
                    <a:pt x="5323" y="16208"/>
                    <a:pt x="7573" y="16208"/>
                  </a:cubicBezTo>
                  <a:cubicBezTo>
                    <a:pt x="8715" y="16208"/>
                    <a:pt x="9857" y="16141"/>
                    <a:pt x="10995" y="15974"/>
                  </a:cubicBezTo>
                  <a:cubicBezTo>
                    <a:pt x="11885" y="15867"/>
                    <a:pt x="12774" y="15653"/>
                    <a:pt x="13628" y="15369"/>
                  </a:cubicBezTo>
                  <a:cubicBezTo>
                    <a:pt x="13949" y="15902"/>
                    <a:pt x="14304" y="16436"/>
                    <a:pt x="14625" y="17005"/>
                  </a:cubicBezTo>
                  <a:lnTo>
                    <a:pt x="14625" y="17219"/>
                  </a:lnTo>
                  <a:cubicBezTo>
                    <a:pt x="14625" y="17287"/>
                    <a:pt x="14668" y="17311"/>
                    <a:pt x="14717" y="17311"/>
                  </a:cubicBezTo>
                  <a:cubicBezTo>
                    <a:pt x="14746" y="17311"/>
                    <a:pt x="14777" y="17303"/>
                    <a:pt x="14803" y="17290"/>
                  </a:cubicBezTo>
                  <a:cubicBezTo>
                    <a:pt x="15692" y="18749"/>
                    <a:pt x="16546" y="20208"/>
                    <a:pt x="17400" y="21631"/>
                  </a:cubicBezTo>
                  <a:cubicBezTo>
                    <a:pt x="17080" y="21666"/>
                    <a:pt x="16724" y="21738"/>
                    <a:pt x="16368" y="21809"/>
                  </a:cubicBezTo>
                  <a:cubicBezTo>
                    <a:pt x="15941" y="21844"/>
                    <a:pt x="15479" y="21916"/>
                    <a:pt x="15052" y="21951"/>
                  </a:cubicBezTo>
                  <a:cubicBezTo>
                    <a:pt x="14127" y="22058"/>
                    <a:pt x="13237" y="22093"/>
                    <a:pt x="12312" y="22093"/>
                  </a:cubicBezTo>
                  <a:cubicBezTo>
                    <a:pt x="12129" y="22097"/>
                    <a:pt x="11945" y="22099"/>
                    <a:pt x="11762" y="22099"/>
                  </a:cubicBezTo>
                  <a:cubicBezTo>
                    <a:pt x="10131" y="22099"/>
                    <a:pt x="8499" y="21958"/>
                    <a:pt x="6868" y="21702"/>
                  </a:cubicBezTo>
                  <a:cubicBezTo>
                    <a:pt x="5872" y="21560"/>
                    <a:pt x="4876" y="21346"/>
                    <a:pt x="3879" y="21097"/>
                  </a:cubicBezTo>
                  <a:cubicBezTo>
                    <a:pt x="3808" y="21097"/>
                    <a:pt x="3773" y="21204"/>
                    <a:pt x="3844" y="21239"/>
                  </a:cubicBezTo>
                  <a:cubicBezTo>
                    <a:pt x="6674" y="22011"/>
                    <a:pt x="9596" y="22416"/>
                    <a:pt x="12517" y="22416"/>
                  </a:cubicBezTo>
                  <a:cubicBezTo>
                    <a:pt x="13232" y="22416"/>
                    <a:pt x="13947" y="22391"/>
                    <a:pt x="14660" y="22342"/>
                  </a:cubicBezTo>
                  <a:cubicBezTo>
                    <a:pt x="15194" y="22307"/>
                    <a:pt x="15692" y="22236"/>
                    <a:pt x="16190" y="22200"/>
                  </a:cubicBezTo>
                  <a:cubicBezTo>
                    <a:pt x="16688" y="22129"/>
                    <a:pt x="17151" y="22058"/>
                    <a:pt x="17613" y="21951"/>
                  </a:cubicBezTo>
                  <a:cubicBezTo>
                    <a:pt x="17969" y="22520"/>
                    <a:pt x="18290" y="23090"/>
                    <a:pt x="18645" y="23659"/>
                  </a:cubicBezTo>
                  <a:cubicBezTo>
                    <a:pt x="19499" y="24975"/>
                    <a:pt x="20353" y="26292"/>
                    <a:pt x="21243" y="27537"/>
                  </a:cubicBezTo>
                  <a:cubicBezTo>
                    <a:pt x="17934" y="27537"/>
                    <a:pt x="14625" y="27359"/>
                    <a:pt x="11316" y="26968"/>
                  </a:cubicBezTo>
                  <a:cubicBezTo>
                    <a:pt x="10319" y="26861"/>
                    <a:pt x="9323" y="26719"/>
                    <a:pt x="8327" y="26541"/>
                  </a:cubicBezTo>
                  <a:cubicBezTo>
                    <a:pt x="8220" y="26541"/>
                    <a:pt x="8220" y="26719"/>
                    <a:pt x="8327" y="26719"/>
                  </a:cubicBezTo>
                  <a:cubicBezTo>
                    <a:pt x="11849" y="27324"/>
                    <a:pt x="15372" y="27715"/>
                    <a:pt x="18930" y="27858"/>
                  </a:cubicBezTo>
                  <a:cubicBezTo>
                    <a:pt x="19784" y="27893"/>
                    <a:pt x="20638" y="27893"/>
                    <a:pt x="21492" y="27893"/>
                  </a:cubicBezTo>
                  <a:cubicBezTo>
                    <a:pt x="22275" y="28961"/>
                    <a:pt x="23057" y="29992"/>
                    <a:pt x="23911" y="30989"/>
                  </a:cubicBezTo>
                  <a:cubicBezTo>
                    <a:pt x="24089" y="31202"/>
                    <a:pt x="24267" y="31416"/>
                    <a:pt x="24445" y="31629"/>
                  </a:cubicBezTo>
                  <a:cubicBezTo>
                    <a:pt x="24260" y="31631"/>
                    <a:pt x="24076" y="31632"/>
                    <a:pt x="23892" y="31632"/>
                  </a:cubicBezTo>
                  <a:cubicBezTo>
                    <a:pt x="21127" y="31632"/>
                    <a:pt x="18392" y="31382"/>
                    <a:pt x="15657" y="30882"/>
                  </a:cubicBezTo>
                  <a:cubicBezTo>
                    <a:pt x="14767" y="30704"/>
                    <a:pt x="13913" y="30526"/>
                    <a:pt x="13059" y="30277"/>
                  </a:cubicBezTo>
                  <a:cubicBezTo>
                    <a:pt x="12988" y="30277"/>
                    <a:pt x="12917" y="30384"/>
                    <a:pt x="13024" y="30419"/>
                  </a:cubicBezTo>
                  <a:cubicBezTo>
                    <a:pt x="16012" y="31273"/>
                    <a:pt x="19108" y="31771"/>
                    <a:pt x="22239" y="31914"/>
                  </a:cubicBezTo>
                  <a:cubicBezTo>
                    <a:pt x="22648" y="31932"/>
                    <a:pt x="23057" y="31940"/>
                    <a:pt x="23471" y="31940"/>
                  </a:cubicBezTo>
                  <a:cubicBezTo>
                    <a:pt x="23885" y="31940"/>
                    <a:pt x="24303" y="31932"/>
                    <a:pt x="24730" y="31914"/>
                  </a:cubicBezTo>
                  <a:cubicBezTo>
                    <a:pt x="26366" y="33871"/>
                    <a:pt x="28288" y="35614"/>
                    <a:pt x="30387" y="37073"/>
                  </a:cubicBezTo>
                  <a:cubicBezTo>
                    <a:pt x="30707" y="37286"/>
                    <a:pt x="31027" y="37464"/>
                    <a:pt x="31348" y="37678"/>
                  </a:cubicBezTo>
                  <a:cubicBezTo>
                    <a:pt x="31375" y="37705"/>
                    <a:pt x="31406" y="37717"/>
                    <a:pt x="31437" y="37717"/>
                  </a:cubicBezTo>
                  <a:cubicBezTo>
                    <a:pt x="31568" y="37717"/>
                    <a:pt x="31698" y="37508"/>
                    <a:pt x="31526" y="37393"/>
                  </a:cubicBezTo>
                  <a:cubicBezTo>
                    <a:pt x="29071" y="35685"/>
                    <a:pt x="26829" y="33693"/>
                    <a:pt x="24872" y="31416"/>
                  </a:cubicBezTo>
                  <a:lnTo>
                    <a:pt x="24445" y="30953"/>
                  </a:lnTo>
                  <a:cubicBezTo>
                    <a:pt x="26082" y="28498"/>
                    <a:pt x="26224" y="25545"/>
                    <a:pt x="26366" y="22698"/>
                  </a:cubicBezTo>
                  <a:cubicBezTo>
                    <a:pt x="26366" y="22622"/>
                    <a:pt x="26315" y="22587"/>
                    <a:pt x="26268" y="22587"/>
                  </a:cubicBezTo>
                  <a:cubicBezTo>
                    <a:pt x="26227" y="22587"/>
                    <a:pt x="26188" y="22613"/>
                    <a:pt x="26188" y="22663"/>
                  </a:cubicBezTo>
                  <a:cubicBezTo>
                    <a:pt x="26011" y="25402"/>
                    <a:pt x="25833" y="28356"/>
                    <a:pt x="24267" y="30740"/>
                  </a:cubicBezTo>
                  <a:cubicBezTo>
                    <a:pt x="23449" y="29779"/>
                    <a:pt x="22702" y="28783"/>
                    <a:pt x="21990" y="27786"/>
                  </a:cubicBezTo>
                  <a:cubicBezTo>
                    <a:pt x="22026" y="27680"/>
                    <a:pt x="21990" y="27573"/>
                    <a:pt x="21848" y="27573"/>
                  </a:cubicBezTo>
                  <a:lnTo>
                    <a:pt x="21812" y="27573"/>
                  </a:lnTo>
                  <a:lnTo>
                    <a:pt x="21670" y="27324"/>
                  </a:lnTo>
                  <a:cubicBezTo>
                    <a:pt x="22203" y="25687"/>
                    <a:pt x="22595" y="24015"/>
                    <a:pt x="22808" y="22271"/>
                  </a:cubicBezTo>
                  <a:cubicBezTo>
                    <a:pt x="23057" y="20492"/>
                    <a:pt x="23129" y="18678"/>
                    <a:pt x="23057" y="16863"/>
                  </a:cubicBezTo>
                  <a:cubicBezTo>
                    <a:pt x="23022" y="15831"/>
                    <a:pt x="22951" y="14835"/>
                    <a:pt x="22808" y="13803"/>
                  </a:cubicBezTo>
                  <a:cubicBezTo>
                    <a:pt x="22808" y="13768"/>
                    <a:pt x="22773" y="13750"/>
                    <a:pt x="22737" y="13750"/>
                  </a:cubicBezTo>
                  <a:cubicBezTo>
                    <a:pt x="22702" y="13750"/>
                    <a:pt x="22666" y="13768"/>
                    <a:pt x="22666" y="13803"/>
                  </a:cubicBezTo>
                  <a:cubicBezTo>
                    <a:pt x="23093" y="17361"/>
                    <a:pt x="22915" y="20990"/>
                    <a:pt x="22168" y="24477"/>
                  </a:cubicBezTo>
                  <a:cubicBezTo>
                    <a:pt x="21954" y="25331"/>
                    <a:pt x="21705" y="26185"/>
                    <a:pt x="21456" y="27039"/>
                  </a:cubicBezTo>
                  <a:cubicBezTo>
                    <a:pt x="20780" y="26078"/>
                    <a:pt x="20140" y="25118"/>
                    <a:pt x="19499" y="24122"/>
                  </a:cubicBezTo>
                  <a:cubicBezTo>
                    <a:pt x="19215" y="23695"/>
                    <a:pt x="18930" y="23196"/>
                    <a:pt x="18610" y="22734"/>
                  </a:cubicBezTo>
                  <a:cubicBezTo>
                    <a:pt x="18752" y="21026"/>
                    <a:pt x="18788" y="19318"/>
                    <a:pt x="18859" y="17610"/>
                  </a:cubicBezTo>
                  <a:cubicBezTo>
                    <a:pt x="18966" y="15902"/>
                    <a:pt x="19037" y="14088"/>
                    <a:pt x="19108" y="12309"/>
                  </a:cubicBezTo>
                  <a:cubicBezTo>
                    <a:pt x="19179" y="11312"/>
                    <a:pt x="19215" y="10316"/>
                    <a:pt x="19286" y="9320"/>
                  </a:cubicBezTo>
                  <a:cubicBezTo>
                    <a:pt x="19286" y="9281"/>
                    <a:pt x="19254" y="9253"/>
                    <a:pt x="19219" y="9253"/>
                  </a:cubicBezTo>
                  <a:cubicBezTo>
                    <a:pt x="19190" y="9253"/>
                    <a:pt x="19160" y="9272"/>
                    <a:pt x="19143" y="9320"/>
                  </a:cubicBezTo>
                  <a:cubicBezTo>
                    <a:pt x="18966" y="12842"/>
                    <a:pt x="18752" y="16365"/>
                    <a:pt x="18539" y="19852"/>
                  </a:cubicBezTo>
                  <a:cubicBezTo>
                    <a:pt x="18467" y="20706"/>
                    <a:pt x="18432" y="21524"/>
                    <a:pt x="18361" y="22378"/>
                  </a:cubicBezTo>
                  <a:cubicBezTo>
                    <a:pt x="17187" y="20421"/>
                    <a:pt x="16012" y="18464"/>
                    <a:pt x="14803" y="16507"/>
                  </a:cubicBezTo>
                  <a:cubicBezTo>
                    <a:pt x="14838" y="14942"/>
                    <a:pt x="14803" y="13376"/>
                    <a:pt x="14767" y="11775"/>
                  </a:cubicBezTo>
                  <a:cubicBezTo>
                    <a:pt x="14696" y="9960"/>
                    <a:pt x="14589" y="8146"/>
                    <a:pt x="14482" y="6331"/>
                  </a:cubicBezTo>
                  <a:cubicBezTo>
                    <a:pt x="14482" y="6283"/>
                    <a:pt x="14446" y="6264"/>
                    <a:pt x="14406" y="6264"/>
                  </a:cubicBezTo>
                  <a:cubicBezTo>
                    <a:pt x="14358" y="6264"/>
                    <a:pt x="14304" y="6292"/>
                    <a:pt x="14304" y="6331"/>
                  </a:cubicBezTo>
                  <a:cubicBezTo>
                    <a:pt x="14447" y="8146"/>
                    <a:pt x="14518" y="9960"/>
                    <a:pt x="14554" y="11739"/>
                  </a:cubicBezTo>
                  <a:cubicBezTo>
                    <a:pt x="14589" y="13198"/>
                    <a:pt x="14554" y="14657"/>
                    <a:pt x="14554" y="16080"/>
                  </a:cubicBezTo>
                  <a:lnTo>
                    <a:pt x="14411" y="15867"/>
                  </a:lnTo>
                  <a:cubicBezTo>
                    <a:pt x="13451" y="14301"/>
                    <a:pt x="12419" y="12736"/>
                    <a:pt x="11351" y="11206"/>
                  </a:cubicBezTo>
                  <a:cubicBezTo>
                    <a:pt x="10960" y="8502"/>
                    <a:pt x="10533" y="5762"/>
                    <a:pt x="10177" y="3022"/>
                  </a:cubicBezTo>
                  <a:cubicBezTo>
                    <a:pt x="10177" y="2987"/>
                    <a:pt x="10150" y="2969"/>
                    <a:pt x="10124" y="2969"/>
                  </a:cubicBezTo>
                  <a:cubicBezTo>
                    <a:pt x="10097" y="2969"/>
                    <a:pt x="10070" y="2987"/>
                    <a:pt x="10070" y="3022"/>
                  </a:cubicBezTo>
                  <a:cubicBezTo>
                    <a:pt x="10355" y="5584"/>
                    <a:pt x="10640" y="8181"/>
                    <a:pt x="11031" y="10743"/>
                  </a:cubicBezTo>
                  <a:cubicBezTo>
                    <a:pt x="10319" y="9747"/>
                    <a:pt x="9572" y="8786"/>
                    <a:pt x="8789" y="7861"/>
                  </a:cubicBezTo>
                  <a:cubicBezTo>
                    <a:pt x="8434" y="7434"/>
                    <a:pt x="8042" y="6972"/>
                    <a:pt x="7651" y="6580"/>
                  </a:cubicBezTo>
                  <a:cubicBezTo>
                    <a:pt x="7473" y="4872"/>
                    <a:pt x="7331" y="3164"/>
                    <a:pt x="7224" y="1457"/>
                  </a:cubicBezTo>
                  <a:cubicBezTo>
                    <a:pt x="7224" y="1426"/>
                    <a:pt x="7205" y="1415"/>
                    <a:pt x="7183" y="1415"/>
                  </a:cubicBezTo>
                  <a:cubicBezTo>
                    <a:pt x="7153" y="1415"/>
                    <a:pt x="7117" y="1436"/>
                    <a:pt x="7117" y="1457"/>
                  </a:cubicBezTo>
                  <a:cubicBezTo>
                    <a:pt x="7188" y="3093"/>
                    <a:pt x="7331" y="4730"/>
                    <a:pt x="7473" y="6367"/>
                  </a:cubicBezTo>
                  <a:cubicBezTo>
                    <a:pt x="6548" y="5335"/>
                    <a:pt x="5587" y="4374"/>
                    <a:pt x="4591" y="3413"/>
                  </a:cubicBezTo>
                  <a:cubicBezTo>
                    <a:pt x="4342" y="2382"/>
                    <a:pt x="4057" y="1350"/>
                    <a:pt x="3808" y="318"/>
                  </a:cubicBezTo>
                  <a:cubicBezTo>
                    <a:pt x="3808" y="282"/>
                    <a:pt x="3781" y="265"/>
                    <a:pt x="3759" y="265"/>
                  </a:cubicBezTo>
                  <a:cubicBezTo>
                    <a:pt x="3737" y="265"/>
                    <a:pt x="3719" y="282"/>
                    <a:pt x="3737" y="318"/>
                  </a:cubicBezTo>
                  <a:cubicBezTo>
                    <a:pt x="3915" y="1279"/>
                    <a:pt x="4128" y="2239"/>
                    <a:pt x="4342" y="3164"/>
                  </a:cubicBezTo>
                  <a:cubicBezTo>
                    <a:pt x="3488" y="2382"/>
                    <a:pt x="2634" y="1563"/>
                    <a:pt x="1744" y="780"/>
                  </a:cubicBezTo>
                  <a:lnTo>
                    <a:pt x="926" y="33"/>
                  </a:lnTo>
                  <a:cubicBezTo>
                    <a:pt x="895" y="10"/>
                    <a:pt x="864"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8"/>
            <p:cNvSpPr/>
            <p:nvPr/>
          </p:nvSpPr>
          <p:spPr>
            <a:xfrm>
              <a:off x="461700" y="2561294"/>
              <a:ext cx="1774221" cy="1009246"/>
            </a:xfrm>
            <a:custGeom>
              <a:avLst/>
              <a:gdLst/>
              <a:ahLst/>
              <a:cxnLst/>
              <a:rect l="l" t="t" r="r" b="b"/>
              <a:pathLst>
                <a:path w="45011" h="25604" extrusionOk="0">
                  <a:moveTo>
                    <a:pt x="28956" y="1"/>
                  </a:moveTo>
                  <a:cubicBezTo>
                    <a:pt x="20650" y="1"/>
                    <a:pt x="12122" y="4107"/>
                    <a:pt x="6263" y="9843"/>
                  </a:cubicBezTo>
                  <a:cubicBezTo>
                    <a:pt x="3701" y="12262"/>
                    <a:pt x="1602" y="15109"/>
                    <a:pt x="1" y="18240"/>
                  </a:cubicBezTo>
                  <a:cubicBezTo>
                    <a:pt x="2349" y="18667"/>
                    <a:pt x="4520" y="19805"/>
                    <a:pt x="6690" y="20837"/>
                  </a:cubicBezTo>
                  <a:cubicBezTo>
                    <a:pt x="11849" y="23257"/>
                    <a:pt x="17329" y="25285"/>
                    <a:pt x="23022" y="25569"/>
                  </a:cubicBezTo>
                  <a:cubicBezTo>
                    <a:pt x="23471" y="25592"/>
                    <a:pt x="23922" y="25603"/>
                    <a:pt x="24374" y="25603"/>
                  </a:cubicBezTo>
                  <a:cubicBezTo>
                    <a:pt x="29647" y="25603"/>
                    <a:pt x="35024" y="24054"/>
                    <a:pt x="38891" y="20481"/>
                  </a:cubicBezTo>
                  <a:cubicBezTo>
                    <a:pt x="40954" y="18524"/>
                    <a:pt x="42591" y="16141"/>
                    <a:pt x="43623" y="13472"/>
                  </a:cubicBezTo>
                  <a:cubicBezTo>
                    <a:pt x="44477" y="11444"/>
                    <a:pt x="45011" y="9096"/>
                    <a:pt x="44192" y="7032"/>
                  </a:cubicBezTo>
                  <a:cubicBezTo>
                    <a:pt x="43374" y="5004"/>
                    <a:pt x="41381" y="3580"/>
                    <a:pt x="39389" y="2513"/>
                  </a:cubicBezTo>
                  <a:cubicBezTo>
                    <a:pt x="36109" y="771"/>
                    <a:pt x="32553" y="1"/>
                    <a:pt x="28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8"/>
            <p:cNvSpPr/>
            <p:nvPr/>
          </p:nvSpPr>
          <p:spPr>
            <a:xfrm>
              <a:off x="620747" y="2672963"/>
              <a:ext cx="1887192" cy="802659"/>
            </a:xfrm>
            <a:custGeom>
              <a:avLst/>
              <a:gdLst/>
              <a:ahLst/>
              <a:cxnLst/>
              <a:rect l="l" t="t" r="r" b="b"/>
              <a:pathLst>
                <a:path w="47877" h="20363" extrusionOk="0">
                  <a:moveTo>
                    <a:pt x="22651" y="0"/>
                  </a:moveTo>
                  <a:cubicBezTo>
                    <a:pt x="22580" y="0"/>
                    <a:pt x="22509" y="107"/>
                    <a:pt x="22580" y="143"/>
                  </a:cubicBezTo>
                  <a:cubicBezTo>
                    <a:pt x="25960" y="1424"/>
                    <a:pt x="29056" y="3274"/>
                    <a:pt x="31796" y="5586"/>
                  </a:cubicBezTo>
                  <a:cubicBezTo>
                    <a:pt x="32472" y="6156"/>
                    <a:pt x="33112" y="6796"/>
                    <a:pt x="33753" y="7401"/>
                  </a:cubicBezTo>
                  <a:cubicBezTo>
                    <a:pt x="32579" y="7543"/>
                    <a:pt x="31440" y="7686"/>
                    <a:pt x="30266" y="7757"/>
                  </a:cubicBezTo>
                  <a:cubicBezTo>
                    <a:pt x="29732" y="7792"/>
                    <a:pt x="29163" y="7828"/>
                    <a:pt x="28629" y="7899"/>
                  </a:cubicBezTo>
                  <a:cubicBezTo>
                    <a:pt x="27170" y="6974"/>
                    <a:pt x="25676" y="6120"/>
                    <a:pt x="24181" y="5266"/>
                  </a:cubicBezTo>
                  <a:lnTo>
                    <a:pt x="19627" y="2562"/>
                  </a:lnTo>
                  <a:lnTo>
                    <a:pt x="17065" y="1032"/>
                  </a:lnTo>
                  <a:cubicBezTo>
                    <a:pt x="17052" y="1025"/>
                    <a:pt x="17038" y="1022"/>
                    <a:pt x="17025" y="1022"/>
                  </a:cubicBezTo>
                  <a:cubicBezTo>
                    <a:pt x="16972" y="1022"/>
                    <a:pt x="16937" y="1074"/>
                    <a:pt x="16994" y="1103"/>
                  </a:cubicBezTo>
                  <a:cubicBezTo>
                    <a:pt x="19983" y="2953"/>
                    <a:pt x="23007" y="4768"/>
                    <a:pt x="25996" y="6618"/>
                  </a:cubicBezTo>
                  <a:cubicBezTo>
                    <a:pt x="26708" y="7045"/>
                    <a:pt x="27419" y="7508"/>
                    <a:pt x="28166" y="7899"/>
                  </a:cubicBezTo>
                  <a:cubicBezTo>
                    <a:pt x="25889" y="8077"/>
                    <a:pt x="23577" y="8184"/>
                    <a:pt x="21299" y="8326"/>
                  </a:cubicBezTo>
                  <a:cubicBezTo>
                    <a:pt x="19947" y="7579"/>
                    <a:pt x="18524" y="6867"/>
                    <a:pt x="17101" y="6191"/>
                  </a:cubicBezTo>
                  <a:cubicBezTo>
                    <a:pt x="15464" y="5373"/>
                    <a:pt x="13792" y="4590"/>
                    <a:pt x="12120" y="3879"/>
                  </a:cubicBezTo>
                  <a:cubicBezTo>
                    <a:pt x="12112" y="3875"/>
                    <a:pt x="12104" y="3873"/>
                    <a:pt x="12097" y="3873"/>
                  </a:cubicBezTo>
                  <a:cubicBezTo>
                    <a:pt x="12042" y="3873"/>
                    <a:pt x="12021" y="3989"/>
                    <a:pt x="12084" y="4021"/>
                  </a:cubicBezTo>
                  <a:cubicBezTo>
                    <a:pt x="13721" y="4768"/>
                    <a:pt x="15357" y="5551"/>
                    <a:pt x="16958" y="6369"/>
                  </a:cubicBezTo>
                  <a:cubicBezTo>
                    <a:pt x="18275" y="7010"/>
                    <a:pt x="19520" y="7686"/>
                    <a:pt x="20801" y="8362"/>
                  </a:cubicBezTo>
                  <a:lnTo>
                    <a:pt x="20552" y="8362"/>
                  </a:lnTo>
                  <a:cubicBezTo>
                    <a:pt x="18702" y="8469"/>
                    <a:pt x="16852" y="8646"/>
                    <a:pt x="15002" y="8895"/>
                  </a:cubicBezTo>
                  <a:cubicBezTo>
                    <a:pt x="12404" y="7970"/>
                    <a:pt x="9807" y="7081"/>
                    <a:pt x="7245" y="6085"/>
                  </a:cubicBezTo>
                  <a:cubicBezTo>
                    <a:pt x="7237" y="6081"/>
                    <a:pt x="7229" y="6079"/>
                    <a:pt x="7222" y="6079"/>
                  </a:cubicBezTo>
                  <a:cubicBezTo>
                    <a:pt x="7160" y="6079"/>
                    <a:pt x="7114" y="6195"/>
                    <a:pt x="7209" y="6227"/>
                  </a:cubicBezTo>
                  <a:cubicBezTo>
                    <a:pt x="9593" y="7152"/>
                    <a:pt x="12013" y="8113"/>
                    <a:pt x="14432" y="8967"/>
                  </a:cubicBezTo>
                  <a:cubicBezTo>
                    <a:pt x="13258" y="9145"/>
                    <a:pt x="12048" y="9322"/>
                    <a:pt x="10874" y="9572"/>
                  </a:cubicBezTo>
                  <a:cubicBezTo>
                    <a:pt x="10340" y="9714"/>
                    <a:pt x="9771" y="9821"/>
                    <a:pt x="9202" y="9963"/>
                  </a:cubicBezTo>
                  <a:cubicBezTo>
                    <a:pt x="7636" y="9358"/>
                    <a:pt x="6035" y="8682"/>
                    <a:pt x="4505" y="7970"/>
                  </a:cubicBezTo>
                  <a:cubicBezTo>
                    <a:pt x="4495" y="7965"/>
                    <a:pt x="4486" y="7963"/>
                    <a:pt x="4478" y="7963"/>
                  </a:cubicBezTo>
                  <a:cubicBezTo>
                    <a:pt x="4426" y="7963"/>
                    <a:pt x="4408" y="8047"/>
                    <a:pt x="4470" y="8077"/>
                  </a:cubicBezTo>
                  <a:cubicBezTo>
                    <a:pt x="5928" y="8753"/>
                    <a:pt x="7423" y="9394"/>
                    <a:pt x="8917" y="10070"/>
                  </a:cubicBezTo>
                  <a:cubicBezTo>
                    <a:pt x="7565" y="10390"/>
                    <a:pt x="6284" y="10817"/>
                    <a:pt x="4968" y="11244"/>
                  </a:cubicBezTo>
                  <a:cubicBezTo>
                    <a:pt x="3936" y="10959"/>
                    <a:pt x="2904" y="10710"/>
                    <a:pt x="1837" y="10461"/>
                  </a:cubicBezTo>
                  <a:cubicBezTo>
                    <a:pt x="1801" y="10461"/>
                    <a:pt x="1765" y="10532"/>
                    <a:pt x="1837" y="10532"/>
                  </a:cubicBezTo>
                  <a:cubicBezTo>
                    <a:pt x="2762" y="10817"/>
                    <a:pt x="3687" y="11101"/>
                    <a:pt x="4648" y="11351"/>
                  </a:cubicBezTo>
                  <a:cubicBezTo>
                    <a:pt x="3509" y="11706"/>
                    <a:pt x="2406" y="12098"/>
                    <a:pt x="1338" y="12489"/>
                  </a:cubicBezTo>
                  <a:lnTo>
                    <a:pt x="164" y="12952"/>
                  </a:lnTo>
                  <a:cubicBezTo>
                    <a:pt x="0" y="12985"/>
                    <a:pt x="79" y="13169"/>
                    <a:pt x="204" y="13169"/>
                  </a:cubicBezTo>
                  <a:cubicBezTo>
                    <a:pt x="214" y="13169"/>
                    <a:pt x="225" y="13168"/>
                    <a:pt x="235" y="13165"/>
                  </a:cubicBezTo>
                  <a:cubicBezTo>
                    <a:pt x="1908" y="12596"/>
                    <a:pt x="3545" y="12027"/>
                    <a:pt x="5217" y="11493"/>
                  </a:cubicBezTo>
                  <a:lnTo>
                    <a:pt x="5324" y="11528"/>
                  </a:lnTo>
                  <a:cubicBezTo>
                    <a:pt x="5330" y="11535"/>
                    <a:pt x="5338" y="11538"/>
                    <a:pt x="5347" y="11538"/>
                  </a:cubicBezTo>
                  <a:cubicBezTo>
                    <a:pt x="5384" y="11538"/>
                    <a:pt x="5430" y="11486"/>
                    <a:pt x="5430" y="11457"/>
                  </a:cubicBezTo>
                  <a:lnTo>
                    <a:pt x="5751" y="11351"/>
                  </a:lnTo>
                  <a:lnTo>
                    <a:pt x="5751" y="11351"/>
                  </a:lnTo>
                  <a:cubicBezTo>
                    <a:pt x="5537" y="12098"/>
                    <a:pt x="5252" y="12774"/>
                    <a:pt x="4932" y="13450"/>
                  </a:cubicBezTo>
                  <a:cubicBezTo>
                    <a:pt x="4541" y="14197"/>
                    <a:pt x="4078" y="14909"/>
                    <a:pt x="3545" y="15514"/>
                  </a:cubicBezTo>
                  <a:cubicBezTo>
                    <a:pt x="3518" y="15566"/>
                    <a:pt x="3550" y="15599"/>
                    <a:pt x="3582" y="15599"/>
                  </a:cubicBezTo>
                  <a:cubicBezTo>
                    <a:pt x="3594" y="15599"/>
                    <a:pt x="3606" y="15594"/>
                    <a:pt x="3616" y="15585"/>
                  </a:cubicBezTo>
                  <a:cubicBezTo>
                    <a:pt x="4754" y="14375"/>
                    <a:pt x="5573" y="12881"/>
                    <a:pt x="6000" y="11279"/>
                  </a:cubicBezTo>
                  <a:cubicBezTo>
                    <a:pt x="7281" y="10888"/>
                    <a:pt x="8561" y="10532"/>
                    <a:pt x="9878" y="10248"/>
                  </a:cubicBezTo>
                  <a:cubicBezTo>
                    <a:pt x="10696" y="10070"/>
                    <a:pt x="11515" y="9892"/>
                    <a:pt x="12333" y="9749"/>
                  </a:cubicBezTo>
                  <a:lnTo>
                    <a:pt x="12333" y="9749"/>
                  </a:lnTo>
                  <a:cubicBezTo>
                    <a:pt x="12048" y="10390"/>
                    <a:pt x="11799" y="11066"/>
                    <a:pt x="11550" y="11706"/>
                  </a:cubicBezTo>
                  <a:cubicBezTo>
                    <a:pt x="11230" y="12454"/>
                    <a:pt x="10874" y="13201"/>
                    <a:pt x="10483" y="13912"/>
                  </a:cubicBezTo>
                  <a:cubicBezTo>
                    <a:pt x="9736" y="15336"/>
                    <a:pt x="8882" y="16688"/>
                    <a:pt x="7921" y="17969"/>
                  </a:cubicBezTo>
                  <a:cubicBezTo>
                    <a:pt x="7896" y="18019"/>
                    <a:pt x="7942" y="18069"/>
                    <a:pt x="7983" y="18069"/>
                  </a:cubicBezTo>
                  <a:cubicBezTo>
                    <a:pt x="8001" y="18069"/>
                    <a:pt x="8017" y="18061"/>
                    <a:pt x="8028" y="18040"/>
                  </a:cubicBezTo>
                  <a:cubicBezTo>
                    <a:pt x="9024" y="16759"/>
                    <a:pt x="9913" y="15407"/>
                    <a:pt x="10696" y="13984"/>
                  </a:cubicBezTo>
                  <a:cubicBezTo>
                    <a:pt x="11088" y="13308"/>
                    <a:pt x="11443" y="12596"/>
                    <a:pt x="11764" y="11884"/>
                  </a:cubicBezTo>
                  <a:cubicBezTo>
                    <a:pt x="12120" y="11173"/>
                    <a:pt x="12440" y="10461"/>
                    <a:pt x="12653" y="9714"/>
                  </a:cubicBezTo>
                  <a:cubicBezTo>
                    <a:pt x="13543" y="9572"/>
                    <a:pt x="14503" y="9429"/>
                    <a:pt x="15393" y="9322"/>
                  </a:cubicBezTo>
                  <a:lnTo>
                    <a:pt x="15606" y="9394"/>
                  </a:lnTo>
                  <a:cubicBezTo>
                    <a:pt x="15619" y="9400"/>
                    <a:pt x="15633" y="9403"/>
                    <a:pt x="15645" y="9403"/>
                  </a:cubicBezTo>
                  <a:cubicBezTo>
                    <a:pt x="15701" y="9403"/>
                    <a:pt x="15749" y="9345"/>
                    <a:pt x="15749" y="9287"/>
                  </a:cubicBezTo>
                  <a:cubicBezTo>
                    <a:pt x="16958" y="9145"/>
                    <a:pt x="18168" y="9038"/>
                    <a:pt x="19378" y="8931"/>
                  </a:cubicBezTo>
                  <a:lnTo>
                    <a:pt x="19378" y="8931"/>
                  </a:lnTo>
                  <a:cubicBezTo>
                    <a:pt x="19200" y="9678"/>
                    <a:pt x="19058" y="10425"/>
                    <a:pt x="18809" y="11137"/>
                  </a:cubicBezTo>
                  <a:cubicBezTo>
                    <a:pt x="18560" y="11920"/>
                    <a:pt x="18275" y="12703"/>
                    <a:pt x="17919" y="13450"/>
                  </a:cubicBezTo>
                  <a:cubicBezTo>
                    <a:pt x="17243" y="14980"/>
                    <a:pt x="16425" y="16439"/>
                    <a:pt x="15535" y="17862"/>
                  </a:cubicBezTo>
                  <a:cubicBezTo>
                    <a:pt x="15002" y="18680"/>
                    <a:pt x="14468" y="19463"/>
                    <a:pt x="13934" y="20281"/>
                  </a:cubicBezTo>
                  <a:cubicBezTo>
                    <a:pt x="13905" y="20310"/>
                    <a:pt x="13946" y="20362"/>
                    <a:pt x="14001" y="20362"/>
                  </a:cubicBezTo>
                  <a:cubicBezTo>
                    <a:pt x="14014" y="20362"/>
                    <a:pt x="14027" y="20359"/>
                    <a:pt x="14041" y="20353"/>
                  </a:cubicBezTo>
                  <a:cubicBezTo>
                    <a:pt x="15962" y="17577"/>
                    <a:pt x="17884" y="14731"/>
                    <a:pt x="19022" y="11528"/>
                  </a:cubicBezTo>
                  <a:cubicBezTo>
                    <a:pt x="19378" y="10675"/>
                    <a:pt x="19591" y="9821"/>
                    <a:pt x="19734" y="8931"/>
                  </a:cubicBezTo>
                  <a:cubicBezTo>
                    <a:pt x="20374" y="8860"/>
                    <a:pt x="21015" y="8824"/>
                    <a:pt x="21655" y="8789"/>
                  </a:cubicBezTo>
                  <a:cubicBezTo>
                    <a:pt x="21691" y="8824"/>
                    <a:pt x="21762" y="8860"/>
                    <a:pt x="21833" y="8860"/>
                  </a:cubicBezTo>
                  <a:cubicBezTo>
                    <a:pt x="21851" y="8869"/>
                    <a:pt x="21869" y="8873"/>
                    <a:pt x="21885" y="8873"/>
                  </a:cubicBezTo>
                  <a:cubicBezTo>
                    <a:pt x="21935" y="8873"/>
                    <a:pt x="21975" y="8833"/>
                    <a:pt x="21975" y="8753"/>
                  </a:cubicBezTo>
                  <a:cubicBezTo>
                    <a:pt x="23683" y="8646"/>
                    <a:pt x="25356" y="8575"/>
                    <a:pt x="27028" y="8469"/>
                  </a:cubicBezTo>
                  <a:lnTo>
                    <a:pt x="27028" y="8469"/>
                  </a:lnTo>
                  <a:cubicBezTo>
                    <a:pt x="26921" y="8789"/>
                    <a:pt x="26814" y="9145"/>
                    <a:pt x="26708" y="9465"/>
                  </a:cubicBezTo>
                  <a:cubicBezTo>
                    <a:pt x="26530" y="9892"/>
                    <a:pt x="26387" y="10283"/>
                    <a:pt x="26210" y="10710"/>
                  </a:cubicBezTo>
                  <a:cubicBezTo>
                    <a:pt x="25854" y="11564"/>
                    <a:pt x="25498" y="12382"/>
                    <a:pt x="25071" y="13201"/>
                  </a:cubicBezTo>
                  <a:cubicBezTo>
                    <a:pt x="24217" y="14837"/>
                    <a:pt x="23256" y="16367"/>
                    <a:pt x="22189" y="17826"/>
                  </a:cubicBezTo>
                  <a:cubicBezTo>
                    <a:pt x="21548" y="18645"/>
                    <a:pt x="20908" y="19427"/>
                    <a:pt x="20232" y="20210"/>
                  </a:cubicBezTo>
                  <a:cubicBezTo>
                    <a:pt x="20178" y="20237"/>
                    <a:pt x="20226" y="20305"/>
                    <a:pt x="20269" y="20305"/>
                  </a:cubicBezTo>
                  <a:cubicBezTo>
                    <a:pt x="20282" y="20305"/>
                    <a:pt x="20295" y="20298"/>
                    <a:pt x="20303" y="20281"/>
                  </a:cubicBezTo>
                  <a:cubicBezTo>
                    <a:pt x="22829" y="17648"/>
                    <a:pt x="24893" y="14588"/>
                    <a:pt x="26387" y="11208"/>
                  </a:cubicBezTo>
                  <a:cubicBezTo>
                    <a:pt x="26565" y="10746"/>
                    <a:pt x="26779" y="10283"/>
                    <a:pt x="26957" y="9821"/>
                  </a:cubicBezTo>
                  <a:cubicBezTo>
                    <a:pt x="27135" y="9358"/>
                    <a:pt x="27277" y="8931"/>
                    <a:pt x="27419" y="8433"/>
                  </a:cubicBezTo>
                  <a:cubicBezTo>
                    <a:pt x="28060" y="8397"/>
                    <a:pt x="28736" y="8362"/>
                    <a:pt x="29412" y="8326"/>
                  </a:cubicBezTo>
                  <a:cubicBezTo>
                    <a:pt x="30942" y="8219"/>
                    <a:pt x="32507" y="8042"/>
                    <a:pt x="34073" y="7864"/>
                  </a:cubicBezTo>
                  <a:lnTo>
                    <a:pt x="34073" y="7864"/>
                  </a:lnTo>
                  <a:cubicBezTo>
                    <a:pt x="32472" y="10781"/>
                    <a:pt x="30728" y="13628"/>
                    <a:pt x="28878" y="16367"/>
                  </a:cubicBezTo>
                  <a:cubicBezTo>
                    <a:pt x="28309" y="17186"/>
                    <a:pt x="27704" y="18004"/>
                    <a:pt x="27099" y="18823"/>
                  </a:cubicBezTo>
                  <a:cubicBezTo>
                    <a:pt x="27049" y="18873"/>
                    <a:pt x="27105" y="18923"/>
                    <a:pt x="27155" y="18923"/>
                  </a:cubicBezTo>
                  <a:cubicBezTo>
                    <a:pt x="27176" y="18923"/>
                    <a:pt x="27195" y="18915"/>
                    <a:pt x="27206" y="18894"/>
                  </a:cubicBezTo>
                  <a:cubicBezTo>
                    <a:pt x="29412" y="16083"/>
                    <a:pt x="31404" y="13130"/>
                    <a:pt x="33183" y="10034"/>
                  </a:cubicBezTo>
                  <a:cubicBezTo>
                    <a:pt x="33610" y="9322"/>
                    <a:pt x="34002" y="8575"/>
                    <a:pt x="34393" y="7792"/>
                  </a:cubicBezTo>
                  <a:cubicBezTo>
                    <a:pt x="35710" y="7615"/>
                    <a:pt x="36991" y="7401"/>
                    <a:pt x="38271" y="7152"/>
                  </a:cubicBezTo>
                  <a:lnTo>
                    <a:pt x="39090" y="6974"/>
                  </a:lnTo>
                  <a:lnTo>
                    <a:pt x="39090" y="6974"/>
                  </a:lnTo>
                  <a:cubicBezTo>
                    <a:pt x="37738" y="9572"/>
                    <a:pt x="36137" y="12062"/>
                    <a:pt x="34322" y="14375"/>
                  </a:cubicBezTo>
                  <a:cubicBezTo>
                    <a:pt x="33753" y="15051"/>
                    <a:pt x="33183" y="15727"/>
                    <a:pt x="32579" y="16403"/>
                  </a:cubicBezTo>
                  <a:cubicBezTo>
                    <a:pt x="32521" y="16432"/>
                    <a:pt x="32579" y="16529"/>
                    <a:pt x="32641" y="16529"/>
                  </a:cubicBezTo>
                  <a:cubicBezTo>
                    <a:pt x="32656" y="16529"/>
                    <a:pt x="32671" y="16524"/>
                    <a:pt x="32685" y="16510"/>
                  </a:cubicBezTo>
                  <a:cubicBezTo>
                    <a:pt x="34820" y="14233"/>
                    <a:pt x="36741" y="11706"/>
                    <a:pt x="38307" y="9038"/>
                  </a:cubicBezTo>
                  <a:cubicBezTo>
                    <a:pt x="38770" y="8326"/>
                    <a:pt x="39125" y="7615"/>
                    <a:pt x="39481" y="6867"/>
                  </a:cubicBezTo>
                  <a:cubicBezTo>
                    <a:pt x="42007" y="6298"/>
                    <a:pt x="44427" y="5409"/>
                    <a:pt x="46704" y="4234"/>
                  </a:cubicBezTo>
                  <a:cubicBezTo>
                    <a:pt x="47024" y="4092"/>
                    <a:pt x="47345" y="3879"/>
                    <a:pt x="47665" y="3701"/>
                  </a:cubicBezTo>
                  <a:cubicBezTo>
                    <a:pt x="47876" y="3610"/>
                    <a:pt x="47806" y="3314"/>
                    <a:pt x="47649" y="3314"/>
                  </a:cubicBezTo>
                  <a:cubicBezTo>
                    <a:pt x="47621" y="3314"/>
                    <a:pt x="47590" y="3323"/>
                    <a:pt x="47558" y="3345"/>
                  </a:cubicBezTo>
                  <a:cubicBezTo>
                    <a:pt x="44889" y="4733"/>
                    <a:pt x="42079" y="5800"/>
                    <a:pt x="39161" y="6440"/>
                  </a:cubicBezTo>
                  <a:lnTo>
                    <a:pt x="38556" y="6583"/>
                  </a:lnTo>
                  <a:cubicBezTo>
                    <a:pt x="37133" y="4021"/>
                    <a:pt x="34607" y="2491"/>
                    <a:pt x="32152" y="1032"/>
                  </a:cubicBezTo>
                  <a:cubicBezTo>
                    <a:pt x="32140" y="1028"/>
                    <a:pt x="32128" y="1027"/>
                    <a:pt x="32117" y="1027"/>
                  </a:cubicBezTo>
                  <a:cubicBezTo>
                    <a:pt x="32024" y="1027"/>
                    <a:pt x="31950" y="1147"/>
                    <a:pt x="32045" y="1210"/>
                  </a:cubicBezTo>
                  <a:cubicBezTo>
                    <a:pt x="34393" y="2633"/>
                    <a:pt x="36919" y="4163"/>
                    <a:pt x="38271" y="6654"/>
                  </a:cubicBezTo>
                  <a:cubicBezTo>
                    <a:pt x="37026" y="6903"/>
                    <a:pt x="35816" y="7116"/>
                    <a:pt x="34607" y="7294"/>
                  </a:cubicBezTo>
                  <a:cubicBezTo>
                    <a:pt x="34571" y="7259"/>
                    <a:pt x="34518" y="7241"/>
                    <a:pt x="34469" y="7241"/>
                  </a:cubicBezTo>
                  <a:cubicBezTo>
                    <a:pt x="34420" y="7241"/>
                    <a:pt x="34375" y="7259"/>
                    <a:pt x="34358" y="7294"/>
                  </a:cubicBezTo>
                  <a:lnTo>
                    <a:pt x="34358" y="7330"/>
                  </a:lnTo>
                  <a:lnTo>
                    <a:pt x="34073" y="7366"/>
                  </a:lnTo>
                  <a:cubicBezTo>
                    <a:pt x="32863" y="6120"/>
                    <a:pt x="31547" y="4982"/>
                    <a:pt x="30123" y="3985"/>
                  </a:cubicBezTo>
                  <a:cubicBezTo>
                    <a:pt x="28665" y="2918"/>
                    <a:pt x="27099" y="1993"/>
                    <a:pt x="25462" y="1210"/>
                  </a:cubicBezTo>
                  <a:cubicBezTo>
                    <a:pt x="24573" y="783"/>
                    <a:pt x="23612" y="356"/>
                    <a:pt x="22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8"/>
            <p:cNvSpPr/>
            <p:nvPr/>
          </p:nvSpPr>
          <p:spPr>
            <a:xfrm>
              <a:off x="3172720" y="1123558"/>
              <a:ext cx="1398336" cy="1342757"/>
            </a:xfrm>
            <a:custGeom>
              <a:avLst/>
              <a:gdLst/>
              <a:ahLst/>
              <a:cxnLst/>
              <a:rect l="l" t="t" r="r" b="b"/>
              <a:pathLst>
                <a:path w="35475" h="34065" extrusionOk="0">
                  <a:moveTo>
                    <a:pt x="31516" y="0"/>
                  </a:moveTo>
                  <a:cubicBezTo>
                    <a:pt x="29320" y="0"/>
                    <a:pt x="27135" y="223"/>
                    <a:pt x="24978" y="667"/>
                  </a:cubicBezTo>
                  <a:cubicBezTo>
                    <a:pt x="13450" y="2980"/>
                    <a:pt x="1566" y="11626"/>
                    <a:pt x="250" y="23866"/>
                  </a:cubicBezTo>
                  <a:cubicBezTo>
                    <a:pt x="1" y="26108"/>
                    <a:pt x="36" y="28563"/>
                    <a:pt x="1282" y="30413"/>
                  </a:cubicBezTo>
                  <a:cubicBezTo>
                    <a:pt x="2527" y="32228"/>
                    <a:pt x="4733" y="33117"/>
                    <a:pt x="6903" y="33580"/>
                  </a:cubicBezTo>
                  <a:cubicBezTo>
                    <a:pt x="8311" y="33905"/>
                    <a:pt x="9746" y="34065"/>
                    <a:pt x="11180" y="34065"/>
                  </a:cubicBezTo>
                  <a:cubicBezTo>
                    <a:pt x="12574" y="34065"/>
                    <a:pt x="13968" y="33913"/>
                    <a:pt x="15336" y="33615"/>
                  </a:cubicBezTo>
                  <a:cubicBezTo>
                    <a:pt x="20922" y="32334"/>
                    <a:pt x="25548" y="28243"/>
                    <a:pt x="28501" y="23368"/>
                  </a:cubicBezTo>
                  <a:cubicBezTo>
                    <a:pt x="31454" y="18493"/>
                    <a:pt x="32913" y="12872"/>
                    <a:pt x="33802" y="7214"/>
                  </a:cubicBezTo>
                  <a:cubicBezTo>
                    <a:pt x="34194" y="4866"/>
                    <a:pt x="34478" y="2447"/>
                    <a:pt x="35475" y="241"/>
                  </a:cubicBezTo>
                  <a:cubicBezTo>
                    <a:pt x="34154" y="80"/>
                    <a:pt x="32833" y="0"/>
                    <a:pt x="31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8"/>
            <p:cNvSpPr/>
            <p:nvPr/>
          </p:nvSpPr>
          <p:spPr>
            <a:xfrm>
              <a:off x="3022423" y="1213232"/>
              <a:ext cx="1384540" cy="1342797"/>
            </a:xfrm>
            <a:custGeom>
              <a:avLst/>
              <a:gdLst/>
              <a:ahLst/>
              <a:cxnLst/>
              <a:rect l="l" t="t" r="r" b="b"/>
              <a:pathLst>
                <a:path w="35125" h="34066" extrusionOk="0">
                  <a:moveTo>
                    <a:pt x="34903" y="0"/>
                  </a:moveTo>
                  <a:cubicBezTo>
                    <a:pt x="34882" y="0"/>
                    <a:pt x="34861" y="9"/>
                    <a:pt x="34840" y="29"/>
                  </a:cubicBezTo>
                  <a:lnTo>
                    <a:pt x="33808" y="741"/>
                  </a:lnTo>
                  <a:cubicBezTo>
                    <a:pt x="32883" y="1452"/>
                    <a:pt x="31923" y="2128"/>
                    <a:pt x="30997" y="2840"/>
                  </a:cubicBezTo>
                  <a:cubicBezTo>
                    <a:pt x="31318" y="1915"/>
                    <a:pt x="31602" y="990"/>
                    <a:pt x="31923" y="65"/>
                  </a:cubicBezTo>
                  <a:cubicBezTo>
                    <a:pt x="31943" y="23"/>
                    <a:pt x="31903" y="6"/>
                    <a:pt x="31866" y="6"/>
                  </a:cubicBezTo>
                  <a:cubicBezTo>
                    <a:pt x="31840" y="6"/>
                    <a:pt x="31816" y="14"/>
                    <a:pt x="31816" y="29"/>
                  </a:cubicBezTo>
                  <a:cubicBezTo>
                    <a:pt x="31460" y="1025"/>
                    <a:pt x="31069" y="2022"/>
                    <a:pt x="30713" y="3018"/>
                  </a:cubicBezTo>
                  <a:cubicBezTo>
                    <a:pt x="29645" y="3872"/>
                    <a:pt x="28578" y="4726"/>
                    <a:pt x="27510" y="5615"/>
                  </a:cubicBezTo>
                  <a:cubicBezTo>
                    <a:pt x="27866" y="4014"/>
                    <a:pt x="28151" y="2413"/>
                    <a:pt x="28400" y="812"/>
                  </a:cubicBezTo>
                  <a:cubicBezTo>
                    <a:pt x="28422" y="768"/>
                    <a:pt x="28390" y="738"/>
                    <a:pt x="28362" y="738"/>
                  </a:cubicBezTo>
                  <a:cubicBezTo>
                    <a:pt x="28344" y="738"/>
                    <a:pt x="28329" y="749"/>
                    <a:pt x="28329" y="776"/>
                  </a:cubicBezTo>
                  <a:cubicBezTo>
                    <a:pt x="28009" y="2449"/>
                    <a:pt x="27688" y="4157"/>
                    <a:pt x="27297" y="5829"/>
                  </a:cubicBezTo>
                  <a:cubicBezTo>
                    <a:pt x="26870" y="6185"/>
                    <a:pt x="26443" y="6576"/>
                    <a:pt x="26016" y="6967"/>
                  </a:cubicBezTo>
                  <a:cubicBezTo>
                    <a:pt x="25162" y="7821"/>
                    <a:pt x="24308" y="8675"/>
                    <a:pt x="23490" y="9565"/>
                  </a:cubicBezTo>
                  <a:cubicBezTo>
                    <a:pt x="24166" y="7074"/>
                    <a:pt x="24771" y="4548"/>
                    <a:pt x="25340" y="2022"/>
                  </a:cubicBezTo>
                  <a:cubicBezTo>
                    <a:pt x="25340" y="1978"/>
                    <a:pt x="25299" y="1947"/>
                    <a:pt x="25260" y="1947"/>
                  </a:cubicBezTo>
                  <a:cubicBezTo>
                    <a:pt x="25235" y="1947"/>
                    <a:pt x="25211" y="1959"/>
                    <a:pt x="25198" y="1986"/>
                  </a:cubicBezTo>
                  <a:cubicBezTo>
                    <a:pt x="24557" y="4690"/>
                    <a:pt x="23846" y="7323"/>
                    <a:pt x="23134" y="9992"/>
                  </a:cubicBezTo>
                  <a:cubicBezTo>
                    <a:pt x="21889" y="11379"/>
                    <a:pt x="20715" y="12838"/>
                    <a:pt x="19576" y="14297"/>
                  </a:cubicBezTo>
                  <a:lnTo>
                    <a:pt x="19434" y="14475"/>
                  </a:lnTo>
                  <a:cubicBezTo>
                    <a:pt x="19576" y="13052"/>
                    <a:pt x="19718" y="11593"/>
                    <a:pt x="19932" y="10170"/>
                  </a:cubicBezTo>
                  <a:cubicBezTo>
                    <a:pt x="20181" y="8391"/>
                    <a:pt x="20465" y="6576"/>
                    <a:pt x="20750" y="4797"/>
                  </a:cubicBezTo>
                  <a:cubicBezTo>
                    <a:pt x="20773" y="4752"/>
                    <a:pt x="20724" y="4707"/>
                    <a:pt x="20676" y="4707"/>
                  </a:cubicBezTo>
                  <a:cubicBezTo>
                    <a:pt x="20648" y="4707"/>
                    <a:pt x="20621" y="4722"/>
                    <a:pt x="20608" y="4761"/>
                  </a:cubicBezTo>
                  <a:cubicBezTo>
                    <a:pt x="20288" y="6576"/>
                    <a:pt x="20003" y="8355"/>
                    <a:pt x="19718" y="10170"/>
                  </a:cubicBezTo>
                  <a:cubicBezTo>
                    <a:pt x="19505" y="11735"/>
                    <a:pt x="19256" y="13301"/>
                    <a:pt x="19113" y="14866"/>
                  </a:cubicBezTo>
                  <a:cubicBezTo>
                    <a:pt x="17726" y="16681"/>
                    <a:pt x="16338" y="18496"/>
                    <a:pt x="14915" y="20275"/>
                  </a:cubicBezTo>
                  <a:cubicBezTo>
                    <a:pt x="14986" y="19456"/>
                    <a:pt x="15022" y="18602"/>
                    <a:pt x="15057" y="17748"/>
                  </a:cubicBezTo>
                  <a:cubicBezTo>
                    <a:pt x="15235" y="14262"/>
                    <a:pt x="15413" y="10739"/>
                    <a:pt x="15626" y="7217"/>
                  </a:cubicBezTo>
                  <a:cubicBezTo>
                    <a:pt x="15626" y="7181"/>
                    <a:pt x="15591" y="7163"/>
                    <a:pt x="15555" y="7163"/>
                  </a:cubicBezTo>
                  <a:cubicBezTo>
                    <a:pt x="15520" y="7163"/>
                    <a:pt x="15484" y="7181"/>
                    <a:pt x="15484" y="7217"/>
                  </a:cubicBezTo>
                  <a:cubicBezTo>
                    <a:pt x="15449" y="8213"/>
                    <a:pt x="15377" y="9209"/>
                    <a:pt x="15306" y="10205"/>
                  </a:cubicBezTo>
                  <a:cubicBezTo>
                    <a:pt x="15199" y="11984"/>
                    <a:pt x="15093" y="13763"/>
                    <a:pt x="14950" y="15507"/>
                  </a:cubicBezTo>
                  <a:cubicBezTo>
                    <a:pt x="14844" y="17215"/>
                    <a:pt x="14701" y="18923"/>
                    <a:pt x="14630" y="20631"/>
                  </a:cubicBezTo>
                  <a:cubicBezTo>
                    <a:pt x="14274" y="21057"/>
                    <a:pt x="13954" y="21484"/>
                    <a:pt x="13598" y="21911"/>
                  </a:cubicBezTo>
                  <a:cubicBezTo>
                    <a:pt x="12887" y="22837"/>
                    <a:pt x="12104" y="23726"/>
                    <a:pt x="11357" y="24580"/>
                  </a:cubicBezTo>
                  <a:cubicBezTo>
                    <a:pt x="11179" y="23726"/>
                    <a:pt x="11037" y="22837"/>
                    <a:pt x="10930" y="21947"/>
                  </a:cubicBezTo>
                  <a:cubicBezTo>
                    <a:pt x="10574" y="18389"/>
                    <a:pt x="10787" y="14795"/>
                    <a:pt x="11641" y="11273"/>
                  </a:cubicBezTo>
                  <a:cubicBezTo>
                    <a:pt x="11661" y="11234"/>
                    <a:pt x="11627" y="11205"/>
                    <a:pt x="11586" y="11205"/>
                  </a:cubicBezTo>
                  <a:cubicBezTo>
                    <a:pt x="11553" y="11205"/>
                    <a:pt x="11515" y="11225"/>
                    <a:pt x="11499" y="11273"/>
                  </a:cubicBezTo>
                  <a:cubicBezTo>
                    <a:pt x="11250" y="12269"/>
                    <a:pt x="11072" y="13265"/>
                    <a:pt x="10894" y="14297"/>
                  </a:cubicBezTo>
                  <a:cubicBezTo>
                    <a:pt x="10645" y="16076"/>
                    <a:pt x="10503" y="17855"/>
                    <a:pt x="10574" y="19670"/>
                  </a:cubicBezTo>
                  <a:cubicBezTo>
                    <a:pt x="10574" y="21413"/>
                    <a:pt x="10787" y="23157"/>
                    <a:pt x="11108" y="24829"/>
                  </a:cubicBezTo>
                  <a:lnTo>
                    <a:pt x="10930" y="25043"/>
                  </a:lnTo>
                  <a:cubicBezTo>
                    <a:pt x="10823" y="25043"/>
                    <a:pt x="10716" y="25149"/>
                    <a:pt x="10752" y="25256"/>
                  </a:cubicBezTo>
                  <a:cubicBezTo>
                    <a:pt x="9934" y="26146"/>
                    <a:pt x="9044" y="27071"/>
                    <a:pt x="8154" y="27925"/>
                  </a:cubicBezTo>
                  <a:cubicBezTo>
                    <a:pt x="6874" y="25398"/>
                    <a:pt x="7016" y="22445"/>
                    <a:pt x="7194" y="19670"/>
                  </a:cubicBezTo>
                  <a:cubicBezTo>
                    <a:pt x="7194" y="19616"/>
                    <a:pt x="7140" y="19590"/>
                    <a:pt x="7087" y="19590"/>
                  </a:cubicBezTo>
                  <a:cubicBezTo>
                    <a:pt x="7034" y="19590"/>
                    <a:pt x="6980" y="19616"/>
                    <a:pt x="6980" y="19670"/>
                  </a:cubicBezTo>
                  <a:cubicBezTo>
                    <a:pt x="6802" y="22516"/>
                    <a:pt x="6625" y="25505"/>
                    <a:pt x="7977" y="28102"/>
                  </a:cubicBezTo>
                  <a:cubicBezTo>
                    <a:pt x="7799" y="28245"/>
                    <a:pt x="7656" y="28423"/>
                    <a:pt x="7478" y="28565"/>
                  </a:cubicBezTo>
                  <a:cubicBezTo>
                    <a:pt x="5272" y="30593"/>
                    <a:pt x="2853" y="32301"/>
                    <a:pt x="184" y="33724"/>
                  </a:cubicBezTo>
                  <a:cubicBezTo>
                    <a:pt x="1" y="33816"/>
                    <a:pt x="133" y="34066"/>
                    <a:pt x="332" y="34066"/>
                  </a:cubicBezTo>
                  <a:cubicBezTo>
                    <a:pt x="365" y="34066"/>
                    <a:pt x="399" y="34059"/>
                    <a:pt x="433" y="34044"/>
                  </a:cubicBezTo>
                  <a:cubicBezTo>
                    <a:pt x="789" y="33902"/>
                    <a:pt x="1109" y="33724"/>
                    <a:pt x="1430" y="33546"/>
                  </a:cubicBezTo>
                  <a:cubicBezTo>
                    <a:pt x="3707" y="32337"/>
                    <a:pt x="5771" y="30807"/>
                    <a:pt x="7656" y="29063"/>
                  </a:cubicBezTo>
                  <a:cubicBezTo>
                    <a:pt x="8475" y="29205"/>
                    <a:pt x="9293" y="29277"/>
                    <a:pt x="10111" y="29348"/>
                  </a:cubicBezTo>
                  <a:cubicBezTo>
                    <a:pt x="10968" y="29396"/>
                    <a:pt x="11825" y="29421"/>
                    <a:pt x="12681" y="29421"/>
                  </a:cubicBezTo>
                  <a:cubicBezTo>
                    <a:pt x="14953" y="29421"/>
                    <a:pt x="17221" y="29247"/>
                    <a:pt x="19469" y="28885"/>
                  </a:cubicBezTo>
                  <a:cubicBezTo>
                    <a:pt x="19540" y="28885"/>
                    <a:pt x="19505" y="28743"/>
                    <a:pt x="19434" y="28743"/>
                  </a:cubicBezTo>
                  <a:cubicBezTo>
                    <a:pt x="18544" y="28885"/>
                    <a:pt x="17655" y="28992"/>
                    <a:pt x="16765" y="29063"/>
                  </a:cubicBezTo>
                  <a:cubicBezTo>
                    <a:pt x="15759" y="29124"/>
                    <a:pt x="14753" y="29155"/>
                    <a:pt x="13751" y="29155"/>
                  </a:cubicBezTo>
                  <a:cubicBezTo>
                    <a:pt x="11809" y="29155"/>
                    <a:pt x="9877" y="29037"/>
                    <a:pt x="7977" y="28779"/>
                  </a:cubicBezTo>
                  <a:lnTo>
                    <a:pt x="8510" y="28174"/>
                  </a:lnTo>
                  <a:cubicBezTo>
                    <a:pt x="9471" y="27284"/>
                    <a:pt x="10360" y="26323"/>
                    <a:pt x="11250" y="25363"/>
                  </a:cubicBezTo>
                  <a:cubicBezTo>
                    <a:pt x="12104" y="25470"/>
                    <a:pt x="12922" y="25576"/>
                    <a:pt x="13776" y="25612"/>
                  </a:cubicBezTo>
                  <a:cubicBezTo>
                    <a:pt x="15683" y="25764"/>
                    <a:pt x="17590" y="25835"/>
                    <a:pt x="19497" y="25835"/>
                  </a:cubicBezTo>
                  <a:cubicBezTo>
                    <a:pt x="21148" y="25835"/>
                    <a:pt x="22799" y="25782"/>
                    <a:pt x="24451" y="25683"/>
                  </a:cubicBezTo>
                  <a:cubicBezTo>
                    <a:pt x="24557" y="25683"/>
                    <a:pt x="24557" y="25541"/>
                    <a:pt x="24451" y="25541"/>
                  </a:cubicBezTo>
                  <a:cubicBezTo>
                    <a:pt x="23454" y="25576"/>
                    <a:pt x="22458" y="25612"/>
                    <a:pt x="21462" y="25612"/>
                  </a:cubicBezTo>
                  <a:cubicBezTo>
                    <a:pt x="18153" y="25612"/>
                    <a:pt x="14808" y="25434"/>
                    <a:pt x="11535" y="25078"/>
                  </a:cubicBezTo>
                  <a:cubicBezTo>
                    <a:pt x="12567" y="23904"/>
                    <a:pt x="13563" y="22694"/>
                    <a:pt x="14523" y="21484"/>
                  </a:cubicBezTo>
                  <a:cubicBezTo>
                    <a:pt x="14950" y="20951"/>
                    <a:pt x="15342" y="20453"/>
                    <a:pt x="15769" y="19919"/>
                  </a:cubicBezTo>
                  <a:cubicBezTo>
                    <a:pt x="16231" y="20097"/>
                    <a:pt x="16694" y="20204"/>
                    <a:pt x="17156" y="20310"/>
                  </a:cubicBezTo>
                  <a:cubicBezTo>
                    <a:pt x="17655" y="20417"/>
                    <a:pt x="18153" y="20524"/>
                    <a:pt x="18651" y="20631"/>
                  </a:cubicBezTo>
                  <a:cubicBezTo>
                    <a:pt x="20548" y="20987"/>
                    <a:pt x="22464" y="21166"/>
                    <a:pt x="24385" y="21166"/>
                  </a:cubicBezTo>
                  <a:cubicBezTo>
                    <a:pt x="26103" y="21166"/>
                    <a:pt x="27825" y="21023"/>
                    <a:pt x="29539" y="20737"/>
                  </a:cubicBezTo>
                  <a:cubicBezTo>
                    <a:pt x="29610" y="20737"/>
                    <a:pt x="29610" y="20631"/>
                    <a:pt x="29539" y="20631"/>
                  </a:cubicBezTo>
                  <a:cubicBezTo>
                    <a:pt x="28507" y="20773"/>
                    <a:pt x="27475" y="20844"/>
                    <a:pt x="26479" y="20880"/>
                  </a:cubicBezTo>
                  <a:cubicBezTo>
                    <a:pt x="25934" y="20912"/>
                    <a:pt x="25390" y="20928"/>
                    <a:pt x="24845" y="20928"/>
                  </a:cubicBezTo>
                  <a:cubicBezTo>
                    <a:pt x="23575" y="20928"/>
                    <a:pt x="22305" y="20840"/>
                    <a:pt x="21035" y="20666"/>
                  </a:cubicBezTo>
                  <a:cubicBezTo>
                    <a:pt x="20110" y="20559"/>
                    <a:pt x="19220" y="20417"/>
                    <a:pt x="18331" y="20239"/>
                  </a:cubicBezTo>
                  <a:cubicBezTo>
                    <a:pt x="17868" y="20132"/>
                    <a:pt x="17441" y="20026"/>
                    <a:pt x="16979" y="19919"/>
                  </a:cubicBezTo>
                  <a:cubicBezTo>
                    <a:pt x="16658" y="19848"/>
                    <a:pt x="16338" y="19741"/>
                    <a:pt x="15982" y="19634"/>
                  </a:cubicBezTo>
                  <a:cubicBezTo>
                    <a:pt x="17014" y="18318"/>
                    <a:pt x="18046" y="16966"/>
                    <a:pt x="19078" y="15649"/>
                  </a:cubicBezTo>
                  <a:cubicBezTo>
                    <a:pt x="19097" y="15659"/>
                    <a:pt x="19119" y="15663"/>
                    <a:pt x="19140" y="15663"/>
                  </a:cubicBezTo>
                  <a:cubicBezTo>
                    <a:pt x="19199" y="15663"/>
                    <a:pt x="19256" y="15630"/>
                    <a:pt x="19256" y="15578"/>
                  </a:cubicBezTo>
                  <a:lnTo>
                    <a:pt x="19291" y="15365"/>
                  </a:lnTo>
                  <a:cubicBezTo>
                    <a:pt x="19683" y="14866"/>
                    <a:pt x="20074" y="14368"/>
                    <a:pt x="20465" y="13870"/>
                  </a:cubicBezTo>
                  <a:cubicBezTo>
                    <a:pt x="21284" y="14262"/>
                    <a:pt x="22138" y="14582"/>
                    <a:pt x="23027" y="14760"/>
                  </a:cubicBezTo>
                  <a:cubicBezTo>
                    <a:pt x="25833" y="15492"/>
                    <a:pt x="28770" y="15622"/>
                    <a:pt x="31680" y="15622"/>
                  </a:cubicBezTo>
                  <a:cubicBezTo>
                    <a:pt x="32165" y="15622"/>
                    <a:pt x="32649" y="15619"/>
                    <a:pt x="33132" y="15614"/>
                  </a:cubicBezTo>
                  <a:cubicBezTo>
                    <a:pt x="33168" y="15614"/>
                    <a:pt x="33168" y="15507"/>
                    <a:pt x="33132" y="15507"/>
                  </a:cubicBezTo>
                  <a:cubicBezTo>
                    <a:pt x="32172" y="15471"/>
                    <a:pt x="31211" y="15471"/>
                    <a:pt x="30250" y="15436"/>
                  </a:cubicBezTo>
                  <a:cubicBezTo>
                    <a:pt x="28578" y="15400"/>
                    <a:pt x="26906" y="15222"/>
                    <a:pt x="25233" y="14973"/>
                  </a:cubicBezTo>
                  <a:cubicBezTo>
                    <a:pt x="24415" y="14831"/>
                    <a:pt x="23597" y="14653"/>
                    <a:pt x="22814" y="14404"/>
                  </a:cubicBezTo>
                  <a:cubicBezTo>
                    <a:pt x="22067" y="14190"/>
                    <a:pt x="21391" y="13870"/>
                    <a:pt x="20679" y="13621"/>
                  </a:cubicBezTo>
                  <a:cubicBezTo>
                    <a:pt x="21426" y="12660"/>
                    <a:pt x="22209" y="11735"/>
                    <a:pt x="22992" y="10810"/>
                  </a:cubicBezTo>
                  <a:cubicBezTo>
                    <a:pt x="23017" y="10835"/>
                    <a:pt x="23047" y="10847"/>
                    <a:pt x="23076" y="10847"/>
                  </a:cubicBezTo>
                  <a:cubicBezTo>
                    <a:pt x="23130" y="10847"/>
                    <a:pt x="23182" y="10808"/>
                    <a:pt x="23205" y="10739"/>
                  </a:cubicBezTo>
                  <a:cubicBezTo>
                    <a:pt x="23205" y="10703"/>
                    <a:pt x="23241" y="10632"/>
                    <a:pt x="23241" y="10561"/>
                  </a:cubicBezTo>
                  <a:cubicBezTo>
                    <a:pt x="23846" y="9850"/>
                    <a:pt x="24486" y="9173"/>
                    <a:pt x="25127" y="8533"/>
                  </a:cubicBezTo>
                  <a:cubicBezTo>
                    <a:pt x="25874" y="8747"/>
                    <a:pt x="26621" y="8924"/>
                    <a:pt x="27404" y="9031"/>
                  </a:cubicBezTo>
                  <a:cubicBezTo>
                    <a:pt x="28151" y="9138"/>
                    <a:pt x="28934" y="9245"/>
                    <a:pt x="29716" y="9316"/>
                  </a:cubicBezTo>
                  <a:cubicBezTo>
                    <a:pt x="30739" y="9427"/>
                    <a:pt x="31748" y="9483"/>
                    <a:pt x="32761" y="9483"/>
                  </a:cubicBezTo>
                  <a:cubicBezTo>
                    <a:pt x="33369" y="9483"/>
                    <a:pt x="33977" y="9463"/>
                    <a:pt x="34591" y="9423"/>
                  </a:cubicBezTo>
                  <a:cubicBezTo>
                    <a:pt x="34662" y="9423"/>
                    <a:pt x="34662" y="9280"/>
                    <a:pt x="34591" y="9280"/>
                  </a:cubicBezTo>
                  <a:cubicBezTo>
                    <a:pt x="34177" y="9299"/>
                    <a:pt x="33764" y="9307"/>
                    <a:pt x="33351" y="9307"/>
                  </a:cubicBezTo>
                  <a:cubicBezTo>
                    <a:pt x="32165" y="9307"/>
                    <a:pt x="30984" y="9234"/>
                    <a:pt x="29823" y="9102"/>
                  </a:cubicBezTo>
                  <a:cubicBezTo>
                    <a:pt x="29005" y="8996"/>
                    <a:pt x="28187" y="8889"/>
                    <a:pt x="27368" y="8747"/>
                  </a:cubicBezTo>
                  <a:cubicBezTo>
                    <a:pt x="26692" y="8604"/>
                    <a:pt x="26016" y="8426"/>
                    <a:pt x="25340" y="8284"/>
                  </a:cubicBezTo>
                  <a:cubicBezTo>
                    <a:pt x="25909" y="7679"/>
                    <a:pt x="26514" y="7110"/>
                    <a:pt x="27119" y="6540"/>
                  </a:cubicBezTo>
                  <a:cubicBezTo>
                    <a:pt x="28115" y="5615"/>
                    <a:pt x="29147" y="4761"/>
                    <a:pt x="30179" y="3908"/>
                  </a:cubicBezTo>
                  <a:cubicBezTo>
                    <a:pt x="31253" y="4298"/>
                    <a:pt x="32378" y="4488"/>
                    <a:pt x="33507" y="4488"/>
                  </a:cubicBezTo>
                  <a:cubicBezTo>
                    <a:pt x="34023" y="4488"/>
                    <a:pt x="34540" y="4448"/>
                    <a:pt x="35054" y="4370"/>
                  </a:cubicBezTo>
                  <a:cubicBezTo>
                    <a:pt x="35125" y="4334"/>
                    <a:pt x="35125" y="4263"/>
                    <a:pt x="35054" y="4263"/>
                  </a:cubicBezTo>
                  <a:cubicBezTo>
                    <a:pt x="34644" y="4317"/>
                    <a:pt x="34235" y="4343"/>
                    <a:pt x="33822" y="4343"/>
                  </a:cubicBezTo>
                  <a:cubicBezTo>
                    <a:pt x="33408" y="4343"/>
                    <a:pt x="32990" y="4317"/>
                    <a:pt x="32563" y="4263"/>
                  </a:cubicBezTo>
                  <a:cubicBezTo>
                    <a:pt x="31816" y="4157"/>
                    <a:pt x="31069" y="3979"/>
                    <a:pt x="30357" y="3730"/>
                  </a:cubicBezTo>
                  <a:lnTo>
                    <a:pt x="30606" y="3552"/>
                  </a:lnTo>
                  <a:cubicBezTo>
                    <a:pt x="30677" y="3552"/>
                    <a:pt x="30713" y="3552"/>
                    <a:pt x="30748" y="3481"/>
                  </a:cubicBezTo>
                  <a:cubicBezTo>
                    <a:pt x="30748" y="3481"/>
                    <a:pt x="30784" y="3445"/>
                    <a:pt x="30784" y="3409"/>
                  </a:cubicBezTo>
                  <a:cubicBezTo>
                    <a:pt x="32136" y="2306"/>
                    <a:pt x="33559" y="1275"/>
                    <a:pt x="34947" y="243"/>
                  </a:cubicBezTo>
                  <a:cubicBezTo>
                    <a:pt x="35062" y="156"/>
                    <a:pt x="34991" y="0"/>
                    <a:pt x="34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8"/>
            <p:cNvSpPr/>
            <p:nvPr/>
          </p:nvSpPr>
          <p:spPr>
            <a:xfrm>
              <a:off x="2880995" y="2664331"/>
              <a:ext cx="1720929" cy="1036089"/>
            </a:xfrm>
            <a:custGeom>
              <a:avLst/>
              <a:gdLst/>
              <a:ahLst/>
              <a:cxnLst/>
              <a:rect l="l" t="t" r="r" b="b"/>
              <a:pathLst>
                <a:path w="43659" h="26285" extrusionOk="0">
                  <a:moveTo>
                    <a:pt x="14267" y="1"/>
                  </a:moveTo>
                  <a:cubicBezTo>
                    <a:pt x="11579" y="1"/>
                    <a:pt x="8894" y="468"/>
                    <a:pt x="6299" y="1500"/>
                  </a:cubicBezTo>
                  <a:cubicBezTo>
                    <a:pt x="4199" y="2319"/>
                    <a:pt x="2029" y="3493"/>
                    <a:pt x="997" y="5450"/>
                  </a:cubicBezTo>
                  <a:cubicBezTo>
                    <a:pt x="1" y="7407"/>
                    <a:pt x="250" y="9791"/>
                    <a:pt x="855" y="11890"/>
                  </a:cubicBezTo>
                  <a:cubicBezTo>
                    <a:pt x="1566" y="14665"/>
                    <a:pt x="2918" y="17227"/>
                    <a:pt x="4769" y="19397"/>
                  </a:cubicBezTo>
                  <a:cubicBezTo>
                    <a:pt x="8505" y="23703"/>
                    <a:pt x="14269" y="25909"/>
                    <a:pt x="19962" y="26229"/>
                  </a:cubicBezTo>
                  <a:cubicBezTo>
                    <a:pt x="20567" y="26267"/>
                    <a:pt x="21172" y="26285"/>
                    <a:pt x="21777" y="26285"/>
                  </a:cubicBezTo>
                  <a:cubicBezTo>
                    <a:pt x="26861" y="26285"/>
                    <a:pt x="31919" y="25004"/>
                    <a:pt x="36720" y="23382"/>
                  </a:cubicBezTo>
                  <a:cubicBezTo>
                    <a:pt x="38997" y="22600"/>
                    <a:pt x="41275" y="21746"/>
                    <a:pt x="43659" y="21603"/>
                  </a:cubicBezTo>
                  <a:cubicBezTo>
                    <a:pt x="42413" y="18294"/>
                    <a:pt x="40634" y="15199"/>
                    <a:pt x="38393" y="12495"/>
                  </a:cubicBezTo>
                  <a:cubicBezTo>
                    <a:pt x="32641" y="5450"/>
                    <a:pt x="23441" y="1"/>
                    <a:pt x="14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8"/>
            <p:cNvSpPr/>
            <p:nvPr/>
          </p:nvSpPr>
          <p:spPr>
            <a:xfrm>
              <a:off x="2621631" y="2790544"/>
              <a:ext cx="1830706" cy="838095"/>
            </a:xfrm>
            <a:custGeom>
              <a:avLst/>
              <a:gdLst/>
              <a:ahLst/>
              <a:cxnLst/>
              <a:rect l="l" t="t" r="r" b="b"/>
              <a:pathLst>
                <a:path w="46444" h="21262" extrusionOk="0">
                  <a:moveTo>
                    <a:pt x="15972" y="0"/>
                  </a:moveTo>
                  <a:cubicBezTo>
                    <a:pt x="15961" y="0"/>
                    <a:pt x="15950" y="2"/>
                    <a:pt x="15939" y="6"/>
                  </a:cubicBezTo>
                  <a:cubicBezTo>
                    <a:pt x="13341" y="1180"/>
                    <a:pt x="10637" y="2390"/>
                    <a:pt x="8965" y="4809"/>
                  </a:cubicBezTo>
                  <a:lnTo>
                    <a:pt x="8360" y="4596"/>
                  </a:lnTo>
                  <a:cubicBezTo>
                    <a:pt x="5513" y="3600"/>
                    <a:pt x="2845" y="2248"/>
                    <a:pt x="390" y="575"/>
                  </a:cubicBezTo>
                  <a:cubicBezTo>
                    <a:pt x="352" y="550"/>
                    <a:pt x="315" y="540"/>
                    <a:pt x="280" y="540"/>
                  </a:cubicBezTo>
                  <a:cubicBezTo>
                    <a:pt x="115" y="540"/>
                    <a:pt x="0" y="778"/>
                    <a:pt x="176" y="896"/>
                  </a:cubicBezTo>
                  <a:cubicBezTo>
                    <a:pt x="461" y="1109"/>
                    <a:pt x="781" y="1323"/>
                    <a:pt x="1066" y="1536"/>
                  </a:cubicBezTo>
                  <a:cubicBezTo>
                    <a:pt x="3201" y="2959"/>
                    <a:pt x="5513" y="4098"/>
                    <a:pt x="7933" y="4952"/>
                  </a:cubicBezTo>
                  <a:cubicBezTo>
                    <a:pt x="8218" y="5735"/>
                    <a:pt x="8538" y="6482"/>
                    <a:pt x="8858" y="7229"/>
                  </a:cubicBezTo>
                  <a:cubicBezTo>
                    <a:pt x="10139" y="10075"/>
                    <a:pt x="11740" y="12780"/>
                    <a:pt x="13626" y="15306"/>
                  </a:cubicBezTo>
                  <a:cubicBezTo>
                    <a:pt x="13642" y="15322"/>
                    <a:pt x="13661" y="15329"/>
                    <a:pt x="13679" y="15329"/>
                  </a:cubicBezTo>
                  <a:cubicBezTo>
                    <a:pt x="13737" y="15329"/>
                    <a:pt x="13787" y="15254"/>
                    <a:pt x="13733" y="15199"/>
                  </a:cubicBezTo>
                  <a:cubicBezTo>
                    <a:pt x="13199" y="14452"/>
                    <a:pt x="12701" y="13705"/>
                    <a:pt x="12238" y="12957"/>
                  </a:cubicBezTo>
                  <a:cubicBezTo>
                    <a:pt x="10673" y="10467"/>
                    <a:pt x="9392" y="7834"/>
                    <a:pt x="8360" y="5059"/>
                  </a:cubicBezTo>
                  <a:lnTo>
                    <a:pt x="8360" y="5059"/>
                  </a:lnTo>
                  <a:cubicBezTo>
                    <a:pt x="8609" y="5165"/>
                    <a:pt x="8858" y="5272"/>
                    <a:pt x="9107" y="5343"/>
                  </a:cubicBezTo>
                  <a:cubicBezTo>
                    <a:pt x="10352" y="5770"/>
                    <a:pt x="11633" y="6126"/>
                    <a:pt x="12879" y="6446"/>
                  </a:cubicBezTo>
                  <a:cubicBezTo>
                    <a:pt x="13199" y="7229"/>
                    <a:pt x="13519" y="8012"/>
                    <a:pt x="13839" y="8795"/>
                  </a:cubicBezTo>
                  <a:cubicBezTo>
                    <a:pt x="15298" y="12068"/>
                    <a:pt x="16935" y="15235"/>
                    <a:pt x="18785" y="18259"/>
                  </a:cubicBezTo>
                  <a:cubicBezTo>
                    <a:pt x="18810" y="18296"/>
                    <a:pt x="18843" y="18312"/>
                    <a:pt x="18873" y="18312"/>
                  </a:cubicBezTo>
                  <a:cubicBezTo>
                    <a:pt x="18929" y="18312"/>
                    <a:pt x="18974" y="18257"/>
                    <a:pt x="18927" y="18188"/>
                  </a:cubicBezTo>
                  <a:cubicBezTo>
                    <a:pt x="18429" y="17334"/>
                    <a:pt x="17931" y="16480"/>
                    <a:pt x="17469" y="15590"/>
                  </a:cubicBezTo>
                  <a:cubicBezTo>
                    <a:pt x="15903" y="12637"/>
                    <a:pt x="14515" y="9613"/>
                    <a:pt x="13270" y="6553"/>
                  </a:cubicBezTo>
                  <a:lnTo>
                    <a:pt x="13270" y="6553"/>
                  </a:lnTo>
                  <a:cubicBezTo>
                    <a:pt x="14800" y="6909"/>
                    <a:pt x="16330" y="7229"/>
                    <a:pt x="17860" y="7514"/>
                  </a:cubicBezTo>
                  <a:cubicBezTo>
                    <a:pt x="18500" y="7656"/>
                    <a:pt x="19176" y="7763"/>
                    <a:pt x="19817" y="7869"/>
                  </a:cubicBezTo>
                  <a:cubicBezTo>
                    <a:pt x="19888" y="8368"/>
                    <a:pt x="19995" y="8830"/>
                    <a:pt x="20137" y="9293"/>
                  </a:cubicBezTo>
                  <a:cubicBezTo>
                    <a:pt x="20244" y="9791"/>
                    <a:pt x="20386" y="10289"/>
                    <a:pt x="20528" y="10751"/>
                  </a:cubicBezTo>
                  <a:cubicBezTo>
                    <a:pt x="21632" y="14238"/>
                    <a:pt x="23339" y="17512"/>
                    <a:pt x="25545" y="20429"/>
                  </a:cubicBezTo>
                  <a:cubicBezTo>
                    <a:pt x="25556" y="20450"/>
                    <a:pt x="25572" y="20459"/>
                    <a:pt x="25590" y="20459"/>
                  </a:cubicBezTo>
                  <a:cubicBezTo>
                    <a:pt x="25631" y="20459"/>
                    <a:pt x="25677" y="20409"/>
                    <a:pt x="25652" y="20358"/>
                  </a:cubicBezTo>
                  <a:cubicBezTo>
                    <a:pt x="25047" y="19540"/>
                    <a:pt x="24478" y="18686"/>
                    <a:pt x="23980" y="17796"/>
                  </a:cubicBezTo>
                  <a:cubicBezTo>
                    <a:pt x="23055" y="16231"/>
                    <a:pt x="22272" y="14594"/>
                    <a:pt x="21632" y="12886"/>
                  </a:cubicBezTo>
                  <a:cubicBezTo>
                    <a:pt x="21276" y="12032"/>
                    <a:pt x="21027" y="11178"/>
                    <a:pt x="20742" y="10289"/>
                  </a:cubicBezTo>
                  <a:cubicBezTo>
                    <a:pt x="20635" y="9862"/>
                    <a:pt x="20528" y="9435"/>
                    <a:pt x="20422" y="8972"/>
                  </a:cubicBezTo>
                  <a:cubicBezTo>
                    <a:pt x="20351" y="8652"/>
                    <a:pt x="20279" y="8296"/>
                    <a:pt x="20208" y="7976"/>
                  </a:cubicBezTo>
                  <a:lnTo>
                    <a:pt x="20208" y="7976"/>
                  </a:lnTo>
                  <a:cubicBezTo>
                    <a:pt x="21845" y="8261"/>
                    <a:pt x="23517" y="8545"/>
                    <a:pt x="25190" y="8830"/>
                  </a:cubicBezTo>
                  <a:cubicBezTo>
                    <a:pt x="25190" y="8901"/>
                    <a:pt x="25261" y="8972"/>
                    <a:pt x="25332" y="8972"/>
                  </a:cubicBezTo>
                  <a:lnTo>
                    <a:pt x="25510" y="8901"/>
                  </a:lnTo>
                  <a:lnTo>
                    <a:pt x="27396" y="9222"/>
                  </a:lnTo>
                  <a:cubicBezTo>
                    <a:pt x="27431" y="10111"/>
                    <a:pt x="27574" y="11036"/>
                    <a:pt x="27787" y="11890"/>
                  </a:cubicBezTo>
                  <a:cubicBezTo>
                    <a:pt x="28570" y="15235"/>
                    <a:pt x="30171" y="18259"/>
                    <a:pt x="31772" y="21248"/>
                  </a:cubicBezTo>
                  <a:cubicBezTo>
                    <a:pt x="31782" y="21257"/>
                    <a:pt x="31796" y="21262"/>
                    <a:pt x="31812" y="21262"/>
                  </a:cubicBezTo>
                  <a:cubicBezTo>
                    <a:pt x="31855" y="21262"/>
                    <a:pt x="31905" y="21229"/>
                    <a:pt x="31879" y="21177"/>
                  </a:cubicBezTo>
                  <a:cubicBezTo>
                    <a:pt x="31452" y="20323"/>
                    <a:pt x="30989" y="19469"/>
                    <a:pt x="30598" y="18615"/>
                  </a:cubicBezTo>
                  <a:cubicBezTo>
                    <a:pt x="29815" y="17085"/>
                    <a:pt x="29175" y="15519"/>
                    <a:pt x="28641" y="13918"/>
                  </a:cubicBezTo>
                  <a:cubicBezTo>
                    <a:pt x="28392" y="13135"/>
                    <a:pt x="28178" y="12317"/>
                    <a:pt x="28000" y="11499"/>
                  </a:cubicBezTo>
                  <a:cubicBezTo>
                    <a:pt x="27858" y="10751"/>
                    <a:pt x="27823" y="10004"/>
                    <a:pt x="27716" y="9257"/>
                  </a:cubicBezTo>
                  <a:lnTo>
                    <a:pt x="27716" y="9257"/>
                  </a:lnTo>
                  <a:cubicBezTo>
                    <a:pt x="28890" y="9506"/>
                    <a:pt x="30100" y="9755"/>
                    <a:pt x="31274" y="10004"/>
                  </a:cubicBezTo>
                  <a:cubicBezTo>
                    <a:pt x="31238" y="10111"/>
                    <a:pt x="31345" y="10147"/>
                    <a:pt x="31416" y="10147"/>
                  </a:cubicBezTo>
                  <a:lnTo>
                    <a:pt x="31594" y="10111"/>
                  </a:lnTo>
                  <a:cubicBezTo>
                    <a:pt x="32484" y="10325"/>
                    <a:pt x="33373" y="10538"/>
                    <a:pt x="34263" y="10787"/>
                  </a:cubicBezTo>
                  <a:cubicBezTo>
                    <a:pt x="34405" y="11570"/>
                    <a:pt x="34619" y="12317"/>
                    <a:pt x="34903" y="13029"/>
                  </a:cubicBezTo>
                  <a:cubicBezTo>
                    <a:pt x="35152" y="13811"/>
                    <a:pt x="35401" y="14559"/>
                    <a:pt x="35722" y="15270"/>
                  </a:cubicBezTo>
                  <a:cubicBezTo>
                    <a:pt x="36326" y="16765"/>
                    <a:pt x="37074" y="18223"/>
                    <a:pt x="37892" y="19611"/>
                  </a:cubicBezTo>
                  <a:cubicBezTo>
                    <a:pt x="37913" y="19632"/>
                    <a:pt x="37937" y="19641"/>
                    <a:pt x="37959" y="19641"/>
                  </a:cubicBezTo>
                  <a:cubicBezTo>
                    <a:pt x="38013" y="19641"/>
                    <a:pt x="38059" y="19590"/>
                    <a:pt x="38034" y="19540"/>
                  </a:cubicBezTo>
                  <a:cubicBezTo>
                    <a:pt x="37216" y="18152"/>
                    <a:pt x="36540" y="16729"/>
                    <a:pt x="35971" y="15235"/>
                  </a:cubicBezTo>
                  <a:cubicBezTo>
                    <a:pt x="35650" y="14487"/>
                    <a:pt x="35366" y="13705"/>
                    <a:pt x="35152" y="12922"/>
                  </a:cubicBezTo>
                  <a:cubicBezTo>
                    <a:pt x="34939" y="12246"/>
                    <a:pt x="34796" y="11570"/>
                    <a:pt x="34583" y="10894"/>
                  </a:cubicBezTo>
                  <a:lnTo>
                    <a:pt x="34583" y="10894"/>
                  </a:lnTo>
                  <a:cubicBezTo>
                    <a:pt x="35366" y="11143"/>
                    <a:pt x="36149" y="11392"/>
                    <a:pt x="36931" y="11641"/>
                  </a:cubicBezTo>
                  <a:cubicBezTo>
                    <a:pt x="38212" y="12104"/>
                    <a:pt x="39458" y="12602"/>
                    <a:pt x="40703" y="13135"/>
                  </a:cubicBezTo>
                  <a:cubicBezTo>
                    <a:pt x="40952" y="14772"/>
                    <a:pt x="41592" y="16338"/>
                    <a:pt x="42589" y="17654"/>
                  </a:cubicBezTo>
                  <a:cubicBezTo>
                    <a:pt x="42600" y="17676"/>
                    <a:pt x="42614" y="17685"/>
                    <a:pt x="42628" y="17685"/>
                  </a:cubicBezTo>
                  <a:cubicBezTo>
                    <a:pt x="42658" y="17685"/>
                    <a:pt x="42684" y="17643"/>
                    <a:pt x="42660" y="17619"/>
                  </a:cubicBezTo>
                  <a:cubicBezTo>
                    <a:pt x="42197" y="16943"/>
                    <a:pt x="41806" y="16195"/>
                    <a:pt x="41521" y="15413"/>
                  </a:cubicBezTo>
                  <a:cubicBezTo>
                    <a:pt x="41272" y="14701"/>
                    <a:pt x="41059" y="13954"/>
                    <a:pt x="40952" y="13207"/>
                  </a:cubicBezTo>
                  <a:lnTo>
                    <a:pt x="40952" y="13207"/>
                  </a:lnTo>
                  <a:lnTo>
                    <a:pt x="41237" y="13349"/>
                  </a:lnTo>
                  <a:cubicBezTo>
                    <a:pt x="41237" y="13384"/>
                    <a:pt x="41272" y="13456"/>
                    <a:pt x="41343" y="13456"/>
                  </a:cubicBezTo>
                  <a:lnTo>
                    <a:pt x="41450" y="13456"/>
                  </a:lnTo>
                  <a:cubicBezTo>
                    <a:pt x="43051" y="14132"/>
                    <a:pt x="44617" y="14879"/>
                    <a:pt x="46182" y="15626"/>
                  </a:cubicBezTo>
                  <a:cubicBezTo>
                    <a:pt x="46205" y="15638"/>
                    <a:pt x="46228" y="15643"/>
                    <a:pt x="46250" y="15643"/>
                  </a:cubicBezTo>
                  <a:cubicBezTo>
                    <a:pt x="46363" y="15643"/>
                    <a:pt x="46444" y="15508"/>
                    <a:pt x="46325" y="15448"/>
                  </a:cubicBezTo>
                  <a:lnTo>
                    <a:pt x="45222" y="14879"/>
                  </a:lnTo>
                  <a:cubicBezTo>
                    <a:pt x="44154" y="14381"/>
                    <a:pt x="43087" y="13847"/>
                    <a:pt x="42055" y="13349"/>
                  </a:cubicBezTo>
                  <a:cubicBezTo>
                    <a:pt x="43016" y="13207"/>
                    <a:pt x="43976" y="13029"/>
                    <a:pt x="44937" y="12886"/>
                  </a:cubicBezTo>
                  <a:cubicBezTo>
                    <a:pt x="45008" y="12886"/>
                    <a:pt x="44973" y="12780"/>
                    <a:pt x="44901" y="12780"/>
                  </a:cubicBezTo>
                  <a:cubicBezTo>
                    <a:pt x="43870" y="12957"/>
                    <a:pt x="42802" y="13064"/>
                    <a:pt x="41735" y="13242"/>
                  </a:cubicBezTo>
                  <a:cubicBezTo>
                    <a:pt x="40489" y="12637"/>
                    <a:pt x="39244" y="12104"/>
                    <a:pt x="37963" y="11605"/>
                  </a:cubicBezTo>
                  <a:cubicBezTo>
                    <a:pt x="39529" y="11143"/>
                    <a:pt x="41094" y="10680"/>
                    <a:pt x="42624" y="10147"/>
                  </a:cubicBezTo>
                  <a:cubicBezTo>
                    <a:pt x="42695" y="10111"/>
                    <a:pt x="42660" y="10040"/>
                    <a:pt x="42624" y="10040"/>
                  </a:cubicBezTo>
                  <a:cubicBezTo>
                    <a:pt x="40988" y="10574"/>
                    <a:pt x="39351" y="11072"/>
                    <a:pt x="37678" y="11499"/>
                  </a:cubicBezTo>
                  <a:cubicBezTo>
                    <a:pt x="37145" y="11285"/>
                    <a:pt x="36611" y="11107"/>
                    <a:pt x="36077" y="10929"/>
                  </a:cubicBezTo>
                  <a:cubicBezTo>
                    <a:pt x="34903" y="10538"/>
                    <a:pt x="33765" y="10218"/>
                    <a:pt x="32590" y="9898"/>
                  </a:cubicBezTo>
                  <a:cubicBezTo>
                    <a:pt x="35117" y="9328"/>
                    <a:pt x="37607" y="8652"/>
                    <a:pt x="40098" y="8012"/>
                  </a:cubicBezTo>
                  <a:cubicBezTo>
                    <a:pt x="40193" y="7980"/>
                    <a:pt x="40175" y="7864"/>
                    <a:pt x="40120" y="7864"/>
                  </a:cubicBezTo>
                  <a:cubicBezTo>
                    <a:pt x="40113" y="7864"/>
                    <a:pt x="40106" y="7866"/>
                    <a:pt x="40098" y="7869"/>
                  </a:cubicBezTo>
                  <a:cubicBezTo>
                    <a:pt x="37429" y="8545"/>
                    <a:pt x="34725" y="9150"/>
                    <a:pt x="32057" y="9755"/>
                  </a:cubicBezTo>
                  <a:cubicBezTo>
                    <a:pt x="30242" y="9328"/>
                    <a:pt x="28427" y="8937"/>
                    <a:pt x="26577" y="8617"/>
                  </a:cubicBezTo>
                  <a:lnTo>
                    <a:pt x="26328" y="8581"/>
                  </a:lnTo>
                  <a:cubicBezTo>
                    <a:pt x="27680" y="8047"/>
                    <a:pt x="29032" y="7514"/>
                    <a:pt x="30384" y="7015"/>
                  </a:cubicBezTo>
                  <a:cubicBezTo>
                    <a:pt x="32057" y="6375"/>
                    <a:pt x="33800" y="5806"/>
                    <a:pt x="35508" y="5236"/>
                  </a:cubicBezTo>
                  <a:cubicBezTo>
                    <a:pt x="35603" y="5205"/>
                    <a:pt x="35585" y="5088"/>
                    <a:pt x="35505" y="5088"/>
                  </a:cubicBezTo>
                  <a:cubicBezTo>
                    <a:pt x="35495" y="5088"/>
                    <a:pt x="35484" y="5090"/>
                    <a:pt x="35472" y="5094"/>
                  </a:cubicBezTo>
                  <a:cubicBezTo>
                    <a:pt x="33729" y="5628"/>
                    <a:pt x="31986" y="6197"/>
                    <a:pt x="30278" y="6802"/>
                  </a:cubicBezTo>
                  <a:cubicBezTo>
                    <a:pt x="28783" y="7336"/>
                    <a:pt x="27289" y="7869"/>
                    <a:pt x="25830" y="8474"/>
                  </a:cubicBezTo>
                  <a:cubicBezTo>
                    <a:pt x="23588" y="8083"/>
                    <a:pt x="21347" y="7692"/>
                    <a:pt x="19070" y="7300"/>
                  </a:cubicBezTo>
                  <a:cubicBezTo>
                    <a:pt x="19852" y="6944"/>
                    <a:pt x="20600" y="6589"/>
                    <a:pt x="21382" y="6233"/>
                  </a:cubicBezTo>
                  <a:lnTo>
                    <a:pt x="30954" y="1785"/>
                  </a:lnTo>
                  <a:cubicBezTo>
                    <a:pt x="31015" y="1754"/>
                    <a:pt x="30971" y="1671"/>
                    <a:pt x="30912" y="1671"/>
                  </a:cubicBezTo>
                  <a:cubicBezTo>
                    <a:pt x="30902" y="1671"/>
                    <a:pt x="30892" y="1673"/>
                    <a:pt x="30883" y="1678"/>
                  </a:cubicBezTo>
                  <a:lnTo>
                    <a:pt x="28143" y="2924"/>
                  </a:lnTo>
                  <a:cubicBezTo>
                    <a:pt x="26542" y="3635"/>
                    <a:pt x="24905" y="4383"/>
                    <a:pt x="23339" y="5094"/>
                  </a:cubicBezTo>
                  <a:cubicBezTo>
                    <a:pt x="21774" y="5770"/>
                    <a:pt x="20173" y="6446"/>
                    <a:pt x="18643" y="7193"/>
                  </a:cubicBezTo>
                  <a:cubicBezTo>
                    <a:pt x="18109" y="7087"/>
                    <a:pt x="17575" y="7015"/>
                    <a:pt x="17006" y="6909"/>
                  </a:cubicBezTo>
                  <a:cubicBezTo>
                    <a:pt x="15867" y="6660"/>
                    <a:pt x="14729" y="6411"/>
                    <a:pt x="13626" y="6126"/>
                  </a:cubicBezTo>
                  <a:cubicBezTo>
                    <a:pt x="14302" y="5592"/>
                    <a:pt x="15013" y="5059"/>
                    <a:pt x="15761" y="4560"/>
                  </a:cubicBezTo>
                  <a:cubicBezTo>
                    <a:pt x="18714" y="2532"/>
                    <a:pt x="22023" y="1073"/>
                    <a:pt x="25510" y="184"/>
                  </a:cubicBezTo>
                  <a:cubicBezTo>
                    <a:pt x="25581" y="148"/>
                    <a:pt x="25545" y="42"/>
                    <a:pt x="25474" y="42"/>
                  </a:cubicBezTo>
                  <a:cubicBezTo>
                    <a:pt x="24478" y="291"/>
                    <a:pt x="23482" y="611"/>
                    <a:pt x="22521" y="931"/>
                  </a:cubicBezTo>
                  <a:cubicBezTo>
                    <a:pt x="20813" y="1536"/>
                    <a:pt x="19176" y="2283"/>
                    <a:pt x="17575" y="3173"/>
                  </a:cubicBezTo>
                  <a:cubicBezTo>
                    <a:pt x="16045" y="3991"/>
                    <a:pt x="14622" y="4987"/>
                    <a:pt x="13270" y="6090"/>
                  </a:cubicBezTo>
                  <a:lnTo>
                    <a:pt x="13021" y="6019"/>
                  </a:lnTo>
                  <a:cubicBezTo>
                    <a:pt x="13021" y="6019"/>
                    <a:pt x="13021" y="5984"/>
                    <a:pt x="13021" y="5984"/>
                  </a:cubicBezTo>
                  <a:cubicBezTo>
                    <a:pt x="12982" y="5925"/>
                    <a:pt x="12932" y="5898"/>
                    <a:pt x="12883" y="5898"/>
                  </a:cubicBezTo>
                  <a:cubicBezTo>
                    <a:pt x="12843" y="5898"/>
                    <a:pt x="12804" y="5916"/>
                    <a:pt x="12772" y="5948"/>
                  </a:cubicBezTo>
                  <a:cubicBezTo>
                    <a:pt x="11598" y="5628"/>
                    <a:pt x="10388" y="5308"/>
                    <a:pt x="9214" y="4881"/>
                  </a:cubicBezTo>
                  <a:cubicBezTo>
                    <a:pt x="10815" y="2568"/>
                    <a:pt x="13519" y="1323"/>
                    <a:pt x="16010" y="184"/>
                  </a:cubicBezTo>
                  <a:cubicBezTo>
                    <a:pt x="16105" y="121"/>
                    <a:pt x="16059" y="0"/>
                    <a:pt x="15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9" name="Google Shape;1609;p48"/>
            <p:cNvGrpSpPr/>
            <p:nvPr/>
          </p:nvGrpSpPr>
          <p:grpSpPr>
            <a:xfrm>
              <a:off x="1265900" y="1228637"/>
              <a:ext cx="2557102" cy="2327803"/>
              <a:chOff x="876400" y="238125"/>
              <a:chExt cx="5642325" cy="5169450"/>
            </a:xfrm>
          </p:grpSpPr>
          <p:sp>
            <p:nvSpPr>
              <p:cNvPr id="1610" name="Google Shape;1610;p48"/>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8"/>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8"/>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8"/>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4" name="Google Shape;1614;p48"/>
            <p:cNvSpPr/>
            <p:nvPr/>
          </p:nvSpPr>
          <p:spPr>
            <a:xfrm>
              <a:off x="2064748" y="2203151"/>
              <a:ext cx="943931" cy="422161"/>
            </a:xfrm>
            <a:custGeom>
              <a:avLst/>
              <a:gdLst/>
              <a:ahLst/>
              <a:cxnLst/>
              <a:rect l="l" t="t" r="r" b="b"/>
              <a:pathLst>
                <a:path w="23947" h="10710" extrusionOk="0">
                  <a:moveTo>
                    <a:pt x="7916" y="1"/>
                  </a:moveTo>
                  <a:cubicBezTo>
                    <a:pt x="5606" y="1"/>
                    <a:pt x="3289" y="89"/>
                    <a:pt x="961" y="320"/>
                  </a:cubicBezTo>
                  <a:cubicBezTo>
                    <a:pt x="606" y="356"/>
                    <a:pt x="214" y="427"/>
                    <a:pt x="72" y="747"/>
                  </a:cubicBezTo>
                  <a:cubicBezTo>
                    <a:pt x="1" y="996"/>
                    <a:pt x="36" y="1281"/>
                    <a:pt x="179" y="1494"/>
                  </a:cubicBezTo>
                  <a:cubicBezTo>
                    <a:pt x="997" y="2846"/>
                    <a:pt x="2954" y="3451"/>
                    <a:pt x="3239" y="4981"/>
                  </a:cubicBezTo>
                  <a:cubicBezTo>
                    <a:pt x="3452" y="6191"/>
                    <a:pt x="2456" y="7258"/>
                    <a:pt x="2207" y="8468"/>
                  </a:cubicBezTo>
                  <a:cubicBezTo>
                    <a:pt x="2064" y="9108"/>
                    <a:pt x="2207" y="9856"/>
                    <a:pt x="2776" y="10140"/>
                  </a:cubicBezTo>
                  <a:cubicBezTo>
                    <a:pt x="3012" y="10258"/>
                    <a:pt x="3272" y="10327"/>
                    <a:pt x="3536" y="10327"/>
                  </a:cubicBezTo>
                  <a:cubicBezTo>
                    <a:pt x="3591" y="10327"/>
                    <a:pt x="3646" y="10324"/>
                    <a:pt x="3701" y="10318"/>
                  </a:cubicBezTo>
                  <a:cubicBezTo>
                    <a:pt x="9928" y="10460"/>
                    <a:pt x="16119" y="10567"/>
                    <a:pt x="22346" y="10710"/>
                  </a:cubicBezTo>
                  <a:cubicBezTo>
                    <a:pt x="22523" y="10710"/>
                    <a:pt x="22701" y="10674"/>
                    <a:pt x="22879" y="10638"/>
                  </a:cubicBezTo>
                  <a:cubicBezTo>
                    <a:pt x="23555" y="10425"/>
                    <a:pt x="23591" y="9429"/>
                    <a:pt x="23199" y="8824"/>
                  </a:cubicBezTo>
                  <a:cubicBezTo>
                    <a:pt x="22844" y="8219"/>
                    <a:pt x="22239" y="7792"/>
                    <a:pt x="21883" y="7187"/>
                  </a:cubicBezTo>
                  <a:cubicBezTo>
                    <a:pt x="21029" y="5621"/>
                    <a:pt x="22346" y="3807"/>
                    <a:pt x="23520" y="2455"/>
                  </a:cubicBezTo>
                  <a:cubicBezTo>
                    <a:pt x="23733" y="2241"/>
                    <a:pt x="23875" y="1957"/>
                    <a:pt x="23911" y="1672"/>
                  </a:cubicBezTo>
                  <a:cubicBezTo>
                    <a:pt x="23947" y="996"/>
                    <a:pt x="23022" y="711"/>
                    <a:pt x="22346" y="676"/>
                  </a:cubicBezTo>
                  <a:cubicBezTo>
                    <a:pt x="17534" y="387"/>
                    <a:pt x="12739" y="1"/>
                    <a:pt x="7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8"/>
            <p:cNvSpPr/>
            <p:nvPr/>
          </p:nvSpPr>
          <p:spPr>
            <a:xfrm>
              <a:off x="2265302" y="2302364"/>
              <a:ext cx="187982" cy="179901"/>
            </a:xfrm>
            <a:custGeom>
              <a:avLst/>
              <a:gdLst/>
              <a:ahLst/>
              <a:cxnLst/>
              <a:rect l="l" t="t" r="r" b="b"/>
              <a:pathLst>
                <a:path w="4769" h="4564" extrusionOk="0">
                  <a:moveTo>
                    <a:pt x="3487" y="0"/>
                  </a:moveTo>
                  <a:cubicBezTo>
                    <a:pt x="2418" y="0"/>
                    <a:pt x="1344" y="240"/>
                    <a:pt x="250" y="721"/>
                  </a:cubicBezTo>
                  <a:cubicBezTo>
                    <a:pt x="143" y="792"/>
                    <a:pt x="36" y="898"/>
                    <a:pt x="1" y="1041"/>
                  </a:cubicBezTo>
                  <a:cubicBezTo>
                    <a:pt x="1" y="1112"/>
                    <a:pt x="36" y="1183"/>
                    <a:pt x="108" y="1254"/>
                  </a:cubicBezTo>
                  <a:cubicBezTo>
                    <a:pt x="147" y="1313"/>
                    <a:pt x="207" y="1339"/>
                    <a:pt x="284" y="1339"/>
                  </a:cubicBezTo>
                  <a:cubicBezTo>
                    <a:pt x="346" y="1339"/>
                    <a:pt x="419" y="1322"/>
                    <a:pt x="499" y="1290"/>
                  </a:cubicBezTo>
                  <a:cubicBezTo>
                    <a:pt x="1139" y="1076"/>
                    <a:pt x="1815" y="898"/>
                    <a:pt x="2456" y="756"/>
                  </a:cubicBezTo>
                  <a:cubicBezTo>
                    <a:pt x="2963" y="676"/>
                    <a:pt x="3470" y="636"/>
                    <a:pt x="3992" y="636"/>
                  </a:cubicBezTo>
                  <a:cubicBezTo>
                    <a:pt x="4166" y="636"/>
                    <a:pt x="4342" y="640"/>
                    <a:pt x="4520" y="649"/>
                  </a:cubicBezTo>
                  <a:cubicBezTo>
                    <a:pt x="4540" y="660"/>
                    <a:pt x="4561" y="664"/>
                    <a:pt x="4581" y="664"/>
                  </a:cubicBezTo>
                  <a:cubicBezTo>
                    <a:pt x="4629" y="664"/>
                    <a:pt x="4672" y="639"/>
                    <a:pt x="4697" y="614"/>
                  </a:cubicBezTo>
                  <a:cubicBezTo>
                    <a:pt x="4697" y="578"/>
                    <a:pt x="4733" y="507"/>
                    <a:pt x="4769" y="436"/>
                  </a:cubicBezTo>
                  <a:cubicBezTo>
                    <a:pt x="4769" y="400"/>
                    <a:pt x="4769" y="329"/>
                    <a:pt x="4697" y="222"/>
                  </a:cubicBezTo>
                  <a:cubicBezTo>
                    <a:pt x="4662" y="151"/>
                    <a:pt x="4626" y="116"/>
                    <a:pt x="4555" y="80"/>
                  </a:cubicBezTo>
                  <a:cubicBezTo>
                    <a:pt x="4199" y="27"/>
                    <a:pt x="3844" y="0"/>
                    <a:pt x="3487" y="0"/>
                  </a:cubicBezTo>
                  <a:close/>
                  <a:moveTo>
                    <a:pt x="2604" y="956"/>
                  </a:moveTo>
                  <a:cubicBezTo>
                    <a:pt x="2568" y="956"/>
                    <a:pt x="2530" y="960"/>
                    <a:pt x="2491" y="970"/>
                  </a:cubicBezTo>
                  <a:cubicBezTo>
                    <a:pt x="2420" y="970"/>
                    <a:pt x="2385" y="970"/>
                    <a:pt x="2349" y="1005"/>
                  </a:cubicBezTo>
                  <a:cubicBezTo>
                    <a:pt x="2349" y="1041"/>
                    <a:pt x="2314" y="1076"/>
                    <a:pt x="2314" y="1112"/>
                  </a:cubicBezTo>
                  <a:cubicBezTo>
                    <a:pt x="2314" y="1148"/>
                    <a:pt x="2314" y="1183"/>
                    <a:pt x="2314" y="1219"/>
                  </a:cubicBezTo>
                  <a:cubicBezTo>
                    <a:pt x="2314" y="1254"/>
                    <a:pt x="2314" y="1290"/>
                    <a:pt x="2314" y="1325"/>
                  </a:cubicBezTo>
                  <a:cubicBezTo>
                    <a:pt x="2349" y="1824"/>
                    <a:pt x="2349" y="2286"/>
                    <a:pt x="2349" y="2784"/>
                  </a:cubicBezTo>
                  <a:cubicBezTo>
                    <a:pt x="2349" y="3247"/>
                    <a:pt x="2349" y="3745"/>
                    <a:pt x="2314" y="4243"/>
                  </a:cubicBezTo>
                  <a:cubicBezTo>
                    <a:pt x="2349" y="4314"/>
                    <a:pt x="2349" y="4385"/>
                    <a:pt x="2385" y="4457"/>
                  </a:cubicBezTo>
                  <a:cubicBezTo>
                    <a:pt x="2420" y="4528"/>
                    <a:pt x="2527" y="4563"/>
                    <a:pt x="2669" y="4563"/>
                  </a:cubicBezTo>
                  <a:cubicBezTo>
                    <a:pt x="2741" y="4528"/>
                    <a:pt x="2812" y="4492"/>
                    <a:pt x="2847" y="4457"/>
                  </a:cubicBezTo>
                  <a:cubicBezTo>
                    <a:pt x="2918" y="4385"/>
                    <a:pt x="2954" y="4314"/>
                    <a:pt x="2954" y="4243"/>
                  </a:cubicBezTo>
                  <a:cubicBezTo>
                    <a:pt x="2954" y="3745"/>
                    <a:pt x="2990" y="3247"/>
                    <a:pt x="2990" y="2784"/>
                  </a:cubicBezTo>
                  <a:cubicBezTo>
                    <a:pt x="2990" y="2286"/>
                    <a:pt x="2954" y="1788"/>
                    <a:pt x="2918" y="1290"/>
                  </a:cubicBezTo>
                  <a:cubicBezTo>
                    <a:pt x="2918" y="1219"/>
                    <a:pt x="2883" y="1112"/>
                    <a:pt x="2847" y="1041"/>
                  </a:cubicBezTo>
                  <a:cubicBezTo>
                    <a:pt x="2795" y="989"/>
                    <a:pt x="2705" y="956"/>
                    <a:pt x="2604" y="9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8"/>
            <p:cNvSpPr/>
            <p:nvPr/>
          </p:nvSpPr>
          <p:spPr>
            <a:xfrm>
              <a:off x="2475670" y="2318131"/>
              <a:ext cx="152940" cy="164726"/>
            </a:xfrm>
            <a:custGeom>
              <a:avLst/>
              <a:gdLst/>
              <a:ahLst/>
              <a:cxnLst/>
              <a:rect l="l" t="t" r="r" b="b"/>
              <a:pathLst>
                <a:path w="3880" h="4179" extrusionOk="0">
                  <a:moveTo>
                    <a:pt x="357" y="0"/>
                  </a:moveTo>
                  <a:cubicBezTo>
                    <a:pt x="286" y="0"/>
                    <a:pt x="214" y="36"/>
                    <a:pt x="143" y="71"/>
                  </a:cubicBezTo>
                  <a:cubicBezTo>
                    <a:pt x="108" y="107"/>
                    <a:pt x="37" y="178"/>
                    <a:pt x="37" y="285"/>
                  </a:cubicBezTo>
                  <a:cubicBezTo>
                    <a:pt x="1" y="605"/>
                    <a:pt x="1" y="925"/>
                    <a:pt x="1" y="1281"/>
                  </a:cubicBezTo>
                  <a:cubicBezTo>
                    <a:pt x="37" y="1601"/>
                    <a:pt x="37" y="1957"/>
                    <a:pt x="108" y="2277"/>
                  </a:cubicBezTo>
                  <a:cubicBezTo>
                    <a:pt x="143" y="2598"/>
                    <a:pt x="179" y="2918"/>
                    <a:pt x="250" y="3203"/>
                  </a:cubicBezTo>
                  <a:cubicBezTo>
                    <a:pt x="321" y="3523"/>
                    <a:pt x="392" y="3772"/>
                    <a:pt x="463" y="3985"/>
                  </a:cubicBezTo>
                  <a:cubicBezTo>
                    <a:pt x="499" y="4021"/>
                    <a:pt x="535" y="4092"/>
                    <a:pt x="570" y="4128"/>
                  </a:cubicBezTo>
                  <a:cubicBezTo>
                    <a:pt x="621" y="4153"/>
                    <a:pt x="671" y="4178"/>
                    <a:pt x="709" y="4178"/>
                  </a:cubicBezTo>
                  <a:cubicBezTo>
                    <a:pt x="724" y="4178"/>
                    <a:pt x="738" y="4174"/>
                    <a:pt x="748" y="4163"/>
                  </a:cubicBezTo>
                  <a:cubicBezTo>
                    <a:pt x="819" y="4163"/>
                    <a:pt x="855" y="4128"/>
                    <a:pt x="890" y="4057"/>
                  </a:cubicBezTo>
                  <a:cubicBezTo>
                    <a:pt x="926" y="3985"/>
                    <a:pt x="962" y="3950"/>
                    <a:pt x="962" y="3879"/>
                  </a:cubicBezTo>
                  <a:cubicBezTo>
                    <a:pt x="997" y="3807"/>
                    <a:pt x="997" y="3736"/>
                    <a:pt x="997" y="3665"/>
                  </a:cubicBezTo>
                  <a:cubicBezTo>
                    <a:pt x="997" y="3594"/>
                    <a:pt x="997" y="3558"/>
                    <a:pt x="997" y="3523"/>
                  </a:cubicBezTo>
                  <a:cubicBezTo>
                    <a:pt x="962" y="3381"/>
                    <a:pt x="926" y="3238"/>
                    <a:pt x="890" y="3060"/>
                  </a:cubicBezTo>
                  <a:lnTo>
                    <a:pt x="819" y="2598"/>
                  </a:lnTo>
                  <a:cubicBezTo>
                    <a:pt x="1638" y="2491"/>
                    <a:pt x="2420" y="2313"/>
                    <a:pt x="3168" y="2135"/>
                  </a:cubicBezTo>
                  <a:cubicBezTo>
                    <a:pt x="3168" y="2420"/>
                    <a:pt x="3203" y="2669"/>
                    <a:pt x="3203" y="2954"/>
                  </a:cubicBezTo>
                  <a:lnTo>
                    <a:pt x="3239" y="3736"/>
                  </a:lnTo>
                  <a:cubicBezTo>
                    <a:pt x="3239" y="3843"/>
                    <a:pt x="3310" y="3950"/>
                    <a:pt x="3346" y="4021"/>
                  </a:cubicBezTo>
                  <a:cubicBezTo>
                    <a:pt x="3417" y="4092"/>
                    <a:pt x="3523" y="4128"/>
                    <a:pt x="3595" y="4128"/>
                  </a:cubicBezTo>
                  <a:lnTo>
                    <a:pt x="3666" y="4128"/>
                  </a:lnTo>
                  <a:cubicBezTo>
                    <a:pt x="3701" y="4092"/>
                    <a:pt x="3737" y="4057"/>
                    <a:pt x="3772" y="4021"/>
                  </a:cubicBezTo>
                  <a:cubicBezTo>
                    <a:pt x="3808" y="3985"/>
                    <a:pt x="3808" y="3950"/>
                    <a:pt x="3844" y="3914"/>
                  </a:cubicBezTo>
                  <a:cubicBezTo>
                    <a:pt x="3879" y="3879"/>
                    <a:pt x="3879" y="3807"/>
                    <a:pt x="3879" y="3736"/>
                  </a:cubicBezTo>
                  <a:cubicBezTo>
                    <a:pt x="3844" y="3203"/>
                    <a:pt x="3844" y="2633"/>
                    <a:pt x="3808" y="2100"/>
                  </a:cubicBezTo>
                  <a:cubicBezTo>
                    <a:pt x="3772" y="1530"/>
                    <a:pt x="3701" y="961"/>
                    <a:pt x="3630" y="392"/>
                  </a:cubicBezTo>
                  <a:cubicBezTo>
                    <a:pt x="3630" y="285"/>
                    <a:pt x="3595" y="178"/>
                    <a:pt x="3523" y="143"/>
                  </a:cubicBezTo>
                  <a:cubicBezTo>
                    <a:pt x="3452" y="71"/>
                    <a:pt x="3417" y="36"/>
                    <a:pt x="3346" y="36"/>
                  </a:cubicBezTo>
                  <a:cubicBezTo>
                    <a:pt x="3274" y="36"/>
                    <a:pt x="3203" y="71"/>
                    <a:pt x="3132" y="178"/>
                  </a:cubicBezTo>
                  <a:cubicBezTo>
                    <a:pt x="3061" y="249"/>
                    <a:pt x="3025" y="356"/>
                    <a:pt x="3025" y="463"/>
                  </a:cubicBezTo>
                  <a:cubicBezTo>
                    <a:pt x="3025" y="641"/>
                    <a:pt x="3025" y="819"/>
                    <a:pt x="3061" y="961"/>
                  </a:cubicBezTo>
                  <a:cubicBezTo>
                    <a:pt x="3061" y="1139"/>
                    <a:pt x="3096" y="1281"/>
                    <a:pt x="3096" y="1459"/>
                  </a:cubicBezTo>
                  <a:cubicBezTo>
                    <a:pt x="2705" y="1566"/>
                    <a:pt x="2314" y="1637"/>
                    <a:pt x="1922" y="1708"/>
                  </a:cubicBezTo>
                  <a:cubicBezTo>
                    <a:pt x="1495" y="1779"/>
                    <a:pt x="1104" y="1851"/>
                    <a:pt x="748" y="1886"/>
                  </a:cubicBezTo>
                  <a:cubicBezTo>
                    <a:pt x="713" y="1673"/>
                    <a:pt x="713" y="1459"/>
                    <a:pt x="677" y="1246"/>
                  </a:cubicBezTo>
                  <a:cubicBezTo>
                    <a:pt x="677" y="1032"/>
                    <a:pt x="677" y="783"/>
                    <a:pt x="677" y="570"/>
                  </a:cubicBezTo>
                  <a:cubicBezTo>
                    <a:pt x="677" y="534"/>
                    <a:pt x="677" y="498"/>
                    <a:pt x="677" y="427"/>
                  </a:cubicBezTo>
                  <a:cubicBezTo>
                    <a:pt x="641" y="356"/>
                    <a:pt x="641" y="285"/>
                    <a:pt x="606" y="214"/>
                  </a:cubicBezTo>
                  <a:cubicBezTo>
                    <a:pt x="570" y="178"/>
                    <a:pt x="535" y="107"/>
                    <a:pt x="499" y="71"/>
                  </a:cubicBezTo>
                  <a:cubicBezTo>
                    <a:pt x="463" y="36"/>
                    <a:pt x="392"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8"/>
            <p:cNvSpPr/>
            <p:nvPr/>
          </p:nvSpPr>
          <p:spPr>
            <a:xfrm>
              <a:off x="2649578" y="2316712"/>
              <a:ext cx="158537" cy="173949"/>
            </a:xfrm>
            <a:custGeom>
              <a:avLst/>
              <a:gdLst/>
              <a:ahLst/>
              <a:cxnLst/>
              <a:rect l="l" t="t" r="r" b="b"/>
              <a:pathLst>
                <a:path w="4022" h="4413" extrusionOk="0">
                  <a:moveTo>
                    <a:pt x="2243" y="1"/>
                  </a:moveTo>
                  <a:cubicBezTo>
                    <a:pt x="2100" y="1"/>
                    <a:pt x="1958" y="1"/>
                    <a:pt x="1780" y="36"/>
                  </a:cubicBezTo>
                  <a:cubicBezTo>
                    <a:pt x="1602" y="36"/>
                    <a:pt x="1424" y="72"/>
                    <a:pt x="1211" y="72"/>
                  </a:cubicBezTo>
                  <a:cubicBezTo>
                    <a:pt x="1033" y="107"/>
                    <a:pt x="855" y="143"/>
                    <a:pt x="677" y="143"/>
                  </a:cubicBezTo>
                  <a:cubicBezTo>
                    <a:pt x="499" y="179"/>
                    <a:pt x="321" y="214"/>
                    <a:pt x="214" y="250"/>
                  </a:cubicBezTo>
                  <a:cubicBezTo>
                    <a:pt x="143" y="250"/>
                    <a:pt x="72" y="321"/>
                    <a:pt x="37" y="357"/>
                  </a:cubicBezTo>
                  <a:cubicBezTo>
                    <a:pt x="37" y="392"/>
                    <a:pt x="1" y="463"/>
                    <a:pt x="1" y="534"/>
                  </a:cubicBezTo>
                  <a:cubicBezTo>
                    <a:pt x="1" y="606"/>
                    <a:pt x="37" y="677"/>
                    <a:pt x="72" y="748"/>
                  </a:cubicBezTo>
                  <a:cubicBezTo>
                    <a:pt x="143" y="784"/>
                    <a:pt x="214" y="855"/>
                    <a:pt x="286" y="855"/>
                  </a:cubicBezTo>
                  <a:cubicBezTo>
                    <a:pt x="250" y="1068"/>
                    <a:pt x="250" y="1246"/>
                    <a:pt x="250" y="1460"/>
                  </a:cubicBezTo>
                  <a:cubicBezTo>
                    <a:pt x="214" y="1673"/>
                    <a:pt x="214" y="1887"/>
                    <a:pt x="179" y="2064"/>
                  </a:cubicBezTo>
                  <a:cubicBezTo>
                    <a:pt x="72" y="2100"/>
                    <a:pt x="1" y="2207"/>
                    <a:pt x="1" y="2349"/>
                  </a:cubicBezTo>
                  <a:cubicBezTo>
                    <a:pt x="1" y="2456"/>
                    <a:pt x="37" y="2563"/>
                    <a:pt x="143" y="2634"/>
                  </a:cubicBezTo>
                  <a:cubicBezTo>
                    <a:pt x="143" y="2990"/>
                    <a:pt x="108" y="3310"/>
                    <a:pt x="143" y="3666"/>
                  </a:cubicBezTo>
                  <a:cubicBezTo>
                    <a:pt x="143" y="3915"/>
                    <a:pt x="179" y="4093"/>
                    <a:pt x="286" y="4235"/>
                  </a:cubicBezTo>
                  <a:cubicBezTo>
                    <a:pt x="428" y="4342"/>
                    <a:pt x="570" y="4413"/>
                    <a:pt x="819" y="4413"/>
                  </a:cubicBezTo>
                  <a:cubicBezTo>
                    <a:pt x="1211" y="4413"/>
                    <a:pt x="1602" y="4377"/>
                    <a:pt x="2029" y="4306"/>
                  </a:cubicBezTo>
                  <a:cubicBezTo>
                    <a:pt x="2456" y="4199"/>
                    <a:pt x="2883" y="4093"/>
                    <a:pt x="3310" y="3986"/>
                  </a:cubicBezTo>
                  <a:cubicBezTo>
                    <a:pt x="3381" y="3950"/>
                    <a:pt x="3452" y="3950"/>
                    <a:pt x="3523" y="3915"/>
                  </a:cubicBezTo>
                  <a:cubicBezTo>
                    <a:pt x="3595" y="3879"/>
                    <a:pt x="3701" y="3808"/>
                    <a:pt x="3773" y="3772"/>
                  </a:cubicBezTo>
                  <a:cubicBezTo>
                    <a:pt x="3844" y="3737"/>
                    <a:pt x="3915" y="3701"/>
                    <a:pt x="3950" y="3666"/>
                  </a:cubicBezTo>
                  <a:cubicBezTo>
                    <a:pt x="3986" y="3630"/>
                    <a:pt x="4022" y="3594"/>
                    <a:pt x="4022" y="3559"/>
                  </a:cubicBezTo>
                  <a:cubicBezTo>
                    <a:pt x="4022" y="3488"/>
                    <a:pt x="4022" y="3417"/>
                    <a:pt x="3950" y="3381"/>
                  </a:cubicBezTo>
                  <a:cubicBezTo>
                    <a:pt x="3915" y="3345"/>
                    <a:pt x="3879" y="3310"/>
                    <a:pt x="3808" y="3310"/>
                  </a:cubicBezTo>
                  <a:cubicBezTo>
                    <a:pt x="3773" y="3292"/>
                    <a:pt x="3737" y="3283"/>
                    <a:pt x="3701" y="3283"/>
                  </a:cubicBezTo>
                  <a:cubicBezTo>
                    <a:pt x="3666" y="3283"/>
                    <a:pt x="3630" y="3292"/>
                    <a:pt x="3595" y="3310"/>
                  </a:cubicBezTo>
                  <a:cubicBezTo>
                    <a:pt x="3488" y="3310"/>
                    <a:pt x="3417" y="3310"/>
                    <a:pt x="3346" y="3345"/>
                  </a:cubicBezTo>
                  <a:cubicBezTo>
                    <a:pt x="3203" y="3381"/>
                    <a:pt x="2990" y="3417"/>
                    <a:pt x="2776" y="3452"/>
                  </a:cubicBezTo>
                  <a:cubicBezTo>
                    <a:pt x="2563" y="3488"/>
                    <a:pt x="2349" y="3523"/>
                    <a:pt x="2100" y="3594"/>
                  </a:cubicBezTo>
                  <a:cubicBezTo>
                    <a:pt x="1851" y="3630"/>
                    <a:pt x="1638" y="3666"/>
                    <a:pt x="1389" y="3666"/>
                  </a:cubicBezTo>
                  <a:cubicBezTo>
                    <a:pt x="1175" y="3701"/>
                    <a:pt x="997" y="3701"/>
                    <a:pt x="819" y="3701"/>
                  </a:cubicBezTo>
                  <a:cubicBezTo>
                    <a:pt x="819" y="3345"/>
                    <a:pt x="819" y="2990"/>
                    <a:pt x="855" y="2634"/>
                  </a:cubicBezTo>
                  <a:cubicBezTo>
                    <a:pt x="1211" y="2598"/>
                    <a:pt x="1531" y="2563"/>
                    <a:pt x="1851" y="2527"/>
                  </a:cubicBezTo>
                  <a:cubicBezTo>
                    <a:pt x="2171" y="2491"/>
                    <a:pt x="2492" y="2456"/>
                    <a:pt x="2812" y="2420"/>
                  </a:cubicBezTo>
                  <a:cubicBezTo>
                    <a:pt x="2990" y="2420"/>
                    <a:pt x="3132" y="2385"/>
                    <a:pt x="3203" y="2313"/>
                  </a:cubicBezTo>
                  <a:cubicBezTo>
                    <a:pt x="3310" y="2242"/>
                    <a:pt x="3346" y="2171"/>
                    <a:pt x="3310" y="2100"/>
                  </a:cubicBezTo>
                  <a:cubicBezTo>
                    <a:pt x="3203" y="1993"/>
                    <a:pt x="3061" y="1922"/>
                    <a:pt x="2954" y="1851"/>
                  </a:cubicBezTo>
                  <a:cubicBezTo>
                    <a:pt x="2812" y="1815"/>
                    <a:pt x="2670" y="1780"/>
                    <a:pt x="2527" y="1780"/>
                  </a:cubicBezTo>
                  <a:cubicBezTo>
                    <a:pt x="2349" y="1780"/>
                    <a:pt x="2100" y="1815"/>
                    <a:pt x="1780" y="1851"/>
                  </a:cubicBezTo>
                  <a:cubicBezTo>
                    <a:pt x="1495" y="1887"/>
                    <a:pt x="1175" y="1922"/>
                    <a:pt x="890" y="1958"/>
                  </a:cubicBezTo>
                  <a:lnTo>
                    <a:pt x="926" y="1424"/>
                  </a:lnTo>
                  <a:cubicBezTo>
                    <a:pt x="926" y="1210"/>
                    <a:pt x="962" y="1033"/>
                    <a:pt x="962" y="855"/>
                  </a:cubicBezTo>
                  <a:cubicBezTo>
                    <a:pt x="962" y="855"/>
                    <a:pt x="962" y="855"/>
                    <a:pt x="962" y="819"/>
                  </a:cubicBezTo>
                  <a:lnTo>
                    <a:pt x="962" y="784"/>
                  </a:lnTo>
                  <a:cubicBezTo>
                    <a:pt x="1104" y="748"/>
                    <a:pt x="1246" y="748"/>
                    <a:pt x="1389" y="748"/>
                  </a:cubicBezTo>
                  <a:cubicBezTo>
                    <a:pt x="1567" y="712"/>
                    <a:pt x="1709" y="712"/>
                    <a:pt x="1887" y="677"/>
                  </a:cubicBezTo>
                  <a:cubicBezTo>
                    <a:pt x="2029" y="677"/>
                    <a:pt x="2171" y="641"/>
                    <a:pt x="2349" y="641"/>
                  </a:cubicBezTo>
                  <a:cubicBezTo>
                    <a:pt x="2492" y="641"/>
                    <a:pt x="2598" y="606"/>
                    <a:pt x="2705" y="606"/>
                  </a:cubicBezTo>
                  <a:cubicBezTo>
                    <a:pt x="2812" y="606"/>
                    <a:pt x="2883" y="570"/>
                    <a:pt x="2954" y="534"/>
                  </a:cubicBezTo>
                  <a:cubicBezTo>
                    <a:pt x="3025" y="463"/>
                    <a:pt x="3061" y="392"/>
                    <a:pt x="3025" y="321"/>
                  </a:cubicBezTo>
                  <a:cubicBezTo>
                    <a:pt x="2919" y="179"/>
                    <a:pt x="2776" y="107"/>
                    <a:pt x="2634" y="36"/>
                  </a:cubicBezTo>
                  <a:cubicBezTo>
                    <a:pt x="2527" y="1"/>
                    <a:pt x="2385" y="1"/>
                    <a:pt x="2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8"/>
            <p:cNvSpPr/>
            <p:nvPr/>
          </p:nvSpPr>
          <p:spPr>
            <a:xfrm>
              <a:off x="1917487" y="1464003"/>
              <a:ext cx="294567" cy="498907"/>
            </a:xfrm>
            <a:custGeom>
              <a:avLst/>
              <a:gdLst/>
              <a:ahLst/>
              <a:cxnLst/>
              <a:rect l="l" t="t" r="r" b="b"/>
              <a:pathLst>
                <a:path w="7473" h="12657" extrusionOk="0">
                  <a:moveTo>
                    <a:pt x="3132" y="1"/>
                  </a:moveTo>
                  <a:cubicBezTo>
                    <a:pt x="2669" y="36"/>
                    <a:pt x="2278" y="107"/>
                    <a:pt x="1922" y="285"/>
                  </a:cubicBezTo>
                  <a:cubicBezTo>
                    <a:pt x="1531" y="428"/>
                    <a:pt x="1210" y="641"/>
                    <a:pt x="926" y="890"/>
                  </a:cubicBezTo>
                  <a:cubicBezTo>
                    <a:pt x="641" y="1139"/>
                    <a:pt x="428" y="1424"/>
                    <a:pt x="250" y="1780"/>
                  </a:cubicBezTo>
                  <a:cubicBezTo>
                    <a:pt x="107" y="2100"/>
                    <a:pt x="36" y="2420"/>
                    <a:pt x="1" y="2776"/>
                  </a:cubicBezTo>
                  <a:cubicBezTo>
                    <a:pt x="1" y="3132"/>
                    <a:pt x="72" y="3488"/>
                    <a:pt x="214" y="3879"/>
                  </a:cubicBezTo>
                  <a:cubicBezTo>
                    <a:pt x="357" y="4235"/>
                    <a:pt x="606" y="4591"/>
                    <a:pt x="961" y="4875"/>
                  </a:cubicBezTo>
                  <a:cubicBezTo>
                    <a:pt x="1673" y="5444"/>
                    <a:pt x="2349" y="5943"/>
                    <a:pt x="3061" y="6370"/>
                  </a:cubicBezTo>
                  <a:cubicBezTo>
                    <a:pt x="3737" y="6797"/>
                    <a:pt x="4413" y="7259"/>
                    <a:pt x="5018" y="7757"/>
                  </a:cubicBezTo>
                  <a:cubicBezTo>
                    <a:pt x="5409" y="8042"/>
                    <a:pt x="5694" y="8362"/>
                    <a:pt x="5836" y="8753"/>
                  </a:cubicBezTo>
                  <a:cubicBezTo>
                    <a:pt x="5978" y="9109"/>
                    <a:pt x="6014" y="9430"/>
                    <a:pt x="5943" y="9785"/>
                  </a:cubicBezTo>
                  <a:cubicBezTo>
                    <a:pt x="5872" y="10106"/>
                    <a:pt x="5694" y="10390"/>
                    <a:pt x="5445" y="10639"/>
                  </a:cubicBezTo>
                  <a:cubicBezTo>
                    <a:pt x="5196" y="10853"/>
                    <a:pt x="4875" y="11031"/>
                    <a:pt x="4484" y="11102"/>
                  </a:cubicBezTo>
                  <a:cubicBezTo>
                    <a:pt x="4273" y="11144"/>
                    <a:pt x="4068" y="11164"/>
                    <a:pt x="3869" y="11164"/>
                  </a:cubicBezTo>
                  <a:cubicBezTo>
                    <a:pt x="3563" y="11164"/>
                    <a:pt x="3270" y="11117"/>
                    <a:pt x="2990" y="11031"/>
                  </a:cubicBezTo>
                  <a:cubicBezTo>
                    <a:pt x="2527" y="10853"/>
                    <a:pt x="2136" y="10604"/>
                    <a:pt x="1780" y="10283"/>
                  </a:cubicBezTo>
                  <a:cubicBezTo>
                    <a:pt x="1717" y="10242"/>
                    <a:pt x="1630" y="10224"/>
                    <a:pt x="1526" y="10224"/>
                  </a:cubicBezTo>
                  <a:cubicBezTo>
                    <a:pt x="1452" y="10224"/>
                    <a:pt x="1370" y="10233"/>
                    <a:pt x="1282" y="10248"/>
                  </a:cubicBezTo>
                  <a:cubicBezTo>
                    <a:pt x="1033" y="10283"/>
                    <a:pt x="890" y="10390"/>
                    <a:pt x="784" y="10497"/>
                  </a:cubicBezTo>
                  <a:cubicBezTo>
                    <a:pt x="712" y="10604"/>
                    <a:pt x="712" y="10746"/>
                    <a:pt x="784" y="10959"/>
                  </a:cubicBezTo>
                  <a:cubicBezTo>
                    <a:pt x="855" y="11173"/>
                    <a:pt x="961" y="11351"/>
                    <a:pt x="1033" y="11458"/>
                  </a:cubicBezTo>
                  <a:cubicBezTo>
                    <a:pt x="1460" y="11956"/>
                    <a:pt x="1958" y="12276"/>
                    <a:pt x="2563" y="12489"/>
                  </a:cubicBezTo>
                  <a:cubicBezTo>
                    <a:pt x="2941" y="12601"/>
                    <a:pt x="3333" y="12656"/>
                    <a:pt x="3730" y="12656"/>
                  </a:cubicBezTo>
                  <a:cubicBezTo>
                    <a:pt x="3968" y="12656"/>
                    <a:pt x="4208" y="12636"/>
                    <a:pt x="4448" y="12596"/>
                  </a:cubicBezTo>
                  <a:cubicBezTo>
                    <a:pt x="5196" y="12489"/>
                    <a:pt x="5836" y="12205"/>
                    <a:pt x="6405" y="11742"/>
                  </a:cubicBezTo>
                  <a:cubicBezTo>
                    <a:pt x="6975" y="11244"/>
                    <a:pt x="7330" y="10568"/>
                    <a:pt x="7437" y="9750"/>
                  </a:cubicBezTo>
                  <a:cubicBezTo>
                    <a:pt x="7473" y="9323"/>
                    <a:pt x="7437" y="8931"/>
                    <a:pt x="7330" y="8611"/>
                  </a:cubicBezTo>
                  <a:cubicBezTo>
                    <a:pt x="7224" y="8291"/>
                    <a:pt x="7081" y="7971"/>
                    <a:pt x="6939" y="7722"/>
                  </a:cubicBezTo>
                  <a:cubicBezTo>
                    <a:pt x="6761" y="7437"/>
                    <a:pt x="6548" y="7188"/>
                    <a:pt x="6299" y="6974"/>
                  </a:cubicBezTo>
                  <a:cubicBezTo>
                    <a:pt x="6085" y="6761"/>
                    <a:pt x="5836" y="6547"/>
                    <a:pt x="5551" y="6334"/>
                  </a:cubicBezTo>
                  <a:cubicBezTo>
                    <a:pt x="5338" y="6192"/>
                    <a:pt x="5089" y="6049"/>
                    <a:pt x="4804" y="5836"/>
                  </a:cubicBezTo>
                  <a:cubicBezTo>
                    <a:pt x="4555" y="5658"/>
                    <a:pt x="4270" y="5444"/>
                    <a:pt x="3950" y="5267"/>
                  </a:cubicBezTo>
                  <a:cubicBezTo>
                    <a:pt x="3630" y="5053"/>
                    <a:pt x="3345" y="4840"/>
                    <a:pt x="3025" y="4626"/>
                  </a:cubicBezTo>
                  <a:cubicBezTo>
                    <a:pt x="2705" y="4413"/>
                    <a:pt x="2420" y="4199"/>
                    <a:pt x="2171" y="3986"/>
                  </a:cubicBezTo>
                  <a:cubicBezTo>
                    <a:pt x="1744" y="3665"/>
                    <a:pt x="1495" y="3345"/>
                    <a:pt x="1388" y="2989"/>
                  </a:cubicBezTo>
                  <a:cubicBezTo>
                    <a:pt x="1317" y="2634"/>
                    <a:pt x="1460" y="2242"/>
                    <a:pt x="1815" y="1886"/>
                  </a:cubicBezTo>
                  <a:cubicBezTo>
                    <a:pt x="1993" y="1708"/>
                    <a:pt x="2207" y="1531"/>
                    <a:pt x="2456" y="1459"/>
                  </a:cubicBezTo>
                  <a:cubicBezTo>
                    <a:pt x="2740" y="1353"/>
                    <a:pt x="2954" y="1317"/>
                    <a:pt x="3203" y="1317"/>
                  </a:cubicBezTo>
                  <a:cubicBezTo>
                    <a:pt x="3381" y="1317"/>
                    <a:pt x="3559" y="1353"/>
                    <a:pt x="3772" y="1424"/>
                  </a:cubicBezTo>
                  <a:cubicBezTo>
                    <a:pt x="3950" y="1495"/>
                    <a:pt x="4164" y="1566"/>
                    <a:pt x="4342" y="1673"/>
                  </a:cubicBezTo>
                  <a:cubicBezTo>
                    <a:pt x="4555" y="1780"/>
                    <a:pt x="4733" y="1851"/>
                    <a:pt x="4875" y="1993"/>
                  </a:cubicBezTo>
                  <a:cubicBezTo>
                    <a:pt x="5053" y="2064"/>
                    <a:pt x="5196" y="2171"/>
                    <a:pt x="5302" y="2278"/>
                  </a:cubicBezTo>
                  <a:cubicBezTo>
                    <a:pt x="5449" y="2366"/>
                    <a:pt x="5571" y="2429"/>
                    <a:pt x="5709" y="2429"/>
                  </a:cubicBezTo>
                  <a:cubicBezTo>
                    <a:pt x="5739" y="2429"/>
                    <a:pt x="5769" y="2426"/>
                    <a:pt x="5800" y="2420"/>
                  </a:cubicBezTo>
                  <a:cubicBezTo>
                    <a:pt x="5943" y="2385"/>
                    <a:pt x="6049" y="2313"/>
                    <a:pt x="6121" y="2242"/>
                  </a:cubicBezTo>
                  <a:cubicBezTo>
                    <a:pt x="6227" y="2135"/>
                    <a:pt x="6263" y="1993"/>
                    <a:pt x="6263" y="1851"/>
                  </a:cubicBezTo>
                  <a:cubicBezTo>
                    <a:pt x="6299" y="1708"/>
                    <a:pt x="6263" y="1602"/>
                    <a:pt x="6192" y="1531"/>
                  </a:cubicBezTo>
                  <a:cubicBezTo>
                    <a:pt x="5872" y="1104"/>
                    <a:pt x="5409" y="748"/>
                    <a:pt x="4875" y="463"/>
                  </a:cubicBezTo>
                  <a:cubicBezTo>
                    <a:pt x="4306" y="143"/>
                    <a:pt x="3737" y="1"/>
                    <a:pt x="3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8"/>
            <p:cNvSpPr/>
            <p:nvPr/>
          </p:nvSpPr>
          <p:spPr>
            <a:xfrm>
              <a:off x="2247091" y="1487850"/>
              <a:ext cx="378723" cy="493665"/>
            </a:xfrm>
            <a:custGeom>
              <a:avLst/>
              <a:gdLst/>
              <a:ahLst/>
              <a:cxnLst/>
              <a:rect l="l" t="t" r="r" b="b"/>
              <a:pathLst>
                <a:path w="9608" h="12524" extrusionOk="0">
                  <a:moveTo>
                    <a:pt x="5088" y="2029"/>
                  </a:moveTo>
                  <a:cubicBezTo>
                    <a:pt x="5480" y="3523"/>
                    <a:pt x="5907" y="4982"/>
                    <a:pt x="6405" y="6369"/>
                  </a:cubicBezTo>
                  <a:cubicBezTo>
                    <a:pt x="5231" y="6547"/>
                    <a:pt x="4163" y="6654"/>
                    <a:pt x="3131" y="6654"/>
                  </a:cubicBezTo>
                  <a:cubicBezTo>
                    <a:pt x="3701" y="5089"/>
                    <a:pt x="4341" y="3559"/>
                    <a:pt x="5088" y="2029"/>
                  </a:cubicBezTo>
                  <a:close/>
                  <a:moveTo>
                    <a:pt x="5586" y="0"/>
                  </a:moveTo>
                  <a:cubicBezTo>
                    <a:pt x="5480" y="0"/>
                    <a:pt x="5373" y="36"/>
                    <a:pt x="5266" y="72"/>
                  </a:cubicBezTo>
                  <a:cubicBezTo>
                    <a:pt x="5159" y="107"/>
                    <a:pt x="5088" y="143"/>
                    <a:pt x="4982" y="214"/>
                  </a:cubicBezTo>
                  <a:cubicBezTo>
                    <a:pt x="4946" y="196"/>
                    <a:pt x="4910" y="187"/>
                    <a:pt x="4870" y="187"/>
                  </a:cubicBezTo>
                  <a:cubicBezTo>
                    <a:pt x="4830" y="187"/>
                    <a:pt x="4786" y="196"/>
                    <a:pt x="4732" y="214"/>
                  </a:cubicBezTo>
                  <a:cubicBezTo>
                    <a:pt x="4626" y="214"/>
                    <a:pt x="4555" y="285"/>
                    <a:pt x="4483" y="392"/>
                  </a:cubicBezTo>
                  <a:cubicBezTo>
                    <a:pt x="3985" y="1175"/>
                    <a:pt x="3523" y="2029"/>
                    <a:pt x="3060" y="2954"/>
                  </a:cubicBezTo>
                  <a:cubicBezTo>
                    <a:pt x="2598" y="3879"/>
                    <a:pt x="2171" y="4839"/>
                    <a:pt x="1779" y="5871"/>
                  </a:cubicBezTo>
                  <a:cubicBezTo>
                    <a:pt x="1388" y="6832"/>
                    <a:pt x="1032" y="7864"/>
                    <a:pt x="712" y="8860"/>
                  </a:cubicBezTo>
                  <a:cubicBezTo>
                    <a:pt x="427" y="9856"/>
                    <a:pt x="214" y="10781"/>
                    <a:pt x="36" y="11707"/>
                  </a:cubicBezTo>
                  <a:cubicBezTo>
                    <a:pt x="0" y="11956"/>
                    <a:pt x="71" y="12169"/>
                    <a:pt x="214" y="12347"/>
                  </a:cubicBezTo>
                  <a:cubicBezTo>
                    <a:pt x="311" y="12469"/>
                    <a:pt x="441" y="12524"/>
                    <a:pt x="605" y="12524"/>
                  </a:cubicBezTo>
                  <a:cubicBezTo>
                    <a:pt x="681" y="12524"/>
                    <a:pt x="764" y="12512"/>
                    <a:pt x="854" y="12489"/>
                  </a:cubicBezTo>
                  <a:cubicBezTo>
                    <a:pt x="997" y="12489"/>
                    <a:pt x="1139" y="12383"/>
                    <a:pt x="1281" y="12169"/>
                  </a:cubicBezTo>
                  <a:cubicBezTo>
                    <a:pt x="1388" y="11956"/>
                    <a:pt x="1495" y="11742"/>
                    <a:pt x="1566" y="11493"/>
                  </a:cubicBezTo>
                  <a:cubicBezTo>
                    <a:pt x="1744" y="10924"/>
                    <a:pt x="1886" y="10354"/>
                    <a:pt x="2064" y="9821"/>
                  </a:cubicBezTo>
                  <a:cubicBezTo>
                    <a:pt x="2242" y="9287"/>
                    <a:pt x="2420" y="8718"/>
                    <a:pt x="2633" y="8148"/>
                  </a:cubicBezTo>
                  <a:cubicBezTo>
                    <a:pt x="3345" y="8113"/>
                    <a:pt x="4092" y="8077"/>
                    <a:pt x="4839" y="8006"/>
                  </a:cubicBezTo>
                  <a:cubicBezTo>
                    <a:pt x="5586" y="7971"/>
                    <a:pt x="6298" y="7864"/>
                    <a:pt x="6939" y="7757"/>
                  </a:cubicBezTo>
                  <a:cubicBezTo>
                    <a:pt x="7116" y="8291"/>
                    <a:pt x="7330" y="8825"/>
                    <a:pt x="7543" y="9323"/>
                  </a:cubicBezTo>
                  <a:cubicBezTo>
                    <a:pt x="7757" y="9856"/>
                    <a:pt x="8006" y="10354"/>
                    <a:pt x="8255" y="10853"/>
                  </a:cubicBezTo>
                  <a:cubicBezTo>
                    <a:pt x="8291" y="10959"/>
                    <a:pt x="8362" y="11066"/>
                    <a:pt x="8433" y="11173"/>
                  </a:cubicBezTo>
                  <a:cubicBezTo>
                    <a:pt x="8504" y="11280"/>
                    <a:pt x="8611" y="11386"/>
                    <a:pt x="8718" y="11493"/>
                  </a:cubicBezTo>
                  <a:cubicBezTo>
                    <a:pt x="8824" y="11600"/>
                    <a:pt x="8931" y="11671"/>
                    <a:pt x="9038" y="11742"/>
                  </a:cubicBezTo>
                  <a:cubicBezTo>
                    <a:pt x="9100" y="11784"/>
                    <a:pt x="9163" y="11801"/>
                    <a:pt x="9225" y="11801"/>
                  </a:cubicBezTo>
                  <a:cubicBezTo>
                    <a:pt x="9270" y="11801"/>
                    <a:pt x="9314" y="11792"/>
                    <a:pt x="9358" y="11778"/>
                  </a:cubicBezTo>
                  <a:cubicBezTo>
                    <a:pt x="9465" y="11742"/>
                    <a:pt x="9536" y="11635"/>
                    <a:pt x="9571" y="11529"/>
                  </a:cubicBezTo>
                  <a:cubicBezTo>
                    <a:pt x="9571" y="11386"/>
                    <a:pt x="9607" y="11244"/>
                    <a:pt x="9607" y="11066"/>
                  </a:cubicBezTo>
                  <a:cubicBezTo>
                    <a:pt x="9607" y="10924"/>
                    <a:pt x="9571" y="10746"/>
                    <a:pt x="9571" y="10604"/>
                  </a:cubicBezTo>
                  <a:cubicBezTo>
                    <a:pt x="9536" y="10426"/>
                    <a:pt x="9500" y="10319"/>
                    <a:pt x="9500" y="10248"/>
                  </a:cubicBezTo>
                  <a:cubicBezTo>
                    <a:pt x="9287" y="9785"/>
                    <a:pt x="9109" y="9323"/>
                    <a:pt x="8931" y="8860"/>
                  </a:cubicBezTo>
                  <a:cubicBezTo>
                    <a:pt x="8753" y="8398"/>
                    <a:pt x="8575" y="7899"/>
                    <a:pt x="8362" y="7437"/>
                  </a:cubicBezTo>
                  <a:cubicBezTo>
                    <a:pt x="8718" y="7259"/>
                    <a:pt x="8931" y="7117"/>
                    <a:pt x="9038" y="6939"/>
                  </a:cubicBezTo>
                  <a:cubicBezTo>
                    <a:pt x="9180" y="6761"/>
                    <a:pt x="9216" y="6583"/>
                    <a:pt x="9109" y="6334"/>
                  </a:cubicBezTo>
                  <a:cubicBezTo>
                    <a:pt x="9038" y="6156"/>
                    <a:pt x="8895" y="6049"/>
                    <a:pt x="8682" y="6014"/>
                  </a:cubicBezTo>
                  <a:cubicBezTo>
                    <a:pt x="8468" y="5978"/>
                    <a:pt x="8291" y="5978"/>
                    <a:pt x="8113" y="5978"/>
                  </a:cubicBezTo>
                  <a:lnTo>
                    <a:pt x="7970" y="6014"/>
                  </a:lnTo>
                  <a:cubicBezTo>
                    <a:pt x="7970" y="6014"/>
                    <a:pt x="7935" y="6014"/>
                    <a:pt x="7864" y="6049"/>
                  </a:cubicBezTo>
                  <a:cubicBezTo>
                    <a:pt x="7579" y="5195"/>
                    <a:pt x="7330" y="4377"/>
                    <a:pt x="7045" y="3559"/>
                  </a:cubicBezTo>
                  <a:cubicBezTo>
                    <a:pt x="6796" y="2740"/>
                    <a:pt x="6583" y="1922"/>
                    <a:pt x="6405" y="1139"/>
                  </a:cubicBezTo>
                  <a:cubicBezTo>
                    <a:pt x="6298" y="854"/>
                    <a:pt x="6191" y="676"/>
                    <a:pt x="6120" y="534"/>
                  </a:cubicBezTo>
                  <a:cubicBezTo>
                    <a:pt x="6049" y="356"/>
                    <a:pt x="5978" y="250"/>
                    <a:pt x="5907" y="178"/>
                  </a:cubicBezTo>
                  <a:cubicBezTo>
                    <a:pt x="5836" y="107"/>
                    <a:pt x="5800" y="36"/>
                    <a:pt x="5729" y="36"/>
                  </a:cubicBezTo>
                  <a:cubicBezTo>
                    <a:pt x="5693" y="0"/>
                    <a:pt x="5622" y="0"/>
                    <a:pt x="5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8"/>
            <p:cNvSpPr/>
            <p:nvPr/>
          </p:nvSpPr>
          <p:spPr>
            <a:xfrm>
              <a:off x="2679062" y="1581466"/>
              <a:ext cx="329609" cy="349870"/>
            </a:xfrm>
            <a:custGeom>
              <a:avLst/>
              <a:gdLst/>
              <a:ahLst/>
              <a:cxnLst/>
              <a:rect l="l" t="t" r="r" b="b"/>
              <a:pathLst>
                <a:path w="8362" h="8876" extrusionOk="0">
                  <a:moveTo>
                    <a:pt x="7950" y="0"/>
                  </a:moveTo>
                  <a:cubicBezTo>
                    <a:pt x="7802" y="0"/>
                    <a:pt x="7655" y="69"/>
                    <a:pt x="7508" y="187"/>
                  </a:cubicBezTo>
                  <a:cubicBezTo>
                    <a:pt x="7330" y="330"/>
                    <a:pt x="7223" y="508"/>
                    <a:pt x="7116" y="721"/>
                  </a:cubicBezTo>
                  <a:cubicBezTo>
                    <a:pt x="6867" y="1219"/>
                    <a:pt x="6618" y="1753"/>
                    <a:pt x="6298" y="2358"/>
                  </a:cubicBezTo>
                  <a:cubicBezTo>
                    <a:pt x="6013" y="2927"/>
                    <a:pt x="5729" y="3496"/>
                    <a:pt x="5408" y="4030"/>
                  </a:cubicBezTo>
                  <a:cubicBezTo>
                    <a:pt x="5088" y="4599"/>
                    <a:pt x="4768" y="5133"/>
                    <a:pt x="4448" y="5631"/>
                  </a:cubicBezTo>
                  <a:cubicBezTo>
                    <a:pt x="4163" y="6129"/>
                    <a:pt x="3878" y="6521"/>
                    <a:pt x="3594" y="6876"/>
                  </a:cubicBezTo>
                  <a:cubicBezTo>
                    <a:pt x="3451" y="6521"/>
                    <a:pt x="3309" y="6094"/>
                    <a:pt x="3202" y="5631"/>
                  </a:cubicBezTo>
                  <a:cubicBezTo>
                    <a:pt x="3060" y="5169"/>
                    <a:pt x="2918" y="4706"/>
                    <a:pt x="2740" y="4243"/>
                  </a:cubicBezTo>
                  <a:cubicBezTo>
                    <a:pt x="2598" y="3745"/>
                    <a:pt x="2491" y="3283"/>
                    <a:pt x="2348" y="2820"/>
                  </a:cubicBezTo>
                  <a:cubicBezTo>
                    <a:pt x="2206" y="2358"/>
                    <a:pt x="2064" y="1966"/>
                    <a:pt x="1957" y="1611"/>
                  </a:cubicBezTo>
                  <a:cubicBezTo>
                    <a:pt x="1886" y="1468"/>
                    <a:pt x="1815" y="1326"/>
                    <a:pt x="1672" y="1184"/>
                  </a:cubicBezTo>
                  <a:cubicBezTo>
                    <a:pt x="1566" y="1006"/>
                    <a:pt x="1423" y="863"/>
                    <a:pt x="1281" y="757"/>
                  </a:cubicBezTo>
                  <a:cubicBezTo>
                    <a:pt x="1139" y="650"/>
                    <a:pt x="961" y="579"/>
                    <a:pt x="783" y="543"/>
                  </a:cubicBezTo>
                  <a:cubicBezTo>
                    <a:pt x="735" y="534"/>
                    <a:pt x="688" y="529"/>
                    <a:pt x="639" y="529"/>
                  </a:cubicBezTo>
                  <a:cubicBezTo>
                    <a:pt x="507" y="529"/>
                    <a:pt x="370" y="562"/>
                    <a:pt x="214" y="614"/>
                  </a:cubicBezTo>
                  <a:cubicBezTo>
                    <a:pt x="71" y="721"/>
                    <a:pt x="0" y="863"/>
                    <a:pt x="0" y="1041"/>
                  </a:cubicBezTo>
                  <a:cubicBezTo>
                    <a:pt x="0" y="1184"/>
                    <a:pt x="36" y="1326"/>
                    <a:pt x="107" y="1504"/>
                  </a:cubicBezTo>
                  <a:cubicBezTo>
                    <a:pt x="178" y="1646"/>
                    <a:pt x="249" y="1824"/>
                    <a:pt x="392" y="1931"/>
                  </a:cubicBezTo>
                  <a:cubicBezTo>
                    <a:pt x="498" y="2073"/>
                    <a:pt x="605" y="2180"/>
                    <a:pt x="676" y="2287"/>
                  </a:cubicBezTo>
                  <a:cubicBezTo>
                    <a:pt x="747" y="2429"/>
                    <a:pt x="854" y="2785"/>
                    <a:pt x="996" y="3247"/>
                  </a:cubicBezTo>
                  <a:cubicBezTo>
                    <a:pt x="1103" y="3745"/>
                    <a:pt x="1281" y="4279"/>
                    <a:pt x="1459" y="4884"/>
                  </a:cubicBezTo>
                  <a:cubicBezTo>
                    <a:pt x="1637" y="5453"/>
                    <a:pt x="1815" y="6023"/>
                    <a:pt x="2028" y="6627"/>
                  </a:cubicBezTo>
                  <a:cubicBezTo>
                    <a:pt x="2242" y="7197"/>
                    <a:pt x="2420" y="7695"/>
                    <a:pt x="2598" y="8086"/>
                  </a:cubicBezTo>
                  <a:cubicBezTo>
                    <a:pt x="2669" y="8229"/>
                    <a:pt x="2775" y="8406"/>
                    <a:pt x="2882" y="8549"/>
                  </a:cubicBezTo>
                  <a:cubicBezTo>
                    <a:pt x="3025" y="8727"/>
                    <a:pt x="3202" y="8833"/>
                    <a:pt x="3451" y="8869"/>
                  </a:cubicBezTo>
                  <a:cubicBezTo>
                    <a:pt x="3490" y="8873"/>
                    <a:pt x="3528" y="8876"/>
                    <a:pt x="3565" y="8876"/>
                  </a:cubicBezTo>
                  <a:cubicBezTo>
                    <a:pt x="3832" y="8876"/>
                    <a:pt x="4047" y="8759"/>
                    <a:pt x="4234" y="8478"/>
                  </a:cubicBezTo>
                  <a:cubicBezTo>
                    <a:pt x="4981" y="7517"/>
                    <a:pt x="5693" y="6450"/>
                    <a:pt x="6334" y="5275"/>
                  </a:cubicBezTo>
                  <a:cubicBezTo>
                    <a:pt x="7010" y="4101"/>
                    <a:pt x="7614" y="2820"/>
                    <a:pt x="8148" y="1468"/>
                  </a:cubicBezTo>
                  <a:cubicBezTo>
                    <a:pt x="8326" y="1077"/>
                    <a:pt x="8362" y="792"/>
                    <a:pt x="8362" y="508"/>
                  </a:cubicBezTo>
                  <a:cubicBezTo>
                    <a:pt x="8326" y="258"/>
                    <a:pt x="8219" y="81"/>
                    <a:pt x="8041" y="9"/>
                  </a:cubicBezTo>
                  <a:cubicBezTo>
                    <a:pt x="8011" y="3"/>
                    <a:pt x="7980" y="0"/>
                    <a:pt x="79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8"/>
            <p:cNvSpPr/>
            <p:nvPr/>
          </p:nvSpPr>
          <p:spPr>
            <a:xfrm>
              <a:off x="3036692" y="1564477"/>
              <a:ext cx="349239" cy="382034"/>
            </a:xfrm>
            <a:custGeom>
              <a:avLst/>
              <a:gdLst/>
              <a:ahLst/>
              <a:cxnLst/>
              <a:rect l="l" t="t" r="r" b="b"/>
              <a:pathLst>
                <a:path w="8860" h="9692" extrusionOk="0">
                  <a:moveTo>
                    <a:pt x="5180" y="0"/>
                  </a:moveTo>
                  <a:cubicBezTo>
                    <a:pt x="5104" y="0"/>
                    <a:pt x="5026" y="5"/>
                    <a:pt x="4946" y="13"/>
                  </a:cubicBezTo>
                  <a:cubicBezTo>
                    <a:pt x="4661" y="13"/>
                    <a:pt x="4341" y="49"/>
                    <a:pt x="3914" y="85"/>
                  </a:cubicBezTo>
                  <a:cubicBezTo>
                    <a:pt x="3558" y="120"/>
                    <a:pt x="3131" y="156"/>
                    <a:pt x="2704" y="191"/>
                  </a:cubicBezTo>
                  <a:cubicBezTo>
                    <a:pt x="2313" y="227"/>
                    <a:pt x="1886" y="298"/>
                    <a:pt x="1495" y="369"/>
                  </a:cubicBezTo>
                  <a:cubicBezTo>
                    <a:pt x="1103" y="440"/>
                    <a:pt x="783" y="476"/>
                    <a:pt x="498" y="547"/>
                  </a:cubicBezTo>
                  <a:cubicBezTo>
                    <a:pt x="321" y="583"/>
                    <a:pt x="214" y="689"/>
                    <a:pt x="143" y="796"/>
                  </a:cubicBezTo>
                  <a:cubicBezTo>
                    <a:pt x="71" y="903"/>
                    <a:pt x="36" y="1010"/>
                    <a:pt x="36" y="1152"/>
                  </a:cubicBezTo>
                  <a:cubicBezTo>
                    <a:pt x="36" y="1330"/>
                    <a:pt x="107" y="1472"/>
                    <a:pt x="214" y="1615"/>
                  </a:cubicBezTo>
                  <a:cubicBezTo>
                    <a:pt x="356" y="1757"/>
                    <a:pt x="498" y="1864"/>
                    <a:pt x="676" y="1899"/>
                  </a:cubicBezTo>
                  <a:cubicBezTo>
                    <a:pt x="605" y="2326"/>
                    <a:pt x="570" y="2753"/>
                    <a:pt x="570" y="3216"/>
                  </a:cubicBezTo>
                  <a:cubicBezTo>
                    <a:pt x="534" y="3678"/>
                    <a:pt x="498" y="4105"/>
                    <a:pt x="463" y="4532"/>
                  </a:cubicBezTo>
                  <a:cubicBezTo>
                    <a:pt x="214" y="4639"/>
                    <a:pt x="71" y="4852"/>
                    <a:pt x="36" y="5137"/>
                  </a:cubicBezTo>
                  <a:cubicBezTo>
                    <a:pt x="0" y="5386"/>
                    <a:pt x="143" y="5600"/>
                    <a:pt x="392" y="5778"/>
                  </a:cubicBezTo>
                  <a:cubicBezTo>
                    <a:pt x="321" y="6525"/>
                    <a:pt x="321" y="7272"/>
                    <a:pt x="321" y="8019"/>
                  </a:cubicBezTo>
                  <a:cubicBezTo>
                    <a:pt x="321" y="8553"/>
                    <a:pt x="427" y="8980"/>
                    <a:pt x="676" y="9264"/>
                  </a:cubicBezTo>
                  <a:cubicBezTo>
                    <a:pt x="925" y="9549"/>
                    <a:pt x="1317" y="9691"/>
                    <a:pt x="1815" y="9691"/>
                  </a:cubicBezTo>
                  <a:cubicBezTo>
                    <a:pt x="2669" y="9691"/>
                    <a:pt x="3558" y="9620"/>
                    <a:pt x="4483" y="9442"/>
                  </a:cubicBezTo>
                  <a:cubicBezTo>
                    <a:pt x="5409" y="9229"/>
                    <a:pt x="6334" y="8980"/>
                    <a:pt x="7294" y="8695"/>
                  </a:cubicBezTo>
                  <a:cubicBezTo>
                    <a:pt x="7437" y="8660"/>
                    <a:pt x="7579" y="8624"/>
                    <a:pt x="7757" y="8553"/>
                  </a:cubicBezTo>
                  <a:cubicBezTo>
                    <a:pt x="7935" y="8446"/>
                    <a:pt x="8113" y="8375"/>
                    <a:pt x="8255" y="8268"/>
                  </a:cubicBezTo>
                  <a:cubicBezTo>
                    <a:pt x="8433" y="8197"/>
                    <a:pt x="8575" y="8090"/>
                    <a:pt x="8682" y="8019"/>
                  </a:cubicBezTo>
                  <a:cubicBezTo>
                    <a:pt x="8789" y="7912"/>
                    <a:pt x="8860" y="7841"/>
                    <a:pt x="8860" y="7806"/>
                  </a:cubicBezTo>
                  <a:cubicBezTo>
                    <a:pt x="8860" y="7628"/>
                    <a:pt x="8824" y="7521"/>
                    <a:pt x="8718" y="7414"/>
                  </a:cubicBezTo>
                  <a:cubicBezTo>
                    <a:pt x="8646" y="7307"/>
                    <a:pt x="8504" y="7272"/>
                    <a:pt x="8362" y="7236"/>
                  </a:cubicBezTo>
                  <a:cubicBezTo>
                    <a:pt x="8291" y="7219"/>
                    <a:pt x="8219" y="7210"/>
                    <a:pt x="8144" y="7210"/>
                  </a:cubicBezTo>
                  <a:cubicBezTo>
                    <a:pt x="8068" y="7210"/>
                    <a:pt x="7988" y="7219"/>
                    <a:pt x="7899" y="7236"/>
                  </a:cubicBezTo>
                  <a:cubicBezTo>
                    <a:pt x="7686" y="7236"/>
                    <a:pt x="7543" y="7272"/>
                    <a:pt x="7366" y="7307"/>
                  </a:cubicBezTo>
                  <a:cubicBezTo>
                    <a:pt x="7010" y="7379"/>
                    <a:pt x="6618" y="7450"/>
                    <a:pt x="6120" y="7557"/>
                  </a:cubicBezTo>
                  <a:cubicBezTo>
                    <a:pt x="5658" y="7663"/>
                    <a:pt x="5159" y="7734"/>
                    <a:pt x="4626" y="7841"/>
                  </a:cubicBezTo>
                  <a:cubicBezTo>
                    <a:pt x="4128" y="7912"/>
                    <a:pt x="3594" y="8019"/>
                    <a:pt x="3096" y="8055"/>
                  </a:cubicBezTo>
                  <a:cubicBezTo>
                    <a:pt x="2598" y="8126"/>
                    <a:pt x="2206" y="8126"/>
                    <a:pt x="1850" y="8126"/>
                  </a:cubicBezTo>
                  <a:cubicBezTo>
                    <a:pt x="1850" y="7343"/>
                    <a:pt x="1850" y="6560"/>
                    <a:pt x="1922" y="5778"/>
                  </a:cubicBezTo>
                  <a:cubicBezTo>
                    <a:pt x="2669" y="5706"/>
                    <a:pt x="3380" y="5635"/>
                    <a:pt x="4092" y="5564"/>
                  </a:cubicBezTo>
                  <a:cubicBezTo>
                    <a:pt x="4839" y="5493"/>
                    <a:pt x="5515" y="5386"/>
                    <a:pt x="6227" y="5315"/>
                  </a:cubicBezTo>
                  <a:cubicBezTo>
                    <a:pt x="6618" y="5315"/>
                    <a:pt x="6903" y="5208"/>
                    <a:pt x="7081" y="5101"/>
                  </a:cubicBezTo>
                  <a:cubicBezTo>
                    <a:pt x="7259" y="4924"/>
                    <a:pt x="7330" y="4781"/>
                    <a:pt x="7294" y="4639"/>
                  </a:cubicBezTo>
                  <a:cubicBezTo>
                    <a:pt x="7045" y="4354"/>
                    <a:pt x="6761" y="4176"/>
                    <a:pt x="6476" y="4070"/>
                  </a:cubicBezTo>
                  <a:cubicBezTo>
                    <a:pt x="6242" y="3982"/>
                    <a:pt x="5983" y="3918"/>
                    <a:pt x="5721" y="3918"/>
                  </a:cubicBezTo>
                  <a:cubicBezTo>
                    <a:pt x="5664" y="3918"/>
                    <a:pt x="5608" y="3921"/>
                    <a:pt x="5551" y="3927"/>
                  </a:cubicBezTo>
                  <a:cubicBezTo>
                    <a:pt x="5159" y="3927"/>
                    <a:pt x="4626" y="3998"/>
                    <a:pt x="3950" y="4070"/>
                  </a:cubicBezTo>
                  <a:cubicBezTo>
                    <a:pt x="3274" y="4105"/>
                    <a:pt x="2633" y="4176"/>
                    <a:pt x="1993" y="4283"/>
                  </a:cubicBezTo>
                  <a:lnTo>
                    <a:pt x="2064" y="3073"/>
                  </a:lnTo>
                  <a:cubicBezTo>
                    <a:pt x="2100" y="2682"/>
                    <a:pt x="2135" y="2291"/>
                    <a:pt x="2171" y="1899"/>
                  </a:cubicBezTo>
                  <a:cubicBezTo>
                    <a:pt x="2171" y="1864"/>
                    <a:pt x="2171" y="1864"/>
                    <a:pt x="2135" y="1828"/>
                  </a:cubicBezTo>
                  <a:lnTo>
                    <a:pt x="2135" y="1686"/>
                  </a:lnTo>
                  <a:cubicBezTo>
                    <a:pt x="2455" y="1650"/>
                    <a:pt x="2776" y="1650"/>
                    <a:pt x="3096" y="1615"/>
                  </a:cubicBezTo>
                  <a:cubicBezTo>
                    <a:pt x="3452" y="1579"/>
                    <a:pt x="3807" y="1543"/>
                    <a:pt x="4128" y="1508"/>
                  </a:cubicBezTo>
                  <a:cubicBezTo>
                    <a:pt x="4483" y="1472"/>
                    <a:pt x="4839" y="1437"/>
                    <a:pt x="5159" y="1437"/>
                  </a:cubicBezTo>
                  <a:cubicBezTo>
                    <a:pt x="5480" y="1401"/>
                    <a:pt x="5729" y="1365"/>
                    <a:pt x="5978" y="1330"/>
                  </a:cubicBezTo>
                  <a:cubicBezTo>
                    <a:pt x="6191" y="1330"/>
                    <a:pt x="6369" y="1259"/>
                    <a:pt x="6512" y="1152"/>
                  </a:cubicBezTo>
                  <a:cubicBezTo>
                    <a:pt x="6689" y="1045"/>
                    <a:pt x="6725" y="903"/>
                    <a:pt x="6654" y="689"/>
                  </a:cubicBezTo>
                  <a:cubicBezTo>
                    <a:pt x="6405" y="405"/>
                    <a:pt x="6156" y="227"/>
                    <a:pt x="5836" y="120"/>
                  </a:cubicBezTo>
                  <a:cubicBezTo>
                    <a:pt x="5622" y="40"/>
                    <a:pt x="5409" y="0"/>
                    <a:pt x="5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8"/>
            <p:cNvSpPr/>
            <p:nvPr/>
          </p:nvSpPr>
          <p:spPr>
            <a:xfrm>
              <a:off x="1916107" y="2764962"/>
              <a:ext cx="267921" cy="293700"/>
            </a:xfrm>
            <a:custGeom>
              <a:avLst/>
              <a:gdLst/>
              <a:ahLst/>
              <a:cxnLst/>
              <a:rect l="l" t="t" r="r" b="b"/>
              <a:pathLst>
                <a:path w="6797" h="7451" extrusionOk="0">
                  <a:moveTo>
                    <a:pt x="3971" y="1"/>
                  </a:moveTo>
                  <a:cubicBezTo>
                    <a:pt x="3905" y="1"/>
                    <a:pt x="3838" y="5"/>
                    <a:pt x="3772" y="15"/>
                  </a:cubicBezTo>
                  <a:cubicBezTo>
                    <a:pt x="3594" y="15"/>
                    <a:pt x="3309" y="15"/>
                    <a:pt x="3025" y="50"/>
                  </a:cubicBezTo>
                  <a:cubicBezTo>
                    <a:pt x="2740" y="86"/>
                    <a:pt x="2420" y="121"/>
                    <a:pt x="2099" y="157"/>
                  </a:cubicBezTo>
                  <a:cubicBezTo>
                    <a:pt x="1779" y="193"/>
                    <a:pt x="1459" y="228"/>
                    <a:pt x="1174" y="264"/>
                  </a:cubicBezTo>
                  <a:cubicBezTo>
                    <a:pt x="854" y="335"/>
                    <a:pt x="605" y="370"/>
                    <a:pt x="392" y="406"/>
                  </a:cubicBezTo>
                  <a:cubicBezTo>
                    <a:pt x="249" y="442"/>
                    <a:pt x="178" y="513"/>
                    <a:pt x="107" y="619"/>
                  </a:cubicBezTo>
                  <a:cubicBezTo>
                    <a:pt x="71" y="691"/>
                    <a:pt x="36" y="797"/>
                    <a:pt x="36" y="904"/>
                  </a:cubicBezTo>
                  <a:cubicBezTo>
                    <a:pt x="36" y="1011"/>
                    <a:pt x="71" y="1153"/>
                    <a:pt x="178" y="1260"/>
                  </a:cubicBezTo>
                  <a:cubicBezTo>
                    <a:pt x="285" y="1367"/>
                    <a:pt x="392" y="1438"/>
                    <a:pt x="498" y="1438"/>
                  </a:cubicBezTo>
                  <a:cubicBezTo>
                    <a:pt x="463" y="1794"/>
                    <a:pt x="463" y="2114"/>
                    <a:pt x="427" y="2470"/>
                  </a:cubicBezTo>
                  <a:cubicBezTo>
                    <a:pt x="392" y="2825"/>
                    <a:pt x="392" y="3146"/>
                    <a:pt x="356" y="3502"/>
                  </a:cubicBezTo>
                  <a:cubicBezTo>
                    <a:pt x="142" y="3573"/>
                    <a:pt x="36" y="3715"/>
                    <a:pt x="0" y="3929"/>
                  </a:cubicBezTo>
                  <a:cubicBezTo>
                    <a:pt x="0" y="4142"/>
                    <a:pt x="107" y="4320"/>
                    <a:pt x="285" y="4427"/>
                  </a:cubicBezTo>
                  <a:cubicBezTo>
                    <a:pt x="249" y="5032"/>
                    <a:pt x="249" y="5601"/>
                    <a:pt x="249" y="6170"/>
                  </a:cubicBezTo>
                  <a:cubicBezTo>
                    <a:pt x="249" y="6561"/>
                    <a:pt x="356" y="6882"/>
                    <a:pt x="534" y="7131"/>
                  </a:cubicBezTo>
                  <a:cubicBezTo>
                    <a:pt x="712" y="7344"/>
                    <a:pt x="996" y="7451"/>
                    <a:pt x="1388" y="7451"/>
                  </a:cubicBezTo>
                  <a:cubicBezTo>
                    <a:pt x="2064" y="7451"/>
                    <a:pt x="2740" y="7380"/>
                    <a:pt x="3451" y="7238"/>
                  </a:cubicBezTo>
                  <a:cubicBezTo>
                    <a:pt x="4163" y="7095"/>
                    <a:pt x="4875" y="6917"/>
                    <a:pt x="5586" y="6704"/>
                  </a:cubicBezTo>
                  <a:cubicBezTo>
                    <a:pt x="5693" y="6668"/>
                    <a:pt x="5835" y="6633"/>
                    <a:pt x="5942" y="6561"/>
                  </a:cubicBezTo>
                  <a:cubicBezTo>
                    <a:pt x="6084" y="6490"/>
                    <a:pt x="6227" y="6419"/>
                    <a:pt x="6334" y="6348"/>
                  </a:cubicBezTo>
                  <a:cubicBezTo>
                    <a:pt x="6476" y="6277"/>
                    <a:pt x="6583" y="6206"/>
                    <a:pt x="6654" y="6135"/>
                  </a:cubicBezTo>
                  <a:cubicBezTo>
                    <a:pt x="6761" y="6063"/>
                    <a:pt x="6796" y="6028"/>
                    <a:pt x="6796" y="5992"/>
                  </a:cubicBezTo>
                  <a:cubicBezTo>
                    <a:pt x="6796" y="5850"/>
                    <a:pt x="6761" y="5779"/>
                    <a:pt x="6689" y="5708"/>
                  </a:cubicBezTo>
                  <a:cubicBezTo>
                    <a:pt x="6618" y="5636"/>
                    <a:pt x="6547" y="5565"/>
                    <a:pt x="6405" y="5565"/>
                  </a:cubicBezTo>
                  <a:cubicBezTo>
                    <a:pt x="6369" y="5547"/>
                    <a:pt x="6316" y="5539"/>
                    <a:pt x="6253" y="5539"/>
                  </a:cubicBezTo>
                  <a:cubicBezTo>
                    <a:pt x="6191" y="5539"/>
                    <a:pt x="6120" y="5547"/>
                    <a:pt x="6049" y="5565"/>
                  </a:cubicBezTo>
                  <a:cubicBezTo>
                    <a:pt x="5907" y="5565"/>
                    <a:pt x="5764" y="5565"/>
                    <a:pt x="5658" y="5601"/>
                  </a:cubicBezTo>
                  <a:cubicBezTo>
                    <a:pt x="5408" y="5672"/>
                    <a:pt x="5088" y="5743"/>
                    <a:pt x="4697" y="5814"/>
                  </a:cubicBezTo>
                  <a:cubicBezTo>
                    <a:pt x="4341" y="5885"/>
                    <a:pt x="3950" y="5957"/>
                    <a:pt x="3558" y="6028"/>
                  </a:cubicBezTo>
                  <a:cubicBezTo>
                    <a:pt x="3167" y="6099"/>
                    <a:pt x="2775" y="6135"/>
                    <a:pt x="2384" y="6206"/>
                  </a:cubicBezTo>
                  <a:cubicBezTo>
                    <a:pt x="1993" y="6241"/>
                    <a:pt x="1672" y="6241"/>
                    <a:pt x="1423" y="6241"/>
                  </a:cubicBezTo>
                  <a:cubicBezTo>
                    <a:pt x="1423" y="5636"/>
                    <a:pt x="1423" y="5032"/>
                    <a:pt x="1459" y="4462"/>
                  </a:cubicBezTo>
                  <a:cubicBezTo>
                    <a:pt x="2028" y="4391"/>
                    <a:pt x="2598" y="4320"/>
                    <a:pt x="3167" y="4284"/>
                  </a:cubicBezTo>
                  <a:cubicBezTo>
                    <a:pt x="3701" y="4213"/>
                    <a:pt x="4234" y="4142"/>
                    <a:pt x="4768" y="4106"/>
                  </a:cubicBezTo>
                  <a:cubicBezTo>
                    <a:pt x="5088" y="4071"/>
                    <a:pt x="5302" y="4000"/>
                    <a:pt x="5444" y="3893"/>
                  </a:cubicBezTo>
                  <a:cubicBezTo>
                    <a:pt x="5586" y="3786"/>
                    <a:pt x="5622" y="3679"/>
                    <a:pt x="5586" y="3573"/>
                  </a:cubicBezTo>
                  <a:cubicBezTo>
                    <a:pt x="5408" y="3359"/>
                    <a:pt x="5195" y="3217"/>
                    <a:pt x="4981" y="3110"/>
                  </a:cubicBezTo>
                  <a:cubicBezTo>
                    <a:pt x="4732" y="3039"/>
                    <a:pt x="4519" y="3003"/>
                    <a:pt x="4270" y="3003"/>
                  </a:cubicBezTo>
                  <a:cubicBezTo>
                    <a:pt x="3950" y="3039"/>
                    <a:pt x="3558" y="3075"/>
                    <a:pt x="3025" y="3110"/>
                  </a:cubicBezTo>
                  <a:cubicBezTo>
                    <a:pt x="2526" y="3146"/>
                    <a:pt x="2028" y="3217"/>
                    <a:pt x="1530" y="3288"/>
                  </a:cubicBezTo>
                  <a:lnTo>
                    <a:pt x="1601" y="2363"/>
                  </a:lnTo>
                  <a:cubicBezTo>
                    <a:pt x="1601" y="2078"/>
                    <a:pt x="1637" y="1758"/>
                    <a:pt x="1672" y="1473"/>
                  </a:cubicBezTo>
                  <a:cubicBezTo>
                    <a:pt x="1672" y="1438"/>
                    <a:pt x="1672" y="1402"/>
                    <a:pt x="1637" y="1402"/>
                  </a:cubicBezTo>
                  <a:lnTo>
                    <a:pt x="1637" y="1296"/>
                  </a:lnTo>
                  <a:cubicBezTo>
                    <a:pt x="1886" y="1296"/>
                    <a:pt x="2135" y="1260"/>
                    <a:pt x="2384" y="1260"/>
                  </a:cubicBezTo>
                  <a:cubicBezTo>
                    <a:pt x="2669" y="1224"/>
                    <a:pt x="2918" y="1189"/>
                    <a:pt x="3167" y="1153"/>
                  </a:cubicBezTo>
                  <a:cubicBezTo>
                    <a:pt x="3451" y="1118"/>
                    <a:pt x="3701" y="1118"/>
                    <a:pt x="3950" y="1082"/>
                  </a:cubicBezTo>
                  <a:cubicBezTo>
                    <a:pt x="4199" y="1082"/>
                    <a:pt x="4412" y="1046"/>
                    <a:pt x="4590" y="1046"/>
                  </a:cubicBezTo>
                  <a:cubicBezTo>
                    <a:pt x="4768" y="1011"/>
                    <a:pt x="4910" y="975"/>
                    <a:pt x="5017" y="869"/>
                  </a:cubicBezTo>
                  <a:cubicBezTo>
                    <a:pt x="5124" y="797"/>
                    <a:pt x="5159" y="691"/>
                    <a:pt x="5124" y="513"/>
                  </a:cubicBezTo>
                  <a:cubicBezTo>
                    <a:pt x="4946" y="299"/>
                    <a:pt x="4732" y="193"/>
                    <a:pt x="4483" y="86"/>
                  </a:cubicBezTo>
                  <a:cubicBezTo>
                    <a:pt x="4327" y="34"/>
                    <a:pt x="4152" y="1"/>
                    <a:pt x="3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8"/>
            <p:cNvSpPr/>
            <p:nvPr/>
          </p:nvSpPr>
          <p:spPr>
            <a:xfrm>
              <a:off x="2195179" y="2733271"/>
              <a:ext cx="290349" cy="379196"/>
            </a:xfrm>
            <a:custGeom>
              <a:avLst/>
              <a:gdLst/>
              <a:ahLst/>
              <a:cxnLst/>
              <a:rect l="l" t="t" r="r" b="b"/>
              <a:pathLst>
                <a:path w="7366" h="9620" extrusionOk="0">
                  <a:moveTo>
                    <a:pt x="3915" y="1530"/>
                  </a:moveTo>
                  <a:cubicBezTo>
                    <a:pt x="4199" y="2704"/>
                    <a:pt x="4520" y="3807"/>
                    <a:pt x="4911" y="4875"/>
                  </a:cubicBezTo>
                  <a:cubicBezTo>
                    <a:pt x="4021" y="5017"/>
                    <a:pt x="3203" y="5088"/>
                    <a:pt x="2420" y="5088"/>
                  </a:cubicBezTo>
                  <a:cubicBezTo>
                    <a:pt x="2847" y="3914"/>
                    <a:pt x="3345" y="2704"/>
                    <a:pt x="3915" y="1530"/>
                  </a:cubicBezTo>
                  <a:close/>
                  <a:moveTo>
                    <a:pt x="4306" y="0"/>
                  </a:moveTo>
                  <a:cubicBezTo>
                    <a:pt x="4199" y="0"/>
                    <a:pt x="4128" y="0"/>
                    <a:pt x="4057" y="36"/>
                  </a:cubicBezTo>
                  <a:cubicBezTo>
                    <a:pt x="3950" y="71"/>
                    <a:pt x="3879" y="107"/>
                    <a:pt x="3843" y="143"/>
                  </a:cubicBezTo>
                  <a:cubicBezTo>
                    <a:pt x="3796" y="143"/>
                    <a:pt x="3749" y="127"/>
                    <a:pt x="3701" y="127"/>
                  </a:cubicBezTo>
                  <a:cubicBezTo>
                    <a:pt x="3677" y="127"/>
                    <a:pt x="3654" y="131"/>
                    <a:pt x="3630" y="143"/>
                  </a:cubicBezTo>
                  <a:cubicBezTo>
                    <a:pt x="3559" y="143"/>
                    <a:pt x="3488" y="214"/>
                    <a:pt x="3417" y="285"/>
                  </a:cubicBezTo>
                  <a:cubicBezTo>
                    <a:pt x="3061" y="890"/>
                    <a:pt x="2705" y="1530"/>
                    <a:pt x="2349" y="2242"/>
                  </a:cubicBezTo>
                  <a:cubicBezTo>
                    <a:pt x="1993" y="2953"/>
                    <a:pt x="1673" y="3701"/>
                    <a:pt x="1353" y="4483"/>
                  </a:cubicBezTo>
                  <a:cubicBezTo>
                    <a:pt x="1068" y="5231"/>
                    <a:pt x="784" y="6013"/>
                    <a:pt x="570" y="6796"/>
                  </a:cubicBezTo>
                  <a:cubicBezTo>
                    <a:pt x="321" y="7543"/>
                    <a:pt x="143" y="8291"/>
                    <a:pt x="36" y="8967"/>
                  </a:cubicBezTo>
                  <a:cubicBezTo>
                    <a:pt x="1" y="9180"/>
                    <a:pt x="36" y="9322"/>
                    <a:pt x="143" y="9465"/>
                  </a:cubicBezTo>
                  <a:cubicBezTo>
                    <a:pt x="252" y="9573"/>
                    <a:pt x="361" y="9620"/>
                    <a:pt x="517" y="9620"/>
                  </a:cubicBezTo>
                  <a:cubicBezTo>
                    <a:pt x="565" y="9620"/>
                    <a:pt x="618" y="9615"/>
                    <a:pt x="677" y="9607"/>
                  </a:cubicBezTo>
                  <a:cubicBezTo>
                    <a:pt x="784" y="9571"/>
                    <a:pt x="855" y="9500"/>
                    <a:pt x="961" y="9322"/>
                  </a:cubicBezTo>
                  <a:cubicBezTo>
                    <a:pt x="1068" y="9180"/>
                    <a:pt x="1139" y="9002"/>
                    <a:pt x="1210" y="8789"/>
                  </a:cubicBezTo>
                  <a:cubicBezTo>
                    <a:pt x="1317" y="8362"/>
                    <a:pt x="1460" y="7935"/>
                    <a:pt x="1566" y="7543"/>
                  </a:cubicBezTo>
                  <a:cubicBezTo>
                    <a:pt x="1709" y="7116"/>
                    <a:pt x="1851" y="6689"/>
                    <a:pt x="1993" y="6227"/>
                  </a:cubicBezTo>
                  <a:cubicBezTo>
                    <a:pt x="2563" y="6227"/>
                    <a:pt x="3132" y="6191"/>
                    <a:pt x="3701" y="6156"/>
                  </a:cubicBezTo>
                  <a:cubicBezTo>
                    <a:pt x="4306" y="6085"/>
                    <a:pt x="4840" y="6013"/>
                    <a:pt x="5338" y="5942"/>
                  </a:cubicBezTo>
                  <a:cubicBezTo>
                    <a:pt x="5480" y="6369"/>
                    <a:pt x="5623" y="6761"/>
                    <a:pt x="5800" y="7152"/>
                  </a:cubicBezTo>
                  <a:cubicBezTo>
                    <a:pt x="5978" y="7543"/>
                    <a:pt x="6156" y="7935"/>
                    <a:pt x="6334" y="8326"/>
                  </a:cubicBezTo>
                  <a:cubicBezTo>
                    <a:pt x="6370" y="8397"/>
                    <a:pt x="6405" y="8468"/>
                    <a:pt x="6476" y="8575"/>
                  </a:cubicBezTo>
                  <a:cubicBezTo>
                    <a:pt x="6548" y="8646"/>
                    <a:pt x="6619" y="8753"/>
                    <a:pt x="6690" y="8824"/>
                  </a:cubicBezTo>
                  <a:cubicBezTo>
                    <a:pt x="6761" y="8895"/>
                    <a:pt x="6832" y="8967"/>
                    <a:pt x="6939" y="9002"/>
                  </a:cubicBezTo>
                  <a:cubicBezTo>
                    <a:pt x="6981" y="9044"/>
                    <a:pt x="7035" y="9061"/>
                    <a:pt x="7086" y="9061"/>
                  </a:cubicBezTo>
                  <a:cubicBezTo>
                    <a:pt x="7123" y="9061"/>
                    <a:pt x="7159" y="9053"/>
                    <a:pt x="7188" y="9038"/>
                  </a:cubicBezTo>
                  <a:cubicBezTo>
                    <a:pt x="7259" y="9002"/>
                    <a:pt x="7295" y="8931"/>
                    <a:pt x="7330" y="8824"/>
                  </a:cubicBezTo>
                  <a:cubicBezTo>
                    <a:pt x="7366" y="8718"/>
                    <a:pt x="7366" y="8611"/>
                    <a:pt x="7366" y="8504"/>
                  </a:cubicBezTo>
                  <a:cubicBezTo>
                    <a:pt x="7366" y="8362"/>
                    <a:pt x="7366" y="8255"/>
                    <a:pt x="7330" y="8113"/>
                  </a:cubicBezTo>
                  <a:cubicBezTo>
                    <a:pt x="7330" y="8006"/>
                    <a:pt x="7295" y="7899"/>
                    <a:pt x="7295" y="7864"/>
                  </a:cubicBezTo>
                  <a:cubicBezTo>
                    <a:pt x="7153" y="7508"/>
                    <a:pt x="7010" y="7152"/>
                    <a:pt x="6868" y="6796"/>
                  </a:cubicBezTo>
                  <a:cubicBezTo>
                    <a:pt x="6726" y="6440"/>
                    <a:pt x="6583" y="6049"/>
                    <a:pt x="6441" y="5693"/>
                  </a:cubicBezTo>
                  <a:cubicBezTo>
                    <a:pt x="6690" y="5551"/>
                    <a:pt x="6868" y="5444"/>
                    <a:pt x="6939" y="5302"/>
                  </a:cubicBezTo>
                  <a:cubicBezTo>
                    <a:pt x="7046" y="5195"/>
                    <a:pt x="7081" y="5053"/>
                    <a:pt x="7010" y="4875"/>
                  </a:cubicBezTo>
                  <a:cubicBezTo>
                    <a:pt x="6939" y="4733"/>
                    <a:pt x="6832" y="4626"/>
                    <a:pt x="6690" y="4626"/>
                  </a:cubicBezTo>
                  <a:cubicBezTo>
                    <a:pt x="6564" y="4601"/>
                    <a:pt x="6456" y="4575"/>
                    <a:pt x="6353" y="4575"/>
                  </a:cubicBezTo>
                  <a:cubicBezTo>
                    <a:pt x="6311" y="4575"/>
                    <a:pt x="6269" y="4580"/>
                    <a:pt x="6227" y="4590"/>
                  </a:cubicBezTo>
                  <a:lnTo>
                    <a:pt x="6121" y="4626"/>
                  </a:lnTo>
                  <a:lnTo>
                    <a:pt x="6049" y="4626"/>
                  </a:lnTo>
                  <a:cubicBezTo>
                    <a:pt x="5836" y="3985"/>
                    <a:pt x="5623" y="3345"/>
                    <a:pt x="5409" y="2704"/>
                  </a:cubicBezTo>
                  <a:cubicBezTo>
                    <a:pt x="5231" y="2100"/>
                    <a:pt x="5053" y="1459"/>
                    <a:pt x="4911" y="854"/>
                  </a:cubicBezTo>
                  <a:cubicBezTo>
                    <a:pt x="4840" y="641"/>
                    <a:pt x="4769" y="498"/>
                    <a:pt x="4697" y="392"/>
                  </a:cubicBezTo>
                  <a:cubicBezTo>
                    <a:pt x="4626" y="285"/>
                    <a:pt x="4591" y="178"/>
                    <a:pt x="4520" y="107"/>
                  </a:cubicBezTo>
                  <a:cubicBezTo>
                    <a:pt x="4484" y="71"/>
                    <a:pt x="4448" y="36"/>
                    <a:pt x="4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8"/>
            <p:cNvSpPr/>
            <p:nvPr/>
          </p:nvSpPr>
          <p:spPr>
            <a:xfrm>
              <a:off x="2510751" y="2730472"/>
              <a:ext cx="300164" cy="380103"/>
            </a:xfrm>
            <a:custGeom>
              <a:avLst/>
              <a:gdLst/>
              <a:ahLst/>
              <a:cxnLst/>
              <a:rect l="l" t="t" r="r" b="b"/>
              <a:pathLst>
                <a:path w="7615" h="9643" extrusionOk="0">
                  <a:moveTo>
                    <a:pt x="3986" y="0"/>
                  </a:moveTo>
                  <a:cubicBezTo>
                    <a:pt x="3594" y="0"/>
                    <a:pt x="3167" y="36"/>
                    <a:pt x="2740" y="142"/>
                  </a:cubicBezTo>
                  <a:cubicBezTo>
                    <a:pt x="2278" y="249"/>
                    <a:pt x="1851" y="391"/>
                    <a:pt x="1424" y="605"/>
                  </a:cubicBezTo>
                  <a:cubicBezTo>
                    <a:pt x="1032" y="854"/>
                    <a:pt x="676" y="1103"/>
                    <a:pt x="392" y="1459"/>
                  </a:cubicBezTo>
                  <a:cubicBezTo>
                    <a:pt x="143" y="1779"/>
                    <a:pt x="0" y="2206"/>
                    <a:pt x="0" y="2669"/>
                  </a:cubicBezTo>
                  <a:cubicBezTo>
                    <a:pt x="0" y="2775"/>
                    <a:pt x="36" y="2918"/>
                    <a:pt x="178" y="3060"/>
                  </a:cubicBezTo>
                  <a:cubicBezTo>
                    <a:pt x="285" y="3167"/>
                    <a:pt x="392" y="3202"/>
                    <a:pt x="499" y="3202"/>
                  </a:cubicBezTo>
                  <a:cubicBezTo>
                    <a:pt x="641" y="3131"/>
                    <a:pt x="783" y="3060"/>
                    <a:pt x="854" y="2918"/>
                  </a:cubicBezTo>
                  <a:cubicBezTo>
                    <a:pt x="926" y="2775"/>
                    <a:pt x="961" y="2633"/>
                    <a:pt x="926" y="2455"/>
                  </a:cubicBezTo>
                  <a:cubicBezTo>
                    <a:pt x="1210" y="2171"/>
                    <a:pt x="1495" y="1921"/>
                    <a:pt x="1815" y="1744"/>
                  </a:cubicBezTo>
                  <a:cubicBezTo>
                    <a:pt x="2135" y="1530"/>
                    <a:pt x="2456" y="1388"/>
                    <a:pt x="2776" y="1317"/>
                  </a:cubicBezTo>
                  <a:cubicBezTo>
                    <a:pt x="3016" y="1237"/>
                    <a:pt x="3256" y="1196"/>
                    <a:pt x="3496" y="1196"/>
                  </a:cubicBezTo>
                  <a:cubicBezTo>
                    <a:pt x="3576" y="1196"/>
                    <a:pt x="3656" y="1201"/>
                    <a:pt x="3736" y="1210"/>
                  </a:cubicBezTo>
                  <a:cubicBezTo>
                    <a:pt x="4021" y="1210"/>
                    <a:pt x="4306" y="1317"/>
                    <a:pt x="4555" y="1459"/>
                  </a:cubicBezTo>
                  <a:cubicBezTo>
                    <a:pt x="4733" y="1566"/>
                    <a:pt x="4839" y="1708"/>
                    <a:pt x="4911" y="1921"/>
                  </a:cubicBezTo>
                  <a:cubicBezTo>
                    <a:pt x="5017" y="2099"/>
                    <a:pt x="5053" y="2277"/>
                    <a:pt x="5089" y="2491"/>
                  </a:cubicBezTo>
                  <a:cubicBezTo>
                    <a:pt x="5089" y="2704"/>
                    <a:pt x="5089" y="2882"/>
                    <a:pt x="5053" y="3096"/>
                  </a:cubicBezTo>
                  <a:cubicBezTo>
                    <a:pt x="5017" y="3274"/>
                    <a:pt x="4982" y="3451"/>
                    <a:pt x="4911" y="3594"/>
                  </a:cubicBezTo>
                  <a:cubicBezTo>
                    <a:pt x="4733" y="3950"/>
                    <a:pt x="4484" y="4270"/>
                    <a:pt x="4128" y="4554"/>
                  </a:cubicBezTo>
                  <a:cubicBezTo>
                    <a:pt x="3736" y="4839"/>
                    <a:pt x="3309" y="5017"/>
                    <a:pt x="2776" y="5088"/>
                  </a:cubicBezTo>
                  <a:cubicBezTo>
                    <a:pt x="2776" y="4732"/>
                    <a:pt x="2776" y="4341"/>
                    <a:pt x="2811" y="3985"/>
                  </a:cubicBezTo>
                  <a:lnTo>
                    <a:pt x="2882" y="2882"/>
                  </a:lnTo>
                  <a:cubicBezTo>
                    <a:pt x="2847" y="2633"/>
                    <a:pt x="2811" y="2455"/>
                    <a:pt x="2740" y="2348"/>
                  </a:cubicBezTo>
                  <a:cubicBezTo>
                    <a:pt x="2669" y="2206"/>
                    <a:pt x="2527" y="2135"/>
                    <a:pt x="2313" y="2099"/>
                  </a:cubicBezTo>
                  <a:cubicBezTo>
                    <a:pt x="2242" y="2099"/>
                    <a:pt x="2135" y="2135"/>
                    <a:pt x="2029" y="2206"/>
                  </a:cubicBezTo>
                  <a:cubicBezTo>
                    <a:pt x="1922" y="2242"/>
                    <a:pt x="1886" y="2348"/>
                    <a:pt x="1851" y="2455"/>
                  </a:cubicBezTo>
                  <a:cubicBezTo>
                    <a:pt x="1815" y="2918"/>
                    <a:pt x="1779" y="3416"/>
                    <a:pt x="1779" y="3985"/>
                  </a:cubicBezTo>
                  <a:lnTo>
                    <a:pt x="1708" y="5693"/>
                  </a:lnTo>
                  <a:cubicBezTo>
                    <a:pt x="1708" y="6262"/>
                    <a:pt x="1673" y="6796"/>
                    <a:pt x="1673" y="7365"/>
                  </a:cubicBezTo>
                  <a:cubicBezTo>
                    <a:pt x="1708" y="7899"/>
                    <a:pt x="1708" y="8397"/>
                    <a:pt x="1744" y="8824"/>
                  </a:cubicBezTo>
                  <a:cubicBezTo>
                    <a:pt x="1708" y="8895"/>
                    <a:pt x="1744" y="8931"/>
                    <a:pt x="1779" y="9038"/>
                  </a:cubicBezTo>
                  <a:cubicBezTo>
                    <a:pt x="1815" y="9109"/>
                    <a:pt x="1851" y="9216"/>
                    <a:pt x="1886" y="9322"/>
                  </a:cubicBezTo>
                  <a:cubicBezTo>
                    <a:pt x="1957" y="9393"/>
                    <a:pt x="1993" y="9465"/>
                    <a:pt x="2064" y="9536"/>
                  </a:cubicBezTo>
                  <a:cubicBezTo>
                    <a:pt x="2100" y="9607"/>
                    <a:pt x="2171" y="9642"/>
                    <a:pt x="2242" y="9642"/>
                  </a:cubicBezTo>
                  <a:cubicBezTo>
                    <a:pt x="2384" y="9642"/>
                    <a:pt x="2491" y="9642"/>
                    <a:pt x="2598" y="9571"/>
                  </a:cubicBezTo>
                  <a:cubicBezTo>
                    <a:pt x="2705" y="9500"/>
                    <a:pt x="2740" y="9393"/>
                    <a:pt x="2740" y="9216"/>
                  </a:cubicBezTo>
                  <a:cubicBezTo>
                    <a:pt x="2740" y="8789"/>
                    <a:pt x="2740" y="8326"/>
                    <a:pt x="2740" y="7899"/>
                  </a:cubicBezTo>
                  <a:cubicBezTo>
                    <a:pt x="2740" y="7401"/>
                    <a:pt x="2740" y="6938"/>
                    <a:pt x="2776" y="6476"/>
                  </a:cubicBezTo>
                  <a:cubicBezTo>
                    <a:pt x="3060" y="6689"/>
                    <a:pt x="3381" y="6903"/>
                    <a:pt x="3736" y="7116"/>
                  </a:cubicBezTo>
                  <a:cubicBezTo>
                    <a:pt x="4092" y="7330"/>
                    <a:pt x="4412" y="7579"/>
                    <a:pt x="4768" y="7828"/>
                  </a:cubicBezTo>
                  <a:cubicBezTo>
                    <a:pt x="5124" y="8041"/>
                    <a:pt x="5444" y="8290"/>
                    <a:pt x="5729" y="8539"/>
                  </a:cubicBezTo>
                  <a:cubicBezTo>
                    <a:pt x="6049" y="8753"/>
                    <a:pt x="6334" y="9002"/>
                    <a:pt x="6583" y="9216"/>
                  </a:cubicBezTo>
                  <a:cubicBezTo>
                    <a:pt x="6761" y="9322"/>
                    <a:pt x="6903" y="9393"/>
                    <a:pt x="7081" y="9393"/>
                  </a:cubicBezTo>
                  <a:cubicBezTo>
                    <a:pt x="7259" y="9358"/>
                    <a:pt x="7366" y="9287"/>
                    <a:pt x="7472" y="9109"/>
                  </a:cubicBezTo>
                  <a:cubicBezTo>
                    <a:pt x="7579" y="8860"/>
                    <a:pt x="7615" y="8646"/>
                    <a:pt x="7508" y="8504"/>
                  </a:cubicBezTo>
                  <a:cubicBezTo>
                    <a:pt x="7437" y="8362"/>
                    <a:pt x="7366" y="8255"/>
                    <a:pt x="7295" y="8184"/>
                  </a:cubicBezTo>
                  <a:cubicBezTo>
                    <a:pt x="6761" y="7792"/>
                    <a:pt x="6227" y="7401"/>
                    <a:pt x="5729" y="7045"/>
                  </a:cubicBezTo>
                  <a:cubicBezTo>
                    <a:pt x="5195" y="6689"/>
                    <a:pt x="4662" y="6333"/>
                    <a:pt x="4057" y="5942"/>
                  </a:cubicBezTo>
                  <a:cubicBezTo>
                    <a:pt x="4911" y="5444"/>
                    <a:pt x="5515" y="4839"/>
                    <a:pt x="5907" y="4163"/>
                  </a:cubicBezTo>
                  <a:cubicBezTo>
                    <a:pt x="6298" y="3487"/>
                    <a:pt x="6369" y="2704"/>
                    <a:pt x="6156" y="1815"/>
                  </a:cubicBezTo>
                  <a:cubicBezTo>
                    <a:pt x="6014" y="1317"/>
                    <a:pt x="5765" y="890"/>
                    <a:pt x="5409" y="534"/>
                  </a:cubicBezTo>
                  <a:cubicBezTo>
                    <a:pt x="5017" y="178"/>
                    <a:pt x="4555" y="0"/>
                    <a:pt x="3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8"/>
            <p:cNvSpPr/>
            <p:nvPr/>
          </p:nvSpPr>
          <p:spPr>
            <a:xfrm>
              <a:off x="2829122" y="2787509"/>
              <a:ext cx="316996" cy="302411"/>
            </a:xfrm>
            <a:custGeom>
              <a:avLst/>
              <a:gdLst/>
              <a:ahLst/>
              <a:cxnLst/>
              <a:rect l="l" t="t" r="r" b="b"/>
              <a:pathLst>
                <a:path w="8042" h="7672" extrusionOk="0">
                  <a:moveTo>
                    <a:pt x="5776" y="0"/>
                  </a:moveTo>
                  <a:cubicBezTo>
                    <a:pt x="4015" y="0"/>
                    <a:pt x="2249" y="408"/>
                    <a:pt x="463" y="1222"/>
                  </a:cubicBezTo>
                  <a:cubicBezTo>
                    <a:pt x="249" y="1364"/>
                    <a:pt x="71" y="1542"/>
                    <a:pt x="0" y="1755"/>
                  </a:cubicBezTo>
                  <a:cubicBezTo>
                    <a:pt x="0" y="1862"/>
                    <a:pt x="71" y="2004"/>
                    <a:pt x="214" y="2147"/>
                  </a:cubicBezTo>
                  <a:cubicBezTo>
                    <a:pt x="290" y="2223"/>
                    <a:pt x="387" y="2258"/>
                    <a:pt x="504" y="2258"/>
                  </a:cubicBezTo>
                  <a:cubicBezTo>
                    <a:pt x="605" y="2258"/>
                    <a:pt x="722" y="2232"/>
                    <a:pt x="854" y="2182"/>
                  </a:cubicBezTo>
                  <a:cubicBezTo>
                    <a:pt x="1957" y="1791"/>
                    <a:pt x="3060" y="1506"/>
                    <a:pt x="4163" y="1293"/>
                  </a:cubicBezTo>
                  <a:cubicBezTo>
                    <a:pt x="4932" y="1144"/>
                    <a:pt x="5736" y="1082"/>
                    <a:pt x="6550" y="1082"/>
                  </a:cubicBezTo>
                  <a:cubicBezTo>
                    <a:pt x="6904" y="1082"/>
                    <a:pt x="7259" y="1093"/>
                    <a:pt x="7615" y="1115"/>
                  </a:cubicBezTo>
                  <a:cubicBezTo>
                    <a:pt x="7653" y="1124"/>
                    <a:pt x="7686" y="1129"/>
                    <a:pt x="7715" y="1129"/>
                  </a:cubicBezTo>
                  <a:cubicBezTo>
                    <a:pt x="7795" y="1129"/>
                    <a:pt x="7847" y="1096"/>
                    <a:pt x="7899" y="1044"/>
                  </a:cubicBezTo>
                  <a:cubicBezTo>
                    <a:pt x="7935" y="973"/>
                    <a:pt x="7970" y="866"/>
                    <a:pt x="8006" y="759"/>
                  </a:cubicBezTo>
                  <a:cubicBezTo>
                    <a:pt x="8042" y="652"/>
                    <a:pt x="8006" y="546"/>
                    <a:pt x="7935" y="403"/>
                  </a:cubicBezTo>
                  <a:cubicBezTo>
                    <a:pt x="7864" y="261"/>
                    <a:pt x="7757" y="190"/>
                    <a:pt x="7650" y="154"/>
                  </a:cubicBezTo>
                  <a:cubicBezTo>
                    <a:pt x="7026" y="52"/>
                    <a:pt x="6401" y="0"/>
                    <a:pt x="5776" y="0"/>
                  </a:cubicBezTo>
                  <a:close/>
                  <a:moveTo>
                    <a:pt x="4383" y="1600"/>
                  </a:moveTo>
                  <a:cubicBezTo>
                    <a:pt x="4327" y="1600"/>
                    <a:pt x="4266" y="1605"/>
                    <a:pt x="4199" y="1613"/>
                  </a:cubicBezTo>
                  <a:cubicBezTo>
                    <a:pt x="4092" y="1649"/>
                    <a:pt x="4021" y="1649"/>
                    <a:pt x="3985" y="1720"/>
                  </a:cubicBezTo>
                  <a:cubicBezTo>
                    <a:pt x="3950" y="1755"/>
                    <a:pt x="3914" y="1827"/>
                    <a:pt x="3914" y="1898"/>
                  </a:cubicBezTo>
                  <a:cubicBezTo>
                    <a:pt x="3914" y="1933"/>
                    <a:pt x="3914" y="2004"/>
                    <a:pt x="3914" y="2076"/>
                  </a:cubicBezTo>
                  <a:cubicBezTo>
                    <a:pt x="3914" y="2147"/>
                    <a:pt x="3914" y="2182"/>
                    <a:pt x="3914" y="2218"/>
                  </a:cubicBezTo>
                  <a:cubicBezTo>
                    <a:pt x="3950" y="3036"/>
                    <a:pt x="3950" y="3855"/>
                    <a:pt x="3950" y="4673"/>
                  </a:cubicBezTo>
                  <a:cubicBezTo>
                    <a:pt x="3950" y="5491"/>
                    <a:pt x="3950" y="6310"/>
                    <a:pt x="3950" y="7128"/>
                  </a:cubicBezTo>
                  <a:cubicBezTo>
                    <a:pt x="3950" y="7270"/>
                    <a:pt x="3985" y="7413"/>
                    <a:pt x="4057" y="7519"/>
                  </a:cubicBezTo>
                  <a:cubicBezTo>
                    <a:pt x="4086" y="7607"/>
                    <a:pt x="4211" y="7671"/>
                    <a:pt x="4374" y="7671"/>
                  </a:cubicBezTo>
                  <a:cubicBezTo>
                    <a:pt x="4409" y="7671"/>
                    <a:pt x="4446" y="7668"/>
                    <a:pt x="4483" y="7662"/>
                  </a:cubicBezTo>
                  <a:cubicBezTo>
                    <a:pt x="4626" y="7626"/>
                    <a:pt x="4733" y="7591"/>
                    <a:pt x="4804" y="7484"/>
                  </a:cubicBezTo>
                  <a:cubicBezTo>
                    <a:pt x="4910" y="7377"/>
                    <a:pt x="4946" y="7270"/>
                    <a:pt x="4946" y="7164"/>
                  </a:cubicBezTo>
                  <a:cubicBezTo>
                    <a:pt x="5017" y="6310"/>
                    <a:pt x="5053" y="5491"/>
                    <a:pt x="5053" y="4673"/>
                  </a:cubicBezTo>
                  <a:cubicBezTo>
                    <a:pt x="5053" y="3819"/>
                    <a:pt x="5017" y="3001"/>
                    <a:pt x="4946" y="2147"/>
                  </a:cubicBezTo>
                  <a:cubicBezTo>
                    <a:pt x="4946" y="2040"/>
                    <a:pt x="4875" y="1898"/>
                    <a:pt x="4768" y="1755"/>
                  </a:cubicBezTo>
                  <a:cubicBezTo>
                    <a:pt x="4687" y="1647"/>
                    <a:pt x="4564" y="1600"/>
                    <a:pt x="4383" y="1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8"/>
            <p:cNvSpPr/>
            <p:nvPr/>
          </p:nvSpPr>
          <p:spPr>
            <a:xfrm>
              <a:off x="3183954" y="2814588"/>
              <a:ext cx="255268" cy="276908"/>
            </a:xfrm>
            <a:custGeom>
              <a:avLst/>
              <a:gdLst/>
              <a:ahLst/>
              <a:cxnLst/>
              <a:rect l="l" t="t" r="r" b="b"/>
              <a:pathLst>
                <a:path w="6476" h="7025" extrusionOk="0">
                  <a:moveTo>
                    <a:pt x="570" y="1"/>
                  </a:moveTo>
                  <a:cubicBezTo>
                    <a:pt x="463" y="1"/>
                    <a:pt x="356" y="37"/>
                    <a:pt x="249" y="108"/>
                  </a:cubicBezTo>
                  <a:cubicBezTo>
                    <a:pt x="143" y="179"/>
                    <a:pt x="71" y="286"/>
                    <a:pt x="36" y="463"/>
                  </a:cubicBezTo>
                  <a:cubicBezTo>
                    <a:pt x="0" y="997"/>
                    <a:pt x="0" y="1531"/>
                    <a:pt x="0" y="2136"/>
                  </a:cubicBezTo>
                  <a:cubicBezTo>
                    <a:pt x="36" y="2705"/>
                    <a:pt x="71" y="3274"/>
                    <a:pt x="143" y="3808"/>
                  </a:cubicBezTo>
                  <a:cubicBezTo>
                    <a:pt x="214" y="4377"/>
                    <a:pt x="320" y="4911"/>
                    <a:pt x="392" y="5409"/>
                  </a:cubicBezTo>
                  <a:cubicBezTo>
                    <a:pt x="534" y="5907"/>
                    <a:pt x="641" y="6334"/>
                    <a:pt x="783" y="6726"/>
                  </a:cubicBezTo>
                  <a:cubicBezTo>
                    <a:pt x="819" y="6797"/>
                    <a:pt x="854" y="6868"/>
                    <a:pt x="961" y="6939"/>
                  </a:cubicBezTo>
                  <a:cubicBezTo>
                    <a:pt x="1039" y="6991"/>
                    <a:pt x="1117" y="7024"/>
                    <a:pt x="1195" y="7024"/>
                  </a:cubicBezTo>
                  <a:cubicBezTo>
                    <a:pt x="1224" y="7024"/>
                    <a:pt x="1253" y="7020"/>
                    <a:pt x="1281" y="7010"/>
                  </a:cubicBezTo>
                  <a:cubicBezTo>
                    <a:pt x="1388" y="6975"/>
                    <a:pt x="1459" y="6904"/>
                    <a:pt x="1495" y="6832"/>
                  </a:cubicBezTo>
                  <a:cubicBezTo>
                    <a:pt x="1566" y="6726"/>
                    <a:pt x="1601" y="6619"/>
                    <a:pt x="1601" y="6477"/>
                  </a:cubicBezTo>
                  <a:cubicBezTo>
                    <a:pt x="1637" y="6370"/>
                    <a:pt x="1637" y="6263"/>
                    <a:pt x="1637" y="6156"/>
                  </a:cubicBezTo>
                  <a:cubicBezTo>
                    <a:pt x="1637" y="6050"/>
                    <a:pt x="1637" y="5979"/>
                    <a:pt x="1637" y="5943"/>
                  </a:cubicBezTo>
                  <a:cubicBezTo>
                    <a:pt x="1566" y="5658"/>
                    <a:pt x="1530" y="5409"/>
                    <a:pt x="1495" y="5160"/>
                  </a:cubicBezTo>
                  <a:lnTo>
                    <a:pt x="1388" y="4377"/>
                  </a:lnTo>
                  <a:cubicBezTo>
                    <a:pt x="2740" y="4164"/>
                    <a:pt x="4056" y="3915"/>
                    <a:pt x="5302" y="3595"/>
                  </a:cubicBezTo>
                  <a:cubicBezTo>
                    <a:pt x="5337" y="4057"/>
                    <a:pt x="5337" y="4484"/>
                    <a:pt x="5373" y="4947"/>
                  </a:cubicBezTo>
                  <a:lnTo>
                    <a:pt x="5444" y="6263"/>
                  </a:lnTo>
                  <a:cubicBezTo>
                    <a:pt x="5444" y="6477"/>
                    <a:pt x="5515" y="6619"/>
                    <a:pt x="5622" y="6761"/>
                  </a:cubicBezTo>
                  <a:cubicBezTo>
                    <a:pt x="5764" y="6904"/>
                    <a:pt x="5871" y="6939"/>
                    <a:pt x="6013" y="6939"/>
                  </a:cubicBezTo>
                  <a:cubicBezTo>
                    <a:pt x="6049" y="6939"/>
                    <a:pt x="6085" y="6939"/>
                    <a:pt x="6120" y="6904"/>
                  </a:cubicBezTo>
                  <a:cubicBezTo>
                    <a:pt x="6191" y="6868"/>
                    <a:pt x="6262" y="6832"/>
                    <a:pt x="6298" y="6761"/>
                  </a:cubicBezTo>
                  <a:cubicBezTo>
                    <a:pt x="6369" y="6726"/>
                    <a:pt x="6405" y="6655"/>
                    <a:pt x="6440" y="6583"/>
                  </a:cubicBezTo>
                  <a:cubicBezTo>
                    <a:pt x="6476" y="6512"/>
                    <a:pt x="6476" y="6405"/>
                    <a:pt x="6476" y="6299"/>
                  </a:cubicBezTo>
                  <a:cubicBezTo>
                    <a:pt x="6476" y="5374"/>
                    <a:pt x="6440" y="4449"/>
                    <a:pt x="6369" y="3488"/>
                  </a:cubicBezTo>
                  <a:cubicBezTo>
                    <a:pt x="6334" y="2563"/>
                    <a:pt x="6227" y="1602"/>
                    <a:pt x="6085" y="641"/>
                  </a:cubicBezTo>
                  <a:cubicBezTo>
                    <a:pt x="6049" y="463"/>
                    <a:pt x="6013" y="321"/>
                    <a:pt x="5907" y="214"/>
                  </a:cubicBezTo>
                  <a:cubicBezTo>
                    <a:pt x="5800" y="108"/>
                    <a:pt x="5729" y="72"/>
                    <a:pt x="5622" y="72"/>
                  </a:cubicBezTo>
                  <a:cubicBezTo>
                    <a:pt x="5480" y="72"/>
                    <a:pt x="5373" y="143"/>
                    <a:pt x="5231" y="286"/>
                  </a:cubicBezTo>
                  <a:cubicBezTo>
                    <a:pt x="5124" y="428"/>
                    <a:pt x="5053" y="606"/>
                    <a:pt x="5053" y="784"/>
                  </a:cubicBezTo>
                  <a:cubicBezTo>
                    <a:pt x="5053" y="1068"/>
                    <a:pt x="5088" y="1353"/>
                    <a:pt x="5124" y="1638"/>
                  </a:cubicBezTo>
                  <a:cubicBezTo>
                    <a:pt x="5159" y="1887"/>
                    <a:pt x="5159" y="2171"/>
                    <a:pt x="5195" y="2420"/>
                  </a:cubicBezTo>
                  <a:cubicBezTo>
                    <a:pt x="4555" y="2598"/>
                    <a:pt x="3914" y="2741"/>
                    <a:pt x="3203" y="2883"/>
                  </a:cubicBezTo>
                  <a:cubicBezTo>
                    <a:pt x="2491" y="2990"/>
                    <a:pt x="1850" y="3096"/>
                    <a:pt x="1246" y="3168"/>
                  </a:cubicBezTo>
                  <a:cubicBezTo>
                    <a:pt x="1210" y="2776"/>
                    <a:pt x="1174" y="2420"/>
                    <a:pt x="1139" y="2065"/>
                  </a:cubicBezTo>
                  <a:cubicBezTo>
                    <a:pt x="1139" y="1709"/>
                    <a:pt x="1139" y="1353"/>
                    <a:pt x="1139" y="962"/>
                  </a:cubicBezTo>
                  <a:cubicBezTo>
                    <a:pt x="1139" y="890"/>
                    <a:pt x="1139" y="819"/>
                    <a:pt x="1103" y="713"/>
                  </a:cubicBezTo>
                  <a:cubicBezTo>
                    <a:pt x="1103" y="606"/>
                    <a:pt x="1068" y="499"/>
                    <a:pt x="997" y="392"/>
                  </a:cubicBezTo>
                  <a:cubicBezTo>
                    <a:pt x="961" y="286"/>
                    <a:pt x="890" y="179"/>
                    <a:pt x="819" y="108"/>
                  </a:cubicBezTo>
                  <a:cubicBezTo>
                    <a:pt x="747" y="37"/>
                    <a:pt x="676" y="1"/>
                    <a:pt x="5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8"/>
            <p:cNvSpPr/>
            <p:nvPr/>
          </p:nvSpPr>
          <p:spPr>
            <a:xfrm>
              <a:off x="1216259" y="2844072"/>
              <a:ext cx="9854" cy="7056"/>
            </a:xfrm>
            <a:custGeom>
              <a:avLst/>
              <a:gdLst/>
              <a:ahLst/>
              <a:cxnLst/>
              <a:rect l="l" t="t" r="r" b="b"/>
              <a:pathLst>
                <a:path w="250" h="179" extrusionOk="0">
                  <a:moveTo>
                    <a:pt x="143" y="0"/>
                  </a:moveTo>
                  <a:cubicBezTo>
                    <a:pt x="36" y="0"/>
                    <a:pt x="0" y="178"/>
                    <a:pt x="143" y="178"/>
                  </a:cubicBezTo>
                  <a:cubicBezTo>
                    <a:pt x="249" y="142"/>
                    <a:pt x="249" y="0"/>
                    <a:pt x="143" y="0"/>
                  </a:cubicBezTo>
                  <a:close/>
                </a:path>
              </a:pathLst>
            </a:custGeom>
            <a:solidFill>
              <a:srgbClr val="FCC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8"/>
            <p:cNvSpPr/>
            <p:nvPr/>
          </p:nvSpPr>
          <p:spPr>
            <a:xfrm>
              <a:off x="3773001" y="1771141"/>
              <a:ext cx="19669" cy="18290"/>
            </a:xfrm>
            <a:custGeom>
              <a:avLst/>
              <a:gdLst/>
              <a:ahLst/>
              <a:cxnLst/>
              <a:rect l="l" t="t" r="r" b="b"/>
              <a:pathLst>
                <a:path w="499" h="464" extrusionOk="0">
                  <a:moveTo>
                    <a:pt x="249" y="1"/>
                  </a:moveTo>
                  <a:cubicBezTo>
                    <a:pt x="0" y="72"/>
                    <a:pt x="0" y="428"/>
                    <a:pt x="249" y="463"/>
                  </a:cubicBezTo>
                  <a:cubicBezTo>
                    <a:pt x="498" y="428"/>
                    <a:pt x="498" y="72"/>
                    <a:pt x="249" y="1"/>
                  </a:cubicBezTo>
                  <a:close/>
                </a:path>
              </a:pathLst>
            </a:custGeom>
            <a:solidFill>
              <a:srgbClr val="FCC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8"/>
            <p:cNvSpPr/>
            <p:nvPr/>
          </p:nvSpPr>
          <p:spPr>
            <a:xfrm>
              <a:off x="3686047" y="1618281"/>
              <a:ext cx="8435" cy="7056"/>
            </a:xfrm>
            <a:custGeom>
              <a:avLst/>
              <a:gdLst/>
              <a:ahLst/>
              <a:cxnLst/>
              <a:rect l="l" t="t" r="r" b="b"/>
              <a:pathLst>
                <a:path w="214" h="179" extrusionOk="0">
                  <a:moveTo>
                    <a:pt x="107" y="0"/>
                  </a:moveTo>
                  <a:cubicBezTo>
                    <a:pt x="0" y="0"/>
                    <a:pt x="0" y="143"/>
                    <a:pt x="107" y="178"/>
                  </a:cubicBezTo>
                  <a:cubicBezTo>
                    <a:pt x="214" y="143"/>
                    <a:pt x="214" y="0"/>
                    <a:pt x="107" y="0"/>
                  </a:cubicBezTo>
                  <a:close/>
                </a:path>
              </a:pathLst>
            </a:custGeom>
            <a:solidFill>
              <a:srgbClr val="FCC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0" name="Google Shape;1630;p48"/>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8">
            <a:hlinkClick r:id="rId4"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Back</a:t>
            </a:r>
            <a:endParaRPr>
              <a:solidFill>
                <a:srgbClr val="FFFFFF"/>
              </a:solidFill>
              <a:latin typeface="Nunito"/>
              <a:ea typeface="Nunito"/>
              <a:cs typeface="Nunito"/>
              <a:sym typeface="Nunito"/>
            </a:endParaRPr>
          </a:p>
        </p:txBody>
      </p:sp>
      <p:grpSp>
        <p:nvGrpSpPr>
          <p:cNvPr id="50" name="Google Shape;1496;p46"/>
          <p:cNvGrpSpPr/>
          <p:nvPr/>
        </p:nvGrpSpPr>
        <p:grpSpPr>
          <a:xfrm>
            <a:off x="6400800" y="361950"/>
            <a:ext cx="1140806" cy="1080215"/>
            <a:chOff x="3963749" y="540574"/>
            <a:chExt cx="1216471" cy="1151860"/>
          </a:xfrm>
        </p:grpSpPr>
        <p:sp>
          <p:nvSpPr>
            <p:cNvPr id="51" name="Google Shape;1497;p46"/>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98;p46"/>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ppt_w</p:attrName>
                                        </p:attrNameLst>
                                      </p:cBhvr>
                                      <p:tavLst>
                                        <p:tav tm="0">
                                          <p:val>
                                            <p:strVal val="0"/>
                                          </p:val>
                                        </p:tav>
                                        <p:tav tm="100000">
                                          <p:val>
                                            <p:strVal val="#ppt_w"/>
                                          </p:val>
                                        </p:tav>
                                      </p:tavLst>
                                    </p:anim>
                                    <p:anim calcmode="lin" valueType="num">
                                      <p:cBhvr additive="base">
                                        <p:cTn id="8" dur="500"/>
                                        <p:tgtEl>
                                          <p:spTgt spid="5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8" name="Google Shape;1638;p49"/>
          <p:cNvSpPr txBox="1">
            <a:spLocks noGrp="1"/>
          </p:cNvSpPr>
          <p:nvPr>
            <p:ph type="subTitle" idx="1"/>
          </p:nvPr>
        </p:nvSpPr>
        <p:spPr>
          <a:xfrm>
            <a:off x="1981147" y="1790462"/>
            <a:ext cx="5181599" cy="2283000"/>
          </a:xfrm>
          <a:prstGeom prst="rect">
            <a:avLst/>
          </a:prstGeom>
        </p:spPr>
        <p:txBody>
          <a:bodyPr spcFirstLastPara="1" wrap="square" lIns="91425" tIns="91425" rIns="91425" bIns="91425" anchor="ctr" anchorCtr="0">
            <a:noAutofit/>
          </a:bodyPr>
          <a:lstStyle/>
          <a:p>
            <a:pPr algn="l"/>
            <a:r>
              <a:rPr lang="en-US" dirty="0">
                <a:solidFill>
                  <a:srgbClr val="FFFF00"/>
                </a:solidFill>
                <a:latin typeface="Times New Roman" pitchFamily="18" charset="0"/>
                <a:cs typeface="Times New Roman" pitchFamily="18" charset="0"/>
              </a:rPr>
              <a:t>	- Lo lắng là một trạng thái cảm xúc, thường gắn với vấn đề nào đó chưa được giải quyết hoặc đánh giá quá mức vấn đề xảy ra. </a:t>
            </a:r>
          </a:p>
          <a:p>
            <a:pPr algn="l"/>
            <a:r>
              <a:rPr lang="en-US" dirty="0">
                <a:solidFill>
                  <a:srgbClr val="FFFF00"/>
                </a:solidFill>
                <a:latin typeface="Times New Roman" pitchFamily="18" charset="0"/>
                <a:cs typeface="Times New Roman" pitchFamily="18" charset="0"/>
              </a:rPr>
              <a:t>	- </a:t>
            </a:r>
            <a:r>
              <a:rPr lang="en-US" dirty="0" err="1">
                <a:solidFill>
                  <a:srgbClr val="FFFF00"/>
                </a:solidFill>
                <a:latin typeface="Times New Roman" pitchFamily="18" charset="0"/>
                <a:cs typeface="Times New Roman" pitchFamily="18" charset="0"/>
              </a:rPr>
              <a:t>Để</a:t>
            </a:r>
            <a:r>
              <a:rPr lang="en-US" dirty="0">
                <a:solidFill>
                  <a:srgbClr val="FFFF00"/>
                </a:solidFill>
                <a:latin typeface="Times New Roman" pitchFamily="18" charset="0"/>
                <a:cs typeface="Times New Roman" pitchFamily="18" charset="0"/>
              </a:rPr>
              <a:t> giảm lo lắng, chúng ta cần phải giải quyết những nguyên nhân tạo ra sự lo lắng hoặc điêu chỉnh nhận thúc và cảm xúc của bản thân.”</a:t>
            </a:r>
          </a:p>
        </p:txBody>
      </p:sp>
      <p:sp>
        <p:nvSpPr>
          <p:cNvPr id="1639" name="Google Shape;1639;p49"/>
          <p:cNvSpPr/>
          <p:nvPr/>
        </p:nvSpPr>
        <p:spPr>
          <a:xfrm rot="10800000">
            <a:off x="3258477" y="4083547"/>
            <a:ext cx="2626942" cy="63799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9"/>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3" name="Google Shape;1643;p49"/>
          <p:cNvGrpSpPr/>
          <p:nvPr/>
        </p:nvGrpSpPr>
        <p:grpSpPr>
          <a:xfrm>
            <a:off x="153671" y="90047"/>
            <a:ext cx="493797" cy="446228"/>
            <a:chOff x="2679436" y="3270400"/>
            <a:chExt cx="752625" cy="689795"/>
          </a:xfrm>
        </p:grpSpPr>
        <p:sp>
          <p:nvSpPr>
            <p:cNvPr id="1644" name="Google Shape;1644;p49"/>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9"/>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9"/>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9"/>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8" name="Google Shape;1648;p49">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649" name="Google Shape;1649;p49"/>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9">
            <a:hlinkClick r:id="rId4"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Back</a:t>
            </a:r>
            <a:endParaRPr>
              <a:solidFill>
                <a:srgbClr val="FFFFFF"/>
              </a:solidFill>
              <a:latin typeface="Nunito"/>
              <a:ea typeface="Nunito"/>
              <a:cs typeface="Nunito"/>
              <a:sym typeface="Nunito"/>
            </a:endParaRPr>
          </a:p>
        </p:txBody>
      </p:sp>
      <p:sp>
        <p:nvSpPr>
          <p:cNvPr id="19" name="TextBox 18"/>
          <p:cNvSpPr txBox="1"/>
          <p:nvPr/>
        </p:nvSpPr>
        <p:spPr>
          <a:xfrm>
            <a:off x="989554" y="519422"/>
            <a:ext cx="6628738" cy="769441"/>
          </a:xfrm>
          <a:prstGeom prst="rect">
            <a:avLst/>
          </a:prstGeom>
          <a:noFill/>
        </p:spPr>
        <p:txBody>
          <a:bodyPr wrap="none" rtlCol="0">
            <a:spAutoFit/>
          </a:bodyPr>
          <a:lstStyle/>
          <a:p>
            <a:r>
              <a:rPr lang="en-US" sz="4400" b="1" i="1" dirty="0">
                <a:latin typeface="Times New Roman" pitchFamily="18" charset="0"/>
                <a:cs typeface="Times New Roman" pitchFamily="18" charset="0"/>
              </a:rPr>
              <a:t>Luyện tập kiểm soát lo lắng</a:t>
            </a:r>
            <a:endParaRPr lang="en-US" sz="4400" b="1"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36" name="Google Shape;1534;p47">
            <a:extLst>
              <a:ext uri="{FF2B5EF4-FFF2-40B4-BE49-F238E27FC236}">
                <a16:creationId xmlns:a16="http://schemas.microsoft.com/office/drawing/2014/main" id="{D2B35C33-4EE5-4D8C-A882-93F9DD7459C5}"/>
              </a:ext>
            </a:extLst>
          </p:cNvPr>
          <p:cNvSpPr/>
          <p:nvPr/>
        </p:nvSpPr>
        <p:spPr>
          <a:xfrm rot="10800000">
            <a:off x="2987892" y="2658790"/>
            <a:ext cx="5826923" cy="2277548"/>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4;p47">
            <a:extLst>
              <a:ext uri="{FF2B5EF4-FFF2-40B4-BE49-F238E27FC236}">
                <a16:creationId xmlns:a16="http://schemas.microsoft.com/office/drawing/2014/main" id="{44A61BF5-B54A-456D-8DAB-C93A0F5024E1}"/>
              </a:ext>
            </a:extLst>
          </p:cNvPr>
          <p:cNvSpPr/>
          <p:nvPr/>
        </p:nvSpPr>
        <p:spPr>
          <a:xfrm rot="10800000">
            <a:off x="817532" y="235758"/>
            <a:ext cx="6227944" cy="2228201"/>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0"/>
          <p:cNvSpPr/>
          <p:nvPr/>
        </p:nvSpPr>
        <p:spPr>
          <a:xfrm>
            <a:off x="180186" y="3704645"/>
            <a:ext cx="1946286" cy="1321300"/>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0" name="Google Shape;1710;p50"/>
          <p:cNvGrpSpPr/>
          <p:nvPr/>
        </p:nvGrpSpPr>
        <p:grpSpPr>
          <a:xfrm>
            <a:off x="-124614" y="3216195"/>
            <a:ext cx="2333196" cy="1117851"/>
            <a:chOff x="238125" y="983825"/>
            <a:chExt cx="7342900" cy="3689200"/>
          </a:xfrm>
        </p:grpSpPr>
        <p:sp>
          <p:nvSpPr>
            <p:cNvPr id="1711" name="Google Shape;1711;p50"/>
            <p:cNvSpPr/>
            <p:nvPr/>
          </p:nvSpPr>
          <p:spPr>
            <a:xfrm>
              <a:off x="2310425" y="983825"/>
              <a:ext cx="3472325" cy="3689200"/>
            </a:xfrm>
            <a:custGeom>
              <a:avLst/>
              <a:gdLst/>
              <a:ahLst/>
              <a:cxnLst/>
              <a:rect l="l" t="t" r="r" b="b"/>
              <a:pathLst>
                <a:path w="138893" h="147568" extrusionOk="0">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0"/>
            <p:cNvSpPr/>
            <p:nvPr/>
          </p:nvSpPr>
          <p:spPr>
            <a:xfrm>
              <a:off x="4623750" y="1077925"/>
              <a:ext cx="1016750" cy="1159175"/>
            </a:xfrm>
            <a:custGeom>
              <a:avLst/>
              <a:gdLst/>
              <a:ahLst/>
              <a:cxnLst/>
              <a:rect l="l" t="t" r="r" b="b"/>
              <a:pathLst>
                <a:path w="40670" h="46367" extrusionOk="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0"/>
            <p:cNvSpPr/>
            <p:nvPr/>
          </p:nvSpPr>
          <p:spPr>
            <a:xfrm>
              <a:off x="4950200" y="1077925"/>
              <a:ext cx="405800" cy="387400"/>
            </a:xfrm>
            <a:custGeom>
              <a:avLst/>
              <a:gdLst/>
              <a:ahLst/>
              <a:cxnLst/>
              <a:rect l="l" t="t" r="r" b="b"/>
              <a:pathLst>
                <a:path w="16232" h="15496" extrusionOk="0">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0"/>
            <p:cNvSpPr/>
            <p:nvPr/>
          </p:nvSpPr>
          <p:spPr>
            <a:xfrm>
              <a:off x="238125" y="3031775"/>
              <a:ext cx="6571725" cy="701650"/>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0"/>
            <p:cNvSpPr/>
            <p:nvPr/>
          </p:nvSpPr>
          <p:spPr>
            <a:xfrm>
              <a:off x="5284100" y="1009700"/>
              <a:ext cx="2296925" cy="1228675"/>
            </a:xfrm>
            <a:custGeom>
              <a:avLst/>
              <a:gdLst/>
              <a:ahLst/>
              <a:cxnLst/>
              <a:rect l="l" t="t" r="r" b="b"/>
              <a:pathLst>
                <a:path w="91877" h="49147" extrusionOk="0">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0"/>
            <p:cNvSpPr/>
            <p:nvPr/>
          </p:nvSpPr>
          <p:spPr>
            <a:xfrm>
              <a:off x="5308075" y="1471725"/>
              <a:ext cx="1972000" cy="750175"/>
            </a:xfrm>
            <a:custGeom>
              <a:avLst/>
              <a:gdLst/>
              <a:ahLst/>
              <a:cxnLst/>
              <a:rect l="l" t="t" r="r" b="b"/>
              <a:pathLst>
                <a:path w="78880" h="30007" extrusionOk="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0"/>
            <p:cNvSpPr/>
            <p:nvPr/>
          </p:nvSpPr>
          <p:spPr>
            <a:xfrm>
              <a:off x="6751500" y="1598700"/>
              <a:ext cx="615425" cy="639675"/>
            </a:xfrm>
            <a:custGeom>
              <a:avLst/>
              <a:gdLst/>
              <a:ahLst/>
              <a:cxnLst/>
              <a:rect l="l" t="t" r="r" b="b"/>
              <a:pathLst>
                <a:path w="24617" h="25587" extrusionOk="0">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0"/>
            <p:cNvSpPr/>
            <p:nvPr/>
          </p:nvSpPr>
          <p:spPr>
            <a:xfrm>
              <a:off x="6866775" y="1775675"/>
              <a:ext cx="413300" cy="446225"/>
            </a:xfrm>
            <a:custGeom>
              <a:avLst/>
              <a:gdLst/>
              <a:ahLst/>
              <a:cxnLst/>
              <a:rect l="l" t="t" r="r" b="b"/>
              <a:pathLst>
                <a:path w="16532" h="17849" extrusionOk="0">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0"/>
            <p:cNvSpPr/>
            <p:nvPr/>
          </p:nvSpPr>
          <p:spPr>
            <a:xfrm>
              <a:off x="5284100" y="1049475"/>
              <a:ext cx="161750" cy="422275"/>
            </a:xfrm>
            <a:custGeom>
              <a:avLst/>
              <a:gdLst/>
              <a:ahLst/>
              <a:cxnLst/>
              <a:rect l="l" t="t" r="r" b="b"/>
              <a:pathLst>
                <a:path w="6470" h="16891" extrusionOk="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0"/>
            <p:cNvSpPr/>
            <p:nvPr/>
          </p:nvSpPr>
          <p:spPr>
            <a:xfrm>
              <a:off x="5309550" y="1473200"/>
              <a:ext cx="302500" cy="277050"/>
            </a:xfrm>
            <a:custGeom>
              <a:avLst/>
              <a:gdLst/>
              <a:ahLst/>
              <a:cxnLst/>
              <a:rect l="l" t="t" r="r" b="b"/>
              <a:pathLst>
                <a:path w="12100" h="11082" extrusionOk="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0"/>
            <p:cNvSpPr/>
            <p:nvPr/>
          </p:nvSpPr>
          <p:spPr>
            <a:xfrm>
              <a:off x="5113400" y="1198450"/>
              <a:ext cx="182700" cy="183450"/>
            </a:xfrm>
            <a:custGeom>
              <a:avLst/>
              <a:gdLst/>
              <a:ahLst/>
              <a:cxnLst/>
              <a:rect l="l" t="t" r="r" b="b"/>
              <a:pathLst>
                <a:path w="7308" h="7338" extrusionOk="0">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0"/>
            <p:cNvSpPr/>
            <p:nvPr/>
          </p:nvSpPr>
          <p:spPr>
            <a:xfrm>
              <a:off x="5140375" y="1243175"/>
              <a:ext cx="112300" cy="96800"/>
            </a:xfrm>
            <a:custGeom>
              <a:avLst/>
              <a:gdLst/>
              <a:ahLst/>
              <a:cxnLst/>
              <a:rect l="l" t="t" r="r" b="b"/>
              <a:pathLst>
                <a:path w="4492" h="3872" extrusionOk="0">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0"/>
            <p:cNvSpPr/>
            <p:nvPr/>
          </p:nvSpPr>
          <p:spPr>
            <a:xfrm>
              <a:off x="4280900" y="3179925"/>
              <a:ext cx="179700" cy="58650"/>
            </a:xfrm>
            <a:custGeom>
              <a:avLst/>
              <a:gdLst/>
              <a:ahLst/>
              <a:cxnLst/>
              <a:rect l="l" t="t" r="r" b="b"/>
              <a:pathLst>
                <a:path w="7188" h="2346" extrusionOk="0">
                  <a:moveTo>
                    <a:pt x="2269" y="1"/>
                  </a:moveTo>
                  <a:cubicBezTo>
                    <a:pt x="1322" y="1"/>
                    <a:pt x="488" y="241"/>
                    <a:pt x="0" y="729"/>
                  </a:cubicBezTo>
                  <a:lnTo>
                    <a:pt x="7188" y="2346"/>
                  </a:lnTo>
                  <a:cubicBezTo>
                    <a:pt x="6105" y="799"/>
                    <a:pt x="3997" y="1"/>
                    <a:pt x="2269" y="1"/>
                  </a:cubicBezTo>
                  <a:close/>
                </a:path>
              </a:pathLst>
            </a:custGeom>
            <a:solidFill>
              <a:srgbClr val="65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0"/>
            <p:cNvSpPr/>
            <p:nvPr/>
          </p:nvSpPr>
          <p:spPr>
            <a:xfrm>
              <a:off x="4168600" y="3077825"/>
              <a:ext cx="468675" cy="457925"/>
            </a:xfrm>
            <a:custGeom>
              <a:avLst/>
              <a:gdLst/>
              <a:ahLst/>
              <a:cxnLst/>
              <a:rect l="l" t="t" r="r" b="b"/>
              <a:pathLst>
                <a:path w="18747" h="18317" extrusionOk="0">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0"/>
            <p:cNvSpPr/>
            <p:nvPr/>
          </p:nvSpPr>
          <p:spPr>
            <a:xfrm>
              <a:off x="4861850" y="3310625"/>
              <a:ext cx="179725" cy="59725"/>
            </a:xfrm>
            <a:custGeom>
              <a:avLst/>
              <a:gdLst/>
              <a:ahLst/>
              <a:cxnLst/>
              <a:rect l="l" t="t" r="r" b="b"/>
              <a:pathLst>
                <a:path w="7189" h="2389" extrusionOk="0">
                  <a:moveTo>
                    <a:pt x="2280" y="0"/>
                  </a:moveTo>
                  <a:cubicBezTo>
                    <a:pt x="1351" y="0"/>
                    <a:pt x="521" y="233"/>
                    <a:pt x="1" y="711"/>
                  </a:cubicBezTo>
                  <a:lnTo>
                    <a:pt x="7188" y="2388"/>
                  </a:lnTo>
                  <a:cubicBezTo>
                    <a:pt x="6132" y="824"/>
                    <a:pt x="4030" y="0"/>
                    <a:pt x="2280" y="0"/>
                  </a:cubicBezTo>
                  <a:close/>
                </a:path>
              </a:pathLst>
            </a:custGeom>
            <a:solidFill>
              <a:srgbClr val="65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0"/>
            <p:cNvSpPr/>
            <p:nvPr/>
          </p:nvSpPr>
          <p:spPr>
            <a:xfrm>
              <a:off x="4751050" y="3209275"/>
              <a:ext cx="467200" cy="458225"/>
            </a:xfrm>
            <a:custGeom>
              <a:avLst/>
              <a:gdLst/>
              <a:ahLst/>
              <a:cxnLst/>
              <a:rect l="l" t="t" r="r" b="b"/>
              <a:pathLst>
                <a:path w="18688" h="18329" extrusionOk="0">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8" name="Google Shape;1728;p50">
            <a:hlinkClick r:id="rId3" action="ppaction://hlinksldjump"/>
          </p:cNvPr>
          <p:cNvSpPr txBox="1"/>
          <p:nvPr/>
        </p:nvSpPr>
        <p:spPr>
          <a:xfrm>
            <a:off x="960045" y="489522"/>
            <a:ext cx="6069978" cy="1822200"/>
          </a:xfrm>
          <a:prstGeom prst="rect">
            <a:avLst/>
          </a:prstGeom>
          <a:noFill/>
          <a:ln>
            <a:noFill/>
          </a:ln>
        </p:spPr>
        <p:txBody>
          <a:bodyPr spcFirstLastPara="1" wrap="square" lIns="91425" tIns="91425" rIns="91425" bIns="91425" anchor="ctr" anchorCtr="0">
            <a:noAutofit/>
          </a:bodyPr>
          <a:lstStyle/>
          <a:p>
            <a:pPr algn="ctr">
              <a:lnSpc>
                <a:spcPct val="150000"/>
              </a:lnSpc>
            </a:pPr>
            <a:r>
              <a:rPr lang="en-US" sz="2800" b="1" dirty="0" err="1">
                <a:solidFill>
                  <a:srgbClr val="FFFF00"/>
                </a:solidFill>
                <a:latin typeface="Times New Roman" pitchFamily="18" charset="0"/>
                <a:cs typeface="Times New Roman" pitchFamily="18" charset="0"/>
              </a:rPr>
              <a:t>Nhóm</a:t>
            </a:r>
            <a:r>
              <a:rPr lang="en-US" sz="2800" b="1" dirty="0">
                <a:solidFill>
                  <a:srgbClr val="FFFF00"/>
                </a:solidFill>
                <a:latin typeface="Times New Roman" pitchFamily="18" charset="0"/>
                <a:cs typeface="Times New Roman" pitchFamily="18" charset="0"/>
              </a:rPr>
              <a:t> 1-2-3 giải quyết vấn đề: Lo lắng vì đến lớp không có bạn chơi cùng. </a:t>
            </a:r>
          </a:p>
          <a:p>
            <a:pPr algn="ctr">
              <a:lnSpc>
                <a:spcPct val="150000"/>
              </a:lnSpc>
            </a:pPr>
            <a:r>
              <a:rPr lang="en-US" sz="2800" b="1" dirty="0">
                <a:solidFill>
                  <a:srgbClr val="FFFF00"/>
                </a:solidFill>
                <a:latin typeface="Times New Roman" pitchFamily="18" charset="0"/>
                <a:cs typeface="Times New Roman" pitchFamily="18" charset="0"/>
              </a:rPr>
              <a:t>(Làm gì để bạn chơi với </a:t>
            </a:r>
            <a:r>
              <a:rPr lang="en-US" sz="2800" b="1" dirty="0" err="1">
                <a:solidFill>
                  <a:srgbClr val="FFFF00"/>
                </a:solidFill>
                <a:latin typeface="Times New Roman" pitchFamily="18" charset="0"/>
                <a:cs typeface="Times New Roman" pitchFamily="18" charset="0"/>
              </a:rPr>
              <a:t>mình</a:t>
            </a:r>
            <a:r>
              <a:rPr lang="en-US" sz="2800" b="1" dirty="0">
                <a:solidFill>
                  <a:srgbClr val="FFFF00"/>
                </a:solidFill>
                <a:latin typeface="Times New Roman" pitchFamily="18" charset="0"/>
                <a:cs typeface="Times New Roman" pitchFamily="18" charset="0"/>
              </a:rPr>
              <a:t>?)</a:t>
            </a:r>
          </a:p>
        </p:txBody>
      </p:sp>
      <p:sp>
        <p:nvSpPr>
          <p:cNvPr id="1734" name="Google Shape;1734;p50"/>
          <p:cNvSpPr/>
          <p:nvPr/>
        </p:nvSpPr>
        <p:spPr>
          <a:xfrm>
            <a:off x="78832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0">
            <a:hlinkClick r:id="rId4" action="ppaction://hlinksldjump"/>
          </p:cNvPr>
          <p:cNvSpPr txBox="1"/>
          <p:nvPr/>
        </p:nvSpPr>
        <p:spPr>
          <a:xfrm>
            <a:off x="78832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Next</a:t>
            </a:r>
            <a:endParaRPr>
              <a:solidFill>
                <a:srgbClr val="FFFFFF"/>
              </a:solidFill>
              <a:latin typeface="Nunito"/>
              <a:ea typeface="Nunito"/>
              <a:cs typeface="Nunito"/>
              <a:sym typeface="Nunito"/>
            </a:endParaRPr>
          </a:p>
        </p:txBody>
      </p:sp>
      <p:sp>
        <p:nvSpPr>
          <p:cNvPr id="1736" name="Google Shape;1736;p50"/>
          <p:cNvSpPr txBox="1">
            <a:spLocks noGrp="1"/>
          </p:cNvSpPr>
          <p:nvPr>
            <p:ph type="title"/>
          </p:nvPr>
        </p:nvSpPr>
        <p:spPr>
          <a:xfrm>
            <a:off x="1060236" y="4060289"/>
            <a:ext cx="1934100" cy="59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Toucan </a:t>
            </a:r>
            <a:endParaRPr/>
          </a:p>
        </p:txBody>
      </p:sp>
      <p:sp>
        <p:nvSpPr>
          <p:cNvPr id="1737" name="Google Shape;1737;p50"/>
          <p:cNvSpPr/>
          <p:nvPr/>
        </p:nvSpPr>
        <p:spPr>
          <a:xfrm>
            <a:off x="-124288" y="-99200"/>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8" name="Google Shape;1738;p50"/>
          <p:cNvGrpSpPr/>
          <p:nvPr/>
        </p:nvGrpSpPr>
        <p:grpSpPr>
          <a:xfrm>
            <a:off x="98233" y="179322"/>
            <a:ext cx="493797" cy="446228"/>
            <a:chOff x="2679436" y="3270400"/>
            <a:chExt cx="752625" cy="689795"/>
          </a:xfrm>
        </p:grpSpPr>
        <p:sp>
          <p:nvSpPr>
            <p:cNvPr id="1739" name="Google Shape;1739;p50"/>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0"/>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0"/>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0"/>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3" name="Google Shape;1743;p50">
            <a:hlinkClick r:id="rId5" action="ppaction://hlinksldjump"/>
          </p:cNvPr>
          <p:cNvSpPr txBox="1"/>
          <p:nvPr/>
        </p:nvSpPr>
        <p:spPr>
          <a:xfrm>
            <a:off x="-63988" y="57150"/>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91" name="TextBox 90"/>
          <p:cNvSpPr txBox="1"/>
          <p:nvPr/>
        </p:nvSpPr>
        <p:spPr>
          <a:xfrm>
            <a:off x="2855086" y="2692381"/>
            <a:ext cx="6218369" cy="2277547"/>
          </a:xfrm>
          <a:prstGeom prst="rect">
            <a:avLst/>
          </a:prstGeom>
          <a:noFill/>
        </p:spPr>
        <p:txBody>
          <a:bodyPr wrap="square" rtlCol="0">
            <a:spAutoFit/>
          </a:bodyPr>
          <a:lstStyle/>
          <a:p>
            <a:pPr algn="ctr">
              <a:lnSpc>
                <a:spcPct val="150000"/>
              </a:lnSpc>
            </a:pPr>
            <a:r>
              <a:rPr lang="en-US" sz="3200" b="1" dirty="0">
                <a:solidFill>
                  <a:srgbClr val="FFFF00"/>
                </a:solidFill>
                <a:latin typeface="Times New Roman" pitchFamily="18" charset="0"/>
                <a:cs typeface="Times New Roman" pitchFamily="18" charset="0"/>
              </a:rPr>
              <a:t>Nhóm 4,5,6 giải quyết vấn đề: </a:t>
            </a:r>
          </a:p>
          <a:p>
            <a:pPr algn="ctr"/>
            <a:r>
              <a:rPr lang="en-US" sz="3200" b="1" dirty="0">
                <a:solidFill>
                  <a:srgbClr val="FFFF00"/>
                </a:solidFill>
                <a:latin typeface="Times New Roman" pitchFamily="18" charset="0"/>
                <a:cs typeface="Times New Roman" pitchFamily="18" charset="0"/>
              </a:rPr>
              <a:t>Lo sợ bị bắt nạt ở lớp. </a:t>
            </a:r>
          </a:p>
          <a:p>
            <a:pPr algn="ctr">
              <a:lnSpc>
                <a:spcPct val="150000"/>
              </a:lnSpc>
            </a:pPr>
            <a:r>
              <a:rPr lang="en-US" sz="3200" b="1" dirty="0">
                <a:solidFill>
                  <a:srgbClr val="FFFF00"/>
                </a:solidFill>
                <a:latin typeface="Times New Roman" pitchFamily="18" charset="0"/>
                <a:cs typeface="Times New Roman" pitchFamily="18" charset="0"/>
              </a:rPr>
              <a:t>(</a:t>
            </a:r>
            <a:r>
              <a:rPr lang="en-US" sz="3200" b="1" dirty="0" err="1">
                <a:solidFill>
                  <a:srgbClr val="FFFF00"/>
                </a:solidFill>
                <a:latin typeface="Times New Roman" pitchFamily="18" charset="0"/>
                <a:cs typeface="Times New Roman" pitchFamily="18" charset="0"/>
              </a:rPr>
              <a:t>Làm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gì</a:t>
            </a:r>
            <a:r>
              <a:rPr lang="en-US" sz="3200" b="1" dirty="0">
                <a:solidFill>
                  <a:srgbClr val="FFFF00"/>
                </a:solidFill>
                <a:latin typeface="Times New Roman" pitchFamily="18" charset="0"/>
                <a:cs typeface="Times New Roman" pitchFamily="18" charset="0"/>
              </a:rPr>
              <a:t> để không bị bắt </a:t>
            </a:r>
            <a:r>
              <a:rPr lang="en-US" sz="3200" b="1" dirty="0" err="1">
                <a:solidFill>
                  <a:srgbClr val="FFFF00"/>
                </a:solidFill>
                <a:latin typeface="Times New Roman" pitchFamily="18" charset="0"/>
                <a:cs typeface="Times New Roman" pitchFamily="18" charset="0"/>
              </a:rPr>
              <a:t>nạt</a:t>
            </a:r>
            <a:r>
              <a:rPr lang="en-US" sz="3200" b="1" dirty="0">
                <a:solidFill>
                  <a:srgbClr val="FFFF00"/>
                </a:solidFill>
                <a:latin typeface="Times New Roman" pitchFamily="18" charset="0"/>
                <a:cs typeface="Times New Roman" pitchFamily="18" charset="0"/>
              </a:rPr>
              <a:t>?)</a:t>
            </a:r>
          </a:p>
          <a:p>
            <a:endParaRPr lang="en-US" dirty="0">
              <a:solidFill>
                <a:schemeClr val="tx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51"/>
          <p:cNvSpPr/>
          <p:nvPr/>
        </p:nvSpPr>
        <p:spPr>
          <a:xfrm rot="10800000">
            <a:off x="3863294" y="853100"/>
            <a:ext cx="4800730" cy="37338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1"/>
          <p:cNvSpPr txBox="1">
            <a:spLocks noGrp="1"/>
          </p:cNvSpPr>
          <p:nvPr>
            <p:ph type="title"/>
          </p:nvPr>
        </p:nvSpPr>
        <p:spPr>
          <a:xfrm>
            <a:off x="-2286000" y="458690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Toucan</a:t>
            </a:r>
            <a:endParaRPr dirty="0"/>
          </a:p>
        </p:txBody>
      </p:sp>
      <p:sp>
        <p:nvSpPr>
          <p:cNvPr id="1750" name="Google Shape;1750;p51"/>
          <p:cNvSpPr txBox="1">
            <a:spLocks noGrp="1"/>
          </p:cNvSpPr>
          <p:nvPr>
            <p:ph type="body" idx="1"/>
          </p:nvPr>
        </p:nvSpPr>
        <p:spPr>
          <a:xfrm>
            <a:off x="3895863" y="1883349"/>
            <a:ext cx="4666266" cy="1586400"/>
          </a:xfrm>
          <a:prstGeom prst="rect">
            <a:avLst/>
          </a:prstGeom>
        </p:spPr>
        <p:txBody>
          <a:bodyPr spcFirstLastPara="1" wrap="square" lIns="91425" tIns="91425" rIns="91425" bIns="91425" anchor="ctr" anchorCtr="0">
            <a:noAutofit/>
          </a:bodyPr>
          <a:lstStyle/>
          <a:p>
            <a:pPr algn="l">
              <a:lnSpc>
                <a:spcPct val="150000"/>
              </a:lnSpc>
              <a:buNone/>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Kiểm</a:t>
            </a:r>
            <a:r>
              <a:rPr lang="en-US" sz="2400" b="1" i="1" dirty="0">
                <a:latin typeface="Times New Roman" pitchFamily="18" charset="0"/>
                <a:cs typeface="Times New Roman" pitchFamily="18" charset="0"/>
              </a:rPr>
              <a:t> soát lo lắng là một trong những kĩ năng điều chỉnh cảm xúc mà mỗi cá nhân cần rèn luyện mới có. Lo lắng làm ta bất an. Biết kiểm soát lo lắng sẽ thấy bình yên trong tâm trí.</a:t>
            </a:r>
            <a:endParaRPr lang="en-US" sz="2400" b="1" dirty="0">
              <a:latin typeface="Times New Roman" pitchFamily="18" charset="0"/>
              <a:cs typeface="Times New Roman" pitchFamily="18" charset="0"/>
            </a:endParaRPr>
          </a:p>
        </p:txBody>
      </p:sp>
      <p:sp>
        <p:nvSpPr>
          <p:cNvPr id="1751" name="Google Shape;1751;p51"/>
          <p:cNvSpPr/>
          <p:nvPr/>
        </p:nvSpPr>
        <p:spPr>
          <a:xfrm>
            <a:off x="1288189" y="2535135"/>
            <a:ext cx="2521811" cy="2119915"/>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2" name="Google Shape;1752;p51"/>
          <p:cNvGrpSpPr/>
          <p:nvPr/>
        </p:nvGrpSpPr>
        <p:grpSpPr>
          <a:xfrm>
            <a:off x="-83725" y="2917557"/>
            <a:ext cx="3673179" cy="1686443"/>
            <a:chOff x="-1023107" y="983825"/>
            <a:chExt cx="8604132" cy="3689200"/>
          </a:xfrm>
        </p:grpSpPr>
        <p:sp>
          <p:nvSpPr>
            <p:cNvPr id="1753" name="Google Shape;1753;p51"/>
            <p:cNvSpPr/>
            <p:nvPr/>
          </p:nvSpPr>
          <p:spPr>
            <a:xfrm>
              <a:off x="2310425" y="983825"/>
              <a:ext cx="3472325" cy="3689200"/>
            </a:xfrm>
            <a:custGeom>
              <a:avLst/>
              <a:gdLst/>
              <a:ahLst/>
              <a:cxnLst/>
              <a:rect l="l" t="t" r="r" b="b"/>
              <a:pathLst>
                <a:path w="138893" h="147568" extrusionOk="0">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1"/>
            <p:cNvSpPr/>
            <p:nvPr/>
          </p:nvSpPr>
          <p:spPr>
            <a:xfrm>
              <a:off x="4623750" y="1077925"/>
              <a:ext cx="1016750" cy="1159175"/>
            </a:xfrm>
            <a:custGeom>
              <a:avLst/>
              <a:gdLst/>
              <a:ahLst/>
              <a:cxnLst/>
              <a:rect l="l" t="t" r="r" b="b"/>
              <a:pathLst>
                <a:path w="40670" h="46367" extrusionOk="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1"/>
            <p:cNvSpPr/>
            <p:nvPr/>
          </p:nvSpPr>
          <p:spPr>
            <a:xfrm>
              <a:off x="4950200" y="1077925"/>
              <a:ext cx="405800" cy="387400"/>
            </a:xfrm>
            <a:custGeom>
              <a:avLst/>
              <a:gdLst/>
              <a:ahLst/>
              <a:cxnLst/>
              <a:rect l="l" t="t" r="r" b="b"/>
              <a:pathLst>
                <a:path w="16232" h="15496" extrusionOk="0">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1"/>
            <p:cNvSpPr/>
            <p:nvPr/>
          </p:nvSpPr>
          <p:spPr>
            <a:xfrm>
              <a:off x="-1023107" y="2849290"/>
              <a:ext cx="6571725" cy="701650"/>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1"/>
            <p:cNvSpPr/>
            <p:nvPr/>
          </p:nvSpPr>
          <p:spPr>
            <a:xfrm>
              <a:off x="5284100" y="1009700"/>
              <a:ext cx="2296925" cy="1228675"/>
            </a:xfrm>
            <a:custGeom>
              <a:avLst/>
              <a:gdLst/>
              <a:ahLst/>
              <a:cxnLst/>
              <a:rect l="l" t="t" r="r" b="b"/>
              <a:pathLst>
                <a:path w="91877" h="49147" extrusionOk="0">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1"/>
            <p:cNvSpPr/>
            <p:nvPr/>
          </p:nvSpPr>
          <p:spPr>
            <a:xfrm>
              <a:off x="5308075" y="1471725"/>
              <a:ext cx="1972000" cy="750175"/>
            </a:xfrm>
            <a:custGeom>
              <a:avLst/>
              <a:gdLst/>
              <a:ahLst/>
              <a:cxnLst/>
              <a:rect l="l" t="t" r="r" b="b"/>
              <a:pathLst>
                <a:path w="78880" h="30007" extrusionOk="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1"/>
            <p:cNvSpPr/>
            <p:nvPr/>
          </p:nvSpPr>
          <p:spPr>
            <a:xfrm>
              <a:off x="6751500" y="1598700"/>
              <a:ext cx="615425" cy="639675"/>
            </a:xfrm>
            <a:custGeom>
              <a:avLst/>
              <a:gdLst/>
              <a:ahLst/>
              <a:cxnLst/>
              <a:rect l="l" t="t" r="r" b="b"/>
              <a:pathLst>
                <a:path w="24617" h="25587" extrusionOk="0">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1"/>
            <p:cNvSpPr/>
            <p:nvPr/>
          </p:nvSpPr>
          <p:spPr>
            <a:xfrm>
              <a:off x="6866775" y="1775675"/>
              <a:ext cx="413300" cy="446225"/>
            </a:xfrm>
            <a:custGeom>
              <a:avLst/>
              <a:gdLst/>
              <a:ahLst/>
              <a:cxnLst/>
              <a:rect l="l" t="t" r="r" b="b"/>
              <a:pathLst>
                <a:path w="16532" h="17849" extrusionOk="0">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1"/>
            <p:cNvSpPr/>
            <p:nvPr/>
          </p:nvSpPr>
          <p:spPr>
            <a:xfrm>
              <a:off x="5284100" y="1049475"/>
              <a:ext cx="161750" cy="422275"/>
            </a:xfrm>
            <a:custGeom>
              <a:avLst/>
              <a:gdLst/>
              <a:ahLst/>
              <a:cxnLst/>
              <a:rect l="l" t="t" r="r" b="b"/>
              <a:pathLst>
                <a:path w="6470" h="16891" extrusionOk="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1"/>
            <p:cNvSpPr/>
            <p:nvPr/>
          </p:nvSpPr>
          <p:spPr>
            <a:xfrm>
              <a:off x="5309550" y="1473200"/>
              <a:ext cx="302500" cy="277050"/>
            </a:xfrm>
            <a:custGeom>
              <a:avLst/>
              <a:gdLst/>
              <a:ahLst/>
              <a:cxnLst/>
              <a:rect l="l" t="t" r="r" b="b"/>
              <a:pathLst>
                <a:path w="12100" h="11082" extrusionOk="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1"/>
            <p:cNvSpPr/>
            <p:nvPr/>
          </p:nvSpPr>
          <p:spPr>
            <a:xfrm>
              <a:off x="5113400" y="1198450"/>
              <a:ext cx="182700" cy="183450"/>
            </a:xfrm>
            <a:custGeom>
              <a:avLst/>
              <a:gdLst/>
              <a:ahLst/>
              <a:cxnLst/>
              <a:rect l="l" t="t" r="r" b="b"/>
              <a:pathLst>
                <a:path w="7308" h="7338" extrusionOk="0">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1"/>
            <p:cNvSpPr/>
            <p:nvPr/>
          </p:nvSpPr>
          <p:spPr>
            <a:xfrm>
              <a:off x="5140375" y="1243175"/>
              <a:ext cx="112300" cy="96800"/>
            </a:xfrm>
            <a:custGeom>
              <a:avLst/>
              <a:gdLst/>
              <a:ahLst/>
              <a:cxnLst/>
              <a:rect l="l" t="t" r="r" b="b"/>
              <a:pathLst>
                <a:path w="4492" h="3872" extrusionOk="0">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1"/>
            <p:cNvSpPr/>
            <p:nvPr/>
          </p:nvSpPr>
          <p:spPr>
            <a:xfrm>
              <a:off x="4280900" y="3179925"/>
              <a:ext cx="179700" cy="58650"/>
            </a:xfrm>
            <a:custGeom>
              <a:avLst/>
              <a:gdLst/>
              <a:ahLst/>
              <a:cxnLst/>
              <a:rect l="l" t="t" r="r" b="b"/>
              <a:pathLst>
                <a:path w="7188" h="2346" extrusionOk="0">
                  <a:moveTo>
                    <a:pt x="2269" y="1"/>
                  </a:moveTo>
                  <a:cubicBezTo>
                    <a:pt x="1322" y="1"/>
                    <a:pt x="488" y="241"/>
                    <a:pt x="0" y="729"/>
                  </a:cubicBezTo>
                  <a:lnTo>
                    <a:pt x="7188" y="2346"/>
                  </a:lnTo>
                  <a:cubicBezTo>
                    <a:pt x="6105" y="799"/>
                    <a:pt x="3997" y="1"/>
                    <a:pt x="2269" y="1"/>
                  </a:cubicBezTo>
                  <a:close/>
                </a:path>
              </a:pathLst>
            </a:custGeom>
            <a:solidFill>
              <a:srgbClr val="65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1"/>
            <p:cNvSpPr/>
            <p:nvPr/>
          </p:nvSpPr>
          <p:spPr>
            <a:xfrm>
              <a:off x="4168600" y="3077825"/>
              <a:ext cx="468675" cy="457925"/>
            </a:xfrm>
            <a:custGeom>
              <a:avLst/>
              <a:gdLst/>
              <a:ahLst/>
              <a:cxnLst/>
              <a:rect l="l" t="t" r="r" b="b"/>
              <a:pathLst>
                <a:path w="18747" h="18317" extrusionOk="0">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1"/>
            <p:cNvSpPr/>
            <p:nvPr/>
          </p:nvSpPr>
          <p:spPr>
            <a:xfrm>
              <a:off x="4861850" y="3310625"/>
              <a:ext cx="179725" cy="59725"/>
            </a:xfrm>
            <a:custGeom>
              <a:avLst/>
              <a:gdLst/>
              <a:ahLst/>
              <a:cxnLst/>
              <a:rect l="l" t="t" r="r" b="b"/>
              <a:pathLst>
                <a:path w="7189" h="2389" extrusionOk="0">
                  <a:moveTo>
                    <a:pt x="2280" y="0"/>
                  </a:moveTo>
                  <a:cubicBezTo>
                    <a:pt x="1351" y="0"/>
                    <a:pt x="521" y="233"/>
                    <a:pt x="1" y="711"/>
                  </a:cubicBezTo>
                  <a:lnTo>
                    <a:pt x="7188" y="2388"/>
                  </a:lnTo>
                  <a:cubicBezTo>
                    <a:pt x="6132" y="824"/>
                    <a:pt x="4030" y="0"/>
                    <a:pt x="2280" y="0"/>
                  </a:cubicBezTo>
                  <a:close/>
                </a:path>
              </a:pathLst>
            </a:custGeom>
            <a:solidFill>
              <a:srgbClr val="65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1"/>
            <p:cNvSpPr/>
            <p:nvPr/>
          </p:nvSpPr>
          <p:spPr>
            <a:xfrm>
              <a:off x="4751050" y="3209275"/>
              <a:ext cx="467200" cy="458225"/>
            </a:xfrm>
            <a:custGeom>
              <a:avLst/>
              <a:gdLst/>
              <a:ahLst/>
              <a:cxnLst/>
              <a:rect l="l" t="t" r="r" b="b"/>
              <a:pathLst>
                <a:path w="18688" h="18329" extrusionOk="0">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9" name="Google Shape;1769;p51"/>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1">
            <a:hlinkClick r:id="rId3"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Next</a:t>
            </a:r>
            <a:endParaRPr>
              <a:solidFill>
                <a:srgbClr val="FFFFFF"/>
              </a:solidFill>
              <a:latin typeface="Nunito"/>
              <a:ea typeface="Nunito"/>
              <a:cs typeface="Nunito"/>
              <a:sym typeface="Nunito"/>
            </a:endParaRPr>
          </a:p>
        </p:txBody>
      </p:sp>
      <p:grpSp>
        <p:nvGrpSpPr>
          <p:cNvPr id="1771" name="Google Shape;1771;p51"/>
          <p:cNvGrpSpPr/>
          <p:nvPr/>
        </p:nvGrpSpPr>
        <p:grpSpPr>
          <a:xfrm>
            <a:off x="3257192" y="524695"/>
            <a:ext cx="1140806" cy="1080215"/>
            <a:chOff x="3963749" y="540574"/>
            <a:chExt cx="1216471" cy="1151860"/>
          </a:xfrm>
        </p:grpSpPr>
        <p:sp>
          <p:nvSpPr>
            <p:cNvPr id="1772" name="Google Shape;1772;p51"/>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1"/>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51"/>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5" name="Google Shape;1775;p51"/>
          <p:cNvGrpSpPr/>
          <p:nvPr/>
        </p:nvGrpSpPr>
        <p:grpSpPr>
          <a:xfrm>
            <a:off x="153671" y="90047"/>
            <a:ext cx="493797" cy="446228"/>
            <a:chOff x="2679436" y="3270400"/>
            <a:chExt cx="752625" cy="689795"/>
          </a:xfrm>
        </p:grpSpPr>
        <p:sp>
          <p:nvSpPr>
            <p:cNvPr id="1776" name="Google Shape;1776;p51"/>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1"/>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1"/>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1"/>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0" name="Google Shape;1780;p51">
            <a:hlinkClick r:id="rId4"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71"/>
                                        </p:tgtEl>
                                        <p:attrNameLst>
                                          <p:attrName>style.visibility</p:attrName>
                                        </p:attrNameLst>
                                      </p:cBhvr>
                                      <p:to>
                                        <p:strVal val="visible"/>
                                      </p:to>
                                    </p:set>
                                    <p:anim calcmode="lin" valueType="num">
                                      <p:cBhvr additive="base">
                                        <p:cTn id="7" dur="500"/>
                                        <p:tgtEl>
                                          <p:spTgt spid="1771"/>
                                        </p:tgtEl>
                                        <p:attrNameLst>
                                          <p:attrName>ppt_w</p:attrName>
                                        </p:attrNameLst>
                                      </p:cBhvr>
                                      <p:tavLst>
                                        <p:tav tm="0">
                                          <p:val>
                                            <p:strVal val="0"/>
                                          </p:val>
                                        </p:tav>
                                        <p:tav tm="100000">
                                          <p:val>
                                            <p:strVal val="#ppt_w"/>
                                          </p:val>
                                        </p:tav>
                                      </p:tavLst>
                                    </p:anim>
                                    <p:anim calcmode="lin" valueType="num">
                                      <p:cBhvr additive="base">
                                        <p:cTn id="8" dur="500"/>
                                        <p:tgtEl>
                                          <p:spTgt spid="17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Times New Roman" pitchFamily="18" charset="0"/>
                <a:cs typeface="Times New Roman" pitchFamily="18" charset="0"/>
              </a:rPr>
              <a:t> Chủ đề 2 – Tiết 2 </a:t>
            </a:r>
            <a:endParaRPr sz="4400" dirty="0">
              <a:latin typeface="Times New Roman" pitchFamily="18" charset="0"/>
              <a:cs typeface="Times New Roman" pitchFamily="18" charset="0"/>
            </a:endParaRPr>
          </a:p>
        </p:txBody>
      </p:sp>
      <p:sp>
        <p:nvSpPr>
          <p:cNvPr id="897" name="Google Shape;897;p36"/>
          <p:cNvSpPr txBox="1">
            <a:spLocks noGrp="1"/>
          </p:cNvSpPr>
          <p:nvPr>
            <p:ph type="subTitle" idx="1"/>
          </p:nvPr>
        </p:nvSpPr>
        <p:spPr>
          <a:xfrm flipH="1">
            <a:off x="774457" y="1277804"/>
            <a:ext cx="7717500" cy="337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chemeClr val="accent6"/>
                </a:solidFill>
                <a:latin typeface="Times New Roman" pitchFamily="18" charset="0"/>
                <a:cs typeface="Times New Roman" pitchFamily="18" charset="0"/>
              </a:rPr>
              <a:t>Các em sẽ có các họat động sau đây : </a:t>
            </a:r>
            <a:endParaRPr sz="3000" dirty="0">
              <a:solidFill>
                <a:schemeClr val="accent6"/>
              </a:solidFill>
              <a:latin typeface="Times New Roman" pitchFamily="18" charset="0"/>
              <a:cs typeface="Times New Roman" pitchFamily="18" charset="0"/>
            </a:endParaRPr>
          </a:p>
          <a:p>
            <a:pPr indent="-298450">
              <a:spcBef>
                <a:spcPts val="1600"/>
              </a:spcBef>
              <a:buSzPts val="1100"/>
              <a:buFont typeface="Wingdings" pitchFamily="2" charset="2"/>
              <a:buChar char="v"/>
            </a:pPr>
            <a:r>
              <a:rPr lang="en-US" sz="3000" b="1" i="1" u="sng" dirty="0">
                <a:latin typeface="Times New Roman" pitchFamily="18" charset="0"/>
                <a:cs typeface="Times New Roman" pitchFamily="18" charset="0"/>
              </a:rPr>
              <a:t>Hoạt động 1</a:t>
            </a:r>
            <a:r>
              <a:rPr lang="en-US" sz="3000" b="1" dirty="0">
                <a:latin typeface="Times New Roman" pitchFamily="18" charset="0"/>
                <a:cs typeface="Times New Roman" pitchFamily="18" charset="0"/>
              </a:rPr>
              <a:t>: Kiểm soát nóng giận</a:t>
            </a:r>
          </a:p>
          <a:p>
            <a:pPr indent="-298450">
              <a:spcBef>
                <a:spcPts val="1600"/>
              </a:spcBef>
              <a:buSzPts val="1100"/>
              <a:buFont typeface="Wingdings" pitchFamily="2" charset="2"/>
              <a:buChar char="v"/>
            </a:pPr>
            <a:r>
              <a:rPr lang="en-US" sz="3000" b="1" i="1" u="sng" dirty="0">
                <a:latin typeface="Times New Roman" pitchFamily="18" charset="0"/>
                <a:cs typeface="Times New Roman" pitchFamily="18" charset="0"/>
              </a:rPr>
              <a:t>Hoạt động 2</a:t>
            </a:r>
            <a:r>
              <a:rPr lang="en-US" sz="3000" b="1" i="1" dirty="0">
                <a:latin typeface="Times New Roman" pitchFamily="18" charset="0"/>
                <a:cs typeface="Times New Roman" pitchFamily="18" charset="0"/>
              </a:rPr>
              <a:t>: </a:t>
            </a:r>
            <a:r>
              <a:rPr lang="en-US" sz="3000" b="1" dirty="0">
                <a:latin typeface="Times New Roman" pitchFamily="18" charset="0"/>
                <a:cs typeface="Times New Roman" pitchFamily="18" charset="0"/>
              </a:rPr>
              <a:t>Tạo niềm vui và sự thư giãn</a:t>
            </a:r>
          </a:p>
          <a:p>
            <a:pPr indent="-298450">
              <a:spcBef>
                <a:spcPts val="1600"/>
              </a:spcBef>
              <a:buSzPts val="1100"/>
              <a:buFont typeface="Wingdings" pitchFamily="2" charset="2"/>
              <a:buChar char="v"/>
            </a:pPr>
            <a:r>
              <a:rPr lang="en-US" sz="3000" b="1" i="1" u="sng" dirty="0">
                <a:latin typeface="Times New Roman" pitchFamily="18" charset="0"/>
                <a:cs typeface="Times New Roman" pitchFamily="18" charset="0"/>
              </a:rPr>
              <a:t>Hoạt động 3</a:t>
            </a:r>
            <a:r>
              <a:rPr lang="en-US" sz="3000" b="1" dirty="0">
                <a:latin typeface="Times New Roman" pitchFamily="18" charset="0"/>
                <a:cs typeface="Times New Roman" pitchFamily="18" charset="0"/>
              </a:rPr>
              <a:t>: Kiểm soát lo lắng</a:t>
            </a:r>
            <a:endParaRPr lang="en-US" sz="3000" dirty="0">
              <a:latin typeface="Times New Roman" pitchFamily="18" charset="0"/>
              <a:cs typeface="Times New Roman" pitchFamily="18" charset="0"/>
            </a:endParaRPr>
          </a:p>
          <a:p>
            <a:pPr lvl="0" indent="-298450">
              <a:spcBef>
                <a:spcPts val="1600"/>
              </a:spcBef>
              <a:buSzPts val="1100"/>
            </a:pPr>
            <a:endParaRPr sz="1100" dirty="0">
              <a:solidFill>
                <a:schemeClr val="accent6"/>
              </a:solidFill>
            </a:endParaRPr>
          </a:p>
        </p:txBody>
      </p:sp>
      <p:grpSp>
        <p:nvGrpSpPr>
          <p:cNvPr id="4" name="Google Shape;4084;p89"/>
          <p:cNvGrpSpPr/>
          <p:nvPr/>
        </p:nvGrpSpPr>
        <p:grpSpPr>
          <a:xfrm>
            <a:off x="0" y="1200150"/>
            <a:ext cx="914400" cy="1354617"/>
            <a:chOff x="5473672" y="3187054"/>
            <a:chExt cx="1152580" cy="1659417"/>
          </a:xfrm>
        </p:grpSpPr>
        <p:sp>
          <p:nvSpPr>
            <p:cNvPr id="5" name="Google Shape;4085;p89"/>
            <p:cNvSpPr/>
            <p:nvPr/>
          </p:nvSpPr>
          <p:spPr>
            <a:xfrm rot="8963531">
              <a:off x="5561094" y="4166496"/>
              <a:ext cx="1021398" cy="451394"/>
            </a:xfrm>
            <a:custGeom>
              <a:avLst/>
              <a:gdLst/>
              <a:ahLst/>
              <a:cxnLst/>
              <a:rect l="l" t="t" r="r" b="b"/>
              <a:pathLst>
                <a:path w="63518" h="28071" extrusionOk="0">
                  <a:moveTo>
                    <a:pt x="2046" y="0"/>
                  </a:moveTo>
                  <a:cubicBezTo>
                    <a:pt x="1799" y="0"/>
                    <a:pt x="1552" y="85"/>
                    <a:pt x="1358" y="252"/>
                  </a:cubicBezTo>
                  <a:cubicBezTo>
                    <a:pt x="731" y="800"/>
                    <a:pt x="288" y="1505"/>
                    <a:pt x="105" y="2314"/>
                  </a:cubicBezTo>
                  <a:cubicBezTo>
                    <a:pt x="1" y="2705"/>
                    <a:pt x="105" y="3123"/>
                    <a:pt x="418" y="3410"/>
                  </a:cubicBezTo>
                  <a:cubicBezTo>
                    <a:pt x="15789" y="17188"/>
                    <a:pt x="34317" y="18885"/>
                    <a:pt x="43737" y="20085"/>
                  </a:cubicBezTo>
                  <a:cubicBezTo>
                    <a:pt x="53262" y="21285"/>
                    <a:pt x="60752" y="28070"/>
                    <a:pt x="60752" y="28070"/>
                  </a:cubicBezTo>
                  <a:lnTo>
                    <a:pt x="63518" y="24495"/>
                  </a:lnTo>
                  <a:cubicBezTo>
                    <a:pt x="63518" y="24495"/>
                    <a:pt x="62605" y="23765"/>
                    <a:pt x="61091" y="22721"/>
                  </a:cubicBezTo>
                  <a:cubicBezTo>
                    <a:pt x="58247" y="20764"/>
                    <a:pt x="53288" y="17710"/>
                    <a:pt x="48121" y="16275"/>
                  </a:cubicBezTo>
                  <a:cubicBezTo>
                    <a:pt x="40241" y="14083"/>
                    <a:pt x="28602" y="14970"/>
                    <a:pt x="19338" y="10169"/>
                  </a:cubicBezTo>
                  <a:cubicBezTo>
                    <a:pt x="13727" y="7246"/>
                    <a:pt x="8299" y="3984"/>
                    <a:pt x="3080" y="461"/>
                  </a:cubicBezTo>
                  <a:lnTo>
                    <a:pt x="2663" y="200"/>
                  </a:lnTo>
                  <a:cubicBezTo>
                    <a:pt x="2480" y="66"/>
                    <a:pt x="2262" y="0"/>
                    <a:pt x="2046" y="0"/>
                  </a:cubicBezTo>
                  <a:close/>
                </a:path>
              </a:pathLst>
            </a:custGeom>
            <a:solidFill>
              <a:srgbClr val="4E24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4086;p89"/>
            <p:cNvGrpSpPr/>
            <p:nvPr/>
          </p:nvGrpSpPr>
          <p:grpSpPr>
            <a:xfrm>
              <a:off x="5473688" y="3187056"/>
              <a:ext cx="989772" cy="1563793"/>
              <a:chOff x="6989625" y="3253100"/>
              <a:chExt cx="942100" cy="1488475"/>
            </a:xfrm>
          </p:grpSpPr>
          <p:sp>
            <p:nvSpPr>
              <p:cNvPr id="7" name="Google Shape;4087;p89"/>
              <p:cNvSpPr/>
              <p:nvPr/>
            </p:nvSpPr>
            <p:spPr>
              <a:xfrm>
                <a:off x="7540900" y="3682700"/>
                <a:ext cx="234900" cy="437150"/>
              </a:xfrm>
              <a:custGeom>
                <a:avLst/>
                <a:gdLst/>
                <a:ahLst/>
                <a:cxnLst/>
                <a:rect l="l" t="t" r="r" b="b"/>
                <a:pathLst>
                  <a:path w="9396" h="17486" extrusionOk="0">
                    <a:moveTo>
                      <a:pt x="6525" y="1"/>
                    </a:moveTo>
                    <a:cubicBezTo>
                      <a:pt x="4411" y="1305"/>
                      <a:pt x="1" y="17485"/>
                      <a:pt x="1" y="17485"/>
                    </a:cubicBezTo>
                    <a:cubicBezTo>
                      <a:pt x="1" y="17485"/>
                      <a:pt x="25" y="17486"/>
                      <a:pt x="70" y="17486"/>
                    </a:cubicBezTo>
                    <a:cubicBezTo>
                      <a:pt x="629" y="17486"/>
                      <a:pt x="4423" y="17307"/>
                      <a:pt x="6812" y="12579"/>
                    </a:cubicBezTo>
                    <a:cubicBezTo>
                      <a:pt x="9395" y="7464"/>
                      <a:pt x="6525" y="1"/>
                      <a:pt x="6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088;p89"/>
              <p:cNvSpPr/>
              <p:nvPr/>
            </p:nvSpPr>
            <p:spPr>
              <a:xfrm>
                <a:off x="7175575" y="4213800"/>
                <a:ext cx="214650" cy="216575"/>
              </a:xfrm>
              <a:custGeom>
                <a:avLst/>
                <a:gdLst/>
                <a:ahLst/>
                <a:cxnLst/>
                <a:rect l="l" t="t" r="r" b="b"/>
                <a:pathLst>
                  <a:path w="8586" h="8663" extrusionOk="0">
                    <a:moveTo>
                      <a:pt x="7427" y="1"/>
                    </a:moveTo>
                    <a:cubicBezTo>
                      <a:pt x="2813" y="1"/>
                      <a:pt x="0" y="8662"/>
                      <a:pt x="0" y="8662"/>
                    </a:cubicBezTo>
                    <a:cubicBezTo>
                      <a:pt x="0" y="8662"/>
                      <a:pt x="2140" y="5427"/>
                      <a:pt x="4645" y="4304"/>
                    </a:cubicBezTo>
                    <a:cubicBezTo>
                      <a:pt x="7150" y="3208"/>
                      <a:pt x="8586" y="181"/>
                      <a:pt x="8586" y="181"/>
                    </a:cubicBezTo>
                    <a:cubicBezTo>
                      <a:pt x="8188" y="58"/>
                      <a:pt x="7801" y="1"/>
                      <a:pt x="7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89;p89"/>
              <p:cNvSpPr/>
              <p:nvPr/>
            </p:nvSpPr>
            <p:spPr>
              <a:xfrm>
                <a:off x="7423475" y="4233975"/>
                <a:ext cx="168350" cy="184000"/>
              </a:xfrm>
              <a:custGeom>
                <a:avLst/>
                <a:gdLst/>
                <a:ahLst/>
                <a:cxnLst/>
                <a:rect l="l" t="t" r="r" b="b"/>
                <a:pathLst>
                  <a:path w="6734" h="7360" extrusionOk="0">
                    <a:moveTo>
                      <a:pt x="1749" y="1"/>
                    </a:moveTo>
                    <a:cubicBezTo>
                      <a:pt x="1175" y="470"/>
                      <a:pt x="575" y="888"/>
                      <a:pt x="0" y="1279"/>
                    </a:cubicBezTo>
                    <a:lnTo>
                      <a:pt x="835" y="1697"/>
                    </a:lnTo>
                    <a:lnTo>
                      <a:pt x="4437" y="3445"/>
                    </a:lnTo>
                    <a:cubicBezTo>
                      <a:pt x="3288" y="6342"/>
                      <a:pt x="4906" y="7360"/>
                      <a:pt x="4906" y="7360"/>
                    </a:cubicBezTo>
                    <a:cubicBezTo>
                      <a:pt x="4332" y="6446"/>
                      <a:pt x="4776" y="5872"/>
                      <a:pt x="4724" y="5376"/>
                    </a:cubicBezTo>
                    <a:cubicBezTo>
                      <a:pt x="4645" y="4802"/>
                      <a:pt x="4906" y="4254"/>
                      <a:pt x="5376" y="3941"/>
                    </a:cubicBezTo>
                    <a:cubicBezTo>
                      <a:pt x="5846" y="3628"/>
                      <a:pt x="6290" y="3289"/>
                      <a:pt x="6733" y="2897"/>
                    </a:cubicBezTo>
                    <a:lnTo>
                      <a:pt x="2245" y="1070"/>
                    </a:lnTo>
                    <a:cubicBezTo>
                      <a:pt x="2219" y="914"/>
                      <a:pt x="2166" y="757"/>
                      <a:pt x="2114" y="601"/>
                    </a:cubicBezTo>
                    <a:cubicBezTo>
                      <a:pt x="2010" y="392"/>
                      <a:pt x="1879" y="183"/>
                      <a:pt x="1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90;p89"/>
              <p:cNvSpPr/>
              <p:nvPr/>
            </p:nvSpPr>
            <p:spPr>
              <a:xfrm>
                <a:off x="7549375" y="4177225"/>
                <a:ext cx="137700" cy="212050"/>
              </a:xfrm>
              <a:custGeom>
                <a:avLst/>
                <a:gdLst/>
                <a:ahLst/>
                <a:cxnLst/>
                <a:rect l="l" t="t" r="r" b="b"/>
                <a:pathLst>
                  <a:path w="5508" h="8482" extrusionOk="0">
                    <a:moveTo>
                      <a:pt x="993" y="0"/>
                    </a:moveTo>
                    <a:cubicBezTo>
                      <a:pt x="914" y="209"/>
                      <a:pt x="862" y="418"/>
                      <a:pt x="836" y="653"/>
                    </a:cubicBezTo>
                    <a:cubicBezTo>
                      <a:pt x="758" y="1096"/>
                      <a:pt x="888" y="1540"/>
                      <a:pt x="1201" y="1879"/>
                    </a:cubicBezTo>
                    <a:cubicBezTo>
                      <a:pt x="1749" y="2375"/>
                      <a:pt x="2924" y="4384"/>
                      <a:pt x="2924" y="4384"/>
                    </a:cubicBezTo>
                    <a:cubicBezTo>
                      <a:pt x="2506" y="4750"/>
                      <a:pt x="2115" y="5115"/>
                      <a:pt x="1749" y="5506"/>
                    </a:cubicBezTo>
                    <a:cubicBezTo>
                      <a:pt x="1514" y="5767"/>
                      <a:pt x="1254" y="6028"/>
                      <a:pt x="993" y="6341"/>
                    </a:cubicBezTo>
                    <a:cubicBezTo>
                      <a:pt x="1" y="7490"/>
                      <a:pt x="236" y="8403"/>
                      <a:pt x="262" y="8481"/>
                    </a:cubicBezTo>
                    <a:cubicBezTo>
                      <a:pt x="810" y="7177"/>
                      <a:pt x="1306" y="7359"/>
                      <a:pt x="1854" y="6602"/>
                    </a:cubicBezTo>
                    <a:cubicBezTo>
                      <a:pt x="2271" y="6002"/>
                      <a:pt x="3315" y="5506"/>
                      <a:pt x="3733" y="5324"/>
                    </a:cubicBezTo>
                    <a:cubicBezTo>
                      <a:pt x="3837" y="5298"/>
                      <a:pt x="3915" y="5272"/>
                      <a:pt x="3915" y="5272"/>
                    </a:cubicBezTo>
                    <a:lnTo>
                      <a:pt x="3994" y="5324"/>
                    </a:lnTo>
                    <a:cubicBezTo>
                      <a:pt x="4542" y="5272"/>
                      <a:pt x="5037" y="5245"/>
                      <a:pt x="5507" y="5219"/>
                    </a:cubicBezTo>
                    <a:lnTo>
                      <a:pt x="5011" y="4985"/>
                    </a:lnTo>
                    <a:cubicBezTo>
                      <a:pt x="5011" y="4985"/>
                      <a:pt x="3054" y="2479"/>
                      <a:pt x="2350" y="1853"/>
                    </a:cubicBezTo>
                    <a:cubicBezTo>
                      <a:pt x="1775" y="1383"/>
                      <a:pt x="1775" y="887"/>
                      <a:pt x="1906" y="548"/>
                    </a:cubicBezTo>
                    <a:cubicBezTo>
                      <a:pt x="1958" y="392"/>
                      <a:pt x="2036" y="261"/>
                      <a:pt x="2141" y="157"/>
                    </a:cubicBezTo>
                    <a:cubicBezTo>
                      <a:pt x="1749" y="131"/>
                      <a:pt x="1384" y="52"/>
                      <a:pt x="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91;p89"/>
              <p:cNvSpPr/>
              <p:nvPr/>
            </p:nvSpPr>
            <p:spPr>
              <a:xfrm>
                <a:off x="6989625" y="3253100"/>
                <a:ext cx="861200" cy="1488475"/>
              </a:xfrm>
              <a:custGeom>
                <a:avLst/>
                <a:gdLst/>
                <a:ahLst/>
                <a:cxnLst/>
                <a:rect l="l" t="t" r="r" b="b"/>
                <a:pathLst>
                  <a:path w="34448" h="59539" extrusionOk="0">
                    <a:moveTo>
                      <a:pt x="28685" y="1"/>
                    </a:moveTo>
                    <a:cubicBezTo>
                      <a:pt x="27675" y="1"/>
                      <a:pt x="25793" y="150"/>
                      <a:pt x="23304" y="1031"/>
                    </a:cubicBezTo>
                    <a:cubicBezTo>
                      <a:pt x="22066" y="1453"/>
                      <a:pt x="20774" y="1671"/>
                      <a:pt x="19482" y="1671"/>
                    </a:cubicBezTo>
                    <a:cubicBezTo>
                      <a:pt x="18379" y="1671"/>
                      <a:pt x="17276" y="1512"/>
                      <a:pt x="16206" y="1188"/>
                    </a:cubicBezTo>
                    <a:lnTo>
                      <a:pt x="16206" y="1188"/>
                    </a:lnTo>
                    <a:cubicBezTo>
                      <a:pt x="16206" y="1210"/>
                      <a:pt x="17317" y="3434"/>
                      <a:pt x="20505" y="3434"/>
                    </a:cubicBezTo>
                    <a:cubicBezTo>
                      <a:pt x="20975" y="3434"/>
                      <a:pt x="21489" y="3386"/>
                      <a:pt x="22052" y="3275"/>
                    </a:cubicBezTo>
                    <a:lnTo>
                      <a:pt x="22052" y="3275"/>
                    </a:lnTo>
                    <a:cubicBezTo>
                      <a:pt x="21959" y="3322"/>
                      <a:pt x="18771" y="4698"/>
                      <a:pt x="16084" y="4698"/>
                    </a:cubicBezTo>
                    <a:cubicBezTo>
                      <a:pt x="15758" y="4698"/>
                      <a:pt x="15440" y="4677"/>
                      <a:pt x="15136" y="4632"/>
                    </a:cubicBezTo>
                    <a:lnTo>
                      <a:pt x="15136" y="4632"/>
                    </a:lnTo>
                    <a:cubicBezTo>
                      <a:pt x="15187" y="4649"/>
                      <a:pt x="16237" y="5166"/>
                      <a:pt x="17851" y="5166"/>
                    </a:cubicBezTo>
                    <a:cubicBezTo>
                      <a:pt x="18739" y="5166"/>
                      <a:pt x="19798" y="5009"/>
                      <a:pt x="20956" y="4528"/>
                    </a:cubicBezTo>
                    <a:lnTo>
                      <a:pt x="20956" y="4528"/>
                    </a:lnTo>
                    <a:cubicBezTo>
                      <a:pt x="20121" y="5285"/>
                      <a:pt x="19077" y="5807"/>
                      <a:pt x="17955" y="5963"/>
                    </a:cubicBezTo>
                    <a:cubicBezTo>
                      <a:pt x="17980" y="5970"/>
                      <a:pt x="18107" y="5987"/>
                      <a:pt x="18320" y="5987"/>
                    </a:cubicBezTo>
                    <a:cubicBezTo>
                      <a:pt x="18986" y="5987"/>
                      <a:pt x="20486" y="5820"/>
                      <a:pt x="22287" y="4632"/>
                    </a:cubicBezTo>
                    <a:lnTo>
                      <a:pt x="22287" y="4632"/>
                    </a:lnTo>
                    <a:cubicBezTo>
                      <a:pt x="20486" y="6459"/>
                      <a:pt x="19416" y="8573"/>
                      <a:pt x="18868" y="11887"/>
                    </a:cubicBezTo>
                    <a:cubicBezTo>
                      <a:pt x="17537" y="13166"/>
                      <a:pt x="16284" y="14497"/>
                      <a:pt x="15084" y="15932"/>
                    </a:cubicBezTo>
                    <a:cubicBezTo>
                      <a:pt x="14092" y="17106"/>
                      <a:pt x="13205" y="18385"/>
                      <a:pt x="12448" y="19742"/>
                    </a:cubicBezTo>
                    <a:cubicBezTo>
                      <a:pt x="10413" y="23526"/>
                      <a:pt x="6394" y="31224"/>
                      <a:pt x="4855" y="34904"/>
                    </a:cubicBezTo>
                    <a:cubicBezTo>
                      <a:pt x="3341" y="38557"/>
                      <a:pt x="236" y="41401"/>
                      <a:pt x="1" y="43776"/>
                    </a:cubicBezTo>
                    <a:cubicBezTo>
                      <a:pt x="1" y="43776"/>
                      <a:pt x="3211" y="40410"/>
                      <a:pt x="5246" y="38792"/>
                    </a:cubicBezTo>
                    <a:cubicBezTo>
                      <a:pt x="5559" y="38505"/>
                      <a:pt x="5898" y="38270"/>
                      <a:pt x="6264" y="38061"/>
                    </a:cubicBezTo>
                    <a:lnTo>
                      <a:pt x="6264" y="38061"/>
                    </a:lnTo>
                    <a:cubicBezTo>
                      <a:pt x="6264" y="38087"/>
                      <a:pt x="6029" y="39209"/>
                      <a:pt x="5742" y="40775"/>
                    </a:cubicBezTo>
                    <a:cubicBezTo>
                      <a:pt x="5272" y="43515"/>
                      <a:pt x="4594" y="47665"/>
                      <a:pt x="4620" y="50065"/>
                    </a:cubicBezTo>
                    <a:cubicBezTo>
                      <a:pt x="4672" y="53823"/>
                      <a:pt x="1723" y="59434"/>
                      <a:pt x="1671" y="59538"/>
                    </a:cubicBezTo>
                    <a:cubicBezTo>
                      <a:pt x="1749" y="59460"/>
                      <a:pt x="5142" y="55859"/>
                      <a:pt x="6786" y="49178"/>
                    </a:cubicBezTo>
                    <a:cubicBezTo>
                      <a:pt x="8430" y="42445"/>
                      <a:pt x="13310" y="39496"/>
                      <a:pt x="13310" y="39496"/>
                    </a:cubicBezTo>
                    <a:cubicBezTo>
                      <a:pt x="13727" y="39262"/>
                      <a:pt x="14197" y="39079"/>
                      <a:pt x="14667" y="38922"/>
                    </a:cubicBezTo>
                    <a:cubicBezTo>
                      <a:pt x="15121" y="39529"/>
                      <a:pt x="16187" y="40764"/>
                      <a:pt x="17297" y="40764"/>
                    </a:cubicBezTo>
                    <a:cubicBezTo>
                      <a:pt x="17525" y="40764"/>
                      <a:pt x="17754" y="40712"/>
                      <a:pt x="17981" y="40593"/>
                    </a:cubicBezTo>
                    <a:cubicBezTo>
                      <a:pt x="18842" y="40149"/>
                      <a:pt x="19442" y="39314"/>
                      <a:pt x="19625" y="38374"/>
                    </a:cubicBezTo>
                    <a:cubicBezTo>
                      <a:pt x="19726" y="38376"/>
                      <a:pt x="19825" y="38376"/>
                      <a:pt x="19922" y="38376"/>
                    </a:cubicBezTo>
                    <a:cubicBezTo>
                      <a:pt x="21754" y="38376"/>
                      <a:pt x="22880" y="38143"/>
                      <a:pt x="23748" y="37722"/>
                    </a:cubicBezTo>
                    <a:cubicBezTo>
                      <a:pt x="25105" y="37043"/>
                      <a:pt x="25575" y="36417"/>
                      <a:pt x="25679" y="34408"/>
                    </a:cubicBezTo>
                    <a:lnTo>
                      <a:pt x="25679" y="32842"/>
                    </a:lnTo>
                    <a:cubicBezTo>
                      <a:pt x="25601" y="29580"/>
                      <a:pt x="28341" y="26762"/>
                      <a:pt x="29880" y="24752"/>
                    </a:cubicBezTo>
                    <a:cubicBezTo>
                      <a:pt x="31420" y="22769"/>
                      <a:pt x="31029" y="19611"/>
                      <a:pt x="32229" y="14940"/>
                    </a:cubicBezTo>
                    <a:cubicBezTo>
                      <a:pt x="32960" y="12122"/>
                      <a:pt x="32751" y="10817"/>
                      <a:pt x="32464" y="9852"/>
                    </a:cubicBezTo>
                    <a:cubicBezTo>
                      <a:pt x="32412" y="9695"/>
                      <a:pt x="32360" y="9538"/>
                      <a:pt x="32307" y="9408"/>
                    </a:cubicBezTo>
                    <a:cubicBezTo>
                      <a:pt x="32151" y="8964"/>
                      <a:pt x="32046" y="8521"/>
                      <a:pt x="32046" y="8077"/>
                    </a:cubicBezTo>
                    <a:cubicBezTo>
                      <a:pt x="32046" y="6459"/>
                      <a:pt x="34160" y="4267"/>
                      <a:pt x="34160" y="4267"/>
                    </a:cubicBezTo>
                    <a:cubicBezTo>
                      <a:pt x="34238" y="4110"/>
                      <a:pt x="34291" y="3928"/>
                      <a:pt x="34317" y="3745"/>
                    </a:cubicBezTo>
                    <a:cubicBezTo>
                      <a:pt x="34447" y="2936"/>
                      <a:pt x="34108" y="2101"/>
                      <a:pt x="33429" y="1631"/>
                    </a:cubicBezTo>
                    <a:cubicBezTo>
                      <a:pt x="32307" y="718"/>
                      <a:pt x="30950" y="170"/>
                      <a:pt x="29515" y="40"/>
                    </a:cubicBezTo>
                    <a:cubicBezTo>
                      <a:pt x="29489" y="40"/>
                      <a:pt x="29200" y="1"/>
                      <a:pt x="28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92;p89"/>
              <p:cNvSpPr/>
              <p:nvPr/>
            </p:nvSpPr>
            <p:spPr>
              <a:xfrm>
                <a:off x="7549375" y="3303650"/>
                <a:ext cx="298175" cy="226600"/>
              </a:xfrm>
              <a:custGeom>
                <a:avLst/>
                <a:gdLst/>
                <a:ahLst/>
                <a:cxnLst/>
                <a:rect l="l" t="t" r="r" b="b"/>
                <a:pathLst>
                  <a:path w="11927" h="9064" extrusionOk="0">
                    <a:moveTo>
                      <a:pt x="6245" y="1"/>
                    </a:moveTo>
                    <a:cubicBezTo>
                      <a:pt x="5826" y="1"/>
                      <a:pt x="5412" y="40"/>
                      <a:pt x="5011" y="131"/>
                    </a:cubicBezTo>
                    <a:cubicBezTo>
                      <a:pt x="1697" y="888"/>
                      <a:pt x="1" y="4698"/>
                      <a:pt x="966" y="6838"/>
                    </a:cubicBezTo>
                    <a:cubicBezTo>
                      <a:pt x="1637" y="8303"/>
                      <a:pt x="3668" y="9063"/>
                      <a:pt x="5752" y="9063"/>
                    </a:cubicBezTo>
                    <a:cubicBezTo>
                      <a:pt x="6750" y="9063"/>
                      <a:pt x="7760" y="8889"/>
                      <a:pt x="8639" y="8534"/>
                    </a:cubicBezTo>
                    <a:cubicBezTo>
                      <a:pt x="9134" y="8325"/>
                      <a:pt x="9604" y="8091"/>
                      <a:pt x="10074" y="7830"/>
                    </a:cubicBezTo>
                    <a:cubicBezTo>
                      <a:pt x="10022" y="7673"/>
                      <a:pt x="9970" y="7516"/>
                      <a:pt x="9917" y="7386"/>
                    </a:cubicBezTo>
                    <a:cubicBezTo>
                      <a:pt x="9761" y="6942"/>
                      <a:pt x="9656" y="6499"/>
                      <a:pt x="9656" y="6055"/>
                    </a:cubicBezTo>
                    <a:cubicBezTo>
                      <a:pt x="9656" y="4437"/>
                      <a:pt x="11770" y="2245"/>
                      <a:pt x="11770" y="2245"/>
                    </a:cubicBezTo>
                    <a:cubicBezTo>
                      <a:pt x="11848" y="2088"/>
                      <a:pt x="11901" y="1906"/>
                      <a:pt x="11927" y="1723"/>
                    </a:cubicBezTo>
                    <a:cubicBezTo>
                      <a:pt x="10828" y="1130"/>
                      <a:pt x="8472" y="1"/>
                      <a:pt x="6245" y="1"/>
                    </a:cubicBezTo>
                    <a:close/>
                  </a:path>
                </a:pathLst>
              </a:custGeom>
              <a:solidFill>
                <a:srgbClr val="FFD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93;p89"/>
              <p:cNvSpPr/>
              <p:nvPr/>
            </p:nvSpPr>
            <p:spPr>
              <a:xfrm>
                <a:off x="7625725" y="3487625"/>
                <a:ext cx="190525" cy="625025"/>
              </a:xfrm>
              <a:custGeom>
                <a:avLst/>
                <a:gdLst/>
                <a:ahLst/>
                <a:cxnLst/>
                <a:rect l="l" t="t" r="r" b="b"/>
                <a:pathLst>
                  <a:path w="7621" h="25001" extrusionOk="0">
                    <a:moveTo>
                      <a:pt x="6863" y="1"/>
                    </a:moveTo>
                    <a:cubicBezTo>
                      <a:pt x="6628" y="131"/>
                      <a:pt x="6446" y="288"/>
                      <a:pt x="6263" y="471"/>
                    </a:cubicBezTo>
                    <a:cubicBezTo>
                      <a:pt x="6263" y="471"/>
                      <a:pt x="6994" y="2297"/>
                      <a:pt x="6315" y="3994"/>
                    </a:cubicBezTo>
                    <a:cubicBezTo>
                      <a:pt x="6080" y="4698"/>
                      <a:pt x="5924" y="5403"/>
                      <a:pt x="5819" y="6133"/>
                    </a:cubicBezTo>
                    <a:cubicBezTo>
                      <a:pt x="5637" y="4463"/>
                      <a:pt x="5167" y="2845"/>
                      <a:pt x="4436" y="1332"/>
                    </a:cubicBezTo>
                    <a:lnTo>
                      <a:pt x="4436" y="1332"/>
                    </a:lnTo>
                    <a:cubicBezTo>
                      <a:pt x="5245" y="5246"/>
                      <a:pt x="5402" y="7751"/>
                      <a:pt x="5376" y="9213"/>
                    </a:cubicBezTo>
                    <a:cubicBezTo>
                      <a:pt x="5141" y="10909"/>
                      <a:pt x="4932" y="12501"/>
                      <a:pt x="4723" y="13153"/>
                    </a:cubicBezTo>
                    <a:cubicBezTo>
                      <a:pt x="4489" y="13675"/>
                      <a:pt x="4202" y="14145"/>
                      <a:pt x="3862" y="14588"/>
                    </a:cubicBezTo>
                    <a:cubicBezTo>
                      <a:pt x="4228" y="11692"/>
                      <a:pt x="3732" y="8769"/>
                      <a:pt x="2453" y="6159"/>
                    </a:cubicBezTo>
                    <a:lnTo>
                      <a:pt x="2453" y="6159"/>
                    </a:lnTo>
                    <a:cubicBezTo>
                      <a:pt x="3941" y="13205"/>
                      <a:pt x="2740" y="16024"/>
                      <a:pt x="2714" y="16128"/>
                    </a:cubicBezTo>
                    <a:cubicBezTo>
                      <a:pt x="1592" y="17616"/>
                      <a:pt x="392" y="19364"/>
                      <a:pt x="183" y="20878"/>
                    </a:cubicBezTo>
                    <a:cubicBezTo>
                      <a:pt x="0" y="22235"/>
                      <a:pt x="26" y="23644"/>
                      <a:pt x="209" y="25001"/>
                    </a:cubicBezTo>
                    <a:cubicBezTo>
                      <a:pt x="235" y="24557"/>
                      <a:pt x="235" y="24061"/>
                      <a:pt x="209" y="23461"/>
                    </a:cubicBezTo>
                    <a:cubicBezTo>
                      <a:pt x="157" y="20199"/>
                      <a:pt x="2871" y="17381"/>
                      <a:pt x="4410" y="15371"/>
                    </a:cubicBezTo>
                    <a:cubicBezTo>
                      <a:pt x="5950" y="13388"/>
                      <a:pt x="5585" y="10230"/>
                      <a:pt x="6785" y="5559"/>
                    </a:cubicBezTo>
                    <a:cubicBezTo>
                      <a:pt x="7620" y="2297"/>
                      <a:pt x="7203" y="1019"/>
                      <a:pt x="68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94;p89"/>
              <p:cNvSpPr/>
              <p:nvPr/>
            </p:nvSpPr>
            <p:spPr>
              <a:xfrm>
                <a:off x="7611375" y="3347850"/>
                <a:ext cx="232275" cy="89850"/>
              </a:xfrm>
              <a:custGeom>
                <a:avLst/>
                <a:gdLst/>
                <a:ahLst/>
                <a:cxnLst/>
                <a:rect l="l" t="t" r="r" b="b"/>
                <a:pathLst>
                  <a:path w="9291" h="3594" extrusionOk="0">
                    <a:moveTo>
                      <a:pt x="4111" y="1"/>
                    </a:moveTo>
                    <a:cubicBezTo>
                      <a:pt x="3940" y="1"/>
                      <a:pt x="3733" y="25"/>
                      <a:pt x="3471" y="86"/>
                    </a:cubicBezTo>
                    <a:cubicBezTo>
                      <a:pt x="2192" y="373"/>
                      <a:pt x="1983" y="1834"/>
                      <a:pt x="0" y="2069"/>
                    </a:cubicBezTo>
                    <a:cubicBezTo>
                      <a:pt x="341" y="2177"/>
                      <a:pt x="701" y="2240"/>
                      <a:pt x="1068" y="2240"/>
                    </a:cubicBezTo>
                    <a:cubicBezTo>
                      <a:pt x="1318" y="2240"/>
                      <a:pt x="1573" y="2211"/>
                      <a:pt x="1827" y="2147"/>
                    </a:cubicBezTo>
                    <a:cubicBezTo>
                      <a:pt x="1827" y="2147"/>
                      <a:pt x="2372" y="3593"/>
                      <a:pt x="3780" y="3593"/>
                    </a:cubicBezTo>
                    <a:cubicBezTo>
                      <a:pt x="3944" y="3593"/>
                      <a:pt x="4119" y="3574"/>
                      <a:pt x="4306" y="3530"/>
                    </a:cubicBezTo>
                    <a:cubicBezTo>
                      <a:pt x="5245" y="3295"/>
                      <a:pt x="6002" y="2539"/>
                      <a:pt x="6263" y="1599"/>
                    </a:cubicBezTo>
                    <a:cubicBezTo>
                      <a:pt x="6263" y="1599"/>
                      <a:pt x="7585" y="460"/>
                      <a:pt x="8993" y="460"/>
                    </a:cubicBezTo>
                    <a:cubicBezTo>
                      <a:pt x="9092" y="460"/>
                      <a:pt x="9191" y="465"/>
                      <a:pt x="9290" y="477"/>
                    </a:cubicBezTo>
                    <a:cubicBezTo>
                      <a:pt x="9290" y="477"/>
                      <a:pt x="8777" y="135"/>
                      <a:pt x="7871" y="135"/>
                    </a:cubicBezTo>
                    <a:cubicBezTo>
                      <a:pt x="7603" y="135"/>
                      <a:pt x="7301" y="165"/>
                      <a:pt x="6968" y="242"/>
                    </a:cubicBezTo>
                    <a:cubicBezTo>
                      <a:pt x="6454" y="364"/>
                      <a:pt x="6077" y="409"/>
                      <a:pt x="5786" y="409"/>
                    </a:cubicBezTo>
                    <a:cubicBezTo>
                      <a:pt x="4915" y="409"/>
                      <a:pt x="4812" y="1"/>
                      <a:pt x="4111" y="1"/>
                    </a:cubicBezTo>
                    <a:close/>
                  </a:path>
                </a:pathLst>
              </a:custGeom>
              <a:solidFill>
                <a:srgbClr val="FFBB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95;p89"/>
              <p:cNvSpPr/>
              <p:nvPr/>
            </p:nvSpPr>
            <p:spPr>
              <a:xfrm>
                <a:off x="6989625" y="3646725"/>
                <a:ext cx="610675" cy="700800"/>
              </a:xfrm>
              <a:custGeom>
                <a:avLst/>
                <a:gdLst/>
                <a:ahLst/>
                <a:cxnLst/>
                <a:rect l="l" t="t" r="r" b="b"/>
                <a:pathLst>
                  <a:path w="24427" h="28032" extrusionOk="0">
                    <a:moveTo>
                      <a:pt x="16897" y="1"/>
                    </a:moveTo>
                    <a:cubicBezTo>
                      <a:pt x="16294" y="1"/>
                      <a:pt x="15688" y="57"/>
                      <a:pt x="15084" y="161"/>
                    </a:cubicBezTo>
                    <a:cubicBezTo>
                      <a:pt x="13466" y="1126"/>
                      <a:pt x="11483" y="3449"/>
                      <a:pt x="10804" y="4754"/>
                    </a:cubicBezTo>
                    <a:cubicBezTo>
                      <a:pt x="9839" y="6502"/>
                      <a:pt x="8717" y="8851"/>
                      <a:pt x="7621" y="11252"/>
                    </a:cubicBezTo>
                    <a:cubicBezTo>
                      <a:pt x="7334" y="11852"/>
                      <a:pt x="7047" y="12478"/>
                      <a:pt x="6786" y="13104"/>
                    </a:cubicBezTo>
                    <a:cubicBezTo>
                      <a:pt x="6525" y="13652"/>
                      <a:pt x="6290" y="14200"/>
                      <a:pt x="6055" y="14722"/>
                    </a:cubicBezTo>
                    <a:cubicBezTo>
                      <a:pt x="5742" y="15453"/>
                      <a:pt x="5429" y="16131"/>
                      <a:pt x="5168" y="16784"/>
                    </a:cubicBezTo>
                    <a:cubicBezTo>
                      <a:pt x="4855" y="17515"/>
                      <a:pt x="4567" y="18193"/>
                      <a:pt x="4307" y="18819"/>
                    </a:cubicBezTo>
                    <a:cubicBezTo>
                      <a:pt x="2793" y="22473"/>
                      <a:pt x="236" y="25630"/>
                      <a:pt x="1" y="28031"/>
                    </a:cubicBezTo>
                    <a:cubicBezTo>
                      <a:pt x="1" y="28031"/>
                      <a:pt x="4541" y="23256"/>
                      <a:pt x="6264" y="22290"/>
                    </a:cubicBezTo>
                    <a:cubicBezTo>
                      <a:pt x="6264" y="22290"/>
                      <a:pt x="10022" y="21794"/>
                      <a:pt x="17668" y="16575"/>
                    </a:cubicBezTo>
                    <a:cubicBezTo>
                      <a:pt x="19129" y="15610"/>
                      <a:pt x="20408" y="14409"/>
                      <a:pt x="21478" y="13052"/>
                    </a:cubicBezTo>
                    <a:cubicBezTo>
                      <a:pt x="22260" y="12061"/>
                      <a:pt x="22887" y="10965"/>
                      <a:pt x="23356" y="9790"/>
                    </a:cubicBezTo>
                    <a:cubicBezTo>
                      <a:pt x="23748" y="8825"/>
                      <a:pt x="24035" y="7807"/>
                      <a:pt x="24165" y="6789"/>
                    </a:cubicBezTo>
                    <a:cubicBezTo>
                      <a:pt x="24426" y="5067"/>
                      <a:pt x="23800" y="3345"/>
                      <a:pt x="22521" y="2170"/>
                    </a:cubicBezTo>
                    <a:cubicBezTo>
                      <a:pt x="20821" y="610"/>
                      <a:pt x="18876" y="1"/>
                      <a:pt x="16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96;p89"/>
              <p:cNvSpPr/>
              <p:nvPr/>
            </p:nvSpPr>
            <p:spPr>
              <a:xfrm>
                <a:off x="6989625" y="3938600"/>
                <a:ext cx="536950" cy="408925"/>
              </a:xfrm>
              <a:custGeom>
                <a:avLst/>
                <a:gdLst/>
                <a:ahLst/>
                <a:cxnLst/>
                <a:rect l="l" t="t" r="r" b="b"/>
                <a:pathLst>
                  <a:path w="21478" h="16357" extrusionOk="0">
                    <a:moveTo>
                      <a:pt x="16838" y="1"/>
                    </a:moveTo>
                    <a:cubicBezTo>
                      <a:pt x="13869" y="1"/>
                      <a:pt x="10334" y="2995"/>
                      <a:pt x="7229" y="3256"/>
                    </a:cubicBezTo>
                    <a:cubicBezTo>
                      <a:pt x="7129" y="3276"/>
                      <a:pt x="7028" y="3286"/>
                      <a:pt x="6925" y="3286"/>
                    </a:cubicBezTo>
                    <a:cubicBezTo>
                      <a:pt x="6628" y="3286"/>
                      <a:pt x="6327" y="3203"/>
                      <a:pt x="6055" y="3047"/>
                    </a:cubicBezTo>
                    <a:cubicBezTo>
                      <a:pt x="5742" y="3752"/>
                      <a:pt x="5429" y="4456"/>
                      <a:pt x="5168" y="5109"/>
                    </a:cubicBezTo>
                    <a:cubicBezTo>
                      <a:pt x="4855" y="5840"/>
                      <a:pt x="4567" y="6518"/>
                      <a:pt x="4307" y="7118"/>
                    </a:cubicBezTo>
                    <a:cubicBezTo>
                      <a:pt x="2793" y="10798"/>
                      <a:pt x="236" y="13955"/>
                      <a:pt x="1" y="16356"/>
                    </a:cubicBezTo>
                    <a:cubicBezTo>
                      <a:pt x="1" y="16356"/>
                      <a:pt x="4541" y="11555"/>
                      <a:pt x="6264" y="10615"/>
                    </a:cubicBezTo>
                    <a:cubicBezTo>
                      <a:pt x="6264" y="10615"/>
                      <a:pt x="10022" y="10119"/>
                      <a:pt x="17668" y="4900"/>
                    </a:cubicBezTo>
                    <a:cubicBezTo>
                      <a:pt x="19129" y="3935"/>
                      <a:pt x="20408" y="2734"/>
                      <a:pt x="21478" y="1377"/>
                    </a:cubicBezTo>
                    <a:cubicBezTo>
                      <a:pt x="20642" y="725"/>
                      <a:pt x="19181" y="438"/>
                      <a:pt x="17720" y="98"/>
                    </a:cubicBezTo>
                    <a:cubicBezTo>
                      <a:pt x="17432" y="31"/>
                      <a:pt x="17138" y="1"/>
                      <a:pt x="168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97;p89"/>
              <p:cNvSpPr/>
              <p:nvPr/>
            </p:nvSpPr>
            <p:spPr>
              <a:xfrm>
                <a:off x="7508275" y="3891475"/>
                <a:ext cx="65275" cy="81575"/>
              </a:xfrm>
              <a:custGeom>
                <a:avLst/>
                <a:gdLst/>
                <a:ahLst/>
                <a:cxnLst/>
                <a:rect l="l" t="t" r="r" b="b"/>
                <a:pathLst>
                  <a:path w="2611" h="3263" extrusionOk="0">
                    <a:moveTo>
                      <a:pt x="2610" y="0"/>
                    </a:moveTo>
                    <a:lnTo>
                      <a:pt x="2610" y="0"/>
                    </a:lnTo>
                    <a:cubicBezTo>
                      <a:pt x="1801" y="992"/>
                      <a:pt x="940" y="1957"/>
                      <a:pt x="1" y="2845"/>
                    </a:cubicBezTo>
                    <a:cubicBezTo>
                      <a:pt x="262" y="2949"/>
                      <a:pt x="523" y="3106"/>
                      <a:pt x="732" y="3262"/>
                    </a:cubicBezTo>
                    <a:cubicBezTo>
                      <a:pt x="836" y="3132"/>
                      <a:pt x="940" y="3001"/>
                      <a:pt x="1045" y="2871"/>
                    </a:cubicBezTo>
                    <a:cubicBezTo>
                      <a:pt x="1071" y="2819"/>
                      <a:pt x="1097" y="2792"/>
                      <a:pt x="1123" y="2740"/>
                    </a:cubicBezTo>
                    <a:cubicBezTo>
                      <a:pt x="1253" y="2584"/>
                      <a:pt x="1358" y="2401"/>
                      <a:pt x="1488" y="2218"/>
                    </a:cubicBezTo>
                    <a:lnTo>
                      <a:pt x="1593" y="2010"/>
                    </a:lnTo>
                    <a:lnTo>
                      <a:pt x="1619" y="1983"/>
                    </a:lnTo>
                    <a:lnTo>
                      <a:pt x="1671" y="1879"/>
                    </a:lnTo>
                    <a:cubicBezTo>
                      <a:pt x="1697" y="1853"/>
                      <a:pt x="1723" y="1827"/>
                      <a:pt x="1749" y="1775"/>
                    </a:cubicBezTo>
                    <a:cubicBezTo>
                      <a:pt x="1801" y="1723"/>
                      <a:pt x="1828" y="1618"/>
                      <a:pt x="1880" y="1566"/>
                    </a:cubicBezTo>
                    <a:cubicBezTo>
                      <a:pt x="1906" y="1514"/>
                      <a:pt x="1932" y="1462"/>
                      <a:pt x="1958" y="1409"/>
                    </a:cubicBezTo>
                    <a:lnTo>
                      <a:pt x="2062" y="1201"/>
                    </a:lnTo>
                    <a:cubicBezTo>
                      <a:pt x="2115" y="1122"/>
                      <a:pt x="2141" y="1070"/>
                      <a:pt x="2167" y="992"/>
                    </a:cubicBezTo>
                    <a:cubicBezTo>
                      <a:pt x="2219" y="940"/>
                      <a:pt x="2245" y="861"/>
                      <a:pt x="2271" y="783"/>
                    </a:cubicBezTo>
                    <a:lnTo>
                      <a:pt x="2349" y="626"/>
                    </a:lnTo>
                    <a:lnTo>
                      <a:pt x="2349" y="600"/>
                    </a:lnTo>
                    <a:cubicBezTo>
                      <a:pt x="2402" y="522"/>
                      <a:pt x="2428" y="444"/>
                      <a:pt x="2454" y="418"/>
                    </a:cubicBezTo>
                    <a:cubicBezTo>
                      <a:pt x="2454" y="366"/>
                      <a:pt x="2480" y="339"/>
                      <a:pt x="2480" y="313"/>
                    </a:cubicBezTo>
                    <a:cubicBezTo>
                      <a:pt x="2506" y="261"/>
                      <a:pt x="2506" y="261"/>
                      <a:pt x="2532" y="183"/>
                    </a:cubicBezTo>
                    <a:cubicBezTo>
                      <a:pt x="2558" y="131"/>
                      <a:pt x="2584" y="52"/>
                      <a:pt x="2610" y="0"/>
                    </a:cubicBezTo>
                    <a:close/>
                  </a:path>
                </a:pathLst>
              </a:custGeom>
              <a:solidFill>
                <a:srgbClr val="FF9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98;p89"/>
              <p:cNvSpPr/>
              <p:nvPr/>
            </p:nvSpPr>
            <p:spPr>
              <a:xfrm>
                <a:off x="7207525" y="3730975"/>
                <a:ext cx="188575" cy="128925"/>
              </a:xfrm>
              <a:custGeom>
                <a:avLst/>
                <a:gdLst/>
                <a:ahLst/>
                <a:cxnLst/>
                <a:rect l="l" t="t" r="r" b="b"/>
                <a:pathLst>
                  <a:path w="7543" h="5157" extrusionOk="0">
                    <a:moveTo>
                      <a:pt x="7542" y="1"/>
                    </a:moveTo>
                    <a:cubicBezTo>
                      <a:pt x="7542" y="1"/>
                      <a:pt x="4201" y="3765"/>
                      <a:pt x="2769" y="3765"/>
                    </a:cubicBezTo>
                    <a:cubicBezTo>
                      <a:pt x="2693" y="3765"/>
                      <a:pt x="2623" y="3755"/>
                      <a:pt x="2558" y="3732"/>
                    </a:cubicBezTo>
                    <a:cubicBezTo>
                      <a:pt x="1123" y="3210"/>
                      <a:pt x="2088" y="1384"/>
                      <a:pt x="2088" y="1384"/>
                    </a:cubicBezTo>
                    <a:lnTo>
                      <a:pt x="2088" y="1384"/>
                    </a:lnTo>
                    <a:cubicBezTo>
                      <a:pt x="2088" y="1384"/>
                      <a:pt x="1" y="4515"/>
                      <a:pt x="1958" y="5115"/>
                    </a:cubicBezTo>
                    <a:cubicBezTo>
                      <a:pt x="2052" y="5143"/>
                      <a:pt x="2150" y="5156"/>
                      <a:pt x="2251" y="5156"/>
                    </a:cubicBezTo>
                    <a:cubicBezTo>
                      <a:pt x="4255" y="5156"/>
                      <a:pt x="7542" y="1"/>
                      <a:pt x="7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99;p89"/>
              <p:cNvSpPr/>
              <p:nvPr/>
            </p:nvSpPr>
            <p:spPr>
              <a:xfrm>
                <a:off x="7159250" y="3839925"/>
                <a:ext cx="119425" cy="135475"/>
              </a:xfrm>
              <a:custGeom>
                <a:avLst/>
                <a:gdLst/>
                <a:ahLst/>
                <a:cxnLst/>
                <a:rect l="l" t="t" r="r" b="b"/>
                <a:pathLst>
                  <a:path w="4777" h="5419" extrusionOk="0">
                    <a:moveTo>
                      <a:pt x="4776" y="1"/>
                    </a:moveTo>
                    <a:lnTo>
                      <a:pt x="4776" y="1"/>
                    </a:lnTo>
                    <a:cubicBezTo>
                      <a:pt x="4776" y="1"/>
                      <a:pt x="2349" y="2949"/>
                      <a:pt x="836" y="3524"/>
                    </a:cubicBezTo>
                    <a:cubicBezTo>
                      <a:pt x="549" y="4150"/>
                      <a:pt x="288" y="4750"/>
                      <a:pt x="1" y="5376"/>
                    </a:cubicBezTo>
                    <a:cubicBezTo>
                      <a:pt x="94" y="5405"/>
                      <a:pt x="190" y="5419"/>
                      <a:pt x="287" y="5419"/>
                    </a:cubicBezTo>
                    <a:cubicBezTo>
                      <a:pt x="2221" y="5419"/>
                      <a:pt x="4776" y="1"/>
                      <a:pt x="4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0;p89"/>
              <p:cNvSpPr/>
              <p:nvPr/>
            </p:nvSpPr>
            <p:spPr>
              <a:xfrm>
                <a:off x="7349500" y="3763600"/>
                <a:ext cx="189475" cy="144275"/>
              </a:xfrm>
              <a:custGeom>
                <a:avLst/>
                <a:gdLst/>
                <a:ahLst/>
                <a:cxnLst/>
                <a:rect l="l" t="t" r="r" b="b"/>
                <a:pathLst>
                  <a:path w="7579" h="5771" extrusionOk="0">
                    <a:moveTo>
                      <a:pt x="7578" y="0"/>
                    </a:moveTo>
                    <a:lnTo>
                      <a:pt x="7578" y="0"/>
                    </a:lnTo>
                    <a:cubicBezTo>
                      <a:pt x="7578" y="1"/>
                      <a:pt x="5177" y="3445"/>
                      <a:pt x="3351" y="4306"/>
                    </a:cubicBezTo>
                    <a:cubicBezTo>
                      <a:pt x="3135" y="4410"/>
                      <a:pt x="2954" y="4456"/>
                      <a:pt x="2802" y="4456"/>
                    </a:cubicBezTo>
                    <a:cubicBezTo>
                      <a:pt x="1584" y="4456"/>
                      <a:pt x="2307" y="1462"/>
                      <a:pt x="2307" y="1462"/>
                    </a:cubicBezTo>
                    <a:lnTo>
                      <a:pt x="2307" y="1462"/>
                    </a:lnTo>
                    <a:cubicBezTo>
                      <a:pt x="2307" y="1462"/>
                      <a:pt x="1" y="5770"/>
                      <a:pt x="2357" y="5770"/>
                    </a:cubicBezTo>
                    <a:cubicBezTo>
                      <a:pt x="2391" y="5770"/>
                      <a:pt x="2427" y="5769"/>
                      <a:pt x="2464" y="5768"/>
                    </a:cubicBezTo>
                    <a:cubicBezTo>
                      <a:pt x="5438" y="5637"/>
                      <a:pt x="7578" y="1"/>
                      <a:pt x="7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01;p89"/>
              <p:cNvSpPr/>
              <p:nvPr/>
            </p:nvSpPr>
            <p:spPr>
              <a:xfrm>
                <a:off x="7210875" y="3822325"/>
                <a:ext cx="189800" cy="144900"/>
              </a:xfrm>
              <a:custGeom>
                <a:avLst/>
                <a:gdLst/>
                <a:ahLst/>
                <a:cxnLst/>
                <a:rect l="l" t="t" r="r" b="b"/>
                <a:pathLst>
                  <a:path w="7592" h="5796" extrusionOk="0">
                    <a:moveTo>
                      <a:pt x="7591" y="0"/>
                    </a:moveTo>
                    <a:cubicBezTo>
                      <a:pt x="7591" y="1"/>
                      <a:pt x="5190" y="3445"/>
                      <a:pt x="3364" y="4306"/>
                    </a:cubicBezTo>
                    <a:cubicBezTo>
                      <a:pt x="3147" y="4410"/>
                      <a:pt x="2966" y="4456"/>
                      <a:pt x="2815" y="4456"/>
                    </a:cubicBezTo>
                    <a:cubicBezTo>
                      <a:pt x="1597" y="4456"/>
                      <a:pt x="2320" y="1462"/>
                      <a:pt x="2320" y="1461"/>
                    </a:cubicBezTo>
                    <a:lnTo>
                      <a:pt x="2320" y="1461"/>
                    </a:lnTo>
                    <a:cubicBezTo>
                      <a:pt x="2319" y="1462"/>
                      <a:pt x="0" y="5795"/>
                      <a:pt x="2390" y="5795"/>
                    </a:cubicBezTo>
                    <a:cubicBezTo>
                      <a:pt x="2418" y="5795"/>
                      <a:pt x="2447" y="5795"/>
                      <a:pt x="2476" y="5793"/>
                    </a:cubicBezTo>
                    <a:cubicBezTo>
                      <a:pt x="5451" y="5637"/>
                      <a:pt x="7591" y="1"/>
                      <a:pt x="7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02;p89"/>
              <p:cNvSpPr/>
              <p:nvPr/>
            </p:nvSpPr>
            <p:spPr>
              <a:xfrm>
                <a:off x="7735975" y="3355400"/>
                <a:ext cx="195750" cy="161625"/>
              </a:xfrm>
              <a:custGeom>
                <a:avLst/>
                <a:gdLst/>
                <a:ahLst/>
                <a:cxnLst/>
                <a:rect l="l" t="t" r="r" b="b"/>
                <a:pathLst>
                  <a:path w="7830" h="6465" extrusionOk="0">
                    <a:moveTo>
                      <a:pt x="3087" y="1"/>
                    </a:moveTo>
                    <a:cubicBezTo>
                      <a:pt x="2886" y="1"/>
                      <a:pt x="2766" y="18"/>
                      <a:pt x="2766" y="18"/>
                    </a:cubicBezTo>
                    <a:cubicBezTo>
                      <a:pt x="0" y="1193"/>
                      <a:pt x="783" y="3724"/>
                      <a:pt x="1409" y="5003"/>
                    </a:cubicBezTo>
                    <a:cubicBezTo>
                      <a:pt x="1540" y="5264"/>
                      <a:pt x="1697" y="5525"/>
                      <a:pt x="1879" y="5786"/>
                    </a:cubicBezTo>
                    <a:cubicBezTo>
                      <a:pt x="2427" y="5707"/>
                      <a:pt x="2897" y="5316"/>
                      <a:pt x="3106" y="4794"/>
                    </a:cubicBezTo>
                    <a:cubicBezTo>
                      <a:pt x="3758" y="4742"/>
                      <a:pt x="4384" y="4481"/>
                      <a:pt x="4880" y="4063"/>
                    </a:cubicBezTo>
                    <a:cubicBezTo>
                      <a:pt x="5898" y="4533"/>
                      <a:pt x="5767" y="6360"/>
                      <a:pt x="5741" y="6464"/>
                    </a:cubicBezTo>
                    <a:cubicBezTo>
                      <a:pt x="5820" y="6386"/>
                      <a:pt x="7829" y="4246"/>
                      <a:pt x="6446" y="1976"/>
                    </a:cubicBezTo>
                    <a:cubicBezTo>
                      <a:pt x="5378" y="203"/>
                      <a:pt x="3766" y="1"/>
                      <a:pt x="3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03;p89"/>
              <p:cNvSpPr/>
              <p:nvPr/>
            </p:nvSpPr>
            <p:spPr>
              <a:xfrm>
                <a:off x="7771200" y="3432625"/>
                <a:ext cx="118100" cy="84400"/>
              </a:xfrm>
              <a:custGeom>
                <a:avLst/>
                <a:gdLst/>
                <a:ahLst/>
                <a:cxnLst/>
                <a:rect l="l" t="t" r="r" b="b"/>
                <a:pathLst>
                  <a:path w="4724" h="3376" extrusionOk="0">
                    <a:moveTo>
                      <a:pt x="3037" y="1"/>
                    </a:moveTo>
                    <a:cubicBezTo>
                      <a:pt x="2888" y="1"/>
                      <a:pt x="2793" y="35"/>
                      <a:pt x="2793" y="35"/>
                    </a:cubicBezTo>
                    <a:cubicBezTo>
                      <a:pt x="2793" y="35"/>
                      <a:pt x="1991" y="882"/>
                      <a:pt x="1311" y="882"/>
                    </a:cubicBezTo>
                    <a:cubicBezTo>
                      <a:pt x="1265" y="882"/>
                      <a:pt x="1219" y="878"/>
                      <a:pt x="1175" y="870"/>
                    </a:cubicBezTo>
                    <a:cubicBezTo>
                      <a:pt x="809" y="1261"/>
                      <a:pt x="418" y="1601"/>
                      <a:pt x="0" y="1914"/>
                    </a:cubicBezTo>
                    <a:cubicBezTo>
                      <a:pt x="131" y="2175"/>
                      <a:pt x="288" y="2436"/>
                      <a:pt x="470" y="2697"/>
                    </a:cubicBezTo>
                    <a:cubicBezTo>
                      <a:pt x="1018" y="2618"/>
                      <a:pt x="1488" y="2227"/>
                      <a:pt x="1697" y="1705"/>
                    </a:cubicBezTo>
                    <a:cubicBezTo>
                      <a:pt x="2349" y="1653"/>
                      <a:pt x="2975" y="1392"/>
                      <a:pt x="3471" y="974"/>
                    </a:cubicBezTo>
                    <a:cubicBezTo>
                      <a:pt x="4489" y="1444"/>
                      <a:pt x="4358" y="3271"/>
                      <a:pt x="4332" y="3375"/>
                    </a:cubicBezTo>
                    <a:cubicBezTo>
                      <a:pt x="4358" y="3297"/>
                      <a:pt x="4724" y="1914"/>
                      <a:pt x="4176" y="844"/>
                    </a:cubicBezTo>
                    <a:cubicBezTo>
                      <a:pt x="3799" y="125"/>
                      <a:pt x="3321" y="1"/>
                      <a:pt x="3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04;p89"/>
              <p:cNvSpPr/>
              <p:nvPr/>
            </p:nvSpPr>
            <p:spPr>
              <a:xfrm>
                <a:off x="7699425" y="3370825"/>
                <a:ext cx="18950" cy="43150"/>
              </a:xfrm>
              <a:custGeom>
                <a:avLst/>
                <a:gdLst/>
                <a:ahLst/>
                <a:cxnLst/>
                <a:rect l="l" t="t" r="r" b="b"/>
                <a:pathLst>
                  <a:path w="758" h="1726" extrusionOk="0">
                    <a:moveTo>
                      <a:pt x="227" y="0"/>
                    </a:moveTo>
                    <a:cubicBezTo>
                      <a:pt x="221" y="0"/>
                      <a:pt x="215" y="1"/>
                      <a:pt x="210" y="2"/>
                    </a:cubicBezTo>
                    <a:cubicBezTo>
                      <a:pt x="53" y="28"/>
                      <a:pt x="1" y="445"/>
                      <a:pt x="79" y="915"/>
                    </a:cubicBezTo>
                    <a:cubicBezTo>
                      <a:pt x="155" y="1369"/>
                      <a:pt x="352" y="1725"/>
                      <a:pt x="507" y="1725"/>
                    </a:cubicBezTo>
                    <a:cubicBezTo>
                      <a:pt x="512" y="1725"/>
                      <a:pt x="518" y="1725"/>
                      <a:pt x="523" y="1724"/>
                    </a:cubicBezTo>
                    <a:cubicBezTo>
                      <a:pt x="706" y="1672"/>
                      <a:pt x="758" y="1280"/>
                      <a:pt x="679" y="811"/>
                    </a:cubicBezTo>
                    <a:cubicBezTo>
                      <a:pt x="579" y="333"/>
                      <a:pt x="38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pic>
        <p:nvPicPr>
          <p:cNvPr id="3687" name="Google Shape;3687;p86"/>
          <p:cNvPicPr preferRelativeResize="0"/>
          <p:nvPr/>
        </p:nvPicPr>
        <p:blipFill rotWithShape="1">
          <a:blip r:embed="rId3">
            <a:alphaModFix/>
          </a:blip>
          <a:srcRect l="15843" r="58"/>
          <a:stretch/>
        </p:blipFill>
        <p:spPr>
          <a:xfrm>
            <a:off x="0" y="0"/>
            <a:ext cx="6488175" cy="5143500"/>
          </a:xfrm>
          <a:prstGeom prst="rect">
            <a:avLst/>
          </a:prstGeom>
          <a:noFill/>
          <a:ln>
            <a:noFill/>
          </a:ln>
        </p:spPr>
      </p:pic>
      <p:sp>
        <p:nvSpPr>
          <p:cNvPr id="3688" name="Google Shape;3688;p86"/>
          <p:cNvSpPr/>
          <p:nvPr/>
        </p:nvSpPr>
        <p:spPr>
          <a:xfrm>
            <a:off x="5671750" y="0"/>
            <a:ext cx="3472360" cy="5158875"/>
          </a:xfrm>
          <a:custGeom>
            <a:avLst/>
            <a:gdLst/>
            <a:ahLst/>
            <a:cxnLst/>
            <a:rect l="l" t="t" r="r" b="b"/>
            <a:pathLst>
              <a:path w="89465" h="206355" extrusionOk="0">
                <a:moveTo>
                  <a:pt x="0" y="0"/>
                </a:moveTo>
                <a:cubicBezTo>
                  <a:pt x="6213" y="3905"/>
                  <a:pt x="10296" y="10029"/>
                  <a:pt x="11893" y="18283"/>
                </a:cubicBezTo>
                <a:cubicBezTo>
                  <a:pt x="13579" y="27691"/>
                  <a:pt x="14556" y="37277"/>
                  <a:pt x="14911" y="46863"/>
                </a:cubicBezTo>
                <a:cubicBezTo>
                  <a:pt x="15621" y="60264"/>
                  <a:pt x="16331" y="73755"/>
                  <a:pt x="17041" y="87157"/>
                </a:cubicBezTo>
                <a:cubicBezTo>
                  <a:pt x="17307" y="93281"/>
                  <a:pt x="17573" y="99494"/>
                  <a:pt x="17485" y="105618"/>
                </a:cubicBezTo>
                <a:cubicBezTo>
                  <a:pt x="17218" y="120884"/>
                  <a:pt x="17573" y="136150"/>
                  <a:pt x="15976" y="151327"/>
                </a:cubicBezTo>
                <a:cubicBezTo>
                  <a:pt x="14911" y="161534"/>
                  <a:pt x="14556" y="171829"/>
                  <a:pt x="12869" y="182036"/>
                </a:cubicBezTo>
                <a:cubicBezTo>
                  <a:pt x="12071" y="187539"/>
                  <a:pt x="10651" y="192864"/>
                  <a:pt x="8520" y="198012"/>
                </a:cubicBezTo>
                <a:cubicBezTo>
                  <a:pt x="7278" y="201207"/>
                  <a:pt x="5325" y="204047"/>
                  <a:pt x="2929" y="206355"/>
                </a:cubicBezTo>
                <a:lnTo>
                  <a:pt x="89464" y="206355"/>
                </a:lnTo>
                <a:lnTo>
                  <a:pt x="894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6"/>
          <p:cNvSpPr/>
          <p:nvPr/>
        </p:nvSpPr>
        <p:spPr>
          <a:xfrm>
            <a:off x="5217300" y="1238938"/>
            <a:ext cx="3284544" cy="2432237"/>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0B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6"/>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Well Done!</a:t>
            </a:r>
            <a:endParaRPr/>
          </a:p>
        </p:txBody>
      </p:sp>
      <p:sp>
        <p:nvSpPr>
          <p:cNvPr id="3691" name="Google Shape;3691;p86"/>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2" name="Google Shape;3692;p86"/>
          <p:cNvGrpSpPr/>
          <p:nvPr/>
        </p:nvGrpSpPr>
        <p:grpSpPr>
          <a:xfrm>
            <a:off x="153671" y="90047"/>
            <a:ext cx="493797" cy="446228"/>
            <a:chOff x="2679436" y="3270400"/>
            <a:chExt cx="752625" cy="689795"/>
          </a:xfrm>
        </p:grpSpPr>
        <p:sp>
          <p:nvSpPr>
            <p:cNvPr id="3693" name="Google Shape;3693;p86"/>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6"/>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86"/>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86"/>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7" name="Google Shape;3697;p86">
            <a:hlinkClick r:id="rId4"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3698" name="Google Shape;3698;p86"/>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6">
            <a:hlinkClick r:id="" action="ppaction://noaction"/>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Back</a:t>
            </a:r>
            <a:endParaRPr>
              <a:solidFill>
                <a:srgbClr val="FFFFFF"/>
              </a:solidFill>
              <a:latin typeface="Nunito"/>
              <a:ea typeface="Nunito"/>
              <a:cs typeface="Nunito"/>
              <a:sym typeface="Nunito"/>
            </a:endParaRPr>
          </a:p>
        </p:txBody>
      </p:sp>
      <p:sp>
        <p:nvSpPr>
          <p:cNvPr id="3700" name="Google Shape;3700;p86"/>
          <p:cNvSpPr/>
          <p:nvPr/>
        </p:nvSpPr>
        <p:spPr>
          <a:xfrm rot="10800000">
            <a:off x="5545989" y="3266559"/>
            <a:ext cx="2626942" cy="63799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86">
            <a:hlinkClick r:id="rId5" action="ppaction://hlinksldjump"/>
          </p:cNvPr>
          <p:cNvSpPr txBox="1"/>
          <p:nvPr/>
        </p:nvSpPr>
        <p:spPr>
          <a:xfrm>
            <a:off x="5841388" y="3398963"/>
            <a:ext cx="20361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Nunito"/>
                <a:ea typeface="Nunito"/>
                <a:cs typeface="Nunito"/>
                <a:sym typeface="Nunito"/>
              </a:rPr>
              <a:t>Next</a:t>
            </a:r>
            <a:endParaRPr sz="2000">
              <a:solidFill>
                <a:srgbClr val="FFFFFF"/>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689"/>
                                        </p:tgtEl>
                                        <p:attrNameLst>
                                          <p:attrName>style.visibility</p:attrName>
                                        </p:attrNameLst>
                                      </p:cBhvr>
                                      <p:to>
                                        <p:strVal val="visible"/>
                                      </p:to>
                                    </p:set>
                                    <p:anim calcmode="lin" valueType="num">
                                      <p:cBhvr additive="base">
                                        <p:cTn id="7" dur="600"/>
                                        <p:tgtEl>
                                          <p:spTgt spid="3689"/>
                                        </p:tgtEl>
                                        <p:attrNameLst>
                                          <p:attrName>ppt_w</p:attrName>
                                        </p:attrNameLst>
                                      </p:cBhvr>
                                      <p:tavLst>
                                        <p:tav tm="0">
                                          <p:val>
                                            <p:strVal val="0"/>
                                          </p:val>
                                        </p:tav>
                                        <p:tav tm="100000">
                                          <p:val>
                                            <p:strVal val="#ppt_w"/>
                                          </p:val>
                                        </p:tav>
                                      </p:tavLst>
                                    </p:anim>
                                    <p:anim calcmode="lin" valueType="num">
                                      <p:cBhvr additive="base">
                                        <p:cTn id="8" dur="600"/>
                                        <p:tgtEl>
                                          <p:spTgt spid="368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690"/>
                                        </p:tgtEl>
                                        <p:attrNameLst>
                                          <p:attrName>style.visibility</p:attrName>
                                        </p:attrNameLst>
                                      </p:cBhvr>
                                      <p:to>
                                        <p:strVal val="visible"/>
                                      </p:to>
                                    </p:set>
                                    <p:anim calcmode="lin" valueType="num">
                                      <p:cBhvr additive="base">
                                        <p:cTn id="11" dur="600"/>
                                        <p:tgtEl>
                                          <p:spTgt spid="3690"/>
                                        </p:tgtEl>
                                        <p:attrNameLst>
                                          <p:attrName>ppt_w</p:attrName>
                                        </p:attrNameLst>
                                      </p:cBhvr>
                                      <p:tavLst>
                                        <p:tav tm="0">
                                          <p:val>
                                            <p:strVal val="0"/>
                                          </p:val>
                                        </p:tav>
                                        <p:tav tm="100000">
                                          <p:val>
                                            <p:strVal val="#ppt_w"/>
                                          </p:val>
                                        </p:tav>
                                      </p:tavLst>
                                    </p:anim>
                                    <p:anim calcmode="lin" valueType="num">
                                      <p:cBhvr additive="base">
                                        <p:cTn id="12" dur="600"/>
                                        <p:tgtEl>
                                          <p:spTgt spid="3690"/>
                                        </p:tgtEl>
                                        <p:attrNameLst>
                                          <p:attrName>ppt_h</p:attrName>
                                        </p:attrNameLst>
                                      </p:cBhvr>
                                      <p:tavLst>
                                        <p:tav tm="0">
                                          <p:val>
                                            <p:strVal val="0"/>
                                          </p:val>
                                        </p:tav>
                                        <p:tav tm="100000">
                                          <p:val>
                                            <p:strVal val="#ppt_h"/>
                                          </p:val>
                                        </p:tav>
                                      </p:tavLst>
                                    </p:anim>
                                  </p:childTnLst>
                                </p:cTn>
                              </p:par>
                            </p:childTnLst>
                          </p:cTn>
                        </p:par>
                        <p:par>
                          <p:cTn id="13" fill="hold">
                            <p:stCondLst>
                              <p:cond delay="600"/>
                            </p:stCondLst>
                            <p:childTnLst>
                              <p:par>
                                <p:cTn id="14" presetID="23" presetClass="entr" presetSubtype="16" fill="hold" nodeType="afterEffect">
                                  <p:stCondLst>
                                    <p:cond delay="0"/>
                                  </p:stCondLst>
                                  <p:childTnLst>
                                    <p:set>
                                      <p:cBhvr>
                                        <p:cTn id="15" dur="1" fill="hold">
                                          <p:stCondLst>
                                            <p:cond delay="0"/>
                                          </p:stCondLst>
                                        </p:cTn>
                                        <p:tgtEl>
                                          <p:spTgt spid="3701"/>
                                        </p:tgtEl>
                                        <p:attrNameLst>
                                          <p:attrName>style.visibility</p:attrName>
                                        </p:attrNameLst>
                                      </p:cBhvr>
                                      <p:to>
                                        <p:strVal val="visible"/>
                                      </p:to>
                                    </p:set>
                                    <p:anim calcmode="lin" valueType="num">
                                      <p:cBhvr additive="base">
                                        <p:cTn id="16" dur="600"/>
                                        <p:tgtEl>
                                          <p:spTgt spid="3701"/>
                                        </p:tgtEl>
                                        <p:attrNameLst>
                                          <p:attrName>ppt_w</p:attrName>
                                        </p:attrNameLst>
                                      </p:cBhvr>
                                      <p:tavLst>
                                        <p:tav tm="0">
                                          <p:val>
                                            <p:strVal val="0"/>
                                          </p:val>
                                        </p:tav>
                                        <p:tav tm="100000">
                                          <p:val>
                                            <p:strVal val="#ppt_w"/>
                                          </p:val>
                                        </p:tav>
                                      </p:tavLst>
                                    </p:anim>
                                    <p:anim calcmode="lin" valueType="num">
                                      <p:cBhvr additive="base">
                                        <p:cTn id="17" dur="600"/>
                                        <p:tgtEl>
                                          <p:spTgt spid="3701"/>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3700"/>
                                        </p:tgtEl>
                                        <p:attrNameLst>
                                          <p:attrName>style.visibility</p:attrName>
                                        </p:attrNameLst>
                                      </p:cBhvr>
                                      <p:to>
                                        <p:strVal val="visible"/>
                                      </p:to>
                                    </p:set>
                                    <p:anim calcmode="lin" valueType="num">
                                      <p:cBhvr additive="base">
                                        <p:cTn id="20" dur="600"/>
                                        <p:tgtEl>
                                          <p:spTgt spid="3700"/>
                                        </p:tgtEl>
                                        <p:attrNameLst>
                                          <p:attrName>ppt_w</p:attrName>
                                        </p:attrNameLst>
                                      </p:cBhvr>
                                      <p:tavLst>
                                        <p:tav tm="0">
                                          <p:val>
                                            <p:strVal val="0"/>
                                          </p:val>
                                        </p:tav>
                                        <p:tav tm="100000">
                                          <p:val>
                                            <p:strVal val="#ppt_w"/>
                                          </p:val>
                                        </p:tav>
                                      </p:tavLst>
                                    </p:anim>
                                    <p:anim calcmode="lin" valueType="num">
                                      <p:cBhvr additive="base">
                                        <p:cTn id="21" dur="600"/>
                                        <p:tgtEl>
                                          <p:spTgt spid="37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8" name="Google Shape;3918;p87">
            <a:hlinkClick r:id="rId5"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0" name="Title 1">
            <a:extLst>
              <a:ext uri="{FF2B5EF4-FFF2-40B4-BE49-F238E27FC236}">
                <a16:creationId xmlns:a16="http://schemas.microsoft.com/office/drawing/2014/main" id="{9A8CC318-80AF-4B96-B1B3-DC5E1C2B4C06}"/>
              </a:ext>
            </a:extLst>
          </p:cNvPr>
          <p:cNvSpPr txBox="1">
            <a:spLocks/>
          </p:cNvSpPr>
          <p:nvPr/>
        </p:nvSpPr>
        <p:spPr>
          <a:xfrm>
            <a:off x="-30750" y="212850"/>
            <a:ext cx="5650609" cy="4273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6000"/>
              <a:buFont typeface="Nanum Pen Script"/>
              <a:buNone/>
              <a:defRPr sz="6000" b="1" i="0" u="none" strike="noStrike" cap="none">
                <a:solidFill>
                  <a:schemeClr val="dk2"/>
                </a:solidFill>
                <a:latin typeface="Nanum Pen Script"/>
                <a:ea typeface="Nanum Pen Script"/>
                <a:cs typeface="Nanum Pen Script"/>
                <a:sym typeface="Nanum Pen Script"/>
              </a:defRPr>
            </a:lvl1pPr>
            <a:lvl2pPr marR="0" lvl="1"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2pPr>
            <a:lvl3pPr marR="0" lvl="2"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3pPr>
            <a:lvl4pPr marR="0" lvl="3"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4pPr>
            <a:lvl5pPr marR="0" lvl="4"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5pPr>
            <a:lvl6pPr marR="0" lvl="5"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6pPr>
            <a:lvl7pPr marR="0" lvl="6"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7pPr>
            <a:lvl8pPr marR="0" lvl="7"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8pPr>
            <a:lvl9pPr marR="0" lvl="8"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9pPr>
          </a:lstStyle>
          <a:p>
            <a:pPr marL="0" marR="0" lvl="0" indent="0" algn="ctr" defTabSz="914400" rtl="0" eaLnBrk="1" fontAlgn="auto" latinLnBrk="0" hangingPunct="1">
              <a:lnSpc>
                <a:spcPct val="150000"/>
              </a:lnSpc>
              <a:spcBef>
                <a:spcPts val="0"/>
              </a:spcBef>
              <a:spcAft>
                <a:spcPts val="0"/>
              </a:spcAft>
              <a:buClr>
                <a:srgbClr val="005C4F"/>
              </a:buClr>
              <a:buSzPts val="6000"/>
              <a:buFont typeface="Nanum Pen Script"/>
              <a:buNone/>
              <a:tabLst/>
              <a:defRPr/>
            </a:pPr>
            <a:r>
              <a:rPr kumimoji="0" lang="en-US" sz="2400" b="1" i="0" u="none" strike="noStrike" kern="0" cap="none" spc="0" normalizeH="0" baseline="0" noProof="0" dirty="0">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MỜI CÁC BẠN XEM PHIM</a:t>
            </a:r>
          </a:p>
        </p:txBody>
      </p:sp>
      <p:pic>
        <p:nvPicPr>
          <p:cNvPr id="3" name="Video 2">
            <a:hlinkClick r:id="" action="ppaction://media"/>
            <a:extLst>
              <a:ext uri="{FF2B5EF4-FFF2-40B4-BE49-F238E27FC236}">
                <a16:creationId xmlns:a16="http://schemas.microsoft.com/office/drawing/2014/main" id="{DF575EA0-EFF5-4F09-8B14-3AC4BD1BD3F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3250" y="696925"/>
            <a:ext cx="7706850" cy="4335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6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691002" y="1414638"/>
            <a:ext cx="4927656" cy="2134391"/>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4" name="Google Shape;1021;p38">
            <a:extLst>
              <a:ext uri="{FF2B5EF4-FFF2-40B4-BE49-F238E27FC236}">
                <a16:creationId xmlns:a16="http://schemas.microsoft.com/office/drawing/2014/main" id="{68F88F1E-022F-454F-A4A1-BB51EDEC5DD8}"/>
              </a:ext>
            </a:extLst>
          </p:cNvPr>
          <p:cNvSpPr/>
          <p:nvPr/>
        </p:nvSpPr>
        <p:spPr>
          <a:xfrm>
            <a:off x="1153362" y="3599704"/>
            <a:ext cx="6553200" cy="1179236"/>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rPr>
              <a:t>Mail: </a:t>
            </a:r>
            <a:r>
              <a:rPr kumimoji="0" lang="en-US"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hlinkClick r:id="rId3"/>
              </a:rPr>
              <a:t>nguyenminhhoangq11@gmail.com</a:t>
            </a:r>
            <a:endParaRPr kumimoji="0" lang="en-US"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E5FFEB">
                    <a:lumMod val="25000"/>
                  </a:srgbClr>
                </a:solidFill>
                <a:effectLst/>
                <a:uLnTx/>
                <a:uFillTx/>
                <a:latin typeface="Times New Roman" panose="02020603050405020304" pitchFamily="18" charset="0"/>
                <a:cs typeface="Times New Roman" panose="02020603050405020304" pitchFamily="18" charset="0"/>
                <a:sym typeface="Arial"/>
              </a:rPr>
              <a:t>Facebook:</a:t>
            </a:r>
            <a:r>
              <a:rPr kumimoji="0" lang="en-US"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sym typeface="Arial"/>
              </a:rPr>
              <a:t>LiênĐội</a:t>
            </a:r>
            <a:r>
              <a:rPr kumimoji="0" lang="en-US"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sym typeface="Arial"/>
              </a:rPr>
              <a:t>Nguyễn</a:t>
            </a:r>
            <a:r>
              <a:rPr kumimoji="0" lang="en-US"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rPr>
              <a:t> Minh </a:t>
            </a:r>
            <a:r>
              <a:rPr kumimoji="0" lang="en-US" sz="2800" b="0"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sym typeface="Arial"/>
              </a:rPr>
              <a:t>Hoàng</a:t>
            </a:r>
            <a:endParaRPr kumimoji="0" lang="en-US"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grpSp>
        <p:nvGrpSpPr>
          <p:cNvPr id="3709" name="Google Shape;3709;p87"/>
          <p:cNvGrpSpPr/>
          <p:nvPr/>
        </p:nvGrpSpPr>
        <p:grpSpPr>
          <a:xfrm>
            <a:off x="4028334" y="133350"/>
            <a:ext cx="4724400" cy="3584444"/>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rgbClr val="7BBA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rgbClr val="7BBA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rgbClr val="7BBA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17" name="TextBox 216">
            <a:extLst>
              <a:ext uri="{FF2B5EF4-FFF2-40B4-BE49-F238E27FC236}">
                <a16:creationId xmlns:a16="http://schemas.microsoft.com/office/drawing/2014/main" id="{7653A20C-CA4C-40D5-B196-6F700602A4AA}"/>
              </a:ext>
            </a:extLst>
          </p:cNvPr>
          <p:cNvSpPr txBox="1"/>
          <p:nvPr/>
        </p:nvSpPr>
        <p:spPr>
          <a:xfrm>
            <a:off x="597382" y="1448855"/>
            <a:ext cx="5435697" cy="1953868"/>
          </a:xfrm>
          <a:prstGeom prst="rect">
            <a:avLst/>
          </a:prstGeom>
          <a:noFill/>
        </p:spPr>
        <p:txBody>
          <a:bodyPr wrap="square">
            <a:spAutoFit/>
          </a:bodyPr>
          <a:lstStyle/>
          <a:p>
            <a:pPr marL="1143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Em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hãy</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chụp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hình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hoạt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động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việc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làm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tạo</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sự</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thư</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giãn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cho</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mình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tại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nhà</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rồi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nộp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bài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nhé</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p>
        </p:txBody>
      </p:sp>
      <p:sp>
        <p:nvSpPr>
          <p:cNvPr id="3707" name="Google Shape;3707;p87"/>
          <p:cNvSpPr txBox="1">
            <a:spLocks noGrp="1"/>
          </p:cNvSpPr>
          <p:nvPr>
            <p:ph type="title"/>
          </p:nvPr>
        </p:nvSpPr>
        <p:spPr>
          <a:xfrm>
            <a:off x="5225163" y="2325291"/>
            <a:ext cx="3842211" cy="9164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accent6"/>
                </a:solidFill>
              </a:rPr>
              <a:t>Thanks</a:t>
            </a:r>
            <a:endParaRPr sz="5400" dirty="0">
              <a:solidFill>
                <a:schemeClr val="accent6"/>
              </a:solidFill>
            </a:endParaRPr>
          </a:p>
        </p:txBody>
      </p:sp>
      <p:sp>
        <p:nvSpPr>
          <p:cNvPr id="210" name="Title 1">
            <a:extLst>
              <a:ext uri="{FF2B5EF4-FFF2-40B4-BE49-F238E27FC236}">
                <a16:creationId xmlns:a16="http://schemas.microsoft.com/office/drawing/2014/main" id="{8622686F-3840-463D-A079-577A2727DCA1}"/>
              </a:ext>
            </a:extLst>
          </p:cNvPr>
          <p:cNvSpPr txBox="1">
            <a:spLocks/>
          </p:cNvSpPr>
          <p:nvPr/>
        </p:nvSpPr>
        <p:spPr>
          <a:xfrm>
            <a:off x="54009" y="176886"/>
            <a:ext cx="5020819" cy="11028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6000"/>
              <a:buFont typeface="Nanum Pen Script"/>
              <a:buNone/>
              <a:defRPr sz="6000" b="1" i="0" u="none" strike="noStrike" cap="none">
                <a:solidFill>
                  <a:schemeClr val="dk2"/>
                </a:solidFill>
                <a:latin typeface="Nanum Pen Script"/>
                <a:ea typeface="Nanum Pen Script"/>
                <a:cs typeface="Nanum Pen Script"/>
                <a:sym typeface="Nanum Pen Script"/>
              </a:defRPr>
            </a:lvl1pPr>
            <a:lvl2pPr marR="0" lvl="1"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2pPr>
            <a:lvl3pPr marR="0" lvl="2"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3pPr>
            <a:lvl4pPr marR="0" lvl="3"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4pPr>
            <a:lvl5pPr marR="0" lvl="4"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5pPr>
            <a:lvl6pPr marR="0" lvl="5"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6pPr>
            <a:lvl7pPr marR="0" lvl="6"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7pPr>
            <a:lvl8pPr marR="0" lvl="7"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8pPr>
            <a:lvl9pPr marR="0" lvl="8" algn="l" rtl="0" eaLnBrk="1" hangingPunct="1">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9pPr>
          </a:lstStyle>
          <a:p>
            <a:pPr marL="0" marR="0" lvl="0" indent="0" algn="ctr" defTabSz="914400" rtl="0" eaLnBrk="1" fontAlgn="auto" latinLnBrk="0" hangingPunct="1">
              <a:lnSpc>
                <a:spcPct val="150000"/>
              </a:lnSpc>
              <a:spcBef>
                <a:spcPts val="0"/>
              </a:spcBef>
              <a:spcAft>
                <a:spcPts val="0"/>
              </a:spcAft>
              <a:buClr>
                <a:srgbClr val="005C4F"/>
              </a:buClr>
              <a:buSzPts val="6000"/>
              <a:buFont typeface="Nanum Pen Script"/>
              <a:buNone/>
              <a:tabLst/>
              <a:defRPr/>
            </a:pPr>
            <a:r>
              <a:rPr kumimoji="0" lang="en-US" sz="2000" b="1" i="0" u="none" strike="noStrike" kern="0" cap="none" spc="0" normalizeH="0" baseline="0" noProof="0" dirty="0" err="1">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Hoạt</a:t>
            </a:r>
            <a:r>
              <a:rPr kumimoji="0" lang="en-US" sz="2000" b="1" i="0" u="none" strike="noStrike" kern="0" cap="none" spc="0" normalizeH="0" baseline="0" noProof="0" dirty="0">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 </a:t>
            </a:r>
            <a:r>
              <a:rPr kumimoji="0" lang="en-US" sz="2000" b="1" i="0" u="none" strike="noStrike" kern="0" cap="none" spc="0" normalizeH="0" baseline="0" noProof="0" dirty="0" err="1">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động</a:t>
            </a:r>
            <a:r>
              <a:rPr kumimoji="0" lang="en-US" sz="2000" b="1" i="0" u="none" strike="noStrike" kern="0" cap="none" spc="0" normalizeH="0" baseline="0" noProof="0" dirty="0">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 </a:t>
            </a:r>
            <a:r>
              <a:rPr kumimoji="0" lang="en-US" sz="2000" b="1" i="0" u="none" strike="noStrike" kern="0" cap="none" spc="0" normalizeH="0" baseline="0" noProof="0" dirty="0" err="1">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trải</a:t>
            </a:r>
            <a:r>
              <a:rPr kumimoji="0" lang="en-US" sz="2000" b="1" i="0" u="none" strike="noStrike" kern="0" cap="none" spc="0" normalizeH="0" baseline="0" noProof="0" dirty="0">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 </a:t>
            </a:r>
            <a:r>
              <a:rPr kumimoji="0" lang="en-US" sz="2000" b="1" i="0" u="none" strike="noStrike" kern="0" cap="none" spc="0" normalizeH="0" baseline="0" noProof="0" dirty="0" err="1">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nghiệm</a:t>
            </a:r>
            <a:r>
              <a:rPr kumimoji="0" lang="en-US" sz="2000" b="1" i="0" u="none" strike="noStrike" kern="0" cap="none" spc="0" normalizeH="0" baseline="0" noProof="0" dirty="0">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 </a:t>
            </a:r>
            <a:r>
              <a:rPr kumimoji="0" lang="en-US" sz="2000" b="1" i="0" u="none" strike="noStrike" kern="0" cap="none" spc="0" normalizeH="0" baseline="0" noProof="0" dirty="0" err="1">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hướng</a:t>
            </a:r>
            <a:r>
              <a:rPr kumimoji="0" lang="en-US" sz="2000" b="1" i="0" u="none" strike="noStrike" kern="0" cap="none" spc="0" normalizeH="0" baseline="0" noProof="0" dirty="0">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 </a:t>
            </a:r>
            <a:r>
              <a:rPr kumimoji="0" lang="en-US" sz="2000" b="1" i="0" u="none" strike="noStrike" kern="0" cap="none" spc="0" normalizeH="0" baseline="0" noProof="0" dirty="0" err="1">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nghiệp</a:t>
            </a:r>
            <a:r>
              <a:rPr kumimoji="0" lang="en-US" sz="2000" b="1" i="0" u="none" strike="noStrike" kern="0" cap="none" spc="0" normalizeH="0" baseline="0" noProof="0" dirty="0">
                <a:ln>
                  <a:noFill/>
                </a:ln>
                <a:solidFill>
                  <a:srgbClr val="005C4F"/>
                </a:solidFill>
                <a:effectLst/>
                <a:uLnTx/>
                <a:uFillTx/>
                <a:latin typeface="Times New Roman" panose="02020603050405020304" pitchFamily="18" charset="0"/>
                <a:ea typeface="Nanum Pen Script"/>
                <a:cs typeface="Times New Roman" panose="02020603050405020304" pitchFamily="18" charset="0"/>
                <a:sym typeface="Nanum Pen Script"/>
              </a:rPr>
              <a:t> </a:t>
            </a:r>
          </a:p>
          <a:p>
            <a:pPr marL="0" marR="0" lvl="0" indent="0" algn="ctr" defTabSz="914400" rtl="0" eaLnBrk="1" fontAlgn="auto" latinLnBrk="0" hangingPunct="1">
              <a:lnSpc>
                <a:spcPct val="150000"/>
              </a:lnSpc>
              <a:spcBef>
                <a:spcPts val="0"/>
              </a:spcBef>
              <a:spcAft>
                <a:spcPts val="0"/>
              </a:spcAft>
              <a:buClr>
                <a:srgbClr val="005C4F"/>
              </a:buClr>
              <a:buSzPts val="6000"/>
              <a:buFont typeface="Nanum Pen Script"/>
              <a:buNone/>
              <a:tabLst/>
              <a:defRPr/>
            </a:pPr>
            <a:r>
              <a:rPr kumimoji="0" lang="en-US" sz="3600" b="1" i="0" u="none" strike="noStrike" kern="0" cap="none" spc="0" normalizeH="0" baseline="0" noProof="0">
                <a:ln>
                  <a:noFill/>
                </a:ln>
                <a:solidFill>
                  <a:srgbClr val="FF0000"/>
                </a:solidFill>
                <a:effectLst/>
                <a:uLnTx/>
                <a:uFillTx/>
                <a:latin typeface="Times New Roman" panose="02020603050405020304" pitchFamily="18" charset="0"/>
                <a:ea typeface="Nanum Pen Script"/>
                <a:cs typeface="Times New Roman" panose="02020603050405020304" pitchFamily="18" charset="0"/>
                <a:sym typeface="Nanum Pen Script"/>
              </a:rPr>
              <a:t>TUẦN 6</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Nanum Pen Script"/>
              <a:cs typeface="Times New Roman" panose="02020603050405020304" pitchFamily="18" charset="0"/>
              <a:sym typeface="Nanum Pen Scrip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FFEB"/>
        </a:solidFill>
        <a:effectLst/>
      </p:bgPr>
    </p:bg>
    <p:spTree>
      <p:nvGrpSpPr>
        <p:cNvPr id="1" name="Shape 901"/>
        <p:cNvGrpSpPr/>
        <p:nvPr/>
      </p:nvGrpSpPr>
      <p:grpSpPr>
        <a:xfrm>
          <a:off x="0" y="0"/>
          <a:ext cx="0" cy="0"/>
          <a:chOff x="0" y="0"/>
          <a:chExt cx="0" cy="0"/>
        </a:xfrm>
      </p:grpSpPr>
      <p:grpSp>
        <p:nvGrpSpPr>
          <p:cNvPr id="902" name="Google Shape;902;p37"/>
          <p:cNvGrpSpPr/>
          <p:nvPr/>
        </p:nvGrpSpPr>
        <p:grpSpPr>
          <a:xfrm>
            <a:off x="2835023" y="1192603"/>
            <a:ext cx="3362920" cy="3354006"/>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3" name="Google Shape;993;p37"/>
          <p:cNvSpPr/>
          <p:nvPr/>
        </p:nvSpPr>
        <p:spPr>
          <a:xfrm>
            <a:off x="5541012" y="3706100"/>
            <a:ext cx="3581400" cy="120015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7"/>
          <p:cNvSpPr/>
          <p:nvPr/>
        </p:nvSpPr>
        <p:spPr>
          <a:xfrm>
            <a:off x="355097" y="2762413"/>
            <a:ext cx="2847554" cy="1714013"/>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130386" y="263156"/>
            <a:ext cx="3092634" cy="163229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rot="10637009">
            <a:off x="4191000" y="438150"/>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5646348" y="991791"/>
            <a:ext cx="3124200" cy="137160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a:hlinkClick r:id="rId3" action="ppaction://hlinksldjump"/>
          </p:cNvPr>
          <p:cNvSpPr txBox="1">
            <a:spLocks noGrp="1"/>
          </p:cNvSpPr>
          <p:nvPr>
            <p:ph type="subTitle" idx="3"/>
          </p:nvPr>
        </p:nvSpPr>
        <p:spPr>
          <a:xfrm>
            <a:off x="-185577" y="370613"/>
            <a:ext cx="3593700" cy="1066800"/>
          </a:xfrm>
          <a:prstGeom prst="rect">
            <a:avLst/>
          </a:prstGeom>
        </p:spPr>
        <p:txBody>
          <a:bodyPr spcFirstLastPara="1" wrap="square" lIns="91425" tIns="91425" rIns="91425" bIns="91425" anchor="ctr" anchorCtr="0">
            <a:noAutofit/>
          </a:bodyPr>
          <a:lstStyle/>
          <a:p>
            <a:pPr indent="-298450">
              <a:spcBef>
                <a:spcPts val="1600"/>
              </a:spcBef>
              <a:buSzPts val="1100"/>
            </a:pPr>
            <a:r>
              <a:rPr lang="en" sz="2400" dirty="0"/>
              <a:t> </a:t>
            </a:r>
            <a:r>
              <a:rPr lang="en-US" sz="2400" b="1" i="1" u="sng" dirty="0">
                <a:solidFill>
                  <a:srgbClr val="FFFF00"/>
                </a:solidFill>
                <a:latin typeface="Times New Roman" pitchFamily="18" charset="0"/>
                <a:cs typeface="Times New Roman" pitchFamily="18" charset="0"/>
              </a:rPr>
              <a:t>Hoạt động 1</a:t>
            </a:r>
            <a:r>
              <a:rPr lang="en-US" sz="2400" b="1" dirty="0">
                <a:solidFill>
                  <a:srgbClr val="FFFF00"/>
                </a:solidFill>
                <a:latin typeface="Times New Roman" pitchFamily="18" charset="0"/>
                <a:cs typeface="Times New Roman" pitchFamily="18" charset="0"/>
              </a:rPr>
              <a:t>: </a:t>
            </a:r>
          </a:p>
          <a:p>
            <a:pPr indent="-298450">
              <a:spcBef>
                <a:spcPts val="1600"/>
              </a:spcBef>
              <a:buSzPts val="1100"/>
            </a:pPr>
            <a:r>
              <a:rPr lang="en-US" sz="2400" b="1" dirty="0" err="1">
                <a:solidFill>
                  <a:srgbClr val="FFFF00"/>
                </a:solidFill>
                <a:latin typeface="Times New Roman" pitchFamily="18" charset="0"/>
                <a:cs typeface="Times New Roman" pitchFamily="18" charset="0"/>
              </a:rPr>
              <a:t>Kiểm</a:t>
            </a:r>
            <a:r>
              <a:rPr lang="en-US" sz="2400" b="1" dirty="0">
                <a:solidFill>
                  <a:srgbClr val="FFFF00"/>
                </a:solidFill>
                <a:latin typeface="Times New Roman" pitchFamily="18" charset="0"/>
                <a:cs typeface="Times New Roman" pitchFamily="18" charset="0"/>
              </a:rPr>
              <a:t> soát nóng giận</a:t>
            </a:r>
          </a:p>
        </p:txBody>
      </p:sp>
      <p:sp>
        <p:nvSpPr>
          <p:cNvPr id="1004" name="Google Shape;1004;p37">
            <a:hlinkClick r:id="" action="ppaction://noaction"/>
          </p:cNvPr>
          <p:cNvSpPr txBox="1">
            <a:spLocks noGrp="1"/>
          </p:cNvSpPr>
          <p:nvPr>
            <p:ph type="subTitle" idx="5"/>
          </p:nvPr>
        </p:nvSpPr>
        <p:spPr>
          <a:xfrm>
            <a:off x="5603825" y="1247184"/>
            <a:ext cx="2984100" cy="725663"/>
          </a:xfrm>
          <a:prstGeom prst="rect">
            <a:avLst/>
          </a:prstGeom>
        </p:spPr>
        <p:txBody>
          <a:bodyPr spcFirstLastPara="1" wrap="square" lIns="91425" tIns="91425" rIns="91425" bIns="91425" anchor="ctr" anchorCtr="0">
            <a:noAutofit/>
          </a:bodyPr>
          <a:lstStyle/>
          <a:p>
            <a:r>
              <a:rPr lang="nl-NL" sz="2800" dirty="0">
                <a:latin typeface="Times New Roman" pitchFamily="18" charset="0"/>
                <a:cs typeface="Times New Roman" pitchFamily="18" charset="0"/>
              </a:rPr>
              <a:t>Thực hành       điều hòa hơi thở</a:t>
            </a:r>
            <a:endParaRPr lang="en-US" sz="2800" dirty="0">
              <a:latin typeface="Times New Roman" pitchFamily="18" charset="0"/>
              <a:cs typeface="Times New Roman" pitchFamily="18" charset="0"/>
            </a:endParaRPr>
          </a:p>
        </p:txBody>
      </p:sp>
      <p:sp>
        <p:nvSpPr>
          <p:cNvPr id="1006" name="Google Shape;1006;p37">
            <a:hlinkClick r:id="" action="ppaction://noaction"/>
          </p:cNvPr>
          <p:cNvSpPr txBox="1">
            <a:spLocks noGrp="1"/>
          </p:cNvSpPr>
          <p:nvPr>
            <p:ph type="subTitle" idx="7"/>
          </p:nvPr>
        </p:nvSpPr>
        <p:spPr>
          <a:xfrm>
            <a:off x="264364" y="2974786"/>
            <a:ext cx="2971800" cy="1283386"/>
          </a:xfrm>
          <a:prstGeom prst="rect">
            <a:avLst/>
          </a:prstGeom>
        </p:spPr>
        <p:txBody>
          <a:bodyPr spcFirstLastPara="1" wrap="square" lIns="91425" tIns="91425" rIns="91425" bIns="91425" anchor="ctr" anchorCtr="0">
            <a:noAutofit/>
          </a:bodyPr>
          <a:lstStyle/>
          <a:p>
            <a:pPr marL="0" lvl="0" indent="0"/>
            <a:r>
              <a:rPr lang="nl-NL" sz="2400" dirty="0">
                <a:latin typeface="Times New Roman" pitchFamily="18" charset="0"/>
                <a:cs typeface="Times New Roman" pitchFamily="18" charset="0"/>
              </a:rPr>
              <a:t>Thực hành nghĩ về điểm tốt đẹp của người khác</a:t>
            </a:r>
            <a:endParaRPr sz="2400" dirty="0">
              <a:latin typeface="Times New Roman" pitchFamily="18" charset="0"/>
              <a:cs typeface="Times New Roman" pitchFamily="18" charset="0"/>
            </a:endParaRPr>
          </a:p>
        </p:txBody>
      </p:sp>
      <p:sp>
        <p:nvSpPr>
          <p:cNvPr id="1007" name="Google Shape;1007;p37">
            <a:hlinkClick r:id="" action="ppaction://noaction"/>
          </p:cNvPr>
          <p:cNvSpPr txBox="1">
            <a:spLocks noGrp="1"/>
          </p:cNvSpPr>
          <p:nvPr>
            <p:ph type="subTitle" idx="8"/>
          </p:nvPr>
        </p:nvSpPr>
        <p:spPr>
          <a:xfrm>
            <a:off x="5545494" y="4237125"/>
            <a:ext cx="3581400" cy="392700"/>
          </a:xfrm>
          <a:prstGeom prst="rect">
            <a:avLst/>
          </a:prstGeom>
        </p:spPr>
        <p:txBody>
          <a:bodyPr spcFirstLastPara="1" wrap="square" lIns="91425" tIns="91425" rIns="91425" bIns="91425" anchor="ctr" anchorCtr="0">
            <a:noAutofit/>
          </a:bodyPr>
          <a:lstStyle/>
          <a:p>
            <a:pPr marL="0" indent="0"/>
            <a:r>
              <a:rPr lang="nl-NL" sz="2400" dirty="0">
                <a:solidFill>
                  <a:schemeClr val="tx2">
                    <a:lumMod val="25000"/>
                  </a:schemeClr>
                </a:solidFill>
                <a:latin typeface="Times New Roman" pitchFamily="18" charset="0"/>
                <a:cs typeface="Times New Roman" pitchFamily="18" charset="0"/>
              </a:rPr>
              <a:t>Trải nghiệm kiểm soát  cảm xúc trong cuộc sống.</a:t>
            </a:r>
            <a:endParaRPr lang="en-US" sz="2400" dirty="0">
              <a:solidFill>
                <a:schemeClr val="tx2">
                  <a:lumMod val="25000"/>
                </a:schemeClr>
              </a:solidFill>
              <a:latin typeface="Times New Roman" pitchFamily="18" charset="0"/>
              <a:cs typeface="Times New Roman" pitchFamily="18" charset="0"/>
            </a:endParaRPr>
          </a:p>
          <a:p>
            <a:pPr marL="0" lvl="0" indent="0" algn="ctr" rtl="0">
              <a:spcBef>
                <a:spcPts val="0"/>
              </a:spcBef>
              <a:spcAft>
                <a:spcPts val="0"/>
              </a:spcAft>
              <a:buNone/>
            </a:pPr>
            <a:endParaRPr sz="2400" dirty="0"/>
          </a:p>
        </p:txBody>
      </p:sp>
      <p:grpSp>
        <p:nvGrpSpPr>
          <p:cNvPr id="1009" name="Google Shape;1009;p37"/>
          <p:cNvGrpSpPr/>
          <p:nvPr/>
        </p:nvGrpSpPr>
        <p:grpSpPr>
          <a:xfrm>
            <a:off x="4419600" y="666750"/>
            <a:ext cx="493797" cy="446228"/>
            <a:chOff x="2679436" y="3270400"/>
            <a:chExt cx="752625" cy="689795"/>
          </a:xfrm>
        </p:grpSpPr>
        <p:sp>
          <p:nvSpPr>
            <p:cNvPr id="1010" name="Google Shape;1010;p3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7"/>
          <p:cNvSpPr/>
          <p:nvPr/>
        </p:nvSpPr>
        <p:spPr>
          <a:xfrm>
            <a:off x="3363119" y="4262023"/>
            <a:ext cx="2091526" cy="50789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a:hlinkClick r:id="rId4" action="ppaction://hlinksldjump"/>
          </p:cNvPr>
          <p:cNvSpPr txBox="1"/>
          <p:nvPr/>
        </p:nvSpPr>
        <p:spPr>
          <a:xfrm>
            <a:off x="3666100" y="4306175"/>
            <a:ext cx="1735500" cy="33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accent6"/>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8"/>
          <p:cNvSpPr/>
          <p:nvPr/>
        </p:nvSpPr>
        <p:spPr>
          <a:xfrm rot="10800000">
            <a:off x="4876778" y="554753"/>
            <a:ext cx="3505179" cy="1520701"/>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8"/>
          <p:cNvSpPr/>
          <p:nvPr/>
        </p:nvSpPr>
        <p:spPr>
          <a:xfrm rot="10800000">
            <a:off x="1233525" y="1603591"/>
            <a:ext cx="3505179" cy="2727815"/>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8"/>
          <p:cNvSpPr txBox="1">
            <a:spLocks noGrp="1"/>
          </p:cNvSpPr>
          <p:nvPr>
            <p:ph type="title" idx="2"/>
          </p:nvPr>
        </p:nvSpPr>
        <p:spPr>
          <a:xfrm>
            <a:off x="4821931" y="424187"/>
            <a:ext cx="3698100" cy="1520700"/>
          </a:xfrm>
          <a:prstGeom prst="rect">
            <a:avLst/>
          </a:prstGeom>
        </p:spPr>
        <p:txBody>
          <a:bodyPr spcFirstLastPara="1" wrap="square" lIns="91425" tIns="91425" rIns="91425" bIns="91425" anchor="ctr" anchorCtr="0">
            <a:noAutofit/>
          </a:bodyPr>
          <a:lstStyle/>
          <a:p>
            <a:pPr>
              <a:lnSpc>
                <a:spcPct val="150000"/>
              </a:lnSpc>
            </a:pPr>
            <a:r>
              <a:rPr lang="nl-NL" sz="3200" dirty="0">
                <a:solidFill>
                  <a:schemeClr val="tx2">
                    <a:lumMod val="25000"/>
                  </a:schemeClr>
                </a:solidFill>
                <a:latin typeface="Times New Roman" pitchFamily="18" charset="0"/>
                <a:cs typeface="Times New Roman" pitchFamily="18" charset="0"/>
              </a:rPr>
              <a:t>Thực hành </a:t>
            </a:r>
            <a:br>
              <a:rPr lang="nl-NL" sz="3200" dirty="0">
                <a:solidFill>
                  <a:schemeClr val="tx2">
                    <a:lumMod val="25000"/>
                  </a:schemeClr>
                </a:solidFill>
                <a:latin typeface="Times New Roman" pitchFamily="18" charset="0"/>
                <a:cs typeface="Times New Roman" pitchFamily="18" charset="0"/>
              </a:rPr>
            </a:br>
            <a:r>
              <a:rPr lang="nl-NL" sz="3200" dirty="0">
                <a:solidFill>
                  <a:schemeClr val="tx2">
                    <a:lumMod val="25000"/>
                  </a:schemeClr>
                </a:solidFill>
                <a:latin typeface="Times New Roman" pitchFamily="18" charset="0"/>
                <a:cs typeface="Times New Roman" pitchFamily="18" charset="0"/>
              </a:rPr>
              <a:t>điều hòa hơi thở</a:t>
            </a:r>
            <a:endParaRPr dirty="0">
              <a:solidFill>
                <a:schemeClr val="tx2">
                  <a:lumMod val="25000"/>
                </a:schemeClr>
              </a:solidFill>
            </a:endParaRPr>
          </a:p>
        </p:txBody>
      </p:sp>
      <p:sp>
        <p:nvSpPr>
          <p:cNvPr id="1025" name="Google Shape;1025;p38"/>
          <p:cNvSpPr/>
          <p:nvPr/>
        </p:nvSpPr>
        <p:spPr>
          <a:xfrm rot="10800000">
            <a:off x="1138839" y="235755"/>
            <a:ext cx="3276600" cy="63799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8">
            <a:hlinkClick r:id="rId3" action="ppaction://hlinksldjump"/>
          </p:cNvPr>
          <p:cNvSpPr txBox="1"/>
          <p:nvPr/>
        </p:nvSpPr>
        <p:spPr>
          <a:xfrm>
            <a:off x="1329339" y="349608"/>
            <a:ext cx="28956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FFFF00"/>
                </a:solidFill>
                <a:latin typeface="Times New Roman" pitchFamily="18" charset="0"/>
                <a:ea typeface="Nunito"/>
                <a:cs typeface="Times New Roman" pitchFamily="18" charset="0"/>
                <a:sym typeface="Nunito"/>
              </a:rPr>
              <a:t>Các em cùng làm theo </a:t>
            </a:r>
            <a:endParaRPr sz="2000" dirty="0">
              <a:solidFill>
                <a:srgbClr val="FFFF00"/>
              </a:solidFill>
              <a:latin typeface="Times New Roman" pitchFamily="18" charset="0"/>
              <a:ea typeface="Nunito"/>
              <a:cs typeface="Times New Roman" pitchFamily="18" charset="0"/>
              <a:sym typeface="Nunito"/>
            </a:endParaRPr>
          </a:p>
        </p:txBody>
      </p:sp>
      <p:sp>
        <p:nvSpPr>
          <p:cNvPr id="1027" name="Google Shape;1027;p38"/>
          <p:cNvSpPr/>
          <p:nvPr/>
        </p:nvSpPr>
        <p:spPr>
          <a:xfrm>
            <a:off x="6076176" y="3084856"/>
            <a:ext cx="1218388" cy="106680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38"/>
          <p:cNvGrpSpPr/>
          <p:nvPr/>
        </p:nvGrpSpPr>
        <p:grpSpPr>
          <a:xfrm>
            <a:off x="6304524" y="3229876"/>
            <a:ext cx="591469" cy="559445"/>
            <a:chOff x="2679436" y="3270400"/>
            <a:chExt cx="752625" cy="689795"/>
          </a:xfrm>
        </p:grpSpPr>
        <p:sp>
          <p:nvSpPr>
            <p:cNvPr id="1029" name="Google Shape;1029;p38"/>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8"/>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8"/>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8"/>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8">
            <a:hlinkClick r:id="rId4" action="ppaction://hlinksldjump"/>
          </p:cNvPr>
          <p:cNvSpPr txBox="1"/>
          <p:nvPr/>
        </p:nvSpPr>
        <p:spPr>
          <a:xfrm>
            <a:off x="6139606" y="3215000"/>
            <a:ext cx="978530" cy="7180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034" name="Google Shape;1034;p38"/>
          <p:cNvSpPr txBox="1">
            <a:spLocks noGrp="1"/>
          </p:cNvSpPr>
          <p:nvPr>
            <p:ph type="subTitle" idx="1"/>
          </p:nvPr>
        </p:nvSpPr>
        <p:spPr>
          <a:xfrm>
            <a:off x="970069" y="1832532"/>
            <a:ext cx="3698100" cy="2225400"/>
          </a:xfrm>
          <a:prstGeom prst="rect">
            <a:avLst/>
          </a:prstGeom>
        </p:spPr>
        <p:txBody>
          <a:bodyPr spcFirstLastPara="1" wrap="square" lIns="91425" tIns="91425" rIns="91425" bIns="91425" anchor="ctr" anchorCtr="0">
            <a:noAutofit/>
          </a:bodyPr>
          <a:lstStyle/>
          <a:p>
            <a:pPr algn="l"/>
            <a:r>
              <a:rPr lang="en-US" sz="2000" dirty="0">
                <a:latin typeface="Times New Roman" pitchFamily="18" charset="0"/>
                <a:cs typeface="Times New Roman" pitchFamily="18" charset="0"/>
              </a:rPr>
              <a:t>     Cả lớp ngồi tư thế thẳng lưng, hai tay để ngửa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bàn</a:t>
            </a:r>
            <a:r>
              <a:rPr lang="en-US" sz="2000" dirty="0">
                <a:latin typeface="Times New Roman" pitchFamily="18" charset="0"/>
                <a:cs typeface="Times New Roman" pitchFamily="18" charset="0"/>
              </a:rPr>
              <a:t>, sau đó cùng nhắm mắt thực hiện kĩ thuật tập trung vào hơi thở: hít sâu và thở ra từ từ. </a:t>
            </a:r>
          </a:p>
          <a:p>
            <a:pPr algn="l"/>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đi làm lại vài </a:t>
            </a:r>
            <a:r>
              <a:rPr lang="en-US" sz="2000" dirty="0" err="1">
                <a:latin typeface="Times New Roman" pitchFamily="18" charset="0"/>
                <a:cs typeface="Times New Roman" pitchFamily="18" charset="0"/>
              </a:rPr>
              <a:t>lần</a:t>
            </a:r>
            <a:r>
              <a:rPr lang="en-US" sz="2000" dirty="0">
                <a:latin typeface="Times New Roman" pitchFamily="18" charset="0"/>
                <a:cs typeface="Times New Roman" pitchFamily="18" charset="0"/>
              </a:rPr>
              <a:t>.)</a:t>
            </a:r>
          </a:p>
        </p:txBody>
      </p:sp>
      <p:sp>
        <p:nvSpPr>
          <p:cNvPr id="1035" name="Google Shape;1035;p38"/>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8">
            <a:hlinkClick r:id="rId4"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39">
            <a:hlinkClick r:id="rId3" action="ppaction://hlinksldjump"/>
          </p:cNvPr>
          <p:cNvSpPr txBox="1"/>
          <p:nvPr/>
        </p:nvSpPr>
        <p:spPr>
          <a:xfrm>
            <a:off x="1584375" y="2764419"/>
            <a:ext cx="2424900" cy="156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grpSp>
        <p:nvGrpSpPr>
          <p:cNvPr id="1148" name="Google Shape;1148;p39"/>
          <p:cNvGrpSpPr/>
          <p:nvPr/>
        </p:nvGrpSpPr>
        <p:grpSpPr>
          <a:xfrm>
            <a:off x="399259" y="3916773"/>
            <a:ext cx="2349965" cy="1012695"/>
            <a:chOff x="3392112" y="3039390"/>
            <a:chExt cx="2347148" cy="999995"/>
          </a:xfrm>
        </p:grpSpPr>
        <p:sp>
          <p:nvSpPr>
            <p:cNvPr id="1149" name="Google Shape;1149;p39"/>
            <p:cNvSpPr/>
            <p:nvPr/>
          </p:nvSpPr>
          <p:spPr>
            <a:xfrm>
              <a:off x="3392112" y="3851252"/>
              <a:ext cx="2347148" cy="188133"/>
            </a:xfrm>
            <a:custGeom>
              <a:avLst/>
              <a:gdLst/>
              <a:ahLst/>
              <a:cxnLst/>
              <a:rect l="l" t="t" r="r" b="b"/>
              <a:pathLst>
                <a:path w="136363" h="10930" extrusionOk="0">
                  <a:moveTo>
                    <a:pt x="68181" y="1"/>
                  </a:moveTo>
                  <a:cubicBezTo>
                    <a:pt x="30512" y="1"/>
                    <a:pt x="0" y="2456"/>
                    <a:pt x="0" y="5480"/>
                  </a:cubicBezTo>
                  <a:cubicBezTo>
                    <a:pt x="0" y="8475"/>
                    <a:pt x="30512" y="10930"/>
                    <a:pt x="68181" y="10930"/>
                  </a:cubicBezTo>
                  <a:cubicBezTo>
                    <a:pt x="105850" y="10930"/>
                    <a:pt x="136362" y="8475"/>
                    <a:pt x="136362" y="5480"/>
                  </a:cubicBezTo>
                  <a:cubicBezTo>
                    <a:pt x="136362" y="2456"/>
                    <a:pt x="10585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a:off x="3778653" y="3518827"/>
              <a:ext cx="550473" cy="368003"/>
            </a:xfrm>
            <a:custGeom>
              <a:avLst/>
              <a:gdLst/>
              <a:ahLst/>
              <a:cxnLst/>
              <a:rect l="l" t="t" r="r" b="b"/>
              <a:pathLst>
                <a:path w="31981" h="21380" extrusionOk="0">
                  <a:moveTo>
                    <a:pt x="12966" y="0"/>
                  </a:moveTo>
                  <a:lnTo>
                    <a:pt x="7187" y="2515"/>
                  </a:lnTo>
                  <a:cubicBezTo>
                    <a:pt x="5390" y="3294"/>
                    <a:pt x="3534" y="4072"/>
                    <a:pt x="2037" y="5330"/>
                  </a:cubicBezTo>
                  <a:cubicBezTo>
                    <a:pt x="1198" y="5989"/>
                    <a:pt x="510" y="6797"/>
                    <a:pt x="1" y="7726"/>
                  </a:cubicBezTo>
                  <a:cubicBezTo>
                    <a:pt x="1618" y="8654"/>
                    <a:pt x="3384" y="9313"/>
                    <a:pt x="5091" y="10061"/>
                  </a:cubicBezTo>
                  <a:cubicBezTo>
                    <a:pt x="10541" y="12546"/>
                    <a:pt x="15451" y="16110"/>
                    <a:pt x="19464" y="20541"/>
                  </a:cubicBezTo>
                  <a:cubicBezTo>
                    <a:pt x="21560" y="21110"/>
                    <a:pt x="23716" y="21380"/>
                    <a:pt x="25872" y="21380"/>
                  </a:cubicBezTo>
                  <a:cubicBezTo>
                    <a:pt x="27998" y="21350"/>
                    <a:pt x="30094" y="20841"/>
                    <a:pt x="31980" y="19883"/>
                  </a:cubicBezTo>
                  <a:cubicBezTo>
                    <a:pt x="31291" y="19074"/>
                    <a:pt x="30513" y="18325"/>
                    <a:pt x="29674" y="17667"/>
                  </a:cubicBezTo>
                  <a:cubicBezTo>
                    <a:pt x="27129" y="15690"/>
                    <a:pt x="24135" y="14343"/>
                    <a:pt x="21200" y="13025"/>
                  </a:cubicBezTo>
                  <a:cubicBezTo>
                    <a:pt x="18146" y="11678"/>
                    <a:pt x="15032" y="10301"/>
                    <a:pt x="11798" y="9432"/>
                  </a:cubicBezTo>
                  <a:cubicBezTo>
                    <a:pt x="13385" y="8953"/>
                    <a:pt x="14942" y="8414"/>
                    <a:pt x="16439" y="7785"/>
                  </a:cubicBezTo>
                  <a:cubicBezTo>
                    <a:pt x="18176" y="7067"/>
                    <a:pt x="19883" y="6228"/>
                    <a:pt x="21171" y="4881"/>
                  </a:cubicBezTo>
                  <a:cubicBezTo>
                    <a:pt x="20272" y="4222"/>
                    <a:pt x="19314" y="3623"/>
                    <a:pt x="18356" y="3054"/>
                  </a:cubicBezTo>
                  <a:cubicBezTo>
                    <a:pt x="16589" y="1976"/>
                    <a:pt x="14793" y="898"/>
                    <a:pt x="12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9"/>
            <p:cNvSpPr/>
            <p:nvPr/>
          </p:nvSpPr>
          <p:spPr>
            <a:xfrm>
              <a:off x="5008916" y="3450269"/>
              <a:ext cx="489644" cy="413651"/>
            </a:xfrm>
            <a:custGeom>
              <a:avLst/>
              <a:gdLst/>
              <a:ahLst/>
              <a:cxnLst/>
              <a:rect l="l" t="t" r="r" b="b"/>
              <a:pathLst>
                <a:path w="28447" h="24032" extrusionOk="0">
                  <a:moveTo>
                    <a:pt x="14343" y="1"/>
                  </a:moveTo>
                  <a:lnTo>
                    <a:pt x="8145" y="1139"/>
                  </a:lnTo>
                  <a:cubicBezTo>
                    <a:pt x="6229" y="1528"/>
                    <a:pt x="4252" y="1887"/>
                    <a:pt x="2486" y="2755"/>
                  </a:cubicBezTo>
                  <a:cubicBezTo>
                    <a:pt x="1558" y="3235"/>
                    <a:pt x="689" y="3863"/>
                    <a:pt x="0" y="4642"/>
                  </a:cubicBezTo>
                  <a:cubicBezTo>
                    <a:pt x="1348" y="5900"/>
                    <a:pt x="2935" y="6948"/>
                    <a:pt x="4432" y="8055"/>
                  </a:cubicBezTo>
                  <a:cubicBezTo>
                    <a:pt x="9193" y="11679"/>
                    <a:pt x="13176" y="16260"/>
                    <a:pt x="16080" y="21500"/>
                  </a:cubicBezTo>
                  <a:cubicBezTo>
                    <a:pt x="17996" y="22518"/>
                    <a:pt x="20033" y="23267"/>
                    <a:pt x="22159" y="23716"/>
                  </a:cubicBezTo>
                  <a:cubicBezTo>
                    <a:pt x="23127" y="23926"/>
                    <a:pt x="24115" y="24032"/>
                    <a:pt x="25105" y="24032"/>
                  </a:cubicBezTo>
                  <a:cubicBezTo>
                    <a:pt x="26226" y="24032"/>
                    <a:pt x="27349" y="23896"/>
                    <a:pt x="28447" y="23626"/>
                  </a:cubicBezTo>
                  <a:cubicBezTo>
                    <a:pt x="27968" y="22668"/>
                    <a:pt x="27369" y="21799"/>
                    <a:pt x="26680" y="20961"/>
                  </a:cubicBezTo>
                  <a:cubicBezTo>
                    <a:pt x="24644" y="18446"/>
                    <a:pt x="22039" y="16499"/>
                    <a:pt x="19464" y="14553"/>
                  </a:cubicBezTo>
                  <a:cubicBezTo>
                    <a:pt x="16769" y="12547"/>
                    <a:pt x="14074" y="10511"/>
                    <a:pt x="11110" y="8924"/>
                  </a:cubicBezTo>
                  <a:cubicBezTo>
                    <a:pt x="12756" y="8834"/>
                    <a:pt x="14373" y="8624"/>
                    <a:pt x="15990" y="8355"/>
                  </a:cubicBezTo>
                  <a:cubicBezTo>
                    <a:pt x="17847" y="8055"/>
                    <a:pt x="19703" y="7606"/>
                    <a:pt x="21260" y="6588"/>
                  </a:cubicBezTo>
                  <a:cubicBezTo>
                    <a:pt x="20512" y="5750"/>
                    <a:pt x="19703" y="4941"/>
                    <a:pt x="18895" y="4163"/>
                  </a:cubicBezTo>
                  <a:cubicBezTo>
                    <a:pt x="17398" y="2726"/>
                    <a:pt x="15930" y="1288"/>
                    <a:pt x="14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9"/>
            <p:cNvSpPr/>
            <p:nvPr/>
          </p:nvSpPr>
          <p:spPr>
            <a:xfrm>
              <a:off x="3450342" y="3521753"/>
              <a:ext cx="380895" cy="178511"/>
            </a:xfrm>
            <a:custGeom>
              <a:avLst/>
              <a:gdLst/>
              <a:ahLst/>
              <a:cxnLst/>
              <a:rect l="l" t="t" r="r" b="b"/>
              <a:pathLst>
                <a:path w="22129" h="10371" extrusionOk="0">
                  <a:moveTo>
                    <a:pt x="19732" y="1"/>
                  </a:moveTo>
                  <a:cubicBezTo>
                    <a:pt x="19464" y="1"/>
                    <a:pt x="19191" y="52"/>
                    <a:pt x="18925" y="160"/>
                  </a:cubicBezTo>
                  <a:cubicBezTo>
                    <a:pt x="15781" y="1417"/>
                    <a:pt x="12128" y="2226"/>
                    <a:pt x="8624" y="3603"/>
                  </a:cubicBezTo>
                  <a:cubicBezTo>
                    <a:pt x="6888" y="4292"/>
                    <a:pt x="5211" y="5190"/>
                    <a:pt x="3684" y="6298"/>
                  </a:cubicBezTo>
                  <a:cubicBezTo>
                    <a:pt x="2186" y="7376"/>
                    <a:pt x="929" y="8753"/>
                    <a:pt x="1" y="10370"/>
                  </a:cubicBezTo>
                  <a:cubicBezTo>
                    <a:pt x="1168" y="9023"/>
                    <a:pt x="2606" y="7945"/>
                    <a:pt x="4253" y="7196"/>
                  </a:cubicBezTo>
                  <a:cubicBezTo>
                    <a:pt x="5840" y="6478"/>
                    <a:pt x="7516" y="5939"/>
                    <a:pt x="9253" y="5639"/>
                  </a:cubicBezTo>
                  <a:cubicBezTo>
                    <a:pt x="12697" y="4980"/>
                    <a:pt x="16320" y="4921"/>
                    <a:pt x="20093" y="4232"/>
                  </a:cubicBezTo>
                  <a:lnTo>
                    <a:pt x="20123" y="4202"/>
                  </a:lnTo>
                  <a:cubicBezTo>
                    <a:pt x="20272" y="4202"/>
                    <a:pt x="20392" y="4142"/>
                    <a:pt x="20512" y="4112"/>
                  </a:cubicBezTo>
                  <a:cubicBezTo>
                    <a:pt x="21620" y="3663"/>
                    <a:pt x="22129" y="2405"/>
                    <a:pt x="21710" y="1327"/>
                  </a:cubicBezTo>
                  <a:cubicBezTo>
                    <a:pt x="21368" y="509"/>
                    <a:pt x="20578" y="1"/>
                    <a:pt x="19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9"/>
            <p:cNvSpPr/>
            <p:nvPr/>
          </p:nvSpPr>
          <p:spPr>
            <a:xfrm>
              <a:off x="3764745" y="3319368"/>
              <a:ext cx="1628681" cy="520764"/>
            </a:xfrm>
            <a:custGeom>
              <a:avLst/>
              <a:gdLst/>
              <a:ahLst/>
              <a:cxnLst/>
              <a:rect l="l" t="t" r="r" b="b"/>
              <a:pathLst>
                <a:path w="94622" h="30255" extrusionOk="0">
                  <a:moveTo>
                    <a:pt x="84860" y="0"/>
                  </a:moveTo>
                  <a:lnTo>
                    <a:pt x="0" y="9073"/>
                  </a:lnTo>
                  <a:cubicBezTo>
                    <a:pt x="1616" y="14605"/>
                    <a:pt x="12147" y="30254"/>
                    <a:pt x="41673" y="30254"/>
                  </a:cubicBezTo>
                  <a:cubicBezTo>
                    <a:pt x="44432" y="30254"/>
                    <a:pt x="47356" y="30118"/>
                    <a:pt x="50455" y="29824"/>
                  </a:cubicBezTo>
                  <a:cubicBezTo>
                    <a:pt x="56174" y="29255"/>
                    <a:pt x="77224" y="26141"/>
                    <a:pt x="85938" y="17996"/>
                  </a:cubicBezTo>
                  <a:cubicBezTo>
                    <a:pt x="94621" y="9881"/>
                    <a:pt x="84860" y="0"/>
                    <a:pt x="84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9"/>
            <p:cNvSpPr/>
            <p:nvPr/>
          </p:nvSpPr>
          <p:spPr>
            <a:xfrm>
              <a:off x="3564771" y="3657904"/>
              <a:ext cx="507166" cy="319120"/>
            </a:xfrm>
            <a:custGeom>
              <a:avLst/>
              <a:gdLst/>
              <a:ahLst/>
              <a:cxnLst/>
              <a:rect l="l" t="t" r="r" b="b"/>
              <a:pathLst>
                <a:path w="29465" h="18540" extrusionOk="0">
                  <a:moveTo>
                    <a:pt x="20496" y="0"/>
                  </a:moveTo>
                  <a:cubicBezTo>
                    <a:pt x="20381" y="0"/>
                    <a:pt x="20266" y="2"/>
                    <a:pt x="20152" y="5"/>
                  </a:cubicBezTo>
                  <a:cubicBezTo>
                    <a:pt x="18715" y="1113"/>
                    <a:pt x="16858" y="1742"/>
                    <a:pt x="15092" y="2370"/>
                  </a:cubicBezTo>
                  <a:cubicBezTo>
                    <a:pt x="10570" y="3987"/>
                    <a:pt x="6228" y="5994"/>
                    <a:pt x="2066" y="8329"/>
                  </a:cubicBezTo>
                  <a:cubicBezTo>
                    <a:pt x="1288" y="8778"/>
                    <a:pt x="449" y="9317"/>
                    <a:pt x="150" y="10156"/>
                  </a:cubicBezTo>
                  <a:cubicBezTo>
                    <a:pt x="0" y="10725"/>
                    <a:pt x="30" y="11323"/>
                    <a:pt x="240" y="11892"/>
                  </a:cubicBezTo>
                  <a:cubicBezTo>
                    <a:pt x="898" y="14228"/>
                    <a:pt x="2725" y="16114"/>
                    <a:pt x="4791" y="17402"/>
                  </a:cubicBezTo>
                  <a:cubicBezTo>
                    <a:pt x="5510" y="17821"/>
                    <a:pt x="6228" y="18210"/>
                    <a:pt x="7007" y="18540"/>
                  </a:cubicBezTo>
                  <a:cubicBezTo>
                    <a:pt x="9253" y="18480"/>
                    <a:pt x="11498" y="18121"/>
                    <a:pt x="13654" y="17462"/>
                  </a:cubicBezTo>
                  <a:cubicBezTo>
                    <a:pt x="16259" y="16623"/>
                    <a:pt x="18535" y="15096"/>
                    <a:pt x="20302" y="13000"/>
                  </a:cubicBezTo>
                  <a:cubicBezTo>
                    <a:pt x="18745" y="11713"/>
                    <a:pt x="16469" y="11593"/>
                    <a:pt x="14463" y="11024"/>
                  </a:cubicBezTo>
                  <a:cubicBezTo>
                    <a:pt x="13834" y="10844"/>
                    <a:pt x="13205" y="10605"/>
                    <a:pt x="12576" y="10365"/>
                  </a:cubicBezTo>
                  <a:lnTo>
                    <a:pt x="12576" y="10365"/>
                  </a:lnTo>
                  <a:cubicBezTo>
                    <a:pt x="13654" y="10473"/>
                    <a:pt x="14743" y="10527"/>
                    <a:pt x="15836" y="10527"/>
                  </a:cubicBezTo>
                  <a:cubicBezTo>
                    <a:pt x="16565" y="10527"/>
                    <a:pt x="17295" y="10503"/>
                    <a:pt x="18026" y="10455"/>
                  </a:cubicBezTo>
                  <a:cubicBezTo>
                    <a:pt x="19373" y="10365"/>
                    <a:pt x="20721" y="10156"/>
                    <a:pt x="22008" y="9826"/>
                  </a:cubicBezTo>
                  <a:cubicBezTo>
                    <a:pt x="24194" y="9317"/>
                    <a:pt x="26260" y="8449"/>
                    <a:pt x="28117" y="7221"/>
                  </a:cubicBezTo>
                  <a:cubicBezTo>
                    <a:pt x="28506" y="6982"/>
                    <a:pt x="28806" y="6682"/>
                    <a:pt x="29045" y="6323"/>
                  </a:cubicBezTo>
                  <a:cubicBezTo>
                    <a:pt x="29464" y="5544"/>
                    <a:pt x="29105" y="4586"/>
                    <a:pt x="28626" y="3838"/>
                  </a:cubicBezTo>
                  <a:cubicBezTo>
                    <a:pt x="26921" y="1207"/>
                    <a:pt x="23681" y="0"/>
                    <a:pt x="20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9"/>
            <p:cNvSpPr/>
            <p:nvPr/>
          </p:nvSpPr>
          <p:spPr>
            <a:xfrm>
              <a:off x="4780593" y="3600259"/>
              <a:ext cx="548924" cy="379209"/>
            </a:xfrm>
            <a:custGeom>
              <a:avLst/>
              <a:gdLst/>
              <a:ahLst/>
              <a:cxnLst/>
              <a:rect l="l" t="t" r="r" b="b"/>
              <a:pathLst>
                <a:path w="31891" h="22031" extrusionOk="0">
                  <a:moveTo>
                    <a:pt x="9822" y="0"/>
                  </a:moveTo>
                  <a:cubicBezTo>
                    <a:pt x="6768" y="30"/>
                    <a:pt x="3833" y="1258"/>
                    <a:pt x="1677" y="3474"/>
                  </a:cubicBezTo>
                  <a:cubicBezTo>
                    <a:pt x="749" y="4462"/>
                    <a:pt x="1" y="5719"/>
                    <a:pt x="120" y="7067"/>
                  </a:cubicBezTo>
                  <a:cubicBezTo>
                    <a:pt x="270" y="8055"/>
                    <a:pt x="749" y="8953"/>
                    <a:pt x="1468" y="9612"/>
                  </a:cubicBezTo>
                  <a:cubicBezTo>
                    <a:pt x="3175" y="11409"/>
                    <a:pt x="5570" y="12067"/>
                    <a:pt x="7995" y="12606"/>
                  </a:cubicBezTo>
                  <a:cubicBezTo>
                    <a:pt x="10002" y="13055"/>
                    <a:pt x="12667" y="13085"/>
                    <a:pt x="14254" y="13205"/>
                  </a:cubicBezTo>
                  <a:cubicBezTo>
                    <a:pt x="14553" y="13205"/>
                    <a:pt x="14882" y="13235"/>
                    <a:pt x="15242" y="13235"/>
                  </a:cubicBezTo>
                  <a:lnTo>
                    <a:pt x="15721" y="15271"/>
                  </a:lnTo>
                  <a:cubicBezTo>
                    <a:pt x="16110" y="17008"/>
                    <a:pt x="16559" y="18835"/>
                    <a:pt x="17817" y="20092"/>
                  </a:cubicBezTo>
                  <a:cubicBezTo>
                    <a:pt x="18775" y="21020"/>
                    <a:pt x="20123" y="21499"/>
                    <a:pt x="21440" y="21769"/>
                  </a:cubicBezTo>
                  <a:cubicBezTo>
                    <a:pt x="22325" y="21944"/>
                    <a:pt x="23177" y="22031"/>
                    <a:pt x="24008" y="22031"/>
                  </a:cubicBezTo>
                  <a:cubicBezTo>
                    <a:pt x="26298" y="22031"/>
                    <a:pt x="28419" y="21375"/>
                    <a:pt x="30573" y="20122"/>
                  </a:cubicBezTo>
                  <a:cubicBezTo>
                    <a:pt x="31172" y="19763"/>
                    <a:pt x="31800" y="19284"/>
                    <a:pt x="31860" y="18625"/>
                  </a:cubicBezTo>
                  <a:cubicBezTo>
                    <a:pt x="31890" y="18086"/>
                    <a:pt x="31441" y="17487"/>
                    <a:pt x="31202" y="17158"/>
                  </a:cubicBezTo>
                  <a:cubicBezTo>
                    <a:pt x="30004" y="15421"/>
                    <a:pt x="28776" y="12996"/>
                    <a:pt x="26261" y="10211"/>
                  </a:cubicBezTo>
                  <a:cubicBezTo>
                    <a:pt x="24554" y="8324"/>
                    <a:pt x="22518" y="6707"/>
                    <a:pt x="20632" y="4971"/>
                  </a:cubicBezTo>
                  <a:cubicBezTo>
                    <a:pt x="19883" y="4252"/>
                    <a:pt x="19104" y="3563"/>
                    <a:pt x="18296" y="2935"/>
                  </a:cubicBezTo>
                  <a:cubicBezTo>
                    <a:pt x="15871" y="1048"/>
                    <a:pt x="12906" y="30"/>
                    <a:pt x="9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9"/>
            <p:cNvSpPr/>
            <p:nvPr/>
          </p:nvSpPr>
          <p:spPr>
            <a:xfrm>
              <a:off x="5035217" y="3303464"/>
              <a:ext cx="589614" cy="322080"/>
            </a:xfrm>
            <a:custGeom>
              <a:avLst/>
              <a:gdLst/>
              <a:ahLst/>
              <a:cxnLst/>
              <a:rect l="l" t="t" r="r" b="b"/>
              <a:pathLst>
                <a:path w="34255" h="18712" extrusionOk="0">
                  <a:moveTo>
                    <a:pt x="33484" y="1"/>
                  </a:moveTo>
                  <a:cubicBezTo>
                    <a:pt x="32765" y="1"/>
                    <a:pt x="32073" y="159"/>
                    <a:pt x="31440" y="475"/>
                  </a:cubicBezTo>
                  <a:cubicBezTo>
                    <a:pt x="30153" y="1104"/>
                    <a:pt x="29194" y="2152"/>
                    <a:pt x="28266" y="3230"/>
                  </a:cubicBezTo>
                  <a:cubicBezTo>
                    <a:pt x="27368" y="4308"/>
                    <a:pt x="26500" y="5446"/>
                    <a:pt x="25392" y="6314"/>
                  </a:cubicBezTo>
                  <a:cubicBezTo>
                    <a:pt x="23655" y="7631"/>
                    <a:pt x="21469" y="8200"/>
                    <a:pt x="19283" y="8350"/>
                  </a:cubicBezTo>
                  <a:cubicBezTo>
                    <a:pt x="18115" y="8410"/>
                    <a:pt x="13474" y="8170"/>
                    <a:pt x="10390" y="10326"/>
                  </a:cubicBezTo>
                  <a:cubicBezTo>
                    <a:pt x="9851" y="10716"/>
                    <a:pt x="9372" y="11045"/>
                    <a:pt x="8953" y="11344"/>
                  </a:cubicBezTo>
                  <a:cubicBezTo>
                    <a:pt x="7066" y="12722"/>
                    <a:pt x="6258" y="13231"/>
                    <a:pt x="3593" y="13890"/>
                  </a:cubicBezTo>
                  <a:cubicBezTo>
                    <a:pt x="2455" y="14189"/>
                    <a:pt x="1257" y="14399"/>
                    <a:pt x="89" y="14548"/>
                  </a:cubicBezTo>
                  <a:cubicBezTo>
                    <a:pt x="1" y="16790"/>
                    <a:pt x="2469" y="18712"/>
                    <a:pt x="5633" y="18712"/>
                  </a:cubicBezTo>
                  <a:cubicBezTo>
                    <a:pt x="5682" y="18712"/>
                    <a:pt x="5730" y="18711"/>
                    <a:pt x="5779" y="18710"/>
                  </a:cubicBezTo>
                  <a:cubicBezTo>
                    <a:pt x="6467" y="18651"/>
                    <a:pt x="7126" y="18561"/>
                    <a:pt x="7785" y="18471"/>
                  </a:cubicBezTo>
                  <a:cubicBezTo>
                    <a:pt x="9492" y="18231"/>
                    <a:pt x="11079" y="17992"/>
                    <a:pt x="12276" y="17722"/>
                  </a:cubicBezTo>
                  <a:cubicBezTo>
                    <a:pt x="16409" y="16824"/>
                    <a:pt x="20391" y="15327"/>
                    <a:pt x="24104" y="13231"/>
                  </a:cubicBezTo>
                  <a:cubicBezTo>
                    <a:pt x="27757" y="11165"/>
                    <a:pt x="31051" y="8230"/>
                    <a:pt x="33027" y="4487"/>
                  </a:cubicBezTo>
                  <a:cubicBezTo>
                    <a:pt x="33746" y="3140"/>
                    <a:pt x="34255" y="1493"/>
                    <a:pt x="33985" y="26"/>
                  </a:cubicBezTo>
                  <a:cubicBezTo>
                    <a:pt x="33817" y="9"/>
                    <a:pt x="33650" y="1"/>
                    <a:pt x="33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9"/>
            <p:cNvSpPr/>
            <p:nvPr/>
          </p:nvSpPr>
          <p:spPr>
            <a:xfrm>
              <a:off x="5036749" y="3210293"/>
              <a:ext cx="609219" cy="343080"/>
            </a:xfrm>
            <a:custGeom>
              <a:avLst/>
              <a:gdLst/>
              <a:ahLst/>
              <a:cxnLst/>
              <a:rect l="l" t="t" r="r" b="b"/>
              <a:pathLst>
                <a:path w="35394" h="19932" extrusionOk="0">
                  <a:moveTo>
                    <a:pt x="28766" y="0"/>
                  </a:moveTo>
                  <a:cubicBezTo>
                    <a:pt x="25997" y="0"/>
                    <a:pt x="23258" y="748"/>
                    <a:pt x="20871" y="2175"/>
                  </a:cubicBezTo>
                  <a:cubicBezTo>
                    <a:pt x="18326" y="3642"/>
                    <a:pt x="16050" y="5529"/>
                    <a:pt x="14194" y="7804"/>
                  </a:cubicBezTo>
                  <a:cubicBezTo>
                    <a:pt x="12068" y="10350"/>
                    <a:pt x="11080" y="12356"/>
                    <a:pt x="7426" y="14302"/>
                  </a:cubicBezTo>
                  <a:cubicBezTo>
                    <a:pt x="6468" y="14811"/>
                    <a:pt x="5450" y="15290"/>
                    <a:pt x="4432" y="15679"/>
                  </a:cubicBezTo>
                  <a:cubicBezTo>
                    <a:pt x="3654" y="15979"/>
                    <a:pt x="2905" y="16248"/>
                    <a:pt x="2156" y="16488"/>
                  </a:cubicBezTo>
                  <a:cubicBezTo>
                    <a:pt x="1378" y="16997"/>
                    <a:pt x="779" y="17686"/>
                    <a:pt x="390" y="18524"/>
                  </a:cubicBezTo>
                  <a:cubicBezTo>
                    <a:pt x="150" y="18973"/>
                    <a:pt x="30" y="19452"/>
                    <a:pt x="0" y="19931"/>
                  </a:cubicBezTo>
                  <a:cubicBezTo>
                    <a:pt x="1198" y="19812"/>
                    <a:pt x="2366" y="19572"/>
                    <a:pt x="3534" y="19303"/>
                  </a:cubicBezTo>
                  <a:cubicBezTo>
                    <a:pt x="6199" y="18614"/>
                    <a:pt x="6977" y="18105"/>
                    <a:pt x="8894" y="16757"/>
                  </a:cubicBezTo>
                  <a:cubicBezTo>
                    <a:pt x="9313" y="16458"/>
                    <a:pt x="9792" y="16129"/>
                    <a:pt x="10331" y="15739"/>
                  </a:cubicBezTo>
                  <a:cubicBezTo>
                    <a:pt x="13415" y="13553"/>
                    <a:pt x="18026" y="13823"/>
                    <a:pt x="19224" y="13733"/>
                  </a:cubicBezTo>
                  <a:cubicBezTo>
                    <a:pt x="21380" y="13583"/>
                    <a:pt x="23596" y="13014"/>
                    <a:pt x="25333" y="11697"/>
                  </a:cubicBezTo>
                  <a:cubicBezTo>
                    <a:pt x="26440" y="10859"/>
                    <a:pt x="27309" y="9721"/>
                    <a:pt x="28207" y="8643"/>
                  </a:cubicBezTo>
                  <a:cubicBezTo>
                    <a:pt x="29105" y="7565"/>
                    <a:pt x="30094" y="6487"/>
                    <a:pt x="31351" y="5888"/>
                  </a:cubicBezTo>
                  <a:cubicBezTo>
                    <a:pt x="31993" y="5579"/>
                    <a:pt x="32672" y="5402"/>
                    <a:pt x="33359" y="5402"/>
                  </a:cubicBezTo>
                  <a:cubicBezTo>
                    <a:pt x="33538" y="5402"/>
                    <a:pt x="33717" y="5414"/>
                    <a:pt x="33896" y="5439"/>
                  </a:cubicBezTo>
                  <a:cubicBezTo>
                    <a:pt x="34435" y="5499"/>
                    <a:pt x="34944" y="5678"/>
                    <a:pt x="35394" y="6008"/>
                  </a:cubicBezTo>
                  <a:cubicBezTo>
                    <a:pt x="35004" y="4031"/>
                    <a:pt x="34346" y="2085"/>
                    <a:pt x="32639" y="917"/>
                  </a:cubicBezTo>
                  <a:cubicBezTo>
                    <a:pt x="31711" y="348"/>
                    <a:pt x="30633" y="19"/>
                    <a:pt x="29525" y="19"/>
                  </a:cubicBezTo>
                  <a:cubicBezTo>
                    <a:pt x="29272" y="7"/>
                    <a:pt x="29018" y="0"/>
                    <a:pt x="28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9"/>
            <p:cNvSpPr/>
            <p:nvPr/>
          </p:nvSpPr>
          <p:spPr>
            <a:xfrm>
              <a:off x="3764745" y="3039390"/>
              <a:ext cx="1482306" cy="642319"/>
            </a:xfrm>
            <a:custGeom>
              <a:avLst/>
              <a:gdLst/>
              <a:ahLst/>
              <a:cxnLst/>
              <a:rect l="l" t="t" r="r" b="b"/>
              <a:pathLst>
                <a:path w="86118" h="37317" extrusionOk="0">
                  <a:moveTo>
                    <a:pt x="42994" y="1"/>
                  </a:moveTo>
                  <a:cubicBezTo>
                    <a:pt x="41567" y="1"/>
                    <a:pt x="40130" y="61"/>
                    <a:pt x="38687" y="187"/>
                  </a:cubicBezTo>
                  <a:cubicBezTo>
                    <a:pt x="18445" y="1953"/>
                    <a:pt x="5809" y="16655"/>
                    <a:pt x="0" y="25339"/>
                  </a:cubicBezTo>
                  <a:cubicBezTo>
                    <a:pt x="11977" y="33483"/>
                    <a:pt x="20062" y="37256"/>
                    <a:pt x="40993" y="37316"/>
                  </a:cubicBezTo>
                  <a:cubicBezTo>
                    <a:pt x="41037" y="37316"/>
                    <a:pt x="41081" y="37316"/>
                    <a:pt x="41125" y="37316"/>
                  </a:cubicBezTo>
                  <a:cubicBezTo>
                    <a:pt x="61284" y="37316"/>
                    <a:pt x="79514" y="23706"/>
                    <a:pt x="86117" y="16506"/>
                  </a:cubicBezTo>
                  <a:cubicBezTo>
                    <a:pt x="75541" y="8470"/>
                    <a:pt x="59921" y="1"/>
                    <a:pt x="42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9"/>
            <p:cNvSpPr/>
            <p:nvPr/>
          </p:nvSpPr>
          <p:spPr>
            <a:xfrm>
              <a:off x="4484761" y="3172856"/>
              <a:ext cx="384493" cy="321237"/>
            </a:xfrm>
            <a:custGeom>
              <a:avLst/>
              <a:gdLst/>
              <a:ahLst/>
              <a:cxnLst/>
              <a:rect l="l" t="t" r="r" b="b"/>
              <a:pathLst>
                <a:path w="22338" h="18663" extrusionOk="0">
                  <a:moveTo>
                    <a:pt x="11486" y="0"/>
                  </a:moveTo>
                  <a:cubicBezTo>
                    <a:pt x="11291" y="0"/>
                    <a:pt x="11095" y="49"/>
                    <a:pt x="10899" y="98"/>
                  </a:cubicBezTo>
                  <a:cubicBezTo>
                    <a:pt x="8145" y="757"/>
                    <a:pt x="5390" y="1266"/>
                    <a:pt x="2575" y="1595"/>
                  </a:cubicBezTo>
                  <a:cubicBezTo>
                    <a:pt x="1078" y="1775"/>
                    <a:pt x="0" y="3122"/>
                    <a:pt x="150" y="4619"/>
                  </a:cubicBezTo>
                  <a:cubicBezTo>
                    <a:pt x="479" y="8392"/>
                    <a:pt x="779" y="12225"/>
                    <a:pt x="1018" y="16058"/>
                  </a:cubicBezTo>
                  <a:cubicBezTo>
                    <a:pt x="1138" y="17525"/>
                    <a:pt x="2366" y="18663"/>
                    <a:pt x="3833" y="18663"/>
                  </a:cubicBezTo>
                  <a:lnTo>
                    <a:pt x="4132" y="18663"/>
                  </a:lnTo>
                  <a:cubicBezTo>
                    <a:pt x="9762" y="18034"/>
                    <a:pt x="15301" y="16567"/>
                    <a:pt x="20511" y="14321"/>
                  </a:cubicBezTo>
                  <a:cubicBezTo>
                    <a:pt x="21230" y="13992"/>
                    <a:pt x="21799" y="13393"/>
                    <a:pt x="22068" y="12644"/>
                  </a:cubicBezTo>
                  <a:cubicBezTo>
                    <a:pt x="22338" y="11926"/>
                    <a:pt x="22278" y="11117"/>
                    <a:pt x="21919" y="10458"/>
                  </a:cubicBezTo>
                  <a:cubicBezTo>
                    <a:pt x="19853" y="6476"/>
                    <a:pt x="16888" y="3092"/>
                    <a:pt x="13265" y="487"/>
                  </a:cubicBezTo>
                  <a:cubicBezTo>
                    <a:pt x="12820" y="182"/>
                    <a:pt x="12299" y="5"/>
                    <a:pt x="11747" y="5"/>
                  </a:cubicBezTo>
                  <a:cubicBezTo>
                    <a:pt x="11704" y="5"/>
                    <a:pt x="11661" y="6"/>
                    <a:pt x="11618" y="8"/>
                  </a:cubicBezTo>
                  <a:cubicBezTo>
                    <a:pt x="11574" y="3"/>
                    <a:pt x="11530" y="0"/>
                    <a:pt x="1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9"/>
            <p:cNvSpPr/>
            <p:nvPr/>
          </p:nvSpPr>
          <p:spPr>
            <a:xfrm>
              <a:off x="4733689" y="3107018"/>
              <a:ext cx="371618" cy="274729"/>
            </a:xfrm>
            <a:custGeom>
              <a:avLst/>
              <a:gdLst/>
              <a:ahLst/>
              <a:cxnLst/>
              <a:rect l="l" t="t" r="r" b="b"/>
              <a:pathLst>
                <a:path w="21590" h="15961" extrusionOk="0">
                  <a:moveTo>
                    <a:pt x="5780" y="0"/>
                  </a:moveTo>
                  <a:cubicBezTo>
                    <a:pt x="5510" y="0"/>
                    <a:pt x="5241" y="60"/>
                    <a:pt x="5001" y="210"/>
                  </a:cubicBezTo>
                  <a:cubicBezTo>
                    <a:pt x="3774" y="899"/>
                    <a:pt x="2516" y="1528"/>
                    <a:pt x="1288" y="2067"/>
                  </a:cubicBezTo>
                  <a:cubicBezTo>
                    <a:pt x="210" y="2576"/>
                    <a:pt x="1" y="4043"/>
                    <a:pt x="929" y="4791"/>
                  </a:cubicBezTo>
                  <a:cubicBezTo>
                    <a:pt x="4283" y="7576"/>
                    <a:pt x="6978" y="11050"/>
                    <a:pt x="8834" y="15002"/>
                  </a:cubicBezTo>
                  <a:cubicBezTo>
                    <a:pt x="9104" y="15601"/>
                    <a:pt x="9672" y="15960"/>
                    <a:pt x="10331" y="15960"/>
                  </a:cubicBezTo>
                  <a:cubicBezTo>
                    <a:pt x="10571" y="15960"/>
                    <a:pt x="10840" y="15900"/>
                    <a:pt x="11080" y="15751"/>
                  </a:cubicBezTo>
                  <a:cubicBezTo>
                    <a:pt x="14493" y="13984"/>
                    <a:pt x="17787" y="11948"/>
                    <a:pt x="20901" y="9702"/>
                  </a:cubicBezTo>
                  <a:cubicBezTo>
                    <a:pt x="21350" y="9373"/>
                    <a:pt x="21590" y="8864"/>
                    <a:pt x="21560" y="8295"/>
                  </a:cubicBezTo>
                  <a:cubicBezTo>
                    <a:pt x="21530" y="7756"/>
                    <a:pt x="21231" y="7247"/>
                    <a:pt x="20781" y="6977"/>
                  </a:cubicBezTo>
                  <a:cubicBezTo>
                    <a:pt x="16200" y="4222"/>
                    <a:pt x="11379" y="1917"/>
                    <a:pt x="6349" y="90"/>
                  </a:cubicBezTo>
                  <a:cubicBezTo>
                    <a:pt x="6169" y="30"/>
                    <a:pt x="5989" y="0"/>
                    <a:pt x="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9"/>
            <p:cNvSpPr/>
            <p:nvPr/>
          </p:nvSpPr>
          <p:spPr>
            <a:xfrm>
              <a:off x="4109030" y="3193907"/>
              <a:ext cx="377281" cy="300186"/>
            </a:xfrm>
            <a:custGeom>
              <a:avLst/>
              <a:gdLst/>
              <a:ahLst/>
              <a:cxnLst/>
              <a:rect l="l" t="t" r="r" b="b"/>
              <a:pathLst>
                <a:path w="21919" h="17440" extrusionOk="0">
                  <a:moveTo>
                    <a:pt x="10153" y="0"/>
                  </a:moveTo>
                  <a:cubicBezTo>
                    <a:pt x="10104" y="0"/>
                    <a:pt x="10054" y="4"/>
                    <a:pt x="10001" y="13"/>
                  </a:cubicBezTo>
                  <a:cubicBezTo>
                    <a:pt x="8983" y="13"/>
                    <a:pt x="7995" y="462"/>
                    <a:pt x="7336" y="1241"/>
                  </a:cubicBezTo>
                  <a:cubicBezTo>
                    <a:pt x="4761" y="4235"/>
                    <a:pt x="2635" y="7559"/>
                    <a:pt x="988" y="11152"/>
                  </a:cubicBezTo>
                  <a:cubicBezTo>
                    <a:pt x="0" y="13278"/>
                    <a:pt x="1348" y="15763"/>
                    <a:pt x="3683" y="16092"/>
                  </a:cubicBezTo>
                  <a:cubicBezTo>
                    <a:pt x="8534" y="16781"/>
                    <a:pt x="14822" y="17230"/>
                    <a:pt x="18146" y="17440"/>
                  </a:cubicBezTo>
                  <a:lnTo>
                    <a:pt x="18356" y="17440"/>
                  </a:lnTo>
                  <a:cubicBezTo>
                    <a:pt x="19344" y="17410"/>
                    <a:pt x="20272" y="16991"/>
                    <a:pt x="20931" y="16272"/>
                  </a:cubicBezTo>
                  <a:cubicBezTo>
                    <a:pt x="21589" y="15583"/>
                    <a:pt x="21919" y="14625"/>
                    <a:pt x="21859" y="13667"/>
                  </a:cubicBezTo>
                  <a:cubicBezTo>
                    <a:pt x="21619" y="10403"/>
                    <a:pt x="21380" y="7079"/>
                    <a:pt x="21080" y="3846"/>
                  </a:cubicBezTo>
                  <a:cubicBezTo>
                    <a:pt x="20931" y="2079"/>
                    <a:pt x="19493" y="702"/>
                    <a:pt x="17727" y="642"/>
                  </a:cubicBezTo>
                  <a:cubicBezTo>
                    <a:pt x="15301" y="552"/>
                    <a:pt x="12906" y="372"/>
                    <a:pt x="10510" y="43"/>
                  </a:cubicBezTo>
                  <a:cubicBezTo>
                    <a:pt x="10383" y="22"/>
                    <a:pt x="10271" y="0"/>
                    <a:pt x="10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9"/>
            <p:cNvSpPr/>
            <p:nvPr/>
          </p:nvSpPr>
          <p:spPr>
            <a:xfrm>
              <a:off x="4161080" y="3047239"/>
              <a:ext cx="621079" cy="143397"/>
            </a:xfrm>
            <a:custGeom>
              <a:avLst/>
              <a:gdLst/>
              <a:ahLst/>
              <a:cxnLst/>
              <a:rect l="l" t="t" r="r" b="b"/>
              <a:pathLst>
                <a:path w="36083" h="8331" extrusionOk="0">
                  <a:moveTo>
                    <a:pt x="19973" y="0"/>
                  </a:moveTo>
                  <a:cubicBezTo>
                    <a:pt x="18536" y="0"/>
                    <a:pt x="17098" y="60"/>
                    <a:pt x="15691" y="180"/>
                  </a:cubicBezTo>
                  <a:cubicBezTo>
                    <a:pt x="10481" y="659"/>
                    <a:pt x="5360" y="2036"/>
                    <a:pt x="629" y="4252"/>
                  </a:cubicBezTo>
                  <a:cubicBezTo>
                    <a:pt x="240" y="4432"/>
                    <a:pt x="1" y="4821"/>
                    <a:pt x="31" y="5240"/>
                  </a:cubicBezTo>
                  <a:cubicBezTo>
                    <a:pt x="60" y="5659"/>
                    <a:pt x="330" y="6019"/>
                    <a:pt x="749" y="6138"/>
                  </a:cubicBezTo>
                  <a:cubicBezTo>
                    <a:pt x="2306" y="6647"/>
                    <a:pt x="3923" y="7037"/>
                    <a:pt x="5540" y="7336"/>
                  </a:cubicBezTo>
                  <a:cubicBezTo>
                    <a:pt x="9430" y="7975"/>
                    <a:pt x="13347" y="8331"/>
                    <a:pt x="17288" y="8331"/>
                  </a:cubicBezTo>
                  <a:cubicBezTo>
                    <a:pt x="17594" y="8331"/>
                    <a:pt x="17900" y="8329"/>
                    <a:pt x="18206" y="8324"/>
                  </a:cubicBezTo>
                  <a:lnTo>
                    <a:pt x="18655" y="8324"/>
                  </a:lnTo>
                  <a:cubicBezTo>
                    <a:pt x="22788" y="8294"/>
                    <a:pt x="26890" y="7516"/>
                    <a:pt x="30782" y="6079"/>
                  </a:cubicBezTo>
                  <a:cubicBezTo>
                    <a:pt x="32399" y="5510"/>
                    <a:pt x="33956" y="4851"/>
                    <a:pt x="35484" y="4102"/>
                  </a:cubicBezTo>
                  <a:cubicBezTo>
                    <a:pt x="35873" y="3923"/>
                    <a:pt x="36082" y="3533"/>
                    <a:pt x="36052" y="3114"/>
                  </a:cubicBezTo>
                  <a:cubicBezTo>
                    <a:pt x="36023" y="2695"/>
                    <a:pt x="35693" y="2336"/>
                    <a:pt x="35304" y="2216"/>
                  </a:cubicBezTo>
                  <a:cubicBezTo>
                    <a:pt x="30303" y="779"/>
                    <a:pt x="25153" y="30"/>
                    <a:pt x="19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9"/>
            <p:cNvSpPr/>
            <p:nvPr/>
          </p:nvSpPr>
          <p:spPr>
            <a:xfrm>
              <a:off x="3888951" y="3152889"/>
              <a:ext cx="322149" cy="290702"/>
            </a:xfrm>
            <a:custGeom>
              <a:avLst/>
              <a:gdLst/>
              <a:ahLst/>
              <a:cxnLst/>
              <a:rect l="l" t="t" r="r" b="b"/>
              <a:pathLst>
                <a:path w="18716" h="16889" extrusionOk="0">
                  <a:moveTo>
                    <a:pt x="13445" y="0"/>
                  </a:moveTo>
                  <a:cubicBezTo>
                    <a:pt x="13026" y="30"/>
                    <a:pt x="12637" y="120"/>
                    <a:pt x="12307" y="330"/>
                  </a:cubicBezTo>
                  <a:cubicBezTo>
                    <a:pt x="8055" y="2905"/>
                    <a:pt x="4133" y="6019"/>
                    <a:pt x="719" y="9642"/>
                  </a:cubicBezTo>
                  <a:cubicBezTo>
                    <a:pt x="210" y="10121"/>
                    <a:pt x="0" y="10840"/>
                    <a:pt x="90" y="11529"/>
                  </a:cubicBezTo>
                  <a:cubicBezTo>
                    <a:pt x="180" y="12217"/>
                    <a:pt x="629" y="12846"/>
                    <a:pt x="1258" y="13175"/>
                  </a:cubicBezTo>
                  <a:cubicBezTo>
                    <a:pt x="3743" y="14583"/>
                    <a:pt x="6378" y="15781"/>
                    <a:pt x="9103" y="16739"/>
                  </a:cubicBezTo>
                  <a:cubicBezTo>
                    <a:pt x="9343" y="16829"/>
                    <a:pt x="9582" y="16858"/>
                    <a:pt x="9852" y="16858"/>
                  </a:cubicBezTo>
                  <a:lnTo>
                    <a:pt x="9852" y="16888"/>
                  </a:lnTo>
                  <a:cubicBezTo>
                    <a:pt x="10780" y="16888"/>
                    <a:pt x="11618" y="16320"/>
                    <a:pt x="11948" y="15421"/>
                  </a:cubicBezTo>
                  <a:cubicBezTo>
                    <a:pt x="13475" y="11559"/>
                    <a:pt x="15541" y="7905"/>
                    <a:pt x="18086" y="4642"/>
                  </a:cubicBezTo>
                  <a:cubicBezTo>
                    <a:pt x="18565" y="4043"/>
                    <a:pt x="18715" y="3294"/>
                    <a:pt x="18476" y="2576"/>
                  </a:cubicBezTo>
                  <a:cubicBezTo>
                    <a:pt x="18236" y="1857"/>
                    <a:pt x="17667" y="1288"/>
                    <a:pt x="16948" y="1078"/>
                  </a:cubicBezTo>
                  <a:cubicBezTo>
                    <a:pt x="16020" y="809"/>
                    <a:pt x="15122" y="509"/>
                    <a:pt x="14224" y="150"/>
                  </a:cubicBezTo>
                  <a:cubicBezTo>
                    <a:pt x="13984" y="60"/>
                    <a:pt x="13715" y="0"/>
                    <a:pt x="13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9"/>
            <p:cNvSpPr/>
            <p:nvPr/>
          </p:nvSpPr>
          <p:spPr>
            <a:xfrm>
              <a:off x="3789480" y="3269366"/>
              <a:ext cx="1425608" cy="404098"/>
            </a:xfrm>
            <a:custGeom>
              <a:avLst/>
              <a:gdLst/>
              <a:ahLst/>
              <a:cxnLst/>
              <a:rect l="l" t="t" r="r" b="b"/>
              <a:pathLst>
                <a:path w="82824" h="23477" extrusionOk="0">
                  <a:moveTo>
                    <a:pt x="78602" y="1"/>
                  </a:moveTo>
                  <a:cubicBezTo>
                    <a:pt x="77973" y="1"/>
                    <a:pt x="77374" y="210"/>
                    <a:pt x="76865" y="599"/>
                  </a:cubicBezTo>
                  <a:cubicBezTo>
                    <a:pt x="72913" y="3504"/>
                    <a:pt x="68721" y="6049"/>
                    <a:pt x="64319" y="8175"/>
                  </a:cubicBezTo>
                  <a:cubicBezTo>
                    <a:pt x="56474" y="11948"/>
                    <a:pt x="48688" y="13984"/>
                    <a:pt x="41203" y="14194"/>
                  </a:cubicBezTo>
                  <a:lnTo>
                    <a:pt x="39765" y="14194"/>
                  </a:lnTo>
                  <a:cubicBezTo>
                    <a:pt x="30183" y="14164"/>
                    <a:pt x="23236" y="13385"/>
                    <a:pt x="17188" y="11649"/>
                  </a:cubicBezTo>
                  <a:cubicBezTo>
                    <a:pt x="13295" y="10511"/>
                    <a:pt x="9552" y="8924"/>
                    <a:pt x="6049" y="6888"/>
                  </a:cubicBezTo>
                  <a:cubicBezTo>
                    <a:pt x="5600" y="6648"/>
                    <a:pt x="5121" y="6528"/>
                    <a:pt x="4612" y="6528"/>
                  </a:cubicBezTo>
                  <a:cubicBezTo>
                    <a:pt x="3713" y="6528"/>
                    <a:pt x="2875" y="6947"/>
                    <a:pt x="2306" y="7636"/>
                  </a:cubicBezTo>
                  <a:cubicBezTo>
                    <a:pt x="1857" y="8205"/>
                    <a:pt x="1438" y="8774"/>
                    <a:pt x="1018" y="9313"/>
                  </a:cubicBezTo>
                  <a:cubicBezTo>
                    <a:pt x="0" y="10660"/>
                    <a:pt x="360" y="12607"/>
                    <a:pt x="1767" y="13535"/>
                  </a:cubicBezTo>
                  <a:cubicBezTo>
                    <a:pt x="12068" y="20242"/>
                    <a:pt x="20362" y="23446"/>
                    <a:pt x="39586" y="23476"/>
                  </a:cubicBezTo>
                  <a:lnTo>
                    <a:pt x="39705" y="23476"/>
                  </a:lnTo>
                  <a:cubicBezTo>
                    <a:pt x="56084" y="23476"/>
                    <a:pt x="71984" y="14313"/>
                    <a:pt x="81446" y="5720"/>
                  </a:cubicBezTo>
                  <a:cubicBezTo>
                    <a:pt x="82824" y="4432"/>
                    <a:pt x="82674" y="2216"/>
                    <a:pt x="81147" y="1138"/>
                  </a:cubicBezTo>
                  <a:lnTo>
                    <a:pt x="80249" y="510"/>
                  </a:lnTo>
                  <a:cubicBezTo>
                    <a:pt x="79770" y="180"/>
                    <a:pt x="79201" y="1"/>
                    <a:pt x="78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9"/>
            <p:cNvSpPr/>
            <p:nvPr/>
          </p:nvSpPr>
          <p:spPr>
            <a:xfrm>
              <a:off x="5457319" y="3246112"/>
              <a:ext cx="24752" cy="58850"/>
            </a:xfrm>
            <a:custGeom>
              <a:avLst/>
              <a:gdLst/>
              <a:ahLst/>
              <a:cxnLst/>
              <a:rect l="l" t="t" r="r" b="b"/>
              <a:pathLst>
                <a:path w="1438" h="3419" extrusionOk="0">
                  <a:moveTo>
                    <a:pt x="921" y="1"/>
                  </a:moveTo>
                  <a:cubicBezTo>
                    <a:pt x="602" y="1"/>
                    <a:pt x="264" y="728"/>
                    <a:pt x="120" y="1621"/>
                  </a:cubicBezTo>
                  <a:cubicBezTo>
                    <a:pt x="0" y="2579"/>
                    <a:pt x="150" y="3358"/>
                    <a:pt x="479" y="3418"/>
                  </a:cubicBezTo>
                  <a:cubicBezTo>
                    <a:pt x="486" y="3418"/>
                    <a:pt x="493" y="3419"/>
                    <a:pt x="499" y="3419"/>
                  </a:cubicBezTo>
                  <a:cubicBezTo>
                    <a:pt x="823" y="3419"/>
                    <a:pt x="1170" y="2710"/>
                    <a:pt x="1288" y="1771"/>
                  </a:cubicBezTo>
                  <a:cubicBezTo>
                    <a:pt x="1438" y="843"/>
                    <a:pt x="1258" y="34"/>
                    <a:pt x="958" y="4"/>
                  </a:cubicBezTo>
                  <a:cubicBezTo>
                    <a:pt x="946" y="2"/>
                    <a:pt x="934" y="1"/>
                    <a:pt x="9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39"/>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7" name="Google Shape;1167;p39"/>
          <p:cNvGrpSpPr/>
          <p:nvPr/>
        </p:nvGrpSpPr>
        <p:grpSpPr>
          <a:xfrm>
            <a:off x="153671" y="90047"/>
            <a:ext cx="493797" cy="446228"/>
            <a:chOff x="2679436" y="3270400"/>
            <a:chExt cx="752625" cy="689795"/>
          </a:xfrm>
        </p:grpSpPr>
        <p:sp>
          <p:nvSpPr>
            <p:cNvPr id="1168" name="Google Shape;1168;p39"/>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9"/>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9"/>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9"/>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39">
            <a:hlinkClick r:id="rId4"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173" name="Google Shape;1173;p39">
            <a:hlinkClick r:id="rId5" action="ppaction://hlinksldjump"/>
          </p:cNvPr>
          <p:cNvSpPr txBox="1"/>
          <p:nvPr/>
        </p:nvSpPr>
        <p:spPr>
          <a:xfrm>
            <a:off x="5134725" y="2764419"/>
            <a:ext cx="2424900" cy="156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174" name="Google Shape;1174;p39"/>
          <p:cNvSpPr/>
          <p:nvPr/>
        </p:nvSpPr>
        <p:spPr>
          <a:xfrm rot="10800000">
            <a:off x="1318820" y="1966538"/>
            <a:ext cx="7391400" cy="2237601"/>
          </a:xfrm>
          <a:custGeom>
            <a:avLst/>
            <a:gdLst/>
            <a:ahLst/>
            <a:cxnLst/>
            <a:rect l="l" t="t" r="r" b="b"/>
            <a:pathLst>
              <a:path w="83994" h="54388" extrusionOk="0">
                <a:moveTo>
                  <a:pt x="39262" y="1"/>
                </a:moveTo>
                <a:cubicBezTo>
                  <a:pt x="32873" y="1"/>
                  <a:pt x="26778" y="1312"/>
                  <a:pt x="21235" y="4556"/>
                </a:cubicBezTo>
                <a:cubicBezTo>
                  <a:pt x="18337" y="6131"/>
                  <a:pt x="15690" y="8084"/>
                  <a:pt x="13296" y="10353"/>
                </a:cubicBezTo>
                <a:cubicBezTo>
                  <a:pt x="7499" y="15582"/>
                  <a:pt x="3466" y="22450"/>
                  <a:pt x="1702" y="30075"/>
                </a:cubicBezTo>
                <a:cubicBezTo>
                  <a:pt x="1" y="37258"/>
                  <a:pt x="2143" y="42676"/>
                  <a:pt x="8129" y="46961"/>
                </a:cubicBezTo>
                <a:cubicBezTo>
                  <a:pt x="12036" y="49671"/>
                  <a:pt x="16446" y="51498"/>
                  <a:pt x="21109" y="52443"/>
                </a:cubicBezTo>
                <a:cubicBezTo>
                  <a:pt x="27291" y="53817"/>
                  <a:pt x="33499" y="54387"/>
                  <a:pt x="39732" y="54387"/>
                </a:cubicBezTo>
                <a:cubicBezTo>
                  <a:pt x="43220" y="54387"/>
                  <a:pt x="46716" y="54209"/>
                  <a:pt x="50220" y="53892"/>
                </a:cubicBezTo>
                <a:cubicBezTo>
                  <a:pt x="55576" y="53514"/>
                  <a:pt x="60868" y="52506"/>
                  <a:pt x="65972" y="50868"/>
                </a:cubicBezTo>
                <a:cubicBezTo>
                  <a:pt x="71202" y="49040"/>
                  <a:pt x="75928" y="46016"/>
                  <a:pt x="79708" y="42046"/>
                </a:cubicBezTo>
                <a:cubicBezTo>
                  <a:pt x="80275" y="41416"/>
                  <a:pt x="80780" y="40786"/>
                  <a:pt x="81095" y="40030"/>
                </a:cubicBezTo>
                <a:cubicBezTo>
                  <a:pt x="83363" y="35556"/>
                  <a:pt x="83993" y="30894"/>
                  <a:pt x="82355" y="26042"/>
                </a:cubicBezTo>
                <a:cubicBezTo>
                  <a:pt x="81221" y="22513"/>
                  <a:pt x="79519" y="19174"/>
                  <a:pt x="77314" y="16149"/>
                </a:cubicBezTo>
                <a:cubicBezTo>
                  <a:pt x="73155" y="10542"/>
                  <a:pt x="68052" y="6068"/>
                  <a:pt x="61436" y="3674"/>
                </a:cubicBezTo>
                <a:cubicBezTo>
                  <a:pt x="54693" y="1342"/>
                  <a:pt x="47699" y="145"/>
                  <a:pt x="40579" y="19"/>
                </a:cubicBezTo>
                <a:cubicBezTo>
                  <a:pt x="40139" y="7"/>
                  <a:pt x="39699" y="1"/>
                  <a:pt x="39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9"/>
          <p:cNvSpPr txBox="1">
            <a:spLocks noGrp="1"/>
          </p:cNvSpPr>
          <p:nvPr>
            <p:ph type="title"/>
          </p:nvPr>
        </p:nvSpPr>
        <p:spPr>
          <a:xfrm>
            <a:off x="555049" y="505397"/>
            <a:ext cx="8382000" cy="572700"/>
          </a:xfrm>
          <a:prstGeom prst="rect">
            <a:avLst/>
          </a:prstGeom>
        </p:spPr>
        <p:txBody>
          <a:bodyPr spcFirstLastPara="1" wrap="square" lIns="91425" tIns="91425" rIns="91425" bIns="91425" anchor="ctr" anchorCtr="0">
            <a:noAutofit/>
          </a:bodyPr>
          <a:lstStyle/>
          <a:p>
            <a:r>
              <a:rPr lang="en-US" sz="2400" dirty="0">
                <a:latin typeface="Times New Roman" pitchFamily="18" charset="0"/>
                <a:cs typeface="Times New Roman" pitchFamily="18" charset="0"/>
              </a:rPr>
              <a:t>Giải thích vì sao việc làm này lại giảm được cơn nóng </a:t>
            </a:r>
            <a:r>
              <a:rPr lang="en-US" sz="2400" dirty="0" err="1">
                <a:latin typeface="Times New Roman" pitchFamily="18" charset="0"/>
                <a:cs typeface="Times New Roman" pitchFamily="18" charset="0"/>
              </a:rPr>
              <a:t>giận</a:t>
            </a:r>
            <a:r>
              <a:rPr lang="en-US" sz="2400" dirty="0">
                <a:latin typeface="Times New Roman" pitchFamily="18" charset="0"/>
                <a:cs typeface="Times New Roman" pitchFamily="18" charset="0"/>
              </a:rPr>
              <a:t> ?</a:t>
            </a:r>
            <a:endParaRPr dirty="0"/>
          </a:p>
        </p:txBody>
      </p:sp>
      <p:sp>
        <p:nvSpPr>
          <p:cNvPr id="1193" name="Google Shape;1193;p39"/>
          <p:cNvSpPr txBox="1">
            <a:spLocks noGrp="1"/>
          </p:cNvSpPr>
          <p:nvPr>
            <p:ph type="subTitle" idx="1"/>
          </p:nvPr>
        </p:nvSpPr>
        <p:spPr>
          <a:xfrm>
            <a:off x="1491686" y="1890463"/>
            <a:ext cx="6934200" cy="2362200"/>
          </a:xfrm>
          <a:prstGeom prst="rect">
            <a:avLst/>
          </a:prstGeom>
        </p:spPr>
        <p:txBody>
          <a:bodyPr spcFirstLastPara="1" wrap="square" lIns="91425" tIns="91425" rIns="91425" bIns="91425" anchor="ctr" anchorCtr="0">
            <a:noAutofit/>
          </a:bodyPr>
          <a:lstStyle/>
          <a:p>
            <a:r>
              <a:rPr lang="en-US" sz="2400" b="1" i="1" dirty="0">
                <a:solidFill>
                  <a:srgbClr val="FFFF00"/>
                </a:solidFill>
                <a:latin typeface="Times New Roman" pitchFamily="18" charset="0"/>
                <a:cs typeface="Times New Roman" pitchFamily="18" charset="0"/>
              </a:rPr>
              <a:t>Khi tập trung vào hơi thở, bản thân sẽ không chú ý đến những việc trước đó, những điều làm chúng ta cáu giận. Khi điều hoà hơi thở, chúng ta điều hoà nhịp tim và vì thế sẽ bình tĩnh lại.</a:t>
            </a:r>
          </a:p>
        </p:txBody>
      </p:sp>
      <p:sp>
        <p:nvSpPr>
          <p:cNvPr id="1194" name="Google Shape;1194;p39"/>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a:hlinkClick r:id="rId6"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solidFill>
                <a:latin typeface="Nunito"/>
                <a:ea typeface="Nunito"/>
                <a:cs typeface="Nunito"/>
                <a:sym typeface="Nunito"/>
              </a:rPr>
              <a:t>Next</a:t>
            </a:r>
            <a:endParaRPr dirty="0">
              <a:solidFill>
                <a:schemeClr val="accent6"/>
              </a:solidFill>
              <a:latin typeface="Nunito"/>
              <a:ea typeface="Nunito"/>
              <a:cs typeface="Nunito"/>
              <a:sym typeface="Nunito"/>
            </a:endParaRPr>
          </a:p>
        </p:txBody>
      </p:sp>
      <p:sp>
        <p:nvSpPr>
          <p:cNvPr id="1197" name="Google Shape;1197;p39">
            <a:hlinkClick r:id="rId3" action="ppaction://hlinksldjump"/>
          </p:cNvPr>
          <p:cNvSpPr txBox="1"/>
          <p:nvPr/>
        </p:nvSpPr>
        <p:spPr>
          <a:xfrm>
            <a:off x="237890" y="3431160"/>
            <a:ext cx="3156000" cy="17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grpSp>
        <p:nvGrpSpPr>
          <p:cNvPr id="36" name="Google Shape;1206;p40"/>
          <p:cNvGrpSpPr/>
          <p:nvPr/>
        </p:nvGrpSpPr>
        <p:grpSpPr>
          <a:xfrm>
            <a:off x="4267200" y="1100317"/>
            <a:ext cx="1066800" cy="742950"/>
            <a:chOff x="3963749" y="540574"/>
            <a:chExt cx="1216471" cy="1151860"/>
          </a:xfrm>
        </p:grpSpPr>
        <p:sp>
          <p:nvSpPr>
            <p:cNvPr id="37" name="Google Shape;1207;p40"/>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8;p40"/>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ppt_w</p:attrName>
                                        </p:attrNameLst>
                                      </p:cBhvr>
                                      <p:tavLst>
                                        <p:tav tm="0">
                                          <p:val>
                                            <p:strVal val="0"/>
                                          </p:val>
                                        </p:tav>
                                        <p:tav tm="100000">
                                          <p:val>
                                            <p:strVal val="#ppt_w"/>
                                          </p:val>
                                        </p:tav>
                                      </p:tavLst>
                                    </p:anim>
                                    <p:anim calcmode="lin" valueType="num">
                                      <p:cBhvr additive="base">
                                        <p:cTn id="8" dur="500"/>
                                        <p:tgtEl>
                                          <p:spTgt spid="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40"/>
          <p:cNvSpPr/>
          <p:nvPr/>
        </p:nvSpPr>
        <p:spPr>
          <a:xfrm rot="10800000">
            <a:off x="3361788" y="1459064"/>
            <a:ext cx="4659547" cy="247145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0"/>
          <p:cNvSpPr/>
          <p:nvPr/>
        </p:nvSpPr>
        <p:spPr>
          <a:xfrm>
            <a:off x="667025" y="2843711"/>
            <a:ext cx="2278696" cy="1788751"/>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0"/>
          <p:cNvSpPr txBox="1">
            <a:spLocks noGrp="1"/>
          </p:cNvSpPr>
          <p:nvPr>
            <p:ph type="body" idx="1"/>
          </p:nvPr>
        </p:nvSpPr>
        <p:spPr>
          <a:xfrm>
            <a:off x="3626326" y="1923423"/>
            <a:ext cx="4419600" cy="1586400"/>
          </a:xfrm>
          <a:prstGeom prst="rect">
            <a:avLst/>
          </a:prstGeom>
        </p:spPr>
        <p:txBody>
          <a:bodyPr spcFirstLastPara="1" wrap="square" lIns="91425" tIns="91425" rIns="91425" bIns="91425" anchor="ctr" anchorCtr="0">
            <a:noAutofit/>
          </a:bodyPr>
          <a:lstStyle/>
          <a:p>
            <a:pPr algn="l">
              <a:buNone/>
            </a:pPr>
            <a:r>
              <a:rPr lang="en-US" sz="2400" b="1" i="1" u="sng" dirty="0">
                <a:latin typeface="Times New Roman" pitchFamily="18" charset="0"/>
                <a:cs typeface="Times New Roman" pitchFamily="18" charset="0"/>
              </a:rPr>
              <a:t>Cả lớp hoạt động theo cặp </a:t>
            </a:r>
            <a:r>
              <a:rPr lang="en-US" sz="2400" b="1" i="1" u="sng" dirty="0" err="1">
                <a:latin typeface="Times New Roman" pitchFamily="18" charset="0"/>
                <a:cs typeface="Times New Roman" pitchFamily="18" charset="0"/>
              </a:rPr>
              <a:t>đôi</a:t>
            </a:r>
            <a:r>
              <a:rPr lang="en-US" sz="2400" b="1" i="1" u="sng" dirty="0">
                <a:latin typeface="Times New Roman" pitchFamily="18" charset="0"/>
                <a:cs typeface="Times New Roman" pitchFamily="18" charset="0"/>
              </a:rPr>
              <a:t>:</a:t>
            </a:r>
          </a:p>
          <a:p>
            <a:pPr algn="l">
              <a:buNone/>
            </a:pPr>
            <a:r>
              <a:rPr lang="en-US" sz="2400" b="1" i="1" u="sng" dirty="0">
                <a:solidFill>
                  <a:schemeClr val="bg2"/>
                </a:solidFill>
                <a:latin typeface="Times New Roman" pitchFamily="18" charset="0"/>
                <a:cs typeface="Times New Roman" pitchFamily="18" charset="0"/>
              </a:rPr>
              <a:t> </a:t>
            </a:r>
          </a:p>
          <a:p>
            <a:pPr>
              <a:buNone/>
            </a:pPr>
            <a:r>
              <a:rPr lang="en-US" sz="2800" dirty="0">
                <a:solidFill>
                  <a:srgbClr val="FFFF00"/>
                </a:solidFill>
                <a:latin typeface="Times New Roman" pitchFamily="18" charset="0"/>
                <a:cs typeface="Times New Roman" pitchFamily="18" charset="0"/>
              </a:rPr>
              <a:t>Nói ra những điều tích </a:t>
            </a:r>
            <a:r>
              <a:rPr lang="en-US" sz="2800" dirty="0" err="1">
                <a:solidFill>
                  <a:srgbClr val="FFFF00"/>
                </a:solidFill>
                <a:latin typeface="Times New Roman" pitchFamily="18" charset="0"/>
                <a:cs typeface="Times New Roman" pitchFamily="18" charset="0"/>
              </a:rPr>
              <a:t>cực</a:t>
            </a:r>
            <a:r>
              <a:rPr lang="en-US" sz="2800" dirty="0">
                <a:solidFill>
                  <a:srgbClr val="FFFF00"/>
                </a:solidFill>
                <a:latin typeface="Times New Roman" pitchFamily="18" charset="0"/>
                <a:cs typeface="Times New Roman" pitchFamily="18" charset="0"/>
              </a:rPr>
              <a:t> </a:t>
            </a:r>
          </a:p>
          <a:p>
            <a:pPr>
              <a:buNone/>
            </a:pPr>
            <a:r>
              <a:rPr lang="en-US" sz="2800" dirty="0" err="1">
                <a:solidFill>
                  <a:srgbClr val="FFFF00"/>
                </a:solidFill>
                <a:latin typeface="Times New Roman" pitchFamily="18" charset="0"/>
                <a:cs typeface="Times New Roman" pitchFamily="18" charset="0"/>
              </a:rPr>
              <a:t>của</a:t>
            </a:r>
            <a:r>
              <a:rPr lang="en-US" sz="2800" dirty="0">
                <a:solidFill>
                  <a:srgbClr val="FFFF00"/>
                </a:solidFill>
                <a:latin typeface="Times New Roman" pitchFamily="18" charset="0"/>
                <a:cs typeface="Times New Roman" pitchFamily="18" charset="0"/>
              </a:rPr>
              <a:t> bạn mình trong 3 </a:t>
            </a:r>
            <a:r>
              <a:rPr lang="en-US" sz="2800" dirty="0" err="1">
                <a:solidFill>
                  <a:srgbClr val="FFFF00"/>
                </a:solidFill>
                <a:latin typeface="Times New Roman" pitchFamily="18" charset="0"/>
                <a:cs typeface="Times New Roman" pitchFamily="18" charset="0"/>
              </a:rPr>
              <a:t>phút</a:t>
            </a:r>
            <a:r>
              <a:rPr lang="en-US" sz="2800" dirty="0">
                <a:solidFill>
                  <a:srgbClr val="FFFF00"/>
                </a:solidFill>
                <a:latin typeface="Times New Roman" pitchFamily="18" charset="0"/>
                <a:cs typeface="Times New Roman" pitchFamily="18" charset="0"/>
              </a:rPr>
              <a:t> </a:t>
            </a:r>
          </a:p>
          <a:p>
            <a:pPr>
              <a:buNone/>
            </a:pPr>
            <a:r>
              <a:rPr lang="en-US" sz="2800" dirty="0">
                <a:solidFill>
                  <a:srgbClr val="FFFF00"/>
                </a:solidFill>
                <a:latin typeface="Times New Roman" pitchFamily="18" charset="0"/>
                <a:cs typeface="Times New Roman" pitchFamily="18" charset="0"/>
              </a:rPr>
              <a:t>(nói luân phiên).</a:t>
            </a:r>
          </a:p>
        </p:txBody>
      </p:sp>
      <p:sp>
        <p:nvSpPr>
          <p:cNvPr id="1209" name="Google Shape;1209;p40"/>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0" name="Google Shape;1210;p40"/>
          <p:cNvGrpSpPr/>
          <p:nvPr/>
        </p:nvGrpSpPr>
        <p:grpSpPr>
          <a:xfrm>
            <a:off x="153671" y="90047"/>
            <a:ext cx="493797" cy="446228"/>
            <a:chOff x="2679436" y="3270400"/>
            <a:chExt cx="752625" cy="689795"/>
          </a:xfrm>
        </p:grpSpPr>
        <p:sp>
          <p:nvSpPr>
            <p:cNvPr id="1211" name="Google Shape;1211;p40"/>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0"/>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0"/>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0"/>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5" name="Google Shape;1215;p40">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grpSp>
        <p:nvGrpSpPr>
          <p:cNvPr id="1216" name="Google Shape;1216;p40"/>
          <p:cNvGrpSpPr/>
          <p:nvPr/>
        </p:nvGrpSpPr>
        <p:grpSpPr>
          <a:xfrm>
            <a:off x="590825" y="3072311"/>
            <a:ext cx="2349965" cy="1012695"/>
            <a:chOff x="3392112" y="3039390"/>
            <a:chExt cx="2347148" cy="999995"/>
          </a:xfrm>
        </p:grpSpPr>
        <p:sp>
          <p:nvSpPr>
            <p:cNvPr id="1217" name="Google Shape;1217;p40"/>
            <p:cNvSpPr/>
            <p:nvPr/>
          </p:nvSpPr>
          <p:spPr>
            <a:xfrm>
              <a:off x="3392112" y="3851252"/>
              <a:ext cx="2347148" cy="188133"/>
            </a:xfrm>
            <a:custGeom>
              <a:avLst/>
              <a:gdLst/>
              <a:ahLst/>
              <a:cxnLst/>
              <a:rect l="l" t="t" r="r" b="b"/>
              <a:pathLst>
                <a:path w="136363" h="10930" extrusionOk="0">
                  <a:moveTo>
                    <a:pt x="68181" y="1"/>
                  </a:moveTo>
                  <a:cubicBezTo>
                    <a:pt x="30512" y="1"/>
                    <a:pt x="0" y="2456"/>
                    <a:pt x="0" y="5480"/>
                  </a:cubicBezTo>
                  <a:cubicBezTo>
                    <a:pt x="0" y="8475"/>
                    <a:pt x="30512" y="10930"/>
                    <a:pt x="68181" y="10930"/>
                  </a:cubicBezTo>
                  <a:cubicBezTo>
                    <a:pt x="105850" y="10930"/>
                    <a:pt x="136362" y="8475"/>
                    <a:pt x="136362" y="5480"/>
                  </a:cubicBezTo>
                  <a:cubicBezTo>
                    <a:pt x="136362" y="2456"/>
                    <a:pt x="10585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0"/>
            <p:cNvSpPr/>
            <p:nvPr/>
          </p:nvSpPr>
          <p:spPr>
            <a:xfrm>
              <a:off x="3778653" y="3518827"/>
              <a:ext cx="550473" cy="368003"/>
            </a:xfrm>
            <a:custGeom>
              <a:avLst/>
              <a:gdLst/>
              <a:ahLst/>
              <a:cxnLst/>
              <a:rect l="l" t="t" r="r" b="b"/>
              <a:pathLst>
                <a:path w="31981" h="21380" extrusionOk="0">
                  <a:moveTo>
                    <a:pt x="12966" y="0"/>
                  </a:moveTo>
                  <a:lnTo>
                    <a:pt x="7187" y="2515"/>
                  </a:lnTo>
                  <a:cubicBezTo>
                    <a:pt x="5390" y="3294"/>
                    <a:pt x="3534" y="4072"/>
                    <a:pt x="2037" y="5330"/>
                  </a:cubicBezTo>
                  <a:cubicBezTo>
                    <a:pt x="1198" y="5989"/>
                    <a:pt x="510" y="6797"/>
                    <a:pt x="1" y="7726"/>
                  </a:cubicBezTo>
                  <a:cubicBezTo>
                    <a:pt x="1618" y="8654"/>
                    <a:pt x="3384" y="9313"/>
                    <a:pt x="5091" y="10061"/>
                  </a:cubicBezTo>
                  <a:cubicBezTo>
                    <a:pt x="10541" y="12546"/>
                    <a:pt x="15451" y="16110"/>
                    <a:pt x="19464" y="20541"/>
                  </a:cubicBezTo>
                  <a:cubicBezTo>
                    <a:pt x="21560" y="21110"/>
                    <a:pt x="23716" y="21380"/>
                    <a:pt x="25872" y="21380"/>
                  </a:cubicBezTo>
                  <a:cubicBezTo>
                    <a:pt x="27998" y="21350"/>
                    <a:pt x="30094" y="20841"/>
                    <a:pt x="31980" y="19883"/>
                  </a:cubicBezTo>
                  <a:cubicBezTo>
                    <a:pt x="31291" y="19074"/>
                    <a:pt x="30513" y="18325"/>
                    <a:pt x="29674" y="17667"/>
                  </a:cubicBezTo>
                  <a:cubicBezTo>
                    <a:pt x="27129" y="15690"/>
                    <a:pt x="24135" y="14343"/>
                    <a:pt x="21200" y="13025"/>
                  </a:cubicBezTo>
                  <a:cubicBezTo>
                    <a:pt x="18146" y="11678"/>
                    <a:pt x="15032" y="10301"/>
                    <a:pt x="11798" y="9432"/>
                  </a:cubicBezTo>
                  <a:cubicBezTo>
                    <a:pt x="13385" y="8953"/>
                    <a:pt x="14942" y="8414"/>
                    <a:pt x="16439" y="7785"/>
                  </a:cubicBezTo>
                  <a:cubicBezTo>
                    <a:pt x="18176" y="7067"/>
                    <a:pt x="19883" y="6228"/>
                    <a:pt x="21171" y="4881"/>
                  </a:cubicBezTo>
                  <a:cubicBezTo>
                    <a:pt x="20272" y="4222"/>
                    <a:pt x="19314" y="3623"/>
                    <a:pt x="18356" y="3054"/>
                  </a:cubicBezTo>
                  <a:cubicBezTo>
                    <a:pt x="16589" y="1976"/>
                    <a:pt x="14793" y="898"/>
                    <a:pt x="12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0"/>
            <p:cNvSpPr/>
            <p:nvPr/>
          </p:nvSpPr>
          <p:spPr>
            <a:xfrm>
              <a:off x="5008916" y="3450269"/>
              <a:ext cx="489644" cy="413651"/>
            </a:xfrm>
            <a:custGeom>
              <a:avLst/>
              <a:gdLst/>
              <a:ahLst/>
              <a:cxnLst/>
              <a:rect l="l" t="t" r="r" b="b"/>
              <a:pathLst>
                <a:path w="28447" h="24032" extrusionOk="0">
                  <a:moveTo>
                    <a:pt x="14343" y="1"/>
                  </a:moveTo>
                  <a:lnTo>
                    <a:pt x="8145" y="1139"/>
                  </a:lnTo>
                  <a:cubicBezTo>
                    <a:pt x="6229" y="1528"/>
                    <a:pt x="4252" y="1887"/>
                    <a:pt x="2486" y="2755"/>
                  </a:cubicBezTo>
                  <a:cubicBezTo>
                    <a:pt x="1558" y="3235"/>
                    <a:pt x="689" y="3863"/>
                    <a:pt x="0" y="4642"/>
                  </a:cubicBezTo>
                  <a:cubicBezTo>
                    <a:pt x="1348" y="5900"/>
                    <a:pt x="2935" y="6948"/>
                    <a:pt x="4432" y="8055"/>
                  </a:cubicBezTo>
                  <a:cubicBezTo>
                    <a:pt x="9193" y="11679"/>
                    <a:pt x="13176" y="16260"/>
                    <a:pt x="16080" y="21500"/>
                  </a:cubicBezTo>
                  <a:cubicBezTo>
                    <a:pt x="17996" y="22518"/>
                    <a:pt x="20033" y="23267"/>
                    <a:pt x="22159" y="23716"/>
                  </a:cubicBezTo>
                  <a:cubicBezTo>
                    <a:pt x="23127" y="23926"/>
                    <a:pt x="24115" y="24032"/>
                    <a:pt x="25105" y="24032"/>
                  </a:cubicBezTo>
                  <a:cubicBezTo>
                    <a:pt x="26226" y="24032"/>
                    <a:pt x="27349" y="23896"/>
                    <a:pt x="28447" y="23626"/>
                  </a:cubicBezTo>
                  <a:cubicBezTo>
                    <a:pt x="27968" y="22668"/>
                    <a:pt x="27369" y="21799"/>
                    <a:pt x="26680" y="20961"/>
                  </a:cubicBezTo>
                  <a:cubicBezTo>
                    <a:pt x="24644" y="18446"/>
                    <a:pt x="22039" y="16499"/>
                    <a:pt x="19464" y="14553"/>
                  </a:cubicBezTo>
                  <a:cubicBezTo>
                    <a:pt x="16769" y="12547"/>
                    <a:pt x="14074" y="10511"/>
                    <a:pt x="11110" y="8924"/>
                  </a:cubicBezTo>
                  <a:cubicBezTo>
                    <a:pt x="12756" y="8834"/>
                    <a:pt x="14373" y="8624"/>
                    <a:pt x="15990" y="8355"/>
                  </a:cubicBezTo>
                  <a:cubicBezTo>
                    <a:pt x="17847" y="8055"/>
                    <a:pt x="19703" y="7606"/>
                    <a:pt x="21260" y="6588"/>
                  </a:cubicBezTo>
                  <a:cubicBezTo>
                    <a:pt x="20512" y="5750"/>
                    <a:pt x="19703" y="4941"/>
                    <a:pt x="18895" y="4163"/>
                  </a:cubicBezTo>
                  <a:cubicBezTo>
                    <a:pt x="17398" y="2726"/>
                    <a:pt x="15930" y="1288"/>
                    <a:pt x="14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0"/>
            <p:cNvSpPr/>
            <p:nvPr/>
          </p:nvSpPr>
          <p:spPr>
            <a:xfrm>
              <a:off x="3450342" y="3521753"/>
              <a:ext cx="380895" cy="178511"/>
            </a:xfrm>
            <a:custGeom>
              <a:avLst/>
              <a:gdLst/>
              <a:ahLst/>
              <a:cxnLst/>
              <a:rect l="l" t="t" r="r" b="b"/>
              <a:pathLst>
                <a:path w="22129" h="10371" extrusionOk="0">
                  <a:moveTo>
                    <a:pt x="19732" y="1"/>
                  </a:moveTo>
                  <a:cubicBezTo>
                    <a:pt x="19464" y="1"/>
                    <a:pt x="19191" y="52"/>
                    <a:pt x="18925" y="160"/>
                  </a:cubicBezTo>
                  <a:cubicBezTo>
                    <a:pt x="15781" y="1417"/>
                    <a:pt x="12128" y="2226"/>
                    <a:pt x="8624" y="3603"/>
                  </a:cubicBezTo>
                  <a:cubicBezTo>
                    <a:pt x="6888" y="4292"/>
                    <a:pt x="5211" y="5190"/>
                    <a:pt x="3684" y="6298"/>
                  </a:cubicBezTo>
                  <a:cubicBezTo>
                    <a:pt x="2186" y="7376"/>
                    <a:pt x="929" y="8753"/>
                    <a:pt x="1" y="10370"/>
                  </a:cubicBezTo>
                  <a:cubicBezTo>
                    <a:pt x="1168" y="9023"/>
                    <a:pt x="2606" y="7945"/>
                    <a:pt x="4253" y="7196"/>
                  </a:cubicBezTo>
                  <a:cubicBezTo>
                    <a:pt x="5840" y="6478"/>
                    <a:pt x="7516" y="5939"/>
                    <a:pt x="9253" y="5639"/>
                  </a:cubicBezTo>
                  <a:cubicBezTo>
                    <a:pt x="12697" y="4980"/>
                    <a:pt x="16320" y="4921"/>
                    <a:pt x="20093" y="4232"/>
                  </a:cubicBezTo>
                  <a:lnTo>
                    <a:pt x="20123" y="4202"/>
                  </a:lnTo>
                  <a:cubicBezTo>
                    <a:pt x="20272" y="4202"/>
                    <a:pt x="20392" y="4142"/>
                    <a:pt x="20512" y="4112"/>
                  </a:cubicBezTo>
                  <a:cubicBezTo>
                    <a:pt x="21620" y="3663"/>
                    <a:pt x="22129" y="2405"/>
                    <a:pt x="21710" y="1327"/>
                  </a:cubicBezTo>
                  <a:cubicBezTo>
                    <a:pt x="21368" y="509"/>
                    <a:pt x="20578" y="1"/>
                    <a:pt x="19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0"/>
            <p:cNvSpPr/>
            <p:nvPr/>
          </p:nvSpPr>
          <p:spPr>
            <a:xfrm>
              <a:off x="3764745" y="3319368"/>
              <a:ext cx="1628681" cy="520764"/>
            </a:xfrm>
            <a:custGeom>
              <a:avLst/>
              <a:gdLst/>
              <a:ahLst/>
              <a:cxnLst/>
              <a:rect l="l" t="t" r="r" b="b"/>
              <a:pathLst>
                <a:path w="94622" h="30255" extrusionOk="0">
                  <a:moveTo>
                    <a:pt x="84860" y="0"/>
                  </a:moveTo>
                  <a:lnTo>
                    <a:pt x="0" y="9073"/>
                  </a:lnTo>
                  <a:cubicBezTo>
                    <a:pt x="1616" y="14605"/>
                    <a:pt x="12147" y="30254"/>
                    <a:pt x="41673" y="30254"/>
                  </a:cubicBezTo>
                  <a:cubicBezTo>
                    <a:pt x="44432" y="30254"/>
                    <a:pt x="47356" y="30118"/>
                    <a:pt x="50455" y="29824"/>
                  </a:cubicBezTo>
                  <a:cubicBezTo>
                    <a:pt x="56174" y="29255"/>
                    <a:pt x="77224" y="26141"/>
                    <a:pt x="85938" y="17996"/>
                  </a:cubicBezTo>
                  <a:cubicBezTo>
                    <a:pt x="94621" y="9881"/>
                    <a:pt x="84860" y="0"/>
                    <a:pt x="84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0"/>
            <p:cNvSpPr/>
            <p:nvPr/>
          </p:nvSpPr>
          <p:spPr>
            <a:xfrm>
              <a:off x="3564771" y="3657904"/>
              <a:ext cx="507166" cy="319120"/>
            </a:xfrm>
            <a:custGeom>
              <a:avLst/>
              <a:gdLst/>
              <a:ahLst/>
              <a:cxnLst/>
              <a:rect l="l" t="t" r="r" b="b"/>
              <a:pathLst>
                <a:path w="29465" h="18540" extrusionOk="0">
                  <a:moveTo>
                    <a:pt x="20496" y="0"/>
                  </a:moveTo>
                  <a:cubicBezTo>
                    <a:pt x="20381" y="0"/>
                    <a:pt x="20266" y="2"/>
                    <a:pt x="20152" y="5"/>
                  </a:cubicBezTo>
                  <a:cubicBezTo>
                    <a:pt x="18715" y="1113"/>
                    <a:pt x="16858" y="1742"/>
                    <a:pt x="15092" y="2370"/>
                  </a:cubicBezTo>
                  <a:cubicBezTo>
                    <a:pt x="10570" y="3987"/>
                    <a:pt x="6228" y="5994"/>
                    <a:pt x="2066" y="8329"/>
                  </a:cubicBezTo>
                  <a:cubicBezTo>
                    <a:pt x="1288" y="8778"/>
                    <a:pt x="449" y="9317"/>
                    <a:pt x="150" y="10156"/>
                  </a:cubicBezTo>
                  <a:cubicBezTo>
                    <a:pt x="0" y="10725"/>
                    <a:pt x="30" y="11323"/>
                    <a:pt x="240" y="11892"/>
                  </a:cubicBezTo>
                  <a:cubicBezTo>
                    <a:pt x="898" y="14228"/>
                    <a:pt x="2725" y="16114"/>
                    <a:pt x="4791" y="17402"/>
                  </a:cubicBezTo>
                  <a:cubicBezTo>
                    <a:pt x="5510" y="17821"/>
                    <a:pt x="6228" y="18210"/>
                    <a:pt x="7007" y="18540"/>
                  </a:cubicBezTo>
                  <a:cubicBezTo>
                    <a:pt x="9253" y="18480"/>
                    <a:pt x="11498" y="18121"/>
                    <a:pt x="13654" y="17462"/>
                  </a:cubicBezTo>
                  <a:cubicBezTo>
                    <a:pt x="16259" y="16623"/>
                    <a:pt x="18535" y="15096"/>
                    <a:pt x="20302" y="13000"/>
                  </a:cubicBezTo>
                  <a:cubicBezTo>
                    <a:pt x="18745" y="11713"/>
                    <a:pt x="16469" y="11593"/>
                    <a:pt x="14463" y="11024"/>
                  </a:cubicBezTo>
                  <a:cubicBezTo>
                    <a:pt x="13834" y="10844"/>
                    <a:pt x="13205" y="10605"/>
                    <a:pt x="12576" y="10365"/>
                  </a:cubicBezTo>
                  <a:lnTo>
                    <a:pt x="12576" y="10365"/>
                  </a:lnTo>
                  <a:cubicBezTo>
                    <a:pt x="13654" y="10473"/>
                    <a:pt x="14743" y="10527"/>
                    <a:pt x="15836" y="10527"/>
                  </a:cubicBezTo>
                  <a:cubicBezTo>
                    <a:pt x="16565" y="10527"/>
                    <a:pt x="17295" y="10503"/>
                    <a:pt x="18026" y="10455"/>
                  </a:cubicBezTo>
                  <a:cubicBezTo>
                    <a:pt x="19373" y="10365"/>
                    <a:pt x="20721" y="10156"/>
                    <a:pt x="22008" y="9826"/>
                  </a:cubicBezTo>
                  <a:cubicBezTo>
                    <a:pt x="24194" y="9317"/>
                    <a:pt x="26260" y="8449"/>
                    <a:pt x="28117" y="7221"/>
                  </a:cubicBezTo>
                  <a:cubicBezTo>
                    <a:pt x="28506" y="6982"/>
                    <a:pt x="28806" y="6682"/>
                    <a:pt x="29045" y="6323"/>
                  </a:cubicBezTo>
                  <a:cubicBezTo>
                    <a:pt x="29464" y="5544"/>
                    <a:pt x="29105" y="4586"/>
                    <a:pt x="28626" y="3838"/>
                  </a:cubicBezTo>
                  <a:cubicBezTo>
                    <a:pt x="26921" y="1207"/>
                    <a:pt x="23681" y="0"/>
                    <a:pt x="20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0"/>
            <p:cNvSpPr/>
            <p:nvPr/>
          </p:nvSpPr>
          <p:spPr>
            <a:xfrm>
              <a:off x="4780593" y="3600259"/>
              <a:ext cx="548924" cy="379209"/>
            </a:xfrm>
            <a:custGeom>
              <a:avLst/>
              <a:gdLst/>
              <a:ahLst/>
              <a:cxnLst/>
              <a:rect l="l" t="t" r="r" b="b"/>
              <a:pathLst>
                <a:path w="31891" h="22031" extrusionOk="0">
                  <a:moveTo>
                    <a:pt x="9822" y="0"/>
                  </a:moveTo>
                  <a:cubicBezTo>
                    <a:pt x="6768" y="30"/>
                    <a:pt x="3833" y="1258"/>
                    <a:pt x="1677" y="3474"/>
                  </a:cubicBezTo>
                  <a:cubicBezTo>
                    <a:pt x="749" y="4462"/>
                    <a:pt x="1" y="5719"/>
                    <a:pt x="120" y="7067"/>
                  </a:cubicBezTo>
                  <a:cubicBezTo>
                    <a:pt x="270" y="8055"/>
                    <a:pt x="749" y="8953"/>
                    <a:pt x="1468" y="9612"/>
                  </a:cubicBezTo>
                  <a:cubicBezTo>
                    <a:pt x="3175" y="11409"/>
                    <a:pt x="5570" y="12067"/>
                    <a:pt x="7995" y="12606"/>
                  </a:cubicBezTo>
                  <a:cubicBezTo>
                    <a:pt x="10002" y="13055"/>
                    <a:pt x="12667" y="13085"/>
                    <a:pt x="14254" y="13205"/>
                  </a:cubicBezTo>
                  <a:cubicBezTo>
                    <a:pt x="14553" y="13205"/>
                    <a:pt x="14882" y="13235"/>
                    <a:pt x="15242" y="13235"/>
                  </a:cubicBezTo>
                  <a:lnTo>
                    <a:pt x="15721" y="15271"/>
                  </a:lnTo>
                  <a:cubicBezTo>
                    <a:pt x="16110" y="17008"/>
                    <a:pt x="16559" y="18835"/>
                    <a:pt x="17817" y="20092"/>
                  </a:cubicBezTo>
                  <a:cubicBezTo>
                    <a:pt x="18775" y="21020"/>
                    <a:pt x="20123" y="21499"/>
                    <a:pt x="21440" y="21769"/>
                  </a:cubicBezTo>
                  <a:cubicBezTo>
                    <a:pt x="22325" y="21944"/>
                    <a:pt x="23177" y="22031"/>
                    <a:pt x="24008" y="22031"/>
                  </a:cubicBezTo>
                  <a:cubicBezTo>
                    <a:pt x="26298" y="22031"/>
                    <a:pt x="28419" y="21375"/>
                    <a:pt x="30573" y="20122"/>
                  </a:cubicBezTo>
                  <a:cubicBezTo>
                    <a:pt x="31172" y="19763"/>
                    <a:pt x="31800" y="19284"/>
                    <a:pt x="31860" y="18625"/>
                  </a:cubicBezTo>
                  <a:cubicBezTo>
                    <a:pt x="31890" y="18086"/>
                    <a:pt x="31441" y="17487"/>
                    <a:pt x="31202" y="17158"/>
                  </a:cubicBezTo>
                  <a:cubicBezTo>
                    <a:pt x="30004" y="15421"/>
                    <a:pt x="28776" y="12996"/>
                    <a:pt x="26261" y="10211"/>
                  </a:cubicBezTo>
                  <a:cubicBezTo>
                    <a:pt x="24554" y="8324"/>
                    <a:pt x="22518" y="6707"/>
                    <a:pt x="20632" y="4971"/>
                  </a:cubicBezTo>
                  <a:cubicBezTo>
                    <a:pt x="19883" y="4252"/>
                    <a:pt x="19104" y="3563"/>
                    <a:pt x="18296" y="2935"/>
                  </a:cubicBezTo>
                  <a:cubicBezTo>
                    <a:pt x="15871" y="1048"/>
                    <a:pt x="12906" y="30"/>
                    <a:pt x="9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0"/>
            <p:cNvSpPr/>
            <p:nvPr/>
          </p:nvSpPr>
          <p:spPr>
            <a:xfrm>
              <a:off x="5035217" y="3303464"/>
              <a:ext cx="589614" cy="322080"/>
            </a:xfrm>
            <a:custGeom>
              <a:avLst/>
              <a:gdLst/>
              <a:ahLst/>
              <a:cxnLst/>
              <a:rect l="l" t="t" r="r" b="b"/>
              <a:pathLst>
                <a:path w="34255" h="18712" extrusionOk="0">
                  <a:moveTo>
                    <a:pt x="33484" y="1"/>
                  </a:moveTo>
                  <a:cubicBezTo>
                    <a:pt x="32765" y="1"/>
                    <a:pt x="32073" y="159"/>
                    <a:pt x="31440" y="475"/>
                  </a:cubicBezTo>
                  <a:cubicBezTo>
                    <a:pt x="30153" y="1104"/>
                    <a:pt x="29194" y="2152"/>
                    <a:pt x="28266" y="3230"/>
                  </a:cubicBezTo>
                  <a:cubicBezTo>
                    <a:pt x="27368" y="4308"/>
                    <a:pt x="26500" y="5446"/>
                    <a:pt x="25392" y="6314"/>
                  </a:cubicBezTo>
                  <a:cubicBezTo>
                    <a:pt x="23655" y="7631"/>
                    <a:pt x="21469" y="8200"/>
                    <a:pt x="19283" y="8350"/>
                  </a:cubicBezTo>
                  <a:cubicBezTo>
                    <a:pt x="18115" y="8410"/>
                    <a:pt x="13474" y="8170"/>
                    <a:pt x="10390" y="10326"/>
                  </a:cubicBezTo>
                  <a:cubicBezTo>
                    <a:pt x="9851" y="10716"/>
                    <a:pt x="9372" y="11045"/>
                    <a:pt x="8953" y="11344"/>
                  </a:cubicBezTo>
                  <a:cubicBezTo>
                    <a:pt x="7066" y="12722"/>
                    <a:pt x="6258" y="13231"/>
                    <a:pt x="3593" y="13890"/>
                  </a:cubicBezTo>
                  <a:cubicBezTo>
                    <a:pt x="2455" y="14189"/>
                    <a:pt x="1257" y="14399"/>
                    <a:pt x="89" y="14548"/>
                  </a:cubicBezTo>
                  <a:cubicBezTo>
                    <a:pt x="1" y="16790"/>
                    <a:pt x="2469" y="18712"/>
                    <a:pt x="5633" y="18712"/>
                  </a:cubicBezTo>
                  <a:cubicBezTo>
                    <a:pt x="5682" y="18712"/>
                    <a:pt x="5730" y="18711"/>
                    <a:pt x="5779" y="18710"/>
                  </a:cubicBezTo>
                  <a:cubicBezTo>
                    <a:pt x="6467" y="18651"/>
                    <a:pt x="7126" y="18561"/>
                    <a:pt x="7785" y="18471"/>
                  </a:cubicBezTo>
                  <a:cubicBezTo>
                    <a:pt x="9492" y="18231"/>
                    <a:pt x="11079" y="17992"/>
                    <a:pt x="12276" y="17722"/>
                  </a:cubicBezTo>
                  <a:cubicBezTo>
                    <a:pt x="16409" y="16824"/>
                    <a:pt x="20391" y="15327"/>
                    <a:pt x="24104" y="13231"/>
                  </a:cubicBezTo>
                  <a:cubicBezTo>
                    <a:pt x="27757" y="11165"/>
                    <a:pt x="31051" y="8230"/>
                    <a:pt x="33027" y="4487"/>
                  </a:cubicBezTo>
                  <a:cubicBezTo>
                    <a:pt x="33746" y="3140"/>
                    <a:pt x="34255" y="1493"/>
                    <a:pt x="33985" y="26"/>
                  </a:cubicBezTo>
                  <a:cubicBezTo>
                    <a:pt x="33817" y="9"/>
                    <a:pt x="33650" y="1"/>
                    <a:pt x="33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0"/>
            <p:cNvSpPr/>
            <p:nvPr/>
          </p:nvSpPr>
          <p:spPr>
            <a:xfrm>
              <a:off x="5036749" y="3210293"/>
              <a:ext cx="609219" cy="343080"/>
            </a:xfrm>
            <a:custGeom>
              <a:avLst/>
              <a:gdLst/>
              <a:ahLst/>
              <a:cxnLst/>
              <a:rect l="l" t="t" r="r" b="b"/>
              <a:pathLst>
                <a:path w="35394" h="19932" extrusionOk="0">
                  <a:moveTo>
                    <a:pt x="28766" y="0"/>
                  </a:moveTo>
                  <a:cubicBezTo>
                    <a:pt x="25997" y="0"/>
                    <a:pt x="23258" y="748"/>
                    <a:pt x="20871" y="2175"/>
                  </a:cubicBezTo>
                  <a:cubicBezTo>
                    <a:pt x="18326" y="3642"/>
                    <a:pt x="16050" y="5529"/>
                    <a:pt x="14194" y="7804"/>
                  </a:cubicBezTo>
                  <a:cubicBezTo>
                    <a:pt x="12068" y="10350"/>
                    <a:pt x="11080" y="12356"/>
                    <a:pt x="7426" y="14302"/>
                  </a:cubicBezTo>
                  <a:cubicBezTo>
                    <a:pt x="6468" y="14811"/>
                    <a:pt x="5450" y="15290"/>
                    <a:pt x="4432" y="15679"/>
                  </a:cubicBezTo>
                  <a:cubicBezTo>
                    <a:pt x="3654" y="15979"/>
                    <a:pt x="2905" y="16248"/>
                    <a:pt x="2156" y="16488"/>
                  </a:cubicBezTo>
                  <a:cubicBezTo>
                    <a:pt x="1378" y="16997"/>
                    <a:pt x="779" y="17686"/>
                    <a:pt x="390" y="18524"/>
                  </a:cubicBezTo>
                  <a:cubicBezTo>
                    <a:pt x="150" y="18973"/>
                    <a:pt x="30" y="19452"/>
                    <a:pt x="0" y="19931"/>
                  </a:cubicBezTo>
                  <a:cubicBezTo>
                    <a:pt x="1198" y="19812"/>
                    <a:pt x="2366" y="19572"/>
                    <a:pt x="3534" y="19303"/>
                  </a:cubicBezTo>
                  <a:cubicBezTo>
                    <a:pt x="6199" y="18614"/>
                    <a:pt x="6977" y="18105"/>
                    <a:pt x="8894" y="16757"/>
                  </a:cubicBezTo>
                  <a:cubicBezTo>
                    <a:pt x="9313" y="16458"/>
                    <a:pt x="9792" y="16129"/>
                    <a:pt x="10331" y="15739"/>
                  </a:cubicBezTo>
                  <a:cubicBezTo>
                    <a:pt x="13415" y="13553"/>
                    <a:pt x="18026" y="13823"/>
                    <a:pt x="19224" y="13733"/>
                  </a:cubicBezTo>
                  <a:cubicBezTo>
                    <a:pt x="21380" y="13583"/>
                    <a:pt x="23596" y="13014"/>
                    <a:pt x="25333" y="11697"/>
                  </a:cubicBezTo>
                  <a:cubicBezTo>
                    <a:pt x="26440" y="10859"/>
                    <a:pt x="27309" y="9721"/>
                    <a:pt x="28207" y="8643"/>
                  </a:cubicBezTo>
                  <a:cubicBezTo>
                    <a:pt x="29105" y="7565"/>
                    <a:pt x="30094" y="6487"/>
                    <a:pt x="31351" y="5888"/>
                  </a:cubicBezTo>
                  <a:cubicBezTo>
                    <a:pt x="31993" y="5579"/>
                    <a:pt x="32672" y="5402"/>
                    <a:pt x="33359" y="5402"/>
                  </a:cubicBezTo>
                  <a:cubicBezTo>
                    <a:pt x="33538" y="5402"/>
                    <a:pt x="33717" y="5414"/>
                    <a:pt x="33896" y="5439"/>
                  </a:cubicBezTo>
                  <a:cubicBezTo>
                    <a:pt x="34435" y="5499"/>
                    <a:pt x="34944" y="5678"/>
                    <a:pt x="35394" y="6008"/>
                  </a:cubicBezTo>
                  <a:cubicBezTo>
                    <a:pt x="35004" y="4031"/>
                    <a:pt x="34346" y="2085"/>
                    <a:pt x="32639" y="917"/>
                  </a:cubicBezTo>
                  <a:cubicBezTo>
                    <a:pt x="31711" y="348"/>
                    <a:pt x="30633" y="19"/>
                    <a:pt x="29525" y="19"/>
                  </a:cubicBezTo>
                  <a:cubicBezTo>
                    <a:pt x="29272" y="7"/>
                    <a:pt x="29018" y="0"/>
                    <a:pt x="28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0"/>
            <p:cNvSpPr/>
            <p:nvPr/>
          </p:nvSpPr>
          <p:spPr>
            <a:xfrm>
              <a:off x="3764745" y="3039390"/>
              <a:ext cx="1482306" cy="642319"/>
            </a:xfrm>
            <a:custGeom>
              <a:avLst/>
              <a:gdLst/>
              <a:ahLst/>
              <a:cxnLst/>
              <a:rect l="l" t="t" r="r" b="b"/>
              <a:pathLst>
                <a:path w="86118" h="37317" extrusionOk="0">
                  <a:moveTo>
                    <a:pt x="42994" y="1"/>
                  </a:moveTo>
                  <a:cubicBezTo>
                    <a:pt x="41567" y="1"/>
                    <a:pt x="40130" y="61"/>
                    <a:pt x="38687" y="187"/>
                  </a:cubicBezTo>
                  <a:cubicBezTo>
                    <a:pt x="18445" y="1953"/>
                    <a:pt x="5809" y="16655"/>
                    <a:pt x="0" y="25339"/>
                  </a:cubicBezTo>
                  <a:cubicBezTo>
                    <a:pt x="11977" y="33483"/>
                    <a:pt x="20062" y="37256"/>
                    <a:pt x="40993" y="37316"/>
                  </a:cubicBezTo>
                  <a:cubicBezTo>
                    <a:pt x="41037" y="37316"/>
                    <a:pt x="41081" y="37316"/>
                    <a:pt x="41125" y="37316"/>
                  </a:cubicBezTo>
                  <a:cubicBezTo>
                    <a:pt x="61284" y="37316"/>
                    <a:pt x="79514" y="23706"/>
                    <a:pt x="86117" y="16506"/>
                  </a:cubicBezTo>
                  <a:cubicBezTo>
                    <a:pt x="75541" y="8470"/>
                    <a:pt x="59921" y="1"/>
                    <a:pt x="42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0"/>
            <p:cNvSpPr/>
            <p:nvPr/>
          </p:nvSpPr>
          <p:spPr>
            <a:xfrm>
              <a:off x="4484761" y="3172856"/>
              <a:ext cx="384493" cy="321237"/>
            </a:xfrm>
            <a:custGeom>
              <a:avLst/>
              <a:gdLst/>
              <a:ahLst/>
              <a:cxnLst/>
              <a:rect l="l" t="t" r="r" b="b"/>
              <a:pathLst>
                <a:path w="22338" h="18663" extrusionOk="0">
                  <a:moveTo>
                    <a:pt x="11486" y="0"/>
                  </a:moveTo>
                  <a:cubicBezTo>
                    <a:pt x="11291" y="0"/>
                    <a:pt x="11095" y="49"/>
                    <a:pt x="10899" y="98"/>
                  </a:cubicBezTo>
                  <a:cubicBezTo>
                    <a:pt x="8145" y="757"/>
                    <a:pt x="5390" y="1266"/>
                    <a:pt x="2575" y="1595"/>
                  </a:cubicBezTo>
                  <a:cubicBezTo>
                    <a:pt x="1078" y="1775"/>
                    <a:pt x="0" y="3122"/>
                    <a:pt x="150" y="4619"/>
                  </a:cubicBezTo>
                  <a:cubicBezTo>
                    <a:pt x="479" y="8392"/>
                    <a:pt x="779" y="12225"/>
                    <a:pt x="1018" y="16058"/>
                  </a:cubicBezTo>
                  <a:cubicBezTo>
                    <a:pt x="1138" y="17525"/>
                    <a:pt x="2366" y="18663"/>
                    <a:pt x="3833" y="18663"/>
                  </a:cubicBezTo>
                  <a:lnTo>
                    <a:pt x="4132" y="18663"/>
                  </a:lnTo>
                  <a:cubicBezTo>
                    <a:pt x="9762" y="18034"/>
                    <a:pt x="15301" y="16567"/>
                    <a:pt x="20511" y="14321"/>
                  </a:cubicBezTo>
                  <a:cubicBezTo>
                    <a:pt x="21230" y="13992"/>
                    <a:pt x="21799" y="13393"/>
                    <a:pt x="22068" y="12644"/>
                  </a:cubicBezTo>
                  <a:cubicBezTo>
                    <a:pt x="22338" y="11926"/>
                    <a:pt x="22278" y="11117"/>
                    <a:pt x="21919" y="10458"/>
                  </a:cubicBezTo>
                  <a:cubicBezTo>
                    <a:pt x="19853" y="6476"/>
                    <a:pt x="16888" y="3092"/>
                    <a:pt x="13265" y="487"/>
                  </a:cubicBezTo>
                  <a:cubicBezTo>
                    <a:pt x="12820" y="182"/>
                    <a:pt x="12299" y="5"/>
                    <a:pt x="11747" y="5"/>
                  </a:cubicBezTo>
                  <a:cubicBezTo>
                    <a:pt x="11704" y="5"/>
                    <a:pt x="11661" y="6"/>
                    <a:pt x="11618" y="8"/>
                  </a:cubicBezTo>
                  <a:cubicBezTo>
                    <a:pt x="11574" y="3"/>
                    <a:pt x="11530" y="0"/>
                    <a:pt x="1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0"/>
            <p:cNvSpPr/>
            <p:nvPr/>
          </p:nvSpPr>
          <p:spPr>
            <a:xfrm>
              <a:off x="4733689" y="3107018"/>
              <a:ext cx="371618" cy="274729"/>
            </a:xfrm>
            <a:custGeom>
              <a:avLst/>
              <a:gdLst/>
              <a:ahLst/>
              <a:cxnLst/>
              <a:rect l="l" t="t" r="r" b="b"/>
              <a:pathLst>
                <a:path w="21590" h="15961" extrusionOk="0">
                  <a:moveTo>
                    <a:pt x="5780" y="0"/>
                  </a:moveTo>
                  <a:cubicBezTo>
                    <a:pt x="5510" y="0"/>
                    <a:pt x="5241" y="60"/>
                    <a:pt x="5001" y="210"/>
                  </a:cubicBezTo>
                  <a:cubicBezTo>
                    <a:pt x="3774" y="899"/>
                    <a:pt x="2516" y="1528"/>
                    <a:pt x="1288" y="2067"/>
                  </a:cubicBezTo>
                  <a:cubicBezTo>
                    <a:pt x="210" y="2576"/>
                    <a:pt x="1" y="4043"/>
                    <a:pt x="929" y="4791"/>
                  </a:cubicBezTo>
                  <a:cubicBezTo>
                    <a:pt x="4283" y="7576"/>
                    <a:pt x="6978" y="11050"/>
                    <a:pt x="8834" y="15002"/>
                  </a:cubicBezTo>
                  <a:cubicBezTo>
                    <a:pt x="9104" y="15601"/>
                    <a:pt x="9672" y="15960"/>
                    <a:pt x="10331" y="15960"/>
                  </a:cubicBezTo>
                  <a:cubicBezTo>
                    <a:pt x="10571" y="15960"/>
                    <a:pt x="10840" y="15900"/>
                    <a:pt x="11080" y="15751"/>
                  </a:cubicBezTo>
                  <a:cubicBezTo>
                    <a:pt x="14493" y="13984"/>
                    <a:pt x="17787" y="11948"/>
                    <a:pt x="20901" y="9702"/>
                  </a:cubicBezTo>
                  <a:cubicBezTo>
                    <a:pt x="21350" y="9373"/>
                    <a:pt x="21590" y="8864"/>
                    <a:pt x="21560" y="8295"/>
                  </a:cubicBezTo>
                  <a:cubicBezTo>
                    <a:pt x="21530" y="7756"/>
                    <a:pt x="21231" y="7247"/>
                    <a:pt x="20781" y="6977"/>
                  </a:cubicBezTo>
                  <a:cubicBezTo>
                    <a:pt x="16200" y="4222"/>
                    <a:pt x="11379" y="1917"/>
                    <a:pt x="6349" y="90"/>
                  </a:cubicBezTo>
                  <a:cubicBezTo>
                    <a:pt x="6169" y="30"/>
                    <a:pt x="5989" y="0"/>
                    <a:pt x="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0"/>
            <p:cNvSpPr/>
            <p:nvPr/>
          </p:nvSpPr>
          <p:spPr>
            <a:xfrm>
              <a:off x="4109030" y="3193907"/>
              <a:ext cx="377281" cy="300186"/>
            </a:xfrm>
            <a:custGeom>
              <a:avLst/>
              <a:gdLst/>
              <a:ahLst/>
              <a:cxnLst/>
              <a:rect l="l" t="t" r="r" b="b"/>
              <a:pathLst>
                <a:path w="21919" h="17440" extrusionOk="0">
                  <a:moveTo>
                    <a:pt x="10153" y="0"/>
                  </a:moveTo>
                  <a:cubicBezTo>
                    <a:pt x="10104" y="0"/>
                    <a:pt x="10054" y="4"/>
                    <a:pt x="10001" y="13"/>
                  </a:cubicBezTo>
                  <a:cubicBezTo>
                    <a:pt x="8983" y="13"/>
                    <a:pt x="7995" y="462"/>
                    <a:pt x="7336" y="1241"/>
                  </a:cubicBezTo>
                  <a:cubicBezTo>
                    <a:pt x="4761" y="4235"/>
                    <a:pt x="2635" y="7559"/>
                    <a:pt x="988" y="11152"/>
                  </a:cubicBezTo>
                  <a:cubicBezTo>
                    <a:pt x="0" y="13278"/>
                    <a:pt x="1348" y="15763"/>
                    <a:pt x="3683" y="16092"/>
                  </a:cubicBezTo>
                  <a:cubicBezTo>
                    <a:pt x="8534" y="16781"/>
                    <a:pt x="14822" y="17230"/>
                    <a:pt x="18146" y="17440"/>
                  </a:cubicBezTo>
                  <a:lnTo>
                    <a:pt x="18356" y="17440"/>
                  </a:lnTo>
                  <a:cubicBezTo>
                    <a:pt x="19344" y="17410"/>
                    <a:pt x="20272" y="16991"/>
                    <a:pt x="20931" y="16272"/>
                  </a:cubicBezTo>
                  <a:cubicBezTo>
                    <a:pt x="21589" y="15583"/>
                    <a:pt x="21919" y="14625"/>
                    <a:pt x="21859" y="13667"/>
                  </a:cubicBezTo>
                  <a:cubicBezTo>
                    <a:pt x="21619" y="10403"/>
                    <a:pt x="21380" y="7079"/>
                    <a:pt x="21080" y="3846"/>
                  </a:cubicBezTo>
                  <a:cubicBezTo>
                    <a:pt x="20931" y="2079"/>
                    <a:pt x="19493" y="702"/>
                    <a:pt x="17727" y="642"/>
                  </a:cubicBezTo>
                  <a:cubicBezTo>
                    <a:pt x="15301" y="552"/>
                    <a:pt x="12906" y="372"/>
                    <a:pt x="10510" y="43"/>
                  </a:cubicBezTo>
                  <a:cubicBezTo>
                    <a:pt x="10383" y="22"/>
                    <a:pt x="10271" y="0"/>
                    <a:pt x="10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0"/>
            <p:cNvSpPr/>
            <p:nvPr/>
          </p:nvSpPr>
          <p:spPr>
            <a:xfrm>
              <a:off x="4161080" y="3047239"/>
              <a:ext cx="621079" cy="143397"/>
            </a:xfrm>
            <a:custGeom>
              <a:avLst/>
              <a:gdLst/>
              <a:ahLst/>
              <a:cxnLst/>
              <a:rect l="l" t="t" r="r" b="b"/>
              <a:pathLst>
                <a:path w="36083" h="8331" extrusionOk="0">
                  <a:moveTo>
                    <a:pt x="19973" y="0"/>
                  </a:moveTo>
                  <a:cubicBezTo>
                    <a:pt x="18536" y="0"/>
                    <a:pt x="17098" y="60"/>
                    <a:pt x="15691" y="180"/>
                  </a:cubicBezTo>
                  <a:cubicBezTo>
                    <a:pt x="10481" y="659"/>
                    <a:pt x="5360" y="2036"/>
                    <a:pt x="629" y="4252"/>
                  </a:cubicBezTo>
                  <a:cubicBezTo>
                    <a:pt x="240" y="4432"/>
                    <a:pt x="1" y="4821"/>
                    <a:pt x="31" y="5240"/>
                  </a:cubicBezTo>
                  <a:cubicBezTo>
                    <a:pt x="60" y="5659"/>
                    <a:pt x="330" y="6019"/>
                    <a:pt x="749" y="6138"/>
                  </a:cubicBezTo>
                  <a:cubicBezTo>
                    <a:pt x="2306" y="6647"/>
                    <a:pt x="3923" y="7037"/>
                    <a:pt x="5540" y="7336"/>
                  </a:cubicBezTo>
                  <a:cubicBezTo>
                    <a:pt x="9430" y="7975"/>
                    <a:pt x="13347" y="8331"/>
                    <a:pt x="17288" y="8331"/>
                  </a:cubicBezTo>
                  <a:cubicBezTo>
                    <a:pt x="17594" y="8331"/>
                    <a:pt x="17900" y="8329"/>
                    <a:pt x="18206" y="8324"/>
                  </a:cubicBezTo>
                  <a:lnTo>
                    <a:pt x="18655" y="8324"/>
                  </a:lnTo>
                  <a:cubicBezTo>
                    <a:pt x="22788" y="8294"/>
                    <a:pt x="26890" y="7516"/>
                    <a:pt x="30782" y="6079"/>
                  </a:cubicBezTo>
                  <a:cubicBezTo>
                    <a:pt x="32399" y="5510"/>
                    <a:pt x="33956" y="4851"/>
                    <a:pt x="35484" y="4102"/>
                  </a:cubicBezTo>
                  <a:cubicBezTo>
                    <a:pt x="35873" y="3923"/>
                    <a:pt x="36082" y="3533"/>
                    <a:pt x="36052" y="3114"/>
                  </a:cubicBezTo>
                  <a:cubicBezTo>
                    <a:pt x="36023" y="2695"/>
                    <a:pt x="35693" y="2336"/>
                    <a:pt x="35304" y="2216"/>
                  </a:cubicBezTo>
                  <a:cubicBezTo>
                    <a:pt x="30303" y="779"/>
                    <a:pt x="25153" y="30"/>
                    <a:pt x="19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0"/>
            <p:cNvSpPr/>
            <p:nvPr/>
          </p:nvSpPr>
          <p:spPr>
            <a:xfrm>
              <a:off x="3888951" y="3152889"/>
              <a:ext cx="322149" cy="290702"/>
            </a:xfrm>
            <a:custGeom>
              <a:avLst/>
              <a:gdLst/>
              <a:ahLst/>
              <a:cxnLst/>
              <a:rect l="l" t="t" r="r" b="b"/>
              <a:pathLst>
                <a:path w="18716" h="16889" extrusionOk="0">
                  <a:moveTo>
                    <a:pt x="13445" y="0"/>
                  </a:moveTo>
                  <a:cubicBezTo>
                    <a:pt x="13026" y="30"/>
                    <a:pt x="12637" y="120"/>
                    <a:pt x="12307" y="330"/>
                  </a:cubicBezTo>
                  <a:cubicBezTo>
                    <a:pt x="8055" y="2905"/>
                    <a:pt x="4133" y="6019"/>
                    <a:pt x="719" y="9642"/>
                  </a:cubicBezTo>
                  <a:cubicBezTo>
                    <a:pt x="210" y="10121"/>
                    <a:pt x="0" y="10840"/>
                    <a:pt x="90" y="11529"/>
                  </a:cubicBezTo>
                  <a:cubicBezTo>
                    <a:pt x="180" y="12217"/>
                    <a:pt x="629" y="12846"/>
                    <a:pt x="1258" y="13175"/>
                  </a:cubicBezTo>
                  <a:cubicBezTo>
                    <a:pt x="3743" y="14583"/>
                    <a:pt x="6378" y="15781"/>
                    <a:pt x="9103" y="16739"/>
                  </a:cubicBezTo>
                  <a:cubicBezTo>
                    <a:pt x="9343" y="16829"/>
                    <a:pt x="9582" y="16858"/>
                    <a:pt x="9852" y="16858"/>
                  </a:cubicBezTo>
                  <a:lnTo>
                    <a:pt x="9852" y="16888"/>
                  </a:lnTo>
                  <a:cubicBezTo>
                    <a:pt x="10780" y="16888"/>
                    <a:pt x="11618" y="16320"/>
                    <a:pt x="11948" y="15421"/>
                  </a:cubicBezTo>
                  <a:cubicBezTo>
                    <a:pt x="13475" y="11559"/>
                    <a:pt x="15541" y="7905"/>
                    <a:pt x="18086" y="4642"/>
                  </a:cubicBezTo>
                  <a:cubicBezTo>
                    <a:pt x="18565" y="4043"/>
                    <a:pt x="18715" y="3294"/>
                    <a:pt x="18476" y="2576"/>
                  </a:cubicBezTo>
                  <a:cubicBezTo>
                    <a:pt x="18236" y="1857"/>
                    <a:pt x="17667" y="1288"/>
                    <a:pt x="16948" y="1078"/>
                  </a:cubicBezTo>
                  <a:cubicBezTo>
                    <a:pt x="16020" y="809"/>
                    <a:pt x="15122" y="509"/>
                    <a:pt x="14224" y="150"/>
                  </a:cubicBezTo>
                  <a:cubicBezTo>
                    <a:pt x="13984" y="60"/>
                    <a:pt x="13715" y="0"/>
                    <a:pt x="13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0"/>
            <p:cNvSpPr/>
            <p:nvPr/>
          </p:nvSpPr>
          <p:spPr>
            <a:xfrm>
              <a:off x="3789480" y="3269366"/>
              <a:ext cx="1425608" cy="404098"/>
            </a:xfrm>
            <a:custGeom>
              <a:avLst/>
              <a:gdLst/>
              <a:ahLst/>
              <a:cxnLst/>
              <a:rect l="l" t="t" r="r" b="b"/>
              <a:pathLst>
                <a:path w="82824" h="23477" extrusionOk="0">
                  <a:moveTo>
                    <a:pt x="78602" y="1"/>
                  </a:moveTo>
                  <a:cubicBezTo>
                    <a:pt x="77973" y="1"/>
                    <a:pt x="77374" y="210"/>
                    <a:pt x="76865" y="599"/>
                  </a:cubicBezTo>
                  <a:cubicBezTo>
                    <a:pt x="72913" y="3504"/>
                    <a:pt x="68721" y="6049"/>
                    <a:pt x="64319" y="8175"/>
                  </a:cubicBezTo>
                  <a:cubicBezTo>
                    <a:pt x="56474" y="11948"/>
                    <a:pt x="48688" y="13984"/>
                    <a:pt x="41203" y="14194"/>
                  </a:cubicBezTo>
                  <a:lnTo>
                    <a:pt x="39765" y="14194"/>
                  </a:lnTo>
                  <a:cubicBezTo>
                    <a:pt x="30183" y="14164"/>
                    <a:pt x="23236" y="13385"/>
                    <a:pt x="17188" y="11649"/>
                  </a:cubicBezTo>
                  <a:cubicBezTo>
                    <a:pt x="13295" y="10511"/>
                    <a:pt x="9552" y="8924"/>
                    <a:pt x="6049" y="6888"/>
                  </a:cubicBezTo>
                  <a:cubicBezTo>
                    <a:pt x="5600" y="6648"/>
                    <a:pt x="5121" y="6528"/>
                    <a:pt x="4612" y="6528"/>
                  </a:cubicBezTo>
                  <a:cubicBezTo>
                    <a:pt x="3713" y="6528"/>
                    <a:pt x="2875" y="6947"/>
                    <a:pt x="2306" y="7636"/>
                  </a:cubicBezTo>
                  <a:cubicBezTo>
                    <a:pt x="1857" y="8205"/>
                    <a:pt x="1438" y="8774"/>
                    <a:pt x="1018" y="9313"/>
                  </a:cubicBezTo>
                  <a:cubicBezTo>
                    <a:pt x="0" y="10660"/>
                    <a:pt x="360" y="12607"/>
                    <a:pt x="1767" y="13535"/>
                  </a:cubicBezTo>
                  <a:cubicBezTo>
                    <a:pt x="12068" y="20242"/>
                    <a:pt x="20362" y="23446"/>
                    <a:pt x="39586" y="23476"/>
                  </a:cubicBezTo>
                  <a:lnTo>
                    <a:pt x="39705" y="23476"/>
                  </a:lnTo>
                  <a:cubicBezTo>
                    <a:pt x="56084" y="23476"/>
                    <a:pt x="71984" y="14313"/>
                    <a:pt x="81446" y="5720"/>
                  </a:cubicBezTo>
                  <a:cubicBezTo>
                    <a:pt x="82824" y="4432"/>
                    <a:pt x="82674" y="2216"/>
                    <a:pt x="81147" y="1138"/>
                  </a:cubicBezTo>
                  <a:lnTo>
                    <a:pt x="80249" y="510"/>
                  </a:lnTo>
                  <a:cubicBezTo>
                    <a:pt x="79770" y="180"/>
                    <a:pt x="79201" y="1"/>
                    <a:pt x="78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0"/>
            <p:cNvSpPr/>
            <p:nvPr/>
          </p:nvSpPr>
          <p:spPr>
            <a:xfrm>
              <a:off x="5457319" y="3246112"/>
              <a:ext cx="24752" cy="58850"/>
            </a:xfrm>
            <a:custGeom>
              <a:avLst/>
              <a:gdLst/>
              <a:ahLst/>
              <a:cxnLst/>
              <a:rect l="l" t="t" r="r" b="b"/>
              <a:pathLst>
                <a:path w="1438" h="3419" extrusionOk="0">
                  <a:moveTo>
                    <a:pt x="921" y="1"/>
                  </a:moveTo>
                  <a:cubicBezTo>
                    <a:pt x="602" y="1"/>
                    <a:pt x="264" y="728"/>
                    <a:pt x="120" y="1621"/>
                  </a:cubicBezTo>
                  <a:cubicBezTo>
                    <a:pt x="0" y="2579"/>
                    <a:pt x="150" y="3358"/>
                    <a:pt x="479" y="3418"/>
                  </a:cubicBezTo>
                  <a:cubicBezTo>
                    <a:pt x="486" y="3418"/>
                    <a:pt x="493" y="3419"/>
                    <a:pt x="499" y="3419"/>
                  </a:cubicBezTo>
                  <a:cubicBezTo>
                    <a:pt x="823" y="3419"/>
                    <a:pt x="1170" y="2710"/>
                    <a:pt x="1288" y="1771"/>
                  </a:cubicBezTo>
                  <a:cubicBezTo>
                    <a:pt x="1438" y="843"/>
                    <a:pt x="1258" y="34"/>
                    <a:pt x="958" y="4"/>
                  </a:cubicBezTo>
                  <a:cubicBezTo>
                    <a:pt x="946" y="2"/>
                    <a:pt x="934" y="1"/>
                    <a:pt x="9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4" name="Google Shape;1234;p40"/>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0">
            <a:hlinkClick r:id="rId4"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solidFill>
                <a:latin typeface="Nunito"/>
                <a:ea typeface="Nunito"/>
                <a:cs typeface="Nunito"/>
                <a:sym typeface="Nunito"/>
              </a:rPr>
              <a:t>Next</a:t>
            </a:r>
            <a:endParaRPr>
              <a:solidFill>
                <a:schemeClr val="accent6"/>
              </a:solidFill>
              <a:latin typeface="Nunito"/>
              <a:ea typeface="Nunito"/>
              <a:cs typeface="Nunito"/>
              <a:sym typeface="Nunito"/>
            </a:endParaRPr>
          </a:p>
        </p:txBody>
      </p:sp>
      <p:sp>
        <p:nvSpPr>
          <p:cNvPr id="37" name="TextBox 36"/>
          <p:cNvSpPr txBox="1"/>
          <p:nvPr/>
        </p:nvSpPr>
        <p:spPr>
          <a:xfrm>
            <a:off x="914400" y="666750"/>
            <a:ext cx="6973384" cy="738664"/>
          </a:xfrm>
          <a:prstGeom prst="rect">
            <a:avLst/>
          </a:prstGeom>
          <a:noFill/>
        </p:spPr>
        <p:txBody>
          <a:bodyPr wrap="none" rtlCol="0">
            <a:spAutoFit/>
          </a:bodyPr>
          <a:lstStyle/>
          <a:p>
            <a:r>
              <a:rPr lang="en-US" sz="2800" b="1" i="1" dirty="0">
                <a:latin typeface="Times New Roman" pitchFamily="18" charset="0"/>
                <a:cs typeface="Times New Roman" pitchFamily="18" charset="0"/>
              </a:rPr>
              <a:t>Thực hành nghĩ về điểm tốt đẹp ở người khác</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41"/>
          <p:cNvSpPr/>
          <p:nvPr/>
        </p:nvSpPr>
        <p:spPr>
          <a:xfrm rot="10800000">
            <a:off x="1905000" y="742950"/>
            <a:ext cx="6019800" cy="41148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533400" y="666751"/>
            <a:ext cx="1295400" cy="990600"/>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1"/>
          <p:cNvSpPr txBox="1">
            <a:spLocks noGrp="1"/>
          </p:cNvSpPr>
          <p:nvPr>
            <p:ph type="body" idx="1"/>
          </p:nvPr>
        </p:nvSpPr>
        <p:spPr>
          <a:xfrm>
            <a:off x="1790699" y="1975565"/>
            <a:ext cx="6248400" cy="1586400"/>
          </a:xfrm>
          <a:prstGeom prst="rect">
            <a:avLst/>
          </a:prstGeom>
        </p:spPr>
        <p:txBody>
          <a:bodyPr spcFirstLastPara="1" wrap="square" lIns="91425" tIns="91425" rIns="91425" bIns="91425" anchor="ctr" anchorCtr="0">
            <a:noAutofit/>
          </a:bodyPr>
          <a:lstStyle/>
          <a:p>
            <a:pPr algn="l">
              <a:buNone/>
            </a:pPr>
            <a:r>
              <a:rPr lang="en-US" sz="3200" b="1" i="1" dirty="0">
                <a:latin typeface="Times New Roman" pitchFamily="18" charset="0"/>
                <a:cs typeface="Times New Roman" pitchFamily="18" charset="0"/>
              </a:rPr>
              <a:t>  </a:t>
            </a:r>
            <a:r>
              <a:rPr lang="en-US" sz="3200" b="1" i="1" dirty="0">
                <a:solidFill>
                  <a:srgbClr val="FFFF00"/>
                </a:solidFill>
                <a:latin typeface="Times New Roman" pitchFamily="18" charset="0"/>
                <a:cs typeface="Times New Roman" pitchFamily="18" charset="0"/>
              </a:rPr>
              <a:t>- Khi nghĩ đến những điều tích cực của bạn thì sự nóng giận cũng sẽ giảm. </a:t>
            </a:r>
          </a:p>
          <a:p>
            <a:pPr algn="l">
              <a:buNone/>
            </a:pPr>
            <a:r>
              <a:rPr lang="en-US" sz="3200" b="1" i="1" dirty="0">
                <a:solidFill>
                  <a:srgbClr val="FFFF00"/>
                </a:solidFill>
                <a:latin typeface="Times New Roman" pitchFamily="18" charset="0"/>
                <a:cs typeface="Times New Roman" pitchFamily="18" charset="0"/>
              </a:rPr>
              <a:t> - </a:t>
            </a:r>
            <a:r>
              <a:rPr lang="en-US" sz="3200" b="1" i="1" dirty="0" err="1">
                <a:solidFill>
                  <a:srgbClr val="FFFF00"/>
                </a:solidFill>
                <a:latin typeface="Times New Roman" pitchFamily="18" charset="0"/>
                <a:cs typeface="Times New Roman" pitchFamily="18" charset="0"/>
              </a:rPr>
              <a:t>Các</a:t>
            </a:r>
            <a:r>
              <a:rPr lang="en-US" sz="3200" b="1" i="1" dirty="0">
                <a:solidFill>
                  <a:srgbClr val="FFFF00"/>
                </a:solidFill>
                <a:latin typeface="Times New Roman" pitchFamily="18" charset="0"/>
                <a:cs typeface="Times New Roman" pitchFamily="18" charset="0"/>
              </a:rPr>
              <a:t> em cần thực hành thường xuyên điều này trong cuộc sống để kiếm soát nóng giận tốt hơn</a:t>
            </a:r>
            <a:r>
              <a:rPr lang="en-US" i="1" dirty="0">
                <a:solidFill>
                  <a:srgbClr val="FFFF00"/>
                </a:solidFill>
              </a:rPr>
              <a:t>.</a:t>
            </a:r>
            <a:endParaRPr lang="en-US" dirty="0">
              <a:solidFill>
                <a:srgbClr val="FFFF00"/>
              </a:solidFill>
            </a:endParaRPr>
          </a:p>
        </p:txBody>
      </p:sp>
      <p:sp>
        <p:nvSpPr>
          <p:cNvPr id="1244" name="Google Shape;1244;p41"/>
          <p:cNvSpPr/>
          <p:nvPr/>
        </p:nvSpPr>
        <p:spPr>
          <a:xfrm flipH="1">
            <a:off x="66905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1">
            <a:hlinkClick r:id="rId3" action="ppaction://hlinksldjump"/>
          </p:cNvPr>
          <p:cNvSpPr txBox="1"/>
          <p:nvPr/>
        </p:nvSpPr>
        <p:spPr>
          <a:xfrm>
            <a:off x="66905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solidFill>
                <a:latin typeface="Nunito"/>
                <a:ea typeface="Nunito"/>
                <a:cs typeface="Nunito"/>
                <a:sym typeface="Nunito"/>
              </a:rPr>
              <a:t>Back</a:t>
            </a:r>
            <a:endParaRPr>
              <a:solidFill>
                <a:schemeClr val="accent6"/>
              </a:solidFill>
              <a:latin typeface="Nunito"/>
              <a:ea typeface="Nunito"/>
              <a:cs typeface="Nunito"/>
              <a:sym typeface="Nunito"/>
            </a:endParaRPr>
          </a:p>
        </p:txBody>
      </p:sp>
      <p:sp>
        <p:nvSpPr>
          <p:cNvPr id="1246" name="Google Shape;1246;p41"/>
          <p:cNvSpPr/>
          <p:nvPr/>
        </p:nvSpPr>
        <p:spPr>
          <a:xfrm>
            <a:off x="78832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1">
            <a:hlinkClick r:id="rId4" action="ppaction://hlinksldjump"/>
          </p:cNvPr>
          <p:cNvSpPr txBox="1"/>
          <p:nvPr/>
        </p:nvSpPr>
        <p:spPr>
          <a:xfrm>
            <a:off x="78832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solidFill>
                <a:latin typeface="Nunito"/>
                <a:ea typeface="Nunito"/>
                <a:cs typeface="Nunito"/>
                <a:sym typeface="Nunito"/>
              </a:rPr>
              <a:t>Next</a:t>
            </a:r>
            <a:endParaRPr>
              <a:solidFill>
                <a:schemeClr val="accent6"/>
              </a:solidFill>
              <a:latin typeface="Nunito"/>
              <a:ea typeface="Nunito"/>
              <a:cs typeface="Nunito"/>
              <a:sym typeface="Nunito"/>
            </a:endParaRPr>
          </a:p>
        </p:txBody>
      </p:sp>
      <p:sp>
        <p:nvSpPr>
          <p:cNvPr id="1251" name="Google Shape;1251;p41"/>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1"/>
          <p:cNvGrpSpPr/>
          <p:nvPr/>
        </p:nvGrpSpPr>
        <p:grpSpPr>
          <a:xfrm>
            <a:off x="153671" y="90047"/>
            <a:ext cx="493797" cy="446228"/>
            <a:chOff x="2679436" y="3270400"/>
            <a:chExt cx="752625" cy="689795"/>
          </a:xfrm>
        </p:grpSpPr>
        <p:sp>
          <p:nvSpPr>
            <p:cNvPr id="1253" name="Google Shape;1253;p41"/>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41">
            <a:hlinkClick r:id="rId5"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grpSp>
        <p:nvGrpSpPr>
          <p:cNvPr id="1258" name="Google Shape;1258;p41"/>
          <p:cNvGrpSpPr/>
          <p:nvPr/>
        </p:nvGrpSpPr>
        <p:grpSpPr>
          <a:xfrm>
            <a:off x="533400" y="895350"/>
            <a:ext cx="1447800" cy="685800"/>
            <a:chOff x="5940250" y="2620489"/>
            <a:chExt cx="2369318" cy="1415814"/>
          </a:xfrm>
        </p:grpSpPr>
        <p:sp>
          <p:nvSpPr>
            <p:cNvPr id="1259" name="Google Shape;1259;p41"/>
            <p:cNvSpPr/>
            <p:nvPr/>
          </p:nvSpPr>
          <p:spPr>
            <a:xfrm>
              <a:off x="5940250" y="3848154"/>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1"/>
            <p:cNvSpPr/>
            <p:nvPr/>
          </p:nvSpPr>
          <p:spPr>
            <a:xfrm>
              <a:off x="7096810" y="3245665"/>
              <a:ext cx="415424" cy="696659"/>
            </a:xfrm>
            <a:custGeom>
              <a:avLst/>
              <a:gdLst/>
              <a:ahLst/>
              <a:cxnLst/>
              <a:rect l="l" t="t" r="r" b="b"/>
              <a:pathLst>
                <a:path w="24135" h="40474" extrusionOk="0">
                  <a:moveTo>
                    <a:pt x="24135" y="0"/>
                  </a:moveTo>
                  <a:lnTo>
                    <a:pt x="0" y="13055"/>
                  </a:lnTo>
                  <a:lnTo>
                    <a:pt x="4492" y="34375"/>
                  </a:lnTo>
                  <a:cubicBezTo>
                    <a:pt x="4162" y="36950"/>
                    <a:pt x="6258" y="39585"/>
                    <a:pt x="8983" y="40004"/>
                  </a:cubicBezTo>
                  <a:lnTo>
                    <a:pt x="11738" y="40394"/>
                  </a:lnTo>
                  <a:cubicBezTo>
                    <a:pt x="11738" y="40394"/>
                    <a:pt x="14120" y="40474"/>
                    <a:pt x="16445" y="40474"/>
                  </a:cubicBezTo>
                  <a:cubicBezTo>
                    <a:pt x="17607" y="40474"/>
                    <a:pt x="18755" y="40454"/>
                    <a:pt x="19583" y="40394"/>
                  </a:cubicBezTo>
                  <a:cubicBezTo>
                    <a:pt x="22069" y="40244"/>
                    <a:pt x="23386" y="39705"/>
                    <a:pt x="22368" y="37130"/>
                  </a:cubicBezTo>
                  <a:cubicBezTo>
                    <a:pt x="21350" y="34525"/>
                    <a:pt x="20302" y="35393"/>
                    <a:pt x="17128" y="33507"/>
                  </a:cubicBezTo>
                  <a:cubicBezTo>
                    <a:pt x="13984" y="31650"/>
                    <a:pt x="14403" y="27189"/>
                    <a:pt x="14822" y="23655"/>
                  </a:cubicBezTo>
                  <a:cubicBezTo>
                    <a:pt x="15241" y="20122"/>
                    <a:pt x="16319" y="16469"/>
                    <a:pt x="18535" y="13774"/>
                  </a:cubicBezTo>
                  <a:cubicBezTo>
                    <a:pt x="20751" y="11049"/>
                    <a:pt x="24135" y="1"/>
                    <a:pt x="24135"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a:off x="6419051" y="3382745"/>
              <a:ext cx="330394" cy="565689"/>
            </a:xfrm>
            <a:custGeom>
              <a:avLst/>
              <a:gdLst/>
              <a:ahLst/>
              <a:cxnLst/>
              <a:rect l="l" t="t" r="r" b="b"/>
              <a:pathLst>
                <a:path w="19195" h="32865" extrusionOk="0">
                  <a:moveTo>
                    <a:pt x="9519" y="0"/>
                  </a:moveTo>
                  <a:cubicBezTo>
                    <a:pt x="7091" y="0"/>
                    <a:pt x="4846" y="831"/>
                    <a:pt x="3684" y="3385"/>
                  </a:cubicBezTo>
                  <a:cubicBezTo>
                    <a:pt x="360" y="10691"/>
                    <a:pt x="150" y="20063"/>
                    <a:pt x="809" y="22578"/>
                  </a:cubicBezTo>
                  <a:cubicBezTo>
                    <a:pt x="1827" y="26681"/>
                    <a:pt x="1" y="30962"/>
                    <a:pt x="1" y="30962"/>
                  </a:cubicBezTo>
                  <a:cubicBezTo>
                    <a:pt x="1" y="30962"/>
                    <a:pt x="1049" y="31861"/>
                    <a:pt x="4732" y="32490"/>
                  </a:cubicBezTo>
                  <a:cubicBezTo>
                    <a:pt x="6046" y="32716"/>
                    <a:pt x="7873" y="32865"/>
                    <a:pt x="9689" y="32865"/>
                  </a:cubicBezTo>
                  <a:cubicBezTo>
                    <a:pt x="12921" y="32865"/>
                    <a:pt x="16120" y="32394"/>
                    <a:pt x="16350" y="31052"/>
                  </a:cubicBezTo>
                  <a:cubicBezTo>
                    <a:pt x="16709" y="28956"/>
                    <a:pt x="13775" y="28118"/>
                    <a:pt x="11619" y="26471"/>
                  </a:cubicBezTo>
                  <a:cubicBezTo>
                    <a:pt x="8894" y="24375"/>
                    <a:pt x="10481" y="18237"/>
                    <a:pt x="13325" y="14374"/>
                  </a:cubicBezTo>
                  <a:cubicBezTo>
                    <a:pt x="16170" y="10511"/>
                    <a:pt x="19194" y="7876"/>
                    <a:pt x="19194" y="2876"/>
                  </a:cubicBezTo>
                  <a:cubicBezTo>
                    <a:pt x="19194" y="2876"/>
                    <a:pt x="14039" y="0"/>
                    <a:pt x="9519"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a:off x="6052596" y="2620489"/>
              <a:ext cx="2256972" cy="1347205"/>
            </a:xfrm>
            <a:custGeom>
              <a:avLst/>
              <a:gdLst/>
              <a:ahLst/>
              <a:cxnLst/>
              <a:rect l="l" t="t" r="r" b="b"/>
              <a:pathLst>
                <a:path w="131124" h="78269" extrusionOk="0">
                  <a:moveTo>
                    <a:pt x="75698" y="0"/>
                  </a:moveTo>
                  <a:cubicBezTo>
                    <a:pt x="62553" y="0"/>
                    <a:pt x="60756" y="2336"/>
                    <a:pt x="52222" y="2336"/>
                  </a:cubicBezTo>
                  <a:cubicBezTo>
                    <a:pt x="49112" y="2336"/>
                    <a:pt x="43885" y="1715"/>
                    <a:pt x="38032" y="1715"/>
                  </a:cubicBezTo>
                  <a:cubicBezTo>
                    <a:pt x="27828" y="1715"/>
                    <a:pt x="15721" y="3602"/>
                    <a:pt x="9613" y="13954"/>
                  </a:cubicBezTo>
                  <a:cubicBezTo>
                    <a:pt x="1" y="30243"/>
                    <a:pt x="5960" y="40064"/>
                    <a:pt x="6079" y="47460"/>
                  </a:cubicBezTo>
                  <a:cubicBezTo>
                    <a:pt x="6169" y="54886"/>
                    <a:pt x="7636" y="68241"/>
                    <a:pt x="6379" y="71684"/>
                  </a:cubicBezTo>
                  <a:cubicBezTo>
                    <a:pt x="5121" y="75128"/>
                    <a:pt x="7217" y="78242"/>
                    <a:pt x="12008" y="78242"/>
                  </a:cubicBezTo>
                  <a:cubicBezTo>
                    <a:pt x="13217" y="78242"/>
                    <a:pt x="14793" y="78268"/>
                    <a:pt x="16475" y="78268"/>
                  </a:cubicBezTo>
                  <a:cubicBezTo>
                    <a:pt x="21459" y="78268"/>
                    <a:pt x="27369" y="78034"/>
                    <a:pt x="27369" y="76176"/>
                  </a:cubicBezTo>
                  <a:cubicBezTo>
                    <a:pt x="27369" y="73660"/>
                    <a:pt x="24375" y="72493"/>
                    <a:pt x="21860" y="71714"/>
                  </a:cubicBezTo>
                  <a:cubicBezTo>
                    <a:pt x="19344" y="70936"/>
                    <a:pt x="19823" y="67552"/>
                    <a:pt x="20362" y="64977"/>
                  </a:cubicBezTo>
                  <a:cubicBezTo>
                    <a:pt x="20901" y="62372"/>
                    <a:pt x="27639" y="54796"/>
                    <a:pt x="28896" y="49466"/>
                  </a:cubicBezTo>
                  <a:cubicBezTo>
                    <a:pt x="28896" y="49466"/>
                    <a:pt x="31169" y="48776"/>
                    <a:pt x="33690" y="48776"/>
                  </a:cubicBezTo>
                  <a:cubicBezTo>
                    <a:pt x="35167" y="48776"/>
                    <a:pt x="36730" y="49013"/>
                    <a:pt x="37969" y="49766"/>
                  </a:cubicBezTo>
                  <a:cubicBezTo>
                    <a:pt x="40424" y="51256"/>
                    <a:pt x="50515" y="53581"/>
                    <a:pt x="57674" y="53581"/>
                  </a:cubicBezTo>
                  <a:cubicBezTo>
                    <a:pt x="60296" y="53581"/>
                    <a:pt x="62524" y="53269"/>
                    <a:pt x="63840" y="52491"/>
                  </a:cubicBezTo>
                  <a:cubicBezTo>
                    <a:pt x="63840" y="52491"/>
                    <a:pt x="67424" y="52935"/>
                    <a:pt x="71294" y="52935"/>
                  </a:cubicBezTo>
                  <a:cubicBezTo>
                    <a:pt x="75521" y="52935"/>
                    <a:pt x="80089" y="52405"/>
                    <a:pt x="80698" y="50185"/>
                  </a:cubicBezTo>
                  <a:cubicBezTo>
                    <a:pt x="81836" y="45903"/>
                    <a:pt x="89562" y="43058"/>
                    <a:pt x="93634" y="41382"/>
                  </a:cubicBezTo>
                  <a:cubicBezTo>
                    <a:pt x="95221" y="40740"/>
                    <a:pt x="96416" y="40485"/>
                    <a:pt x="97474" y="40485"/>
                  </a:cubicBezTo>
                  <a:cubicBezTo>
                    <a:pt x="99132" y="40485"/>
                    <a:pt x="100452" y="41111"/>
                    <a:pt x="102407" y="41861"/>
                  </a:cubicBezTo>
                  <a:cubicBezTo>
                    <a:pt x="103342" y="42228"/>
                    <a:pt x="104610" y="42375"/>
                    <a:pt x="106014" y="42375"/>
                  </a:cubicBezTo>
                  <a:cubicBezTo>
                    <a:pt x="109422" y="42375"/>
                    <a:pt x="113629" y="41504"/>
                    <a:pt x="115792" y="40783"/>
                  </a:cubicBezTo>
                  <a:cubicBezTo>
                    <a:pt x="116403" y="40579"/>
                    <a:pt x="117035" y="40500"/>
                    <a:pt x="117669" y="40500"/>
                  </a:cubicBezTo>
                  <a:cubicBezTo>
                    <a:pt x="119872" y="40500"/>
                    <a:pt x="122095" y="41454"/>
                    <a:pt x="123505" y="41454"/>
                  </a:cubicBezTo>
                  <a:cubicBezTo>
                    <a:pt x="123718" y="41454"/>
                    <a:pt x="123913" y="41432"/>
                    <a:pt x="124086" y="41382"/>
                  </a:cubicBezTo>
                  <a:cubicBezTo>
                    <a:pt x="125733" y="40932"/>
                    <a:pt x="125254" y="39675"/>
                    <a:pt x="125254" y="39675"/>
                  </a:cubicBezTo>
                  <a:cubicBezTo>
                    <a:pt x="125254" y="39675"/>
                    <a:pt x="128458" y="38747"/>
                    <a:pt x="130285" y="33596"/>
                  </a:cubicBezTo>
                  <a:cubicBezTo>
                    <a:pt x="131123" y="31171"/>
                    <a:pt x="124416" y="28177"/>
                    <a:pt x="122529" y="26530"/>
                  </a:cubicBezTo>
                  <a:cubicBezTo>
                    <a:pt x="120643" y="24883"/>
                    <a:pt x="125344" y="19733"/>
                    <a:pt x="117499" y="15271"/>
                  </a:cubicBezTo>
                  <a:cubicBezTo>
                    <a:pt x="109684" y="10810"/>
                    <a:pt x="101868" y="8294"/>
                    <a:pt x="97347" y="5629"/>
                  </a:cubicBezTo>
                  <a:cubicBezTo>
                    <a:pt x="92825" y="2964"/>
                    <a:pt x="88873" y="0"/>
                    <a:pt x="75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1"/>
            <p:cNvSpPr/>
            <p:nvPr/>
          </p:nvSpPr>
          <p:spPr>
            <a:xfrm>
              <a:off x="6153100" y="3798169"/>
              <a:ext cx="19089" cy="124739"/>
            </a:xfrm>
            <a:custGeom>
              <a:avLst/>
              <a:gdLst/>
              <a:ahLst/>
              <a:cxnLst/>
              <a:rect l="l" t="t" r="r" b="b"/>
              <a:pathLst>
                <a:path w="1109" h="7247" extrusionOk="0">
                  <a:moveTo>
                    <a:pt x="989" y="0"/>
                  </a:moveTo>
                  <a:cubicBezTo>
                    <a:pt x="989" y="1108"/>
                    <a:pt x="839" y="2186"/>
                    <a:pt x="540" y="3264"/>
                  </a:cubicBezTo>
                  <a:cubicBezTo>
                    <a:pt x="1" y="4552"/>
                    <a:pt x="61" y="5989"/>
                    <a:pt x="690" y="7247"/>
                  </a:cubicBezTo>
                  <a:cubicBezTo>
                    <a:pt x="1049" y="5720"/>
                    <a:pt x="1109" y="3085"/>
                    <a:pt x="989"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1"/>
            <p:cNvSpPr/>
            <p:nvPr/>
          </p:nvSpPr>
          <p:spPr>
            <a:xfrm>
              <a:off x="7721469" y="2789241"/>
              <a:ext cx="148251" cy="157339"/>
            </a:xfrm>
            <a:custGeom>
              <a:avLst/>
              <a:gdLst/>
              <a:ahLst/>
              <a:cxnLst/>
              <a:rect l="l" t="t" r="r" b="b"/>
              <a:pathLst>
                <a:path w="8613" h="9141" extrusionOk="0">
                  <a:moveTo>
                    <a:pt x="4646" y="1"/>
                  </a:moveTo>
                  <a:cubicBezTo>
                    <a:pt x="2475" y="1"/>
                    <a:pt x="612" y="1300"/>
                    <a:pt x="300" y="3641"/>
                  </a:cubicBezTo>
                  <a:cubicBezTo>
                    <a:pt x="1" y="6036"/>
                    <a:pt x="1198" y="7922"/>
                    <a:pt x="2306" y="9030"/>
                  </a:cubicBezTo>
                  <a:cubicBezTo>
                    <a:pt x="2375" y="9108"/>
                    <a:pt x="2458" y="9141"/>
                    <a:pt x="2539" y="9141"/>
                  </a:cubicBezTo>
                  <a:cubicBezTo>
                    <a:pt x="2739" y="9141"/>
                    <a:pt x="2922" y="8936"/>
                    <a:pt x="2815" y="8701"/>
                  </a:cubicBezTo>
                  <a:cubicBezTo>
                    <a:pt x="1588" y="5946"/>
                    <a:pt x="1947" y="2473"/>
                    <a:pt x="4462" y="1964"/>
                  </a:cubicBezTo>
                  <a:cubicBezTo>
                    <a:pt x="4982" y="1851"/>
                    <a:pt x="5514" y="1798"/>
                    <a:pt x="6048" y="1798"/>
                  </a:cubicBezTo>
                  <a:cubicBezTo>
                    <a:pt x="6652" y="1798"/>
                    <a:pt x="7257" y="1866"/>
                    <a:pt x="7846" y="1994"/>
                  </a:cubicBezTo>
                  <a:cubicBezTo>
                    <a:pt x="7893" y="2008"/>
                    <a:pt x="7938" y="2014"/>
                    <a:pt x="7982" y="2014"/>
                  </a:cubicBezTo>
                  <a:cubicBezTo>
                    <a:pt x="8404" y="2014"/>
                    <a:pt x="8613" y="1400"/>
                    <a:pt x="8205" y="1155"/>
                  </a:cubicBezTo>
                  <a:cubicBezTo>
                    <a:pt x="7057" y="373"/>
                    <a:pt x="5807" y="1"/>
                    <a:pt x="4646"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1"/>
            <p:cNvSpPr/>
            <p:nvPr/>
          </p:nvSpPr>
          <p:spPr>
            <a:xfrm>
              <a:off x="8097717" y="3012676"/>
              <a:ext cx="23719" cy="58850"/>
            </a:xfrm>
            <a:custGeom>
              <a:avLst/>
              <a:gdLst/>
              <a:ahLst/>
              <a:cxnLst/>
              <a:rect l="l" t="t" r="r" b="b"/>
              <a:pathLst>
                <a:path w="1378" h="3419" extrusionOk="0">
                  <a:moveTo>
                    <a:pt x="879" y="1"/>
                  </a:moveTo>
                  <a:cubicBezTo>
                    <a:pt x="555" y="1"/>
                    <a:pt x="208" y="710"/>
                    <a:pt x="120" y="1649"/>
                  </a:cubicBezTo>
                  <a:cubicBezTo>
                    <a:pt x="0" y="2607"/>
                    <a:pt x="150" y="3385"/>
                    <a:pt x="479" y="3415"/>
                  </a:cubicBezTo>
                  <a:cubicBezTo>
                    <a:pt x="492" y="3418"/>
                    <a:pt x="504" y="3419"/>
                    <a:pt x="517" y="3419"/>
                  </a:cubicBezTo>
                  <a:cubicBezTo>
                    <a:pt x="835" y="3419"/>
                    <a:pt x="1172" y="2692"/>
                    <a:pt x="1258" y="1798"/>
                  </a:cubicBezTo>
                  <a:cubicBezTo>
                    <a:pt x="1378" y="840"/>
                    <a:pt x="1228" y="32"/>
                    <a:pt x="899" y="2"/>
                  </a:cubicBezTo>
                  <a:cubicBezTo>
                    <a:pt x="892" y="1"/>
                    <a:pt x="885" y="1"/>
                    <a:pt x="8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7668902" y="3100839"/>
              <a:ext cx="146392" cy="240700"/>
            </a:xfrm>
            <a:custGeom>
              <a:avLst/>
              <a:gdLst/>
              <a:ahLst/>
              <a:cxnLst/>
              <a:rect l="l" t="t" r="r" b="b"/>
              <a:pathLst>
                <a:path w="8505" h="13984" extrusionOk="0">
                  <a:moveTo>
                    <a:pt x="2306" y="0"/>
                  </a:moveTo>
                  <a:lnTo>
                    <a:pt x="2306" y="0"/>
                  </a:lnTo>
                  <a:cubicBezTo>
                    <a:pt x="0" y="4611"/>
                    <a:pt x="1258" y="9672"/>
                    <a:pt x="2426" y="12696"/>
                  </a:cubicBezTo>
                  <a:cubicBezTo>
                    <a:pt x="2843" y="12624"/>
                    <a:pt x="3231" y="12591"/>
                    <a:pt x="3604" y="12591"/>
                  </a:cubicBezTo>
                  <a:cubicBezTo>
                    <a:pt x="5238" y="12591"/>
                    <a:pt x="6553" y="13228"/>
                    <a:pt x="8504" y="13984"/>
                  </a:cubicBezTo>
                  <a:cubicBezTo>
                    <a:pt x="540" y="8983"/>
                    <a:pt x="2306" y="1"/>
                    <a:pt x="2306"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7540049" y="3256990"/>
              <a:ext cx="76303" cy="123723"/>
            </a:xfrm>
            <a:custGeom>
              <a:avLst/>
              <a:gdLst/>
              <a:ahLst/>
              <a:cxnLst/>
              <a:rect l="l" t="t" r="r" b="b"/>
              <a:pathLst>
                <a:path w="4433" h="7188" extrusionOk="0">
                  <a:moveTo>
                    <a:pt x="4432" y="1"/>
                  </a:moveTo>
                  <a:lnTo>
                    <a:pt x="1" y="5990"/>
                  </a:lnTo>
                  <a:cubicBezTo>
                    <a:pt x="1" y="5990"/>
                    <a:pt x="360" y="6559"/>
                    <a:pt x="839" y="7187"/>
                  </a:cubicBezTo>
                  <a:cubicBezTo>
                    <a:pt x="1647" y="6798"/>
                    <a:pt x="3624" y="5930"/>
                    <a:pt x="4432" y="5570"/>
                  </a:cubicBezTo>
                  <a:cubicBezTo>
                    <a:pt x="3504" y="4193"/>
                    <a:pt x="4432" y="1"/>
                    <a:pt x="4432"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7132371" y="3257507"/>
              <a:ext cx="569871" cy="673164"/>
            </a:xfrm>
            <a:custGeom>
              <a:avLst/>
              <a:gdLst/>
              <a:ahLst/>
              <a:cxnLst/>
              <a:rect l="l" t="t" r="r" b="b"/>
              <a:pathLst>
                <a:path w="33108" h="39109" extrusionOk="0">
                  <a:moveTo>
                    <a:pt x="28117" y="1"/>
                  </a:moveTo>
                  <a:cubicBezTo>
                    <a:pt x="28116" y="1"/>
                    <a:pt x="0" y="8894"/>
                    <a:pt x="300" y="15871"/>
                  </a:cubicBezTo>
                  <a:cubicBezTo>
                    <a:pt x="2396" y="20692"/>
                    <a:pt x="16349" y="32400"/>
                    <a:pt x="22069" y="33148"/>
                  </a:cubicBezTo>
                  <a:cubicBezTo>
                    <a:pt x="26590" y="33747"/>
                    <a:pt x="24853" y="38628"/>
                    <a:pt x="25752" y="38987"/>
                  </a:cubicBezTo>
                  <a:cubicBezTo>
                    <a:pt x="25942" y="39070"/>
                    <a:pt x="26143" y="39108"/>
                    <a:pt x="26351" y="39108"/>
                  </a:cubicBezTo>
                  <a:cubicBezTo>
                    <a:pt x="29086" y="39108"/>
                    <a:pt x="33108" y="32408"/>
                    <a:pt x="32190" y="30543"/>
                  </a:cubicBezTo>
                  <a:cubicBezTo>
                    <a:pt x="31201" y="28567"/>
                    <a:pt x="24853" y="24165"/>
                    <a:pt x="23177" y="21261"/>
                  </a:cubicBezTo>
                  <a:cubicBezTo>
                    <a:pt x="21470" y="18386"/>
                    <a:pt x="24764" y="14703"/>
                    <a:pt x="24943" y="10810"/>
                  </a:cubicBezTo>
                  <a:cubicBezTo>
                    <a:pt x="25153" y="6948"/>
                    <a:pt x="28117" y="1"/>
                    <a:pt x="28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1"/>
            <p:cNvSpPr/>
            <p:nvPr/>
          </p:nvSpPr>
          <p:spPr>
            <a:xfrm>
              <a:off x="7080320" y="3355446"/>
              <a:ext cx="57214" cy="185034"/>
            </a:xfrm>
            <a:custGeom>
              <a:avLst/>
              <a:gdLst/>
              <a:ahLst/>
              <a:cxnLst/>
              <a:rect l="l" t="t" r="r" b="b"/>
              <a:pathLst>
                <a:path w="3324" h="10750" extrusionOk="0">
                  <a:moveTo>
                    <a:pt x="3054" y="0"/>
                  </a:moveTo>
                  <a:lnTo>
                    <a:pt x="3054" y="0"/>
                  </a:lnTo>
                  <a:cubicBezTo>
                    <a:pt x="3054" y="1"/>
                    <a:pt x="0" y="5810"/>
                    <a:pt x="659" y="10750"/>
                  </a:cubicBezTo>
                  <a:cubicBezTo>
                    <a:pt x="1557" y="10660"/>
                    <a:pt x="2455" y="10450"/>
                    <a:pt x="3324" y="10151"/>
                  </a:cubicBezTo>
                  <a:cubicBezTo>
                    <a:pt x="2066" y="6917"/>
                    <a:pt x="1976" y="3324"/>
                    <a:pt x="3054"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1"/>
            <p:cNvSpPr/>
            <p:nvPr/>
          </p:nvSpPr>
          <p:spPr>
            <a:xfrm>
              <a:off x="6549969" y="3271432"/>
              <a:ext cx="52068" cy="200508"/>
            </a:xfrm>
            <a:custGeom>
              <a:avLst/>
              <a:gdLst/>
              <a:ahLst/>
              <a:cxnLst/>
              <a:rect l="l" t="t" r="r" b="b"/>
              <a:pathLst>
                <a:path w="3025" h="11649" extrusionOk="0">
                  <a:moveTo>
                    <a:pt x="2007" y="0"/>
                  </a:moveTo>
                  <a:cubicBezTo>
                    <a:pt x="2665" y="4612"/>
                    <a:pt x="0" y="11648"/>
                    <a:pt x="0" y="11648"/>
                  </a:cubicBezTo>
                  <a:cubicBezTo>
                    <a:pt x="899" y="11409"/>
                    <a:pt x="1827" y="11229"/>
                    <a:pt x="2785" y="11109"/>
                  </a:cubicBezTo>
                  <a:cubicBezTo>
                    <a:pt x="3025" y="7396"/>
                    <a:pt x="2755" y="3653"/>
                    <a:pt x="2007"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1"/>
            <p:cNvSpPr/>
            <p:nvPr/>
          </p:nvSpPr>
          <p:spPr>
            <a:xfrm>
              <a:off x="8232749" y="3149619"/>
              <a:ext cx="66509" cy="88851"/>
            </a:xfrm>
            <a:custGeom>
              <a:avLst/>
              <a:gdLst/>
              <a:ahLst/>
              <a:cxnLst/>
              <a:rect l="l" t="t" r="r" b="b"/>
              <a:pathLst>
                <a:path w="3864" h="5162" extrusionOk="0">
                  <a:moveTo>
                    <a:pt x="1492" y="1"/>
                  </a:moveTo>
                  <a:cubicBezTo>
                    <a:pt x="758" y="1"/>
                    <a:pt x="51" y="554"/>
                    <a:pt x="31" y="1418"/>
                  </a:cubicBezTo>
                  <a:cubicBezTo>
                    <a:pt x="1" y="1538"/>
                    <a:pt x="31" y="1658"/>
                    <a:pt x="60" y="1777"/>
                  </a:cubicBezTo>
                  <a:cubicBezTo>
                    <a:pt x="390" y="3574"/>
                    <a:pt x="1797" y="2766"/>
                    <a:pt x="1707" y="4143"/>
                  </a:cubicBezTo>
                  <a:cubicBezTo>
                    <a:pt x="1677" y="4353"/>
                    <a:pt x="1707" y="4562"/>
                    <a:pt x="1737" y="4772"/>
                  </a:cubicBezTo>
                  <a:cubicBezTo>
                    <a:pt x="1804" y="5023"/>
                    <a:pt x="2031" y="5162"/>
                    <a:pt x="2259" y="5162"/>
                  </a:cubicBezTo>
                  <a:cubicBezTo>
                    <a:pt x="2439" y="5162"/>
                    <a:pt x="2620" y="5076"/>
                    <a:pt x="2725" y="4892"/>
                  </a:cubicBezTo>
                  <a:cubicBezTo>
                    <a:pt x="3055" y="4233"/>
                    <a:pt x="3354" y="3544"/>
                    <a:pt x="3624" y="2855"/>
                  </a:cubicBezTo>
                  <a:cubicBezTo>
                    <a:pt x="3863" y="2077"/>
                    <a:pt x="3384" y="1238"/>
                    <a:pt x="2516" y="430"/>
                  </a:cubicBezTo>
                  <a:cubicBezTo>
                    <a:pt x="2220" y="134"/>
                    <a:pt x="1853" y="1"/>
                    <a:pt x="14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206;p40"/>
          <p:cNvGrpSpPr/>
          <p:nvPr/>
        </p:nvGrpSpPr>
        <p:grpSpPr>
          <a:xfrm>
            <a:off x="1905000" y="0"/>
            <a:ext cx="1140806" cy="1080215"/>
            <a:chOff x="3963749" y="540574"/>
            <a:chExt cx="1216471" cy="1151860"/>
          </a:xfrm>
        </p:grpSpPr>
        <p:sp>
          <p:nvSpPr>
            <p:cNvPr id="36" name="Google Shape;1207;p40"/>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8;p40"/>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ppt_w</p:attrName>
                                        </p:attrNameLst>
                                      </p:cBhvr>
                                      <p:tavLst>
                                        <p:tav tm="0">
                                          <p:val>
                                            <p:strVal val="0"/>
                                          </p:val>
                                        </p:tav>
                                        <p:tav tm="100000">
                                          <p:val>
                                            <p:strVal val="#ppt_w"/>
                                          </p:val>
                                        </p:tav>
                                      </p:tavLst>
                                    </p:anim>
                                    <p:anim calcmode="lin" valueType="num">
                                      <p:cBhvr additive="base">
                                        <p:cTn id="8" dur="500"/>
                                        <p:tgtEl>
                                          <p:spTgt spid="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42">
            <a:hlinkClick r:id="rId3" action="ppaction://hlinksldjump"/>
          </p:cNvPr>
          <p:cNvSpPr txBox="1"/>
          <p:nvPr/>
        </p:nvSpPr>
        <p:spPr>
          <a:xfrm>
            <a:off x="4880925" y="2777800"/>
            <a:ext cx="2800200" cy="156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277" name="Google Shape;1277;p42"/>
          <p:cNvSpPr/>
          <p:nvPr/>
        </p:nvSpPr>
        <p:spPr>
          <a:xfrm rot="10800000">
            <a:off x="2819400" y="1352550"/>
            <a:ext cx="6124694" cy="1291286"/>
          </a:xfrm>
          <a:custGeom>
            <a:avLst/>
            <a:gdLst/>
            <a:ahLst/>
            <a:cxnLst/>
            <a:rect l="l" t="t" r="r" b="b"/>
            <a:pathLst>
              <a:path w="83994" h="54388" extrusionOk="0">
                <a:moveTo>
                  <a:pt x="39262" y="1"/>
                </a:moveTo>
                <a:cubicBezTo>
                  <a:pt x="32873" y="1"/>
                  <a:pt x="26778" y="1312"/>
                  <a:pt x="21235" y="4556"/>
                </a:cubicBezTo>
                <a:cubicBezTo>
                  <a:pt x="18337" y="6131"/>
                  <a:pt x="15690" y="8084"/>
                  <a:pt x="13296" y="10353"/>
                </a:cubicBezTo>
                <a:cubicBezTo>
                  <a:pt x="7499" y="15582"/>
                  <a:pt x="3466" y="22450"/>
                  <a:pt x="1702" y="30075"/>
                </a:cubicBezTo>
                <a:cubicBezTo>
                  <a:pt x="1" y="37258"/>
                  <a:pt x="2143" y="42676"/>
                  <a:pt x="8129" y="46961"/>
                </a:cubicBezTo>
                <a:cubicBezTo>
                  <a:pt x="12036" y="49671"/>
                  <a:pt x="16446" y="51498"/>
                  <a:pt x="21109" y="52443"/>
                </a:cubicBezTo>
                <a:cubicBezTo>
                  <a:pt x="27291" y="53817"/>
                  <a:pt x="33499" y="54387"/>
                  <a:pt x="39732" y="54387"/>
                </a:cubicBezTo>
                <a:cubicBezTo>
                  <a:pt x="43220" y="54387"/>
                  <a:pt x="46716" y="54209"/>
                  <a:pt x="50220" y="53892"/>
                </a:cubicBezTo>
                <a:cubicBezTo>
                  <a:pt x="55576" y="53514"/>
                  <a:pt x="60868" y="52506"/>
                  <a:pt x="65972" y="50868"/>
                </a:cubicBezTo>
                <a:cubicBezTo>
                  <a:pt x="71202" y="49040"/>
                  <a:pt x="75928" y="46016"/>
                  <a:pt x="79708" y="42046"/>
                </a:cubicBezTo>
                <a:cubicBezTo>
                  <a:pt x="80275" y="41416"/>
                  <a:pt x="80780" y="40786"/>
                  <a:pt x="81095" y="40030"/>
                </a:cubicBezTo>
                <a:cubicBezTo>
                  <a:pt x="83363" y="35556"/>
                  <a:pt x="83993" y="30894"/>
                  <a:pt x="82355" y="26042"/>
                </a:cubicBezTo>
                <a:cubicBezTo>
                  <a:pt x="81221" y="22513"/>
                  <a:pt x="79519" y="19174"/>
                  <a:pt x="77314" y="16149"/>
                </a:cubicBezTo>
                <a:cubicBezTo>
                  <a:pt x="73155" y="10542"/>
                  <a:pt x="68052" y="6068"/>
                  <a:pt x="61436" y="3674"/>
                </a:cubicBezTo>
                <a:cubicBezTo>
                  <a:pt x="54693" y="1342"/>
                  <a:pt x="47699" y="145"/>
                  <a:pt x="40579" y="19"/>
                </a:cubicBezTo>
                <a:cubicBezTo>
                  <a:pt x="40139" y="7"/>
                  <a:pt x="39699" y="1"/>
                  <a:pt x="39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8" name="Google Shape;1278;p42"/>
          <p:cNvSpPr/>
          <p:nvPr/>
        </p:nvSpPr>
        <p:spPr>
          <a:xfrm flipH="1">
            <a:off x="66905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2">
            <a:hlinkClick r:id="rId4" action="ppaction://hlinksldjump"/>
          </p:cNvPr>
          <p:cNvSpPr txBox="1"/>
          <p:nvPr/>
        </p:nvSpPr>
        <p:spPr>
          <a:xfrm>
            <a:off x="66905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solidFill>
                <a:latin typeface="Nunito"/>
                <a:ea typeface="Nunito"/>
                <a:cs typeface="Nunito"/>
                <a:sym typeface="Nunito"/>
              </a:rPr>
              <a:t>Back</a:t>
            </a:r>
            <a:endParaRPr>
              <a:solidFill>
                <a:schemeClr val="accent6"/>
              </a:solidFill>
              <a:latin typeface="Nunito"/>
              <a:ea typeface="Nunito"/>
              <a:cs typeface="Nunito"/>
              <a:sym typeface="Nunito"/>
            </a:endParaRPr>
          </a:p>
        </p:txBody>
      </p:sp>
      <p:sp>
        <p:nvSpPr>
          <p:cNvPr id="1281" name="Google Shape;1281;p42"/>
          <p:cNvSpPr/>
          <p:nvPr/>
        </p:nvSpPr>
        <p:spPr>
          <a:xfrm>
            <a:off x="78832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2">
            <a:hlinkClick r:id="rId5" action="ppaction://hlinksldjump"/>
          </p:cNvPr>
          <p:cNvSpPr txBox="1"/>
          <p:nvPr/>
        </p:nvSpPr>
        <p:spPr>
          <a:xfrm>
            <a:off x="78832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solidFill>
                <a:latin typeface="Nunito"/>
                <a:ea typeface="Nunito"/>
                <a:cs typeface="Nunito"/>
                <a:sym typeface="Nunito"/>
              </a:rPr>
              <a:t>Next</a:t>
            </a:r>
            <a:endParaRPr>
              <a:solidFill>
                <a:schemeClr val="accent6"/>
              </a:solidFill>
              <a:latin typeface="Nunito"/>
              <a:ea typeface="Nunito"/>
              <a:cs typeface="Nunito"/>
              <a:sym typeface="Nunito"/>
            </a:endParaRPr>
          </a:p>
        </p:txBody>
      </p:sp>
      <p:sp>
        <p:nvSpPr>
          <p:cNvPr id="1284" name="Google Shape;1284;p42">
            <a:hlinkClick r:id="rId6" action="ppaction://hlinksldjump"/>
          </p:cNvPr>
          <p:cNvSpPr txBox="1"/>
          <p:nvPr/>
        </p:nvSpPr>
        <p:spPr>
          <a:xfrm>
            <a:off x="1763750" y="4327444"/>
            <a:ext cx="2076300" cy="4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2"/>
                </a:solidFill>
                <a:latin typeface="Nanum Pen Script"/>
                <a:ea typeface="Nanum Pen Script"/>
                <a:cs typeface="Nanum Pen Script"/>
                <a:sym typeface="Nanum Pen Script"/>
              </a:rPr>
              <a:t>Flamingo</a:t>
            </a:r>
            <a:endParaRPr sz="2000">
              <a:latin typeface="Nunito"/>
              <a:ea typeface="Nunito"/>
              <a:cs typeface="Nunito"/>
              <a:sym typeface="Nunito"/>
            </a:endParaRPr>
          </a:p>
        </p:txBody>
      </p:sp>
      <p:sp>
        <p:nvSpPr>
          <p:cNvPr id="1285" name="Google Shape;1285;p42">
            <a:hlinkClick r:id="rId3" action="ppaction://hlinksldjump"/>
          </p:cNvPr>
          <p:cNvSpPr txBox="1"/>
          <p:nvPr/>
        </p:nvSpPr>
        <p:spPr>
          <a:xfrm>
            <a:off x="4885875" y="4327450"/>
            <a:ext cx="3247500" cy="4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2"/>
                </a:solidFill>
                <a:latin typeface="Nanum Pen Script"/>
                <a:ea typeface="Nanum Pen Script"/>
                <a:cs typeface="Nanum Pen Script"/>
                <a:sym typeface="Nanum Pen Script"/>
              </a:rPr>
              <a:t>West African Black Rhinoceros</a:t>
            </a:r>
            <a:endParaRPr sz="2000">
              <a:latin typeface="Nunito"/>
              <a:ea typeface="Nunito"/>
              <a:cs typeface="Nunito"/>
              <a:sym typeface="Nunito"/>
            </a:endParaRPr>
          </a:p>
        </p:txBody>
      </p:sp>
      <p:sp>
        <p:nvSpPr>
          <p:cNvPr id="1286" name="Google Shape;1286;p42"/>
          <p:cNvSpPr txBox="1">
            <a:spLocks noGrp="1"/>
          </p:cNvSpPr>
          <p:nvPr>
            <p:ph type="subTitle" idx="1"/>
          </p:nvPr>
        </p:nvSpPr>
        <p:spPr>
          <a:xfrm>
            <a:off x="0" y="1527911"/>
            <a:ext cx="3156000" cy="756300"/>
          </a:xfrm>
          <a:prstGeom prst="rect">
            <a:avLst/>
          </a:prstGeom>
        </p:spPr>
        <p:txBody>
          <a:bodyPr spcFirstLastPara="1" wrap="square" lIns="91425" tIns="91425" rIns="91425" bIns="91425" anchor="ctr" anchorCtr="0">
            <a:noAutofit/>
          </a:bodyPr>
          <a:lstStyle/>
          <a:p>
            <a:pPr marL="0" lvl="0" indent="0"/>
            <a:r>
              <a:rPr lang="en-US" sz="2800" b="1" dirty="0">
                <a:solidFill>
                  <a:srgbClr val="FF0000"/>
                </a:solidFill>
                <a:latin typeface="Times New Roman" pitchFamily="18" charset="0"/>
                <a:cs typeface="Times New Roman" pitchFamily="18" charset="0"/>
              </a:rPr>
              <a:t>Thảo luận nhóm</a:t>
            </a:r>
            <a:endParaRPr sz="2800" b="1" dirty="0">
              <a:solidFill>
                <a:srgbClr val="FF0000"/>
              </a:solidFill>
              <a:latin typeface="Times New Roman" pitchFamily="18" charset="0"/>
              <a:cs typeface="Times New Roman" pitchFamily="18" charset="0"/>
            </a:endParaRPr>
          </a:p>
        </p:txBody>
      </p:sp>
      <p:sp>
        <p:nvSpPr>
          <p:cNvPr id="1287" name="Google Shape;1287;p42"/>
          <p:cNvSpPr/>
          <p:nvPr/>
        </p:nvSpPr>
        <p:spPr>
          <a:xfrm flipH="1">
            <a:off x="1621995" y="4059973"/>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8" name="Google Shape;1288;p42"/>
          <p:cNvGrpSpPr/>
          <p:nvPr/>
        </p:nvGrpSpPr>
        <p:grpSpPr>
          <a:xfrm>
            <a:off x="2338232" y="2631181"/>
            <a:ext cx="914678" cy="1559722"/>
            <a:chOff x="5483925" y="1401125"/>
            <a:chExt cx="2466768" cy="4206371"/>
          </a:xfrm>
        </p:grpSpPr>
        <p:sp>
          <p:nvSpPr>
            <p:cNvPr id="1289" name="Google Shape;1289;p42"/>
            <p:cNvSpPr/>
            <p:nvPr/>
          </p:nvSpPr>
          <p:spPr>
            <a:xfrm>
              <a:off x="7581889" y="1660727"/>
              <a:ext cx="311355" cy="364251"/>
            </a:xfrm>
            <a:custGeom>
              <a:avLst/>
              <a:gdLst/>
              <a:ahLst/>
              <a:cxnLst/>
              <a:rect l="l" t="t" r="r" b="b"/>
              <a:pathLst>
                <a:path w="7658" h="8959" extrusionOk="0">
                  <a:moveTo>
                    <a:pt x="1131" y="1"/>
                  </a:moveTo>
                  <a:lnTo>
                    <a:pt x="0" y="1301"/>
                  </a:lnTo>
                  <a:cubicBezTo>
                    <a:pt x="5115" y="1301"/>
                    <a:pt x="7347" y="8958"/>
                    <a:pt x="7347" y="8958"/>
                  </a:cubicBezTo>
                  <a:cubicBezTo>
                    <a:pt x="7347" y="8958"/>
                    <a:pt x="7658" y="764"/>
                    <a:pt x="1131" y="1"/>
                  </a:cubicBezTo>
                  <a:close/>
                </a:path>
              </a:pathLst>
            </a:custGeom>
            <a:solidFill>
              <a:srgbClr val="E3E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2"/>
            <p:cNvSpPr/>
            <p:nvPr/>
          </p:nvSpPr>
          <p:spPr>
            <a:xfrm>
              <a:off x="7581889" y="1564245"/>
              <a:ext cx="368804" cy="460731"/>
            </a:xfrm>
            <a:custGeom>
              <a:avLst/>
              <a:gdLst/>
              <a:ahLst/>
              <a:cxnLst/>
              <a:rect l="l" t="t" r="r" b="b"/>
              <a:pathLst>
                <a:path w="9071" h="11332" extrusionOk="0">
                  <a:moveTo>
                    <a:pt x="3222" y="0"/>
                  </a:moveTo>
                  <a:lnTo>
                    <a:pt x="0" y="3674"/>
                  </a:lnTo>
                  <a:cubicBezTo>
                    <a:pt x="5143" y="3674"/>
                    <a:pt x="7375" y="11331"/>
                    <a:pt x="7375" y="11331"/>
                  </a:cubicBezTo>
                  <a:cubicBezTo>
                    <a:pt x="7375" y="11331"/>
                    <a:pt x="9071" y="6697"/>
                    <a:pt x="7714" y="4352"/>
                  </a:cubicBezTo>
                  <a:cubicBezTo>
                    <a:pt x="6358" y="1978"/>
                    <a:pt x="3222" y="0"/>
                    <a:pt x="3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2"/>
            <p:cNvSpPr/>
            <p:nvPr/>
          </p:nvSpPr>
          <p:spPr>
            <a:xfrm>
              <a:off x="7810510" y="1789409"/>
              <a:ext cx="120671" cy="235570"/>
            </a:xfrm>
            <a:custGeom>
              <a:avLst/>
              <a:gdLst/>
              <a:ahLst/>
              <a:cxnLst/>
              <a:rect l="l" t="t" r="r" b="b"/>
              <a:pathLst>
                <a:path w="2968" h="5794" extrusionOk="0">
                  <a:moveTo>
                    <a:pt x="2515" y="1"/>
                  </a:moveTo>
                  <a:lnTo>
                    <a:pt x="2515" y="1"/>
                  </a:lnTo>
                  <a:cubicBezTo>
                    <a:pt x="1526" y="481"/>
                    <a:pt x="679" y="1187"/>
                    <a:pt x="0" y="2007"/>
                  </a:cubicBezTo>
                  <a:cubicBezTo>
                    <a:pt x="735" y="3194"/>
                    <a:pt x="1329" y="4465"/>
                    <a:pt x="1752" y="5793"/>
                  </a:cubicBezTo>
                  <a:cubicBezTo>
                    <a:pt x="1752" y="5793"/>
                    <a:pt x="2967" y="2459"/>
                    <a:pt x="2515" y="1"/>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2"/>
            <p:cNvSpPr/>
            <p:nvPr/>
          </p:nvSpPr>
          <p:spPr>
            <a:xfrm>
              <a:off x="7190147" y="1401125"/>
              <a:ext cx="572132" cy="2004740"/>
            </a:xfrm>
            <a:custGeom>
              <a:avLst/>
              <a:gdLst/>
              <a:ahLst/>
              <a:cxnLst/>
              <a:rect l="l" t="t" r="r" b="b"/>
              <a:pathLst>
                <a:path w="14072" h="49308" extrusionOk="0">
                  <a:moveTo>
                    <a:pt x="8901" y="0"/>
                  </a:moveTo>
                  <a:cubicBezTo>
                    <a:pt x="6753" y="0"/>
                    <a:pt x="4945" y="1130"/>
                    <a:pt x="4154" y="2741"/>
                  </a:cubicBezTo>
                  <a:cubicBezTo>
                    <a:pt x="3928" y="3193"/>
                    <a:pt x="3645" y="3589"/>
                    <a:pt x="3306" y="3956"/>
                  </a:cubicBezTo>
                  <a:cubicBezTo>
                    <a:pt x="2402" y="4775"/>
                    <a:pt x="1724" y="5821"/>
                    <a:pt x="1300" y="6979"/>
                  </a:cubicBezTo>
                  <a:cubicBezTo>
                    <a:pt x="0" y="10653"/>
                    <a:pt x="1130" y="15795"/>
                    <a:pt x="5114" y="24159"/>
                  </a:cubicBezTo>
                  <a:cubicBezTo>
                    <a:pt x="9579" y="33569"/>
                    <a:pt x="10144" y="38768"/>
                    <a:pt x="8053" y="42074"/>
                  </a:cubicBezTo>
                  <a:cubicBezTo>
                    <a:pt x="6838" y="43995"/>
                    <a:pt x="4945" y="44221"/>
                    <a:pt x="1187" y="44221"/>
                  </a:cubicBezTo>
                  <a:lnTo>
                    <a:pt x="1187" y="49308"/>
                  </a:lnTo>
                  <a:cubicBezTo>
                    <a:pt x="6075" y="49308"/>
                    <a:pt x="9466" y="47838"/>
                    <a:pt x="11274" y="44984"/>
                  </a:cubicBezTo>
                  <a:cubicBezTo>
                    <a:pt x="14015" y="40661"/>
                    <a:pt x="12913" y="33427"/>
                    <a:pt x="7884" y="22831"/>
                  </a:cubicBezTo>
                  <a:cubicBezTo>
                    <a:pt x="4352" y="15372"/>
                    <a:pt x="3193" y="10794"/>
                    <a:pt x="4210" y="7997"/>
                  </a:cubicBezTo>
                  <a:cubicBezTo>
                    <a:pt x="4323" y="7686"/>
                    <a:pt x="4493" y="7375"/>
                    <a:pt x="4775" y="7149"/>
                  </a:cubicBezTo>
                  <a:cubicBezTo>
                    <a:pt x="5708" y="8307"/>
                    <a:pt x="7149" y="8957"/>
                    <a:pt x="8901" y="8957"/>
                  </a:cubicBezTo>
                  <a:cubicBezTo>
                    <a:pt x="11755" y="8957"/>
                    <a:pt x="14072" y="6951"/>
                    <a:pt x="14072" y="4493"/>
                  </a:cubicBezTo>
                  <a:cubicBezTo>
                    <a:pt x="14072" y="2006"/>
                    <a:pt x="11755" y="0"/>
                    <a:pt x="8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2"/>
            <p:cNvSpPr/>
            <p:nvPr/>
          </p:nvSpPr>
          <p:spPr>
            <a:xfrm>
              <a:off x="6616866" y="3450656"/>
              <a:ext cx="474473" cy="2156840"/>
            </a:xfrm>
            <a:custGeom>
              <a:avLst/>
              <a:gdLst/>
              <a:ahLst/>
              <a:cxnLst/>
              <a:rect l="l" t="t" r="r" b="b"/>
              <a:pathLst>
                <a:path w="11670" h="53049" extrusionOk="0">
                  <a:moveTo>
                    <a:pt x="1130" y="1"/>
                  </a:moveTo>
                  <a:lnTo>
                    <a:pt x="0" y="20317"/>
                  </a:lnTo>
                  <a:lnTo>
                    <a:pt x="0" y="20345"/>
                  </a:lnTo>
                  <a:lnTo>
                    <a:pt x="1950" y="51258"/>
                  </a:lnTo>
                  <a:cubicBezTo>
                    <a:pt x="2034" y="52614"/>
                    <a:pt x="2826" y="52784"/>
                    <a:pt x="3702" y="52981"/>
                  </a:cubicBezTo>
                  <a:cubicBezTo>
                    <a:pt x="3918" y="53029"/>
                    <a:pt x="4073" y="53049"/>
                    <a:pt x="4198" y="53049"/>
                  </a:cubicBezTo>
                  <a:cubicBezTo>
                    <a:pt x="4593" y="53049"/>
                    <a:pt x="4680" y="52849"/>
                    <a:pt x="5454" y="52699"/>
                  </a:cubicBezTo>
                  <a:cubicBezTo>
                    <a:pt x="5603" y="52669"/>
                    <a:pt x="5736" y="52656"/>
                    <a:pt x="5857" y="52656"/>
                  </a:cubicBezTo>
                  <a:cubicBezTo>
                    <a:pt x="6462" y="52656"/>
                    <a:pt x="6756" y="52968"/>
                    <a:pt x="7203" y="52968"/>
                  </a:cubicBezTo>
                  <a:cubicBezTo>
                    <a:pt x="7258" y="52968"/>
                    <a:pt x="7315" y="52964"/>
                    <a:pt x="7375" y="52953"/>
                  </a:cubicBezTo>
                  <a:cubicBezTo>
                    <a:pt x="7907" y="52884"/>
                    <a:pt x="8004" y="52663"/>
                    <a:pt x="8627" y="52663"/>
                  </a:cubicBezTo>
                  <a:cubicBezTo>
                    <a:pt x="8764" y="52663"/>
                    <a:pt x="8928" y="52673"/>
                    <a:pt x="9127" y="52699"/>
                  </a:cubicBezTo>
                  <a:cubicBezTo>
                    <a:pt x="9750" y="52792"/>
                    <a:pt x="10459" y="52972"/>
                    <a:pt x="10970" y="52972"/>
                  </a:cubicBezTo>
                  <a:cubicBezTo>
                    <a:pt x="11386" y="52972"/>
                    <a:pt x="11670" y="52853"/>
                    <a:pt x="11670" y="52473"/>
                  </a:cubicBezTo>
                  <a:cubicBezTo>
                    <a:pt x="11670" y="51625"/>
                    <a:pt x="8081" y="51540"/>
                    <a:pt x="6019" y="51258"/>
                  </a:cubicBezTo>
                  <a:cubicBezTo>
                    <a:pt x="4973" y="51088"/>
                    <a:pt x="3956" y="50693"/>
                    <a:pt x="3108" y="50071"/>
                  </a:cubicBezTo>
                  <a:lnTo>
                    <a:pt x="1243" y="20345"/>
                  </a:lnTo>
                  <a:lnTo>
                    <a:pt x="2345" y="57"/>
                  </a:lnTo>
                  <a:lnTo>
                    <a:pt x="11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2"/>
            <p:cNvSpPr/>
            <p:nvPr/>
          </p:nvSpPr>
          <p:spPr>
            <a:xfrm>
              <a:off x="5841351" y="3449518"/>
              <a:ext cx="1034002" cy="675118"/>
            </a:xfrm>
            <a:custGeom>
              <a:avLst/>
              <a:gdLst/>
              <a:ahLst/>
              <a:cxnLst/>
              <a:rect l="l" t="t" r="r" b="b"/>
              <a:pathLst>
                <a:path w="25432" h="16605" extrusionOk="0">
                  <a:moveTo>
                    <a:pt x="623" y="0"/>
                  </a:moveTo>
                  <a:lnTo>
                    <a:pt x="1" y="1046"/>
                  </a:lnTo>
                  <a:lnTo>
                    <a:pt x="15344" y="10031"/>
                  </a:lnTo>
                  <a:cubicBezTo>
                    <a:pt x="16559" y="10738"/>
                    <a:pt x="16700" y="12292"/>
                    <a:pt x="17492" y="12461"/>
                  </a:cubicBezTo>
                  <a:cubicBezTo>
                    <a:pt x="18255" y="12603"/>
                    <a:pt x="18368" y="12716"/>
                    <a:pt x="19074" y="13479"/>
                  </a:cubicBezTo>
                  <a:cubicBezTo>
                    <a:pt x="19775" y="14206"/>
                    <a:pt x="22840" y="16604"/>
                    <a:pt x="23392" y="16604"/>
                  </a:cubicBezTo>
                  <a:cubicBezTo>
                    <a:pt x="23419" y="16604"/>
                    <a:pt x="23439" y="16599"/>
                    <a:pt x="23454" y="16587"/>
                  </a:cubicBezTo>
                  <a:cubicBezTo>
                    <a:pt x="23736" y="16333"/>
                    <a:pt x="23284" y="15909"/>
                    <a:pt x="23284" y="15909"/>
                  </a:cubicBezTo>
                  <a:lnTo>
                    <a:pt x="23284" y="15909"/>
                  </a:lnTo>
                  <a:cubicBezTo>
                    <a:pt x="23285" y="15909"/>
                    <a:pt x="24561" y="16582"/>
                    <a:pt x="25010" y="16582"/>
                  </a:cubicBezTo>
                  <a:cubicBezTo>
                    <a:pt x="25057" y="16582"/>
                    <a:pt x="25094" y="16574"/>
                    <a:pt x="25121" y="16559"/>
                  </a:cubicBezTo>
                  <a:cubicBezTo>
                    <a:pt x="25432" y="16417"/>
                    <a:pt x="25432" y="16135"/>
                    <a:pt x="23934" y="14920"/>
                  </a:cubicBezTo>
                  <a:cubicBezTo>
                    <a:pt x="22437" y="13676"/>
                    <a:pt x="21193" y="12009"/>
                    <a:pt x="20402" y="11105"/>
                  </a:cubicBezTo>
                  <a:cubicBezTo>
                    <a:pt x="19611" y="10173"/>
                    <a:pt x="17209" y="9692"/>
                    <a:pt x="17209" y="9692"/>
                  </a:cubicBez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2"/>
            <p:cNvSpPr/>
            <p:nvPr/>
          </p:nvSpPr>
          <p:spPr>
            <a:xfrm>
              <a:off x="5483925" y="2770529"/>
              <a:ext cx="564285" cy="858239"/>
            </a:xfrm>
            <a:custGeom>
              <a:avLst/>
              <a:gdLst/>
              <a:ahLst/>
              <a:cxnLst/>
              <a:rect l="l" t="t" r="r" b="b"/>
              <a:pathLst>
                <a:path w="13879" h="21109" extrusionOk="0">
                  <a:moveTo>
                    <a:pt x="13878" y="1"/>
                  </a:moveTo>
                  <a:lnTo>
                    <a:pt x="13878" y="1"/>
                  </a:lnTo>
                  <a:cubicBezTo>
                    <a:pt x="8933" y="3052"/>
                    <a:pt x="3847" y="8252"/>
                    <a:pt x="117" y="12942"/>
                  </a:cubicBezTo>
                  <a:cubicBezTo>
                    <a:pt x="0" y="13106"/>
                    <a:pt x="116" y="13309"/>
                    <a:pt x="288" y="13309"/>
                  </a:cubicBezTo>
                  <a:cubicBezTo>
                    <a:pt x="323" y="13309"/>
                    <a:pt x="361" y="13301"/>
                    <a:pt x="400" y="13281"/>
                  </a:cubicBezTo>
                  <a:cubicBezTo>
                    <a:pt x="1276" y="12857"/>
                    <a:pt x="2491" y="12292"/>
                    <a:pt x="2745" y="12151"/>
                  </a:cubicBezTo>
                  <a:lnTo>
                    <a:pt x="2745" y="12151"/>
                  </a:lnTo>
                  <a:cubicBezTo>
                    <a:pt x="2745" y="12151"/>
                    <a:pt x="1502" y="14892"/>
                    <a:pt x="824" y="16813"/>
                  </a:cubicBezTo>
                  <a:cubicBezTo>
                    <a:pt x="757" y="16990"/>
                    <a:pt x="898" y="17132"/>
                    <a:pt x="1043" y="17132"/>
                  </a:cubicBezTo>
                  <a:cubicBezTo>
                    <a:pt x="1084" y="17132"/>
                    <a:pt x="1126" y="17121"/>
                    <a:pt x="1163" y="17096"/>
                  </a:cubicBezTo>
                  <a:cubicBezTo>
                    <a:pt x="1671" y="16729"/>
                    <a:pt x="2349" y="16248"/>
                    <a:pt x="2519" y="16135"/>
                  </a:cubicBezTo>
                  <a:cubicBezTo>
                    <a:pt x="2525" y="16131"/>
                    <a:pt x="2530" y="16130"/>
                    <a:pt x="2536" y="16130"/>
                  </a:cubicBezTo>
                  <a:cubicBezTo>
                    <a:pt x="2809" y="16130"/>
                    <a:pt x="2265" y="21108"/>
                    <a:pt x="2265" y="21108"/>
                  </a:cubicBezTo>
                  <a:lnTo>
                    <a:pt x="138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2"/>
            <p:cNvSpPr/>
            <p:nvPr/>
          </p:nvSpPr>
          <p:spPr>
            <a:xfrm>
              <a:off x="5555646" y="2567198"/>
              <a:ext cx="2041169" cy="1216350"/>
            </a:xfrm>
            <a:custGeom>
              <a:avLst/>
              <a:gdLst/>
              <a:ahLst/>
              <a:cxnLst/>
              <a:rect l="l" t="t" r="r" b="b"/>
              <a:pathLst>
                <a:path w="50204" h="29917" extrusionOk="0">
                  <a:moveTo>
                    <a:pt x="28672" y="0"/>
                  </a:moveTo>
                  <a:cubicBezTo>
                    <a:pt x="4457" y="0"/>
                    <a:pt x="670" y="23058"/>
                    <a:pt x="105" y="29444"/>
                  </a:cubicBezTo>
                  <a:cubicBezTo>
                    <a:pt x="0" y="29723"/>
                    <a:pt x="230" y="29916"/>
                    <a:pt x="454" y="29916"/>
                  </a:cubicBezTo>
                  <a:cubicBezTo>
                    <a:pt x="593" y="29916"/>
                    <a:pt x="729" y="29842"/>
                    <a:pt x="783" y="29670"/>
                  </a:cubicBezTo>
                  <a:cubicBezTo>
                    <a:pt x="2111" y="27663"/>
                    <a:pt x="3665" y="25770"/>
                    <a:pt x="5389" y="24075"/>
                  </a:cubicBezTo>
                  <a:cubicBezTo>
                    <a:pt x="5496" y="24397"/>
                    <a:pt x="5796" y="24583"/>
                    <a:pt x="6102" y="24583"/>
                  </a:cubicBezTo>
                  <a:cubicBezTo>
                    <a:pt x="6280" y="24583"/>
                    <a:pt x="6459" y="24520"/>
                    <a:pt x="6604" y="24386"/>
                  </a:cubicBezTo>
                  <a:cubicBezTo>
                    <a:pt x="9084" y="22091"/>
                    <a:pt x="11467" y="21324"/>
                    <a:pt x="13944" y="21324"/>
                  </a:cubicBezTo>
                  <a:cubicBezTo>
                    <a:pt x="18954" y="21324"/>
                    <a:pt x="24347" y="24464"/>
                    <a:pt x="31698" y="24464"/>
                  </a:cubicBezTo>
                  <a:cubicBezTo>
                    <a:pt x="32350" y="24464"/>
                    <a:pt x="33018" y="24440"/>
                    <a:pt x="33702" y="24386"/>
                  </a:cubicBezTo>
                  <a:cubicBezTo>
                    <a:pt x="46304" y="23368"/>
                    <a:pt x="50204" y="17858"/>
                    <a:pt x="50204" y="17858"/>
                  </a:cubicBezTo>
                  <a:lnTo>
                    <a:pt x="49441" y="17717"/>
                  </a:lnTo>
                  <a:cubicBezTo>
                    <a:pt x="49130" y="17661"/>
                    <a:pt x="49017" y="17322"/>
                    <a:pt x="49187" y="17095"/>
                  </a:cubicBezTo>
                  <a:lnTo>
                    <a:pt x="49300" y="16954"/>
                  </a:lnTo>
                  <a:cubicBezTo>
                    <a:pt x="49497" y="16672"/>
                    <a:pt x="49384" y="16276"/>
                    <a:pt x="49074" y="16191"/>
                  </a:cubicBezTo>
                  <a:lnTo>
                    <a:pt x="48904" y="16135"/>
                  </a:lnTo>
                  <a:cubicBezTo>
                    <a:pt x="48537" y="16022"/>
                    <a:pt x="48424" y="15598"/>
                    <a:pt x="48650" y="15315"/>
                  </a:cubicBezTo>
                  <a:cubicBezTo>
                    <a:pt x="48650" y="15315"/>
                    <a:pt x="48932" y="14976"/>
                    <a:pt x="48819" y="14807"/>
                  </a:cubicBezTo>
                  <a:cubicBezTo>
                    <a:pt x="48734" y="14665"/>
                    <a:pt x="48367" y="14637"/>
                    <a:pt x="48367" y="14637"/>
                  </a:cubicBezTo>
                  <a:cubicBezTo>
                    <a:pt x="48357" y="14638"/>
                    <a:pt x="48347" y="14638"/>
                    <a:pt x="48337" y="14638"/>
                  </a:cubicBezTo>
                  <a:cubicBezTo>
                    <a:pt x="48018" y="14638"/>
                    <a:pt x="47864" y="14204"/>
                    <a:pt x="48028" y="13903"/>
                  </a:cubicBezTo>
                  <a:lnTo>
                    <a:pt x="48508" y="12998"/>
                  </a:lnTo>
                  <a:lnTo>
                    <a:pt x="48508" y="12998"/>
                  </a:lnTo>
                  <a:cubicBezTo>
                    <a:pt x="47749" y="13749"/>
                    <a:pt x="47134" y="14105"/>
                    <a:pt x="46647" y="14105"/>
                  </a:cubicBezTo>
                  <a:cubicBezTo>
                    <a:pt x="45539" y="14105"/>
                    <a:pt x="45089" y="12269"/>
                    <a:pt x="45089" y="9071"/>
                  </a:cubicBezTo>
                  <a:cubicBezTo>
                    <a:pt x="45089" y="4437"/>
                    <a:pt x="39353" y="0"/>
                    <a:pt x="28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2"/>
            <p:cNvSpPr/>
            <p:nvPr/>
          </p:nvSpPr>
          <p:spPr>
            <a:xfrm>
              <a:off x="7810510" y="1834214"/>
              <a:ext cx="71273" cy="190765"/>
            </a:xfrm>
            <a:custGeom>
              <a:avLst/>
              <a:gdLst/>
              <a:ahLst/>
              <a:cxnLst/>
              <a:rect l="l" t="t" r="r" b="b"/>
              <a:pathLst>
                <a:path w="1753" h="4692" extrusionOk="0">
                  <a:moveTo>
                    <a:pt x="905" y="1"/>
                  </a:moveTo>
                  <a:cubicBezTo>
                    <a:pt x="566" y="283"/>
                    <a:pt x="283" y="594"/>
                    <a:pt x="0" y="905"/>
                  </a:cubicBezTo>
                  <a:cubicBezTo>
                    <a:pt x="735" y="2092"/>
                    <a:pt x="1300" y="3335"/>
                    <a:pt x="1724" y="4635"/>
                  </a:cubicBezTo>
                  <a:lnTo>
                    <a:pt x="1724" y="4691"/>
                  </a:lnTo>
                  <a:cubicBezTo>
                    <a:pt x="1752" y="3081"/>
                    <a:pt x="1470" y="1498"/>
                    <a:pt x="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2"/>
            <p:cNvSpPr/>
            <p:nvPr/>
          </p:nvSpPr>
          <p:spPr>
            <a:xfrm>
              <a:off x="7659994" y="1531109"/>
              <a:ext cx="51757" cy="67085"/>
            </a:xfrm>
            <a:custGeom>
              <a:avLst/>
              <a:gdLst/>
              <a:ahLst/>
              <a:cxnLst/>
              <a:rect l="l" t="t" r="r" b="b"/>
              <a:pathLst>
                <a:path w="1273" h="1650" extrusionOk="0">
                  <a:moveTo>
                    <a:pt x="1024" y="1"/>
                  </a:moveTo>
                  <a:cubicBezTo>
                    <a:pt x="847" y="1"/>
                    <a:pt x="587" y="282"/>
                    <a:pt x="368" y="646"/>
                  </a:cubicBezTo>
                  <a:cubicBezTo>
                    <a:pt x="114" y="1098"/>
                    <a:pt x="1" y="1550"/>
                    <a:pt x="170" y="1635"/>
                  </a:cubicBezTo>
                  <a:cubicBezTo>
                    <a:pt x="187" y="1645"/>
                    <a:pt x="207" y="1650"/>
                    <a:pt x="229" y="1650"/>
                  </a:cubicBezTo>
                  <a:cubicBezTo>
                    <a:pt x="391" y="1650"/>
                    <a:pt x="681" y="1383"/>
                    <a:pt x="905" y="985"/>
                  </a:cubicBezTo>
                  <a:cubicBezTo>
                    <a:pt x="1159" y="533"/>
                    <a:pt x="1272" y="109"/>
                    <a:pt x="1103" y="24"/>
                  </a:cubicBezTo>
                  <a:cubicBezTo>
                    <a:pt x="1079" y="8"/>
                    <a:pt x="1052" y="1"/>
                    <a:pt x="10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2"/>
            <p:cNvSpPr/>
            <p:nvPr/>
          </p:nvSpPr>
          <p:spPr>
            <a:xfrm>
              <a:off x="5888962" y="2793094"/>
              <a:ext cx="632061" cy="630557"/>
            </a:xfrm>
            <a:custGeom>
              <a:avLst/>
              <a:gdLst/>
              <a:ahLst/>
              <a:cxnLst/>
              <a:rect l="l" t="t" r="r" b="b"/>
              <a:pathLst>
                <a:path w="15546" h="15509" extrusionOk="0">
                  <a:moveTo>
                    <a:pt x="12616" y="37"/>
                  </a:moveTo>
                  <a:lnTo>
                    <a:pt x="12616" y="37"/>
                  </a:lnTo>
                  <a:cubicBezTo>
                    <a:pt x="12617" y="38"/>
                    <a:pt x="12618" y="38"/>
                    <a:pt x="12619" y="39"/>
                  </a:cubicBezTo>
                  <a:cubicBezTo>
                    <a:pt x="12619" y="38"/>
                    <a:pt x="12618" y="37"/>
                    <a:pt x="12616" y="37"/>
                  </a:cubicBezTo>
                  <a:close/>
                  <a:moveTo>
                    <a:pt x="12432" y="0"/>
                  </a:moveTo>
                  <a:cubicBezTo>
                    <a:pt x="10694" y="0"/>
                    <a:pt x="993" y="5994"/>
                    <a:pt x="101" y="9533"/>
                  </a:cubicBezTo>
                  <a:cubicBezTo>
                    <a:pt x="1" y="9684"/>
                    <a:pt x="69" y="9765"/>
                    <a:pt x="200" y="9765"/>
                  </a:cubicBezTo>
                  <a:cubicBezTo>
                    <a:pt x="290" y="9765"/>
                    <a:pt x="410" y="9727"/>
                    <a:pt x="525" y="9646"/>
                  </a:cubicBezTo>
                  <a:cubicBezTo>
                    <a:pt x="1769" y="8601"/>
                    <a:pt x="3153" y="7725"/>
                    <a:pt x="4622" y="7047"/>
                  </a:cubicBezTo>
                  <a:cubicBezTo>
                    <a:pt x="4702" y="7007"/>
                    <a:pt x="4782" y="6990"/>
                    <a:pt x="4850" y="6990"/>
                  </a:cubicBezTo>
                  <a:cubicBezTo>
                    <a:pt x="5024" y="6990"/>
                    <a:pt x="5124" y="7102"/>
                    <a:pt x="4962" y="7245"/>
                  </a:cubicBezTo>
                  <a:cubicBezTo>
                    <a:pt x="2871" y="9025"/>
                    <a:pt x="1062" y="12868"/>
                    <a:pt x="808" y="14450"/>
                  </a:cubicBezTo>
                  <a:cubicBezTo>
                    <a:pt x="775" y="14581"/>
                    <a:pt x="857" y="14656"/>
                    <a:pt x="965" y="14656"/>
                  </a:cubicBezTo>
                  <a:cubicBezTo>
                    <a:pt x="1042" y="14656"/>
                    <a:pt x="1133" y="14617"/>
                    <a:pt x="1203" y="14535"/>
                  </a:cubicBezTo>
                  <a:cubicBezTo>
                    <a:pt x="2221" y="13291"/>
                    <a:pt x="5131" y="11031"/>
                    <a:pt x="7759" y="10240"/>
                  </a:cubicBezTo>
                  <a:cubicBezTo>
                    <a:pt x="7809" y="10222"/>
                    <a:pt x="7856" y="10214"/>
                    <a:pt x="7898" y="10214"/>
                  </a:cubicBezTo>
                  <a:cubicBezTo>
                    <a:pt x="8122" y="10214"/>
                    <a:pt x="8227" y="10432"/>
                    <a:pt x="8013" y="10551"/>
                  </a:cubicBezTo>
                  <a:cubicBezTo>
                    <a:pt x="6629" y="11313"/>
                    <a:pt x="5385" y="12246"/>
                    <a:pt x="4312" y="13376"/>
                  </a:cubicBezTo>
                  <a:cubicBezTo>
                    <a:pt x="4165" y="13523"/>
                    <a:pt x="4251" y="13670"/>
                    <a:pt x="4424" y="13670"/>
                  </a:cubicBezTo>
                  <a:cubicBezTo>
                    <a:pt x="4450" y="13670"/>
                    <a:pt x="4479" y="13666"/>
                    <a:pt x="4509" y="13659"/>
                  </a:cubicBezTo>
                  <a:cubicBezTo>
                    <a:pt x="5584" y="13392"/>
                    <a:pt x="6676" y="13261"/>
                    <a:pt x="7762" y="13261"/>
                  </a:cubicBezTo>
                  <a:cubicBezTo>
                    <a:pt x="10359" y="13261"/>
                    <a:pt x="12922" y="14013"/>
                    <a:pt x="15134" y="15467"/>
                  </a:cubicBezTo>
                  <a:cubicBezTo>
                    <a:pt x="15174" y="15496"/>
                    <a:pt x="15217" y="15508"/>
                    <a:pt x="15258" y="15508"/>
                  </a:cubicBezTo>
                  <a:cubicBezTo>
                    <a:pt x="15417" y="15508"/>
                    <a:pt x="15546" y="15320"/>
                    <a:pt x="15388" y="15185"/>
                  </a:cubicBezTo>
                  <a:cubicBezTo>
                    <a:pt x="13806" y="13433"/>
                    <a:pt x="10104" y="11850"/>
                    <a:pt x="8324" y="11822"/>
                  </a:cubicBezTo>
                  <a:cubicBezTo>
                    <a:pt x="8126" y="11794"/>
                    <a:pt x="8070" y="11596"/>
                    <a:pt x="8239" y="11483"/>
                  </a:cubicBezTo>
                  <a:cubicBezTo>
                    <a:pt x="9652" y="10551"/>
                    <a:pt x="12506" y="9562"/>
                    <a:pt x="14399" y="9392"/>
                  </a:cubicBezTo>
                  <a:cubicBezTo>
                    <a:pt x="14682" y="9364"/>
                    <a:pt x="14625" y="9053"/>
                    <a:pt x="14314" y="9025"/>
                  </a:cubicBezTo>
                  <a:cubicBezTo>
                    <a:pt x="13774" y="8910"/>
                    <a:pt x="13132" y="8857"/>
                    <a:pt x="12432" y="8857"/>
                  </a:cubicBezTo>
                  <a:cubicBezTo>
                    <a:pt x="9509" y="8857"/>
                    <a:pt x="5570" y="9788"/>
                    <a:pt x="3747" y="11087"/>
                  </a:cubicBezTo>
                  <a:cubicBezTo>
                    <a:pt x="3683" y="11127"/>
                    <a:pt x="3617" y="11145"/>
                    <a:pt x="3558" y="11145"/>
                  </a:cubicBezTo>
                  <a:cubicBezTo>
                    <a:pt x="3409" y="11145"/>
                    <a:pt x="3306" y="11032"/>
                    <a:pt x="3407" y="10890"/>
                  </a:cubicBezTo>
                  <a:cubicBezTo>
                    <a:pt x="4990" y="8149"/>
                    <a:pt x="9567" y="5690"/>
                    <a:pt x="11828" y="5238"/>
                  </a:cubicBezTo>
                  <a:cubicBezTo>
                    <a:pt x="12139" y="5154"/>
                    <a:pt x="12054" y="4871"/>
                    <a:pt x="11715" y="4871"/>
                  </a:cubicBezTo>
                  <a:cubicBezTo>
                    <a:pt x="11411" y="4842"/>
                    <a:pt x="11063" y="4828"/>
                    <a:pt x="10684" y="4828"/>
                  </a:cubicBezTo>
                  <a:cubicBezTo>
                    <a:pt x="8847" y="4828"/>
                    <a:pt x="6306" y="5161"/>
                    <a:pt x="4736" y="5747"/>
                  </a:cubicBezTo>
                  <a:cubicBezTo>
                    <a:pt x="4659" y="5775"/>
                    <a:pt x="4588" y="5787"/>
                    <a:pt x="4527" y="5787"/>
                  </a:cubicBezTo>
                  <a:cubicBezTo>
                    <a:pt x="4339" y="5787"/>
                    <a:pt x="4247" y="5670"/>
                    <a:pt x="4396" y="5521"/>
                  </a:cubicBezTo>
                  <a:cubicBezTo>
                    <a:pt x="7259" y="2492"/>
                    <a:pt x="12416" y="37"/>
                    <a:pt x="12613" y="37"/>
                  </a:cubicBezTo>
                  <a:cubicBezTo>
                    <a:pt x="12614" y="37"/>
                    <a:pt x="12615" y="37"/>
                    <a:pt x="12616" y="37"/>
                  </a:cubicBezTo>
                  <a:lnTo>
                    <a:pt x="12616" y="37"/>
                  </a:lnTo>
                  <a:cubicBezTo>
                    <a:pt x="12571" y="12"/>
                    <a:pt x="12509" y="0"/>
                    <a:pt x="12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42"/>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42"/>
          <p:cNvGrpSpPr/>
          <p:nvPr/>
        </p:nvGrpSpPr>
        <p:grpSpPr>
          <a:xfrm>
            <a:off x="153671" y="90047"/>
            <a:ext cx="493797" cy="446228"/>
            <a:chOff x="2679436" y="3270400"/>
            <a:chExt cx="752625" cy="689795"/>
          </a:xfrm>
        </p:grpSpPr>
        <p:sp>
          <p:nvSpPr>
            <p:cNvPr id="1302" name="Google Shape;1302;p42"/>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2"/>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2"/>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2"/>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42">
            <a:hlinkClick r:id="rId7"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grpSp>
        <p:nvGrpSpPr>
          <p:cNvPr id="1307" name="Google Shape;1307;p42"/>
          <p:cNvGrpSpPr/>
          <p:nvPr/>
        </p:nvGrpSpPr>
        <p:grpSpPr>
          <a:xfrm>
            <a:off x="4918522" y="3004287"/>
            <a:ext cx="2764672" cy="1251598"/>
            <a:chOff x="4918522" y="3004287"/>
            <a:chExt cx="2764672" cy="1251598"/>
          </a:xfrm>
        </p:grpSpPr>
        <p:sp>
          <p:nvSpPr>
            <p:cNvPr id="1308" name="Google Shape;1308;p42"/>
            <p:cNvSpPr/>
            <p:nvPr/>
          </p:nvSpPr>
          <p:spPr>
            <a:xfrm flipH="1">
              <a:off x="5336045" y="4067735"/>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42"/>
            <p:cNvGrpSpPr/>
            <p:nvPr/>
          </p:nvGrpSpPr>
          <p:grpSpPr>
            <a:xfrm flipH="1">
              <a:off x="4918522" y="3004287"/>
              <a:ext cx="2725009" cy="1164169"/>
              <a:chOff x="17210" y="615712"/>
              <a:chExt cx="9203002" cy="3880562"/>
            </a:xfrm>
          </p:grpSpPr>
          <p:grpSp>
            <p:nvGrpSpPr>
              <p:cNvPr id="1310" name="Google Shape;1310;p42"/>
              <p:cNvGrpSpPr/>
              <p:nvPr/>
            </p:nvGrpSpPr>
            <p:grpSpPr>
              <a:xfrm flipH="1">
                <a:off x="17210" y="615712"/>
                <a:ext cx="9203002" cy="3880562"/>
                <a:chOff x="3419325" y="427425"/>
                <a:chExt cx="3632525" cy="1531700"/>
              </a:xfrm>
            </p:grpSpPr>
            <p:sp>
              <p:nvSpPr>
                <p:cNvPr id="1311" name="Google Shape;1311;p42"/>
                <p:cNvSpPr/>
                <p:nvPr/>
              </p:nvSpPr>
              <p:spPr>
                <a:xfrm>
                  <a:off x="3419325" y="427425"/>
                  <a:ext cx="3632525" cy="1531625"/>
                </a:xfrm>
                <a:custGeom>
                  <a:avLst/>
                  <a:gdLst/>
                  <a:ahLst/>
                  <a:cxnLst/>
                  <a:rect l="l" t="t" r="r" b="b"/>
                  <a:pathLst>
                    <a:path w="145301" h="61265" extrusionOk="0">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2"/>
                <p:cNvSpPr/>
                <p:nvPr/>
              </p:nvSpPr>
              <p:spPr>
                <a:xfrm>
                  <a:off x="3830725" y="1603250"/>
                  <a:ext cx="323825" cy="131525"/>
                </a:xfrm>
                <a:custGeom>
                  <a:avLst/>
                  <a:gdLst/>
                  <a:ahLst/>
                  <a:cxnLst/>
                  <a:rect l="l" t="t" r="r" b="b"/>
                  <a:pathLst>
                    <a:path w="12953" h="5261" extrusionOk="0">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2"/>
                <p:cNvSpPr/>
                <p:nvPr/>
              </p:nvSpPr>
              <p:spPr>
                <a:xfrm>
                  <a:off x="3777850" y="1098375"/>
                  <a:ext cx="289725" cy="219800"/>
                </a:xfrm>
                <a:custGeom>
                  <a:avLst/>
                  <a:gdLst/>
                  <a:ahLst/>
                  <a:cxnLst/>
                  <a:rect l="l" t="t" r="r" b="b"/>
                  <a:pathLst>
                    <a:path w="11589" h="8792" extrusionOk="0">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2"/>
                <p:cNvSpPr/>
                <p:nvPr/>
              </p:nvSpPr>
              <p:spPr>
                <a:xfrm>
                  <a:off x="4207800" y="755650"/>
                  <a:ext cx="94875" cy="239875"/>
                </a:xfrm>
                <a:custGeom>
                  <a:avLst/>
                  <a:gdLst/>
                  <a:ahLst/>
                  <a:cxnLst/>
                  <a:rect l="l" t="t" r="r" b="b"/>
                  <a:pathLst>
                    <a:path w="3795" h="9595" extrusionOk="0">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2"/>
                <p:cNvSpPr/>
                <p:nvPr/>
              </p:nvSpPr>
              <p:spPr>
                <a:xfrm>
                  <a:off x="4156275" y="756125"/>
                  <a:ext cx="128825" cy="211075"/>
                </a:xfrm>
                <a:custGeom>
                  <a:avLst/>
                  <a:gdLst/>
                  <a:ahLst/>
                  <a:cxnLst/>
                  <a:rect l="l" t="t" r="r" b="b"/>
                  <a:pathLst>
                    <a:path w="5153" h="8443" extrusionOk="0">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2"/>
                <p:cNvSpPr/>
                <p:nvPr/>
              </p:nvSpPr>
              <p:spPr>
                <a:xfrm>
                  <a:off x="4946175" y="935575"/>
                  <a:ext cx="1346675" cy="1023550"/>
                </a:xfrm>
                <a:custGeom>
                  <a:avLst/>
                  <a:gdLst/>
                  <a:ahLst/>
                  <a:cxnLst/>
                  <a:rect l="l" t="t" r="r" b="b"/>
                  <a:pathLst>
                    <a:path w="53867" h="40942" extrusionOk="0">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2"/>
                <p:cNvSpPr/>
                <p:nvPr/>
              </p:nvSpPr>
              <p:spPr>
                <a:xfrm>
                  <a:off x="6585325" y="1104550"/>
                  <a:ext cx="466525" cy="839275"/>
                </a:xfrm>
                <a:custGeom>
                  <a:avLst/>
                  <a:gdLst/>
                  <a:ahLst/>
                  <a:cxnLst/>
                  <a:rect l="l" t="t" r="r" b="b"/>
                  <a:pathLst>
                    <a:path w="18661" h="33571" extrusionOk="0">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2"/>
                <p:cNvSpPr/>
                <p:nvPr/>
              </p:nvSpPr>
              <p:spPr>
                <a:xfrm>
                  <a:off x="6676925" y="716775"/>
                  <a:ext cx="267225" cy="525400"/>
                </a:xfrm>
                <a:custGeom>
                  <a:avLst/>
                  <a:gdLst/>
                  <a:ahLst/>
                  <a:cxnLst/>
                  <a:rect l="l" t="t" r="r" b="b"/>
                  <a:pathLst>
                    <a:path w="10689" h="21016" extrusionOk="0">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2"/>
                <p:cNvSpPr/>
                <p:nvPr/>
              </p:nvSpPr>
              <p:spPr>
                <a:xfrm>
                  <a:off x="4083300" y="1303450"/>
                  <a:ext cx="32950" cy="82350"/>
                </a:xfrm>
                <a:custGeom>
                  <a:avLst/>
                  <a:gdLst/>
                  <a:ahLst/>
                  <a:cxnLst/>
                  <a:rect l="l" t="t" r="r" b="b"/>
                  <a:pathLst>
                    <a:path w="1318" h="3294" extrusionOk="0">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2"/>
                <p:cNvSpPr/>
                <p:nvPr/>
              </p:nvSpPr>
              <p:spPr>
                <a:xfrm>
                  <a:off x="4388100" y="891500"/>
                  <a:ext cx="224675" cy="653825"/>
                </a:xfrm>
                <a:custGeom>
                  <a:avLst/>
                  <a:gdLst/>
                  <a:ahLst/>
                  <a:cxnLst/>
                  <a:rect l="l" t="t" r="r" b="b"/>
                  <a:pathLst>
                    <a:path w="8987" h="26153" extrusionOk="0">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 name="Google Shape;1321;p42"/>
              <p:cNvGrpSpPr/>
              <p:nvPr/>
            </p:nvGrpSpPr>
            <p:grpSpPr>
              <a:xfrm flipH="1">
                <a:off x="17210" y="615712"/>
                <a:ext cx="9203002" cy="3880562"/>
                <a:chOff x="3419325" y="427425"/>
                <a:chExt cx="3632525" cy="1531700"/>
              </a:xfrm>
            </p:grpSpPr>
            <p:sp>
              <p:nvSpPr>
                <p:cNvPr id="1322" name="Google Shape;1322;p42"/>
                <p:cNvSpPr/>
                <p:nvPr/>
              </p:nvSpPr>
              <p:spPr>
                <a:xfrm>
                  <a:off x="3419325" y="427425"/>
                  <a:ext cx="3632525" cy="1531625"/>
                </a:xfrm>
                <a:custGeom>
                  <a:avLst/>
                  <a:gdLst/>
                  <a:ahLst/>
                  <a:cxnLst/>
                  <a:rect l="l" t="t" r="r" b="b"/>
                  <a:pathLst>
                    <a:path w="145301" h="61265" extrusionOk="0">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2"/>
                <p:cNvSpPr/>
                <p:nvPr/>
              </p:nvSpPr>
              <p:spPr>
                <a:xfrm>
                  <a:off x="3830725" y="1603250"/>
                  <a:ext cx="323825" cy="131525"/>
                </a:xfrm>
                <a:custGeom>
                  <a:avLst/>
                  <a:gdLst/>
                  <a:ahLst/>
                  <a:cxnLst/>
                  <a:rect l="l" t="t" r="r" b="b"/>
                  <a:pathLst>
                    <a:path w="12953" h="5261" extrusionOk="0">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2"/>
                <p:cNvSpPr/>
                <p:nvPr/>
              </p:nvSpPr>
              <p:spPr>
                <a:xfrm>
                  <a:off x="3777850" y="1098375"/>
                  <a:ext cx="289725" cy="219800"/>
                </a:xfrm>
                <a:custGeom>
                  <a:avLst/>
                  <a:gdLst/>
                  <a:ahLst/>
                  <a:cxnLst/>
                  <a:rect l="l" t="t" r="r" b="b"/>
                  <a:pathLst>
                    <a:path w="11589" h="8792" extrusionOk="0">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2"/>
                <p:cNvSpPr/>
                <p:nvPr/>
              </p:nvSpPr>
              <p:spPr>
                <a:xfrm>
                  <a:off x="4207800" y="755650"/>
                  <a:ext cx="94875" cy="239875"/>
                </a:xfrm>
                <a:custGeom>
                  <a:avLst/>
                  <a:gdLst/>
                  <a:ahLst/>
                  <a:cxnLst/>
                  <a:rect l="l" t="t" r="r" b="b"/>
                  <a:pathLst>
                    <a:path w="3795" h="9595" extrusionOk="0">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2"/>
                <p:cNvSpPr/>
                <p:nvPr/>
              </p:nvSpPr>
              <p:spPr>
                <a:xfrm>
                  <a:off x="4156275" y="756125"/>
                  <a:ext cx="128825" cy="211075"/>
                </a:xfrm>
                <a:custGeom>
                  <a:avLst/>
                  <a:gdLst/>
                  <a:ahLst/>
                  <a:cxnLst/>
                  <a:rect l="l" t="t" r="r" b="b"/>
                  <a:pathLst>
                    <a:path w="5153" h="8443" extrusionOk="0">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2"/>
                <p:cNvSpPr/>
                <p:nvPr/>
              </p:nvSpPr>
              <p:spPr>
                <a:xfrm>
                  <a:off x="4946175" y="935575"/>
                  <a:ext cx="1346675" cy="1023550"/>
                </a:xfrm>
                <a:custGeom>
                  <a:avLst/>
                  <a:gdLst/>
                  <a:ahLst/>
                  <a:cxnLst/>
                  <a:rect l="l" t="t" r="r" b="b"/>
                  <a:pathLst>
                    <a:path w="53867" h="40942" extrusionOk="0">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2"/>
                <p:cNvSpPr/>
                <p:nvPr/>
              </p:nvSpPr>
              <p:spPr>
                <a:xfrm>
                  <a:off x="6585325" y="1104550"/>
                  <a:ext cx="466525" cy="839275"/>
                </a:xfrm>
                <a:custGeom>
                  <a:avLst/>
                  <a:gdLst/>
                  <a:ahLst/>
                  <a:cxnLst/>
                  <a:rect l="l" t="t" r="r" b="b"/>
                  <a:pathLst>
                    <a:path w="18661" h="33571" extrusionOk="0">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2"/>
                <p:cNvSpPr/>
                <p:nvPr/>
              </p:nvSpPr>
              <p:spPr>
                <a:xfrm>
                  <a:off x="6676925" y="716775"/>
                  <a:ext cx="267225" cy="525400"/>
                </a:xfrm>
                <a:custGeom>
                  <a:avLst/>
                  <a:gdLst/>
                  <a:ahLst/>
                  <a:cxnLst/>
                  <a:rect l="l" t="t" r="r" b="b"/>
                  <a:pathLst>
                    <a:path w="10689" h="21016" extrusionOk="0">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2"/>
                <p:cNvSpPr/>
                <p:nvPr/>
              </p:nvSpPr>
              <p:spPr>
                <a:xfrm>
                  <a:off x="4083300" y="1303450"/>
                  <a:ext cx="32950" cy="82350"/>
                </a:xfrm>
                <a:custGeom>
                  <a:avLst/>
                  <a:gdLst/>
                  <a:ahLst/>
                  <a:cxnLst/>
                  <a:rect l="l" t="t" r="r" b="b"/>
                  <a:pathLst>
                    <a:path w="1318" h="3294" extrusionOk="0">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2"/>
                <p:cNvSpPr/>
                <p:nvPr/>
              </p:nvSpPr>
              <p:spPr>
                <a:xfrm>
                  <a:off x="4388100" y="891500"/>
                  <a:ext cx="224675" cy="653825"/>
                </a:xfrm>
                <a:custGeom>
                  <a:avLst/>
                  <a:gdLst/>
                  <a:ahLst/>
                  <a:cxnLst/>
                  <a:rect l="l" t="t" r="r" b="b"/>
                  <a:pathLst>
                    <a:path w="8987" h="26153" extrusionOk="0">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32" name="Google Shape;1332;p42">
            <a:hlinkClick r:id="rId6" action="ppaction://hlinksldjump"/>
          </p:cNvPr>
          <p:cNvSpPr txBox="1"/>
          <p:nvPr/>
        </p:nvSpPr>
        <p:spPr>
          <a:xfrm>
            <a:off x="1911550" y="2549500"/>
            <a:ext cx="1681800" cy="17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1" name="TextBox 60"/>
          <p:cNvSpPr txBox="1"/>
          <p:nvPr/>
        </p:nvSpPr>
        <p:spPr>
          <a:xfrm>
            <a:off x="381000" y="742950"/>
            <a:ext cx="8763000" cy="584775"/>
          </a:xfrm>
          <a:prstGeom prst="rect">
            <a:avLst/>
          </a:prstGeom>
          <a:noFill/>
        </p:spPr>
        <p:txBody>
          <a:bodyPr wrap="square" rtlCol="0">
            <a:spAutoFit/>
          </a:bodyPr>
          <a:lstStyle/>
          <a:p>
            <a:r>
              <a:rPr lang="en-US" sz="3200" b="1" i="1" dirty="0">
                <a:latin typeface="Times New Roman" pitchFamily="18" charset="0"/>
                <a:cs typeface="Times New Roman" pitchFamily="18" charset="0"/>
              </a:rPr>
              <a:t>Trải nghiệm kiểm soát cảm xúc trong tình huống</a:t>
            </a:r>
            <a:endParaRPr lang="en-US" sz="3200" dirty="0">
              <a:latin typeface="Times New Roman" pitchFamily="18" charset="0"/>
              <a:cs typeface="Times New Roman" pitchFamily="18" charset="0"/>
            </a:endParaRPr>
          </a:p>
        </p:txBody>
      </p:sp>
      <p:sp>
        <p:nvSpPr>
          <p:cNvPr id="62" name="TextBox 61"/>
          <p:cNvSpPr txBox="1"/>
          <p:nvPr/>
        </p:nvSpPr>
        <p:spPr>
          <a:xfrm>
            <a:off x="3505200" y="1581150"/>
            <a:ext cx="5029200" cy="1046440"/>
          </a:xfrm>
          <a:prstGeom prst="rect">
            <a:avLst/>
          </a:prstGeom>
          <a:noFill/>
        </p:spPr>
        <p:txBody>
          <a:bodyPr wrap="square" rtlCol="0">
            <a:spAutoFit/>
          </a:bodyPr>
          <a:lstStyle/>
          <a:p>
            <a:r>
              <a:rPr lang="en-US" sz="2400" dirty="0">
                <a:solidFill>
                  <a:srgbClr val="FFFF00"/>
                </a:solidFill>
                <a:latin typeface="Times New Roman" pitchFamily="18" charset="0"/>
                <a:cs typeface="Times New Roman" pitchFamily="18" charset="0"/>
              </a:rPr>
              <a:t>Em sẽ thực hiện kĩ thuật nào để giải toả cơn nóng giận của mình?</a:t>
            </a:r>
          </a:p>
          <a:p>
            <a:endParaRPr lang="en-US"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43"/>
          <p:cNvSpPr/>
          <p:nvPr/>
        </p:nvSpPr>
        <p:spPr>
          <a:xfrm rot="10800000">
            <a:off x="2764671" y="587151"/>
            <a:ext cx="5943601" cy="4360197"/>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3"/>
          <p:cNvSpPr txBox="1">
            <a:spLocks noGrp="1"/>
          </p:cNvSpPr>
          <p:nvPr>
            <p:ph type="body" idx="1"/>
          </p:nvPr>
        </p:nvSpPr>
        <p:spPr>
          <a:xfrm>
            <a:off x="3014778" y="1464633"/>
            <a:ext cx="5400306" cy="2680475"/>
          </a:xfrm>
          <a:prstGeom prst="rect">
            <a:avLst/>
          </a:prstGeom>
        </p:spPr>
        <p:txBody>
          <a:bodyPr spcFirstLastPara="1" wrap="square" lIns="91425" tIns="91425" rIns="91425" bIns="91425" anchor="ctr" anchorCtr="0">
            <a:noAutofit/>
          </a:bodyPr>
          <a:lstStyle/>
          <a:p>
            <a:pPr algn="l">
              <a:lnSpc>
                <a:spcPct val="150000"/>
              </a:lnSpc>
            </a:pPr>
            <a:r>
              <a:rPr lang="en-US" sz="2000" b="1" dirty="0">
                <a:solidFill>
                  <a:srgbClr val="FFFF00"/>
                </a:solidFill>
                <a:latin typeface="Times New Roman" pitchFamily="18" charset="0"/>
                <a:cs typeface="Times New Roman" pitchFamily="18" charset="0"/>
              </a:rPr>
              <a:t>Kiểm soát nóng giận là một kĩ năng quan trọng với mỗi cá nhân. </a:t>
            </a:r>
          </a:p>
          <a:p>
            <a:pPr algn="l">
              <a:lnSpc>
                <a:spcPct val="150000"/>
              </a:lnSpc>
            </a:pPr>
            <a:r>
              <a:rPr lang="en-US" sz="2000" b="1" dirty="0">
                <a:solidFill>
                  <a:srgbClr val="FFFF00"/>
                </a:solidFill>
                <a:latin typeface="Times New Roman" pitchFamily="18" charset="0"/>
                <a:cs typeface="Times New Roman" pitchFamily="18" charset="0"/>
              </a:rPr>
              <a:t>Nóng giận làm gia tăng nhịp tim, huyết áp, không tốt cho bộ não và còn làm ảnh hưởng đến các mỗi quan hệ xã hội. </a:t>
            </a:r>
          </a:p>
          <a:p>
            <a:pPr algn="l">
              <a:lnSpc>
                <a:spcPct val="150000"/>
              </a:lnSpc>
            </a:pPr>
            <a:r>
              <a:rPr lang="en-US" sz="2000" b="1" dirty="0">
                <a:solidFill>
                  <a:srgbClr val="FFFF00"/>
                </a:solidFill>
                <a:latin typeface="Times New Roman" pitchFamily="18" charset="0"/>
                <a:cs typeface="Times New Roman" pitchFamily="18" charset="0"/>
              </a:rPr>
              <a:t>Để kiểm soát nóng giận, chúng ta có </a:t>
            </a:r>
            <a:r>
              <a:rPr lang="en-US" sz="2000" b="1" dirty="0" err="1">
                <a:solidFill>
                  <a:srgbClr val="FFFF00"/>
                </a:solidFill>
                <a:latin typeface="Times New Roman" pitchFamily="18" charset="0"/>
                <a:cs typeface="Times New Roman" pitchFamily="18" charset="0"/>
              </a:rPr>
              <a:t>thể</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điều</a:t>
            </a:r>
            <a:r>
              <a:rPr lang="en-US" sz="2000" b="1" dirty="0">
                <a:solidFill>
                  <a:srgbClr val="FFFF00"/>
                </a:solidFill>
                <a:latin typeface="Times New Roman" pitchFamily="18" charset="0"/>
                <a:cs typeface="Times New Roman" pitchFamily="18" charset="0"/>
              </a:rPr>
              <a:t> hoà hơi thở, nghĩ về điều tốt đẹp của đối phương hoặc tránh đi </a:t>
            </a:r>
            <a:r>
              <a:rPr lang="en-US" sz="2000" b="1" dirty="0" err="1">
                <a:solidFill>
                  <a:srgbClr val="FFFF00"/>
                </a:solidFill>
                <a:latin typeface="Times New Roman" pitchFamily="18" charset="0"/>
                <a:cs typeface="Times New Roman" pitchFamily="18" charset="0"/>
              </a:rPr>
              <a:t>chỗ</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khác</a:t>
            </a:r>
            <a:r>
              <a:rPr lang="en-US" sz="2000" b="1" dirty="0">
                <a:solidFill>
                  <a:srgbClr val="FFFF00"/>
                </a:solidFill>
                <a:latin typeface="Times New Roman" pitchFamily="18" charset="0"/>
                <a:cs typeface="Times New Roman" pitchFamily="18" charset="0"/>
              </a:rPr>
              <a:t>, ...</a:t>
            </a:r>
          </a:p>
        </p:txBody>
      </p:sp>
      <p:grpSp>
        <p:nvGrpSpPr>
          <p:cNvPr id="1340" name="Google Shape;1340;p43"/>
          <p:cNvGrpSpPr/>
          <p:nvPr/>
        </p:nvGrpSpPr>
        <p:grpSpPr>
          <a:xfrm>
            <a:off x="1402167" y="587151"/>
            <a:ext cx="1140806" cy="1080215"/>
            <a:chOff x="3963749" y="540574"/>
            <a:chExt cx="1216471" cy="1151860"/>
          </a:xfrm>
        </p:grpSpPr>
        <p:sp>
          <p:nvSpPr>
            <p:cNvPr id="1341" name="Google Shape;1341;p43"/>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3"/>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3" name="Google Shape;1343;p43"/>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43"/>
          <p:cNvGrpSpPr/>
          <p:nvPr/>
        </p:nvGrpSpPr>
        <p:grpSpPr>
          <a:xfrm>
            <a:off x="153671" y="90047"/>
            <a:ext cx="493797" cy="446228"/>
            <a:chOff x="2679436" y="3270400"/>
            <a:chExt cx="752625" cy="689795"/>
          </a:xfrm>
        </p:grpSpPr>
        <p:sp>
          <p:nvSpPr>
            <p:cNvPr id="1345" name="Google Shape;1345;p43"/>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3"/>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3"/>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3"/>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9" name="Google Shape;1349;p43">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350" name="Google Shape;1350;p43"/>
          <p:cNvSpPr/>
          <p:nvPr/>
        </p:nvSpPr>
        <p:spPr>
          <a:xfrm>
            <a:off x="0" y="3257550"/>
            <a:ext cx="2278696" cy="1788751"/>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3"/>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3">
            <a:hlinkClick r:id="rId4" action="ppaction://hlinksldjump"/>
          </p:cNvPr>
          <p:cNvSpPr txBox="1"/>
          <p:nvPr/>
        </p:nvSpPr>
        <p:spPr>
          <a:xfrm>
            <a:off x="7466788" y="126575"/>
            <a:ext cx="13908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Next</a:t>
            </a:r>
            <a:endParaRPr>
              <a:solidFill>
                <a:srgbClr val="FFFFFF"/>
              </a:solidFill>
              <a:latin typeface="Nunito"/>
              <a:ea typeface="Nunito"/>
              <a:cs typeface="Nunito"/>
              <a:sym typeface="Nunito"/>
            </a:endParaRPr>
          </a:p>
        </p:txBody>
      </p:sp>
      <p:grpSp>
        <p:nvGrpSpPr>
          <p:cNvPr id="1353" name="Google Shape;1353;p43"/>
          <p:cNvGrpSpPr/>
          <p:nvPr/>
        </p:nvGrpSpPr>
        <p:grpSpPr>
          <a:xfrm flipH="1">
            <a:off x="0" y="3714750"/>
            <a:ext cx="2764672" cy="1251598"/>
            <a:chOff x="4918522" y="3004287"/>
            <a:chExt cx="2764672" cy="1251598"/>
          </a:xfrm>
        </p:grpSpPr>
        <p:sp>
          <p:nvSpPr>
            <p:cNvPr id="1354" name="Google Shape;1354;p43"/>
            <p:cNvSpPr/>
            <p:nvPr/>
          </p:nvSpPr>
          <p:spPr>
            <a:xfrm flipH="1">
              <a:off x="5336045" y="4067735"/>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43"/>
            <p:cNvGrpSpPr/>
            <p:nvPr/>
          </p:nvGrpSpPr>
          <p:grpSpPr>
            <a:xfrm flipH="1">
              <a:off x="4918522" y="3004287"/>
              <a:ext cx="2725009" cy="1164169"/>
              <a:chOff x="17210" y="615712"/>
              <a:chExt cx="9203002" cy="3880562"/>
            </a:xfrm>
          </p:grpSpPr>
          <p:grpSp>
            <p:nvGrpSpPr>
              <p:cNvPr id="1356" name="Google Shape;1356;p43"/>
              <p:cNvGrpSpPr/>
              <p:nvPr/>
            </p:nvGrpSpPr>
            <p:grpSpPr>
              <a:xfrm flipH="1">
                <a:off x="17210" y="615712"/>
                <a:ext cx="9203002" cy="3880562"/>
                <a:chOff x="3419325" y="427425"/>
                <a:chExt cx="3632525" cy="1531700"/>
              </a:xfrm>
            </p:grpSpPr>
            <p:sp>
              <p:nvSpPr>
                <p:cNvPr id="1357" name="Google Shape;1357;p43"/>
                <p:cNvSpPr/>
                <p:nvPr/>
              </p:nvSpPr>
              <p:spPr>
                <a:xfrm>
                  <a:off x="3419325" y="427425"/>
                  <a:ext cx="3632525" cy="1531625"/>
                </a:xfrm>
                <a:custGeom>
                  <a:avLst/>
                  <a:gdLst/>
                  <a:ahLst/>
                  <a:cxnLst/>
                  <a:rect l="l" t="t" r="r" b="b"/>
                  <a:pathLst>
                    <a:path w="145301" h="61265" extrusionOk="0">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3830725" y="1603250"/>
                  <a:ext cx="323825" cy="131525"/>
                </a:xfrm>
                <a:custGeom>
                  <a:avLst/>
                  <a:gdLst/>
                  <a:ahLst/>
                  <a:cxnLst/>
                  <a:rect l="l" t="t" r="r" b="b"/>
                  <a:pathLst>
                    <a:path w="12953" h="5261" extrusionOk="0">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3"/>
                <p:cNvSpPr/>
                <p:nvPr/>
              </p:nvSpPr>
              <p:spPr>
                <a:xfrm>
                  <a:off x="3777850" y="1098375"/>
                  <a:ext cx="289725" cy="219800"/>
                </a:xfrm>
                <a:custGeom>
                  <a:avLst/>
                  <a:gdLst/>
                  <a:ahLst/>
                  <a:cxnLst/>
                  <a:rect l="l" t="t" r="r" b="b"/>
                  <a:pathLst>
                    <a:path w="11589" h="8792" extrusionOk="0">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3"/>
                <p:cNvSpPr/>
                <p:nvPr/>
              </p:nvSpPr>
              <p:spPr>
                <a:xfrm>
                  <a:off x="4207800" y="755650"/>
                  <a:ext cx="94875" cy="239875"/>
                </a:xfrm>
                <a:custGeom>
                  <a:avLst/>
                  <a:gdLst/>
                  <a:ahLst/>
                  <a:cxnLst/>
                  <a:rect l="l" t="t" r="r" b="b"/>
                  <a:pathLst>
                    <a:path w="3795" h="9595" extrusionOk="0">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4156275" y="756125"/>
                  <a:ext cx="128825" cy="211075"/>
                </a:xfrm>
                <a:custGeom>
                  <a:avLst/>
                  <a:gdLst/>
                  <a:ahLst/>
                  <a:cxnLst/>
                  <a:rect l="l" t="t" r="r" b="b"/>
                  <a:pathLst>
                    <a:path w="5153" h="8443" extrusionOk="0">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4946175" y="935575"/>
                  <a:ext cx="1346675" cy="1023550"/>
                </a:xfrm>
                <a:custGeom>
                  <a:avLst/>
                  <a:gdLst/>
                  <a:ahLst/>
                  <a:cxnLst/>
                  <a:rect l="l" t="t" r="r" b="b"/>
                  <a:pathLst>
                    <a:path w="53867" h="40942" extrusionOk="0">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6585325" y="1104550"/>
                  <a:ext cx="466525" cy="839275"/>
                </a:xfrm>
                <a:custGeom>
                  <a:avLst/>
                  <a:gdLst/>
                  <a:ahLst/>
                  <a:cxnLst/>
                  <a:rect l="l" t="t" r="r" b="b"/>
                  <a:pathLst>
                    <a:path w="18661" h="33571" extrusionOk="0">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3"/>
                <p:cNvSpPr/>
                <p:nvPr/>
              </p:nvSpPr>
              <p:spPr>
                <a:xfrm>
                  <a:off x="6676925" y="716775"/>
                  <a:ext cx="267225" cy="525400"/>
                </a:xfrm>
                <a:custGeom>
                  <a:avLst/>
                  <a:gdLst/>
                  <a:ahLst/>
                  <a:cxnLst/>
                  <a:rect l="l" t="t" r="r" b="b"/>
                  <a:pathLst>
                    <a:path w="10689" h="21016" extrusionOk="0">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3"/>
                <p:cNvSpPr/>
                <p:nvPr/>
              </p:nvSpPr>
              <p:spPr>
                <a:xfrm>
                  <a:off x="4083300" y="1303450"/>
                  <a:ext cx="32950" cy="82350"/>
                </a:xfrm>
                <a:custGeom>
                  <a:avLst/>
                  <a:gdLst/>
                  <a:ahLst/>
                  <a:cxnLst/>
                  <a:rect l="l" t="t" r="r" b="b"/>
                  <a:pathLst>
                    <a:path w="1318" h="3294" extrusionOk="0">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3"/>
                <p:cNvSpPr/>
                <p:nvPr/>
              </p:nvSpPr>
              <p:spPr>
                <a:xfrm>
                  <a:off x="4388100" y="891500"/>
                  <a:ext cx="224675" cy="653825"/>
                </a:xfrm>
                <a:custGeom>
                  <a:avLst/>
                  <a:gdLst/>
                  <a:ahLst/>
                  <a:cxnLst/>
                  <a:rect l="l" t="t" r="r" b="b"/>
                  <a:pathLst>
                    <a:path w="8987" h="26153" extrusionOk="0">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43"/>
              <p:cNvGrpSpPr/>
              <p:nvPr/>
            </p:nvGrpSpPr>
            <p:grpSpPr>
              <a:xfrm flipH="1">
                <a:off x="17210" y="615712"/>
                <a:ext cx="9203002" cy="3880562"/>
                <a:chOff x="3419325" y="427425"/>
                <a:chExt cx="3632525" cy="1531700"/>
              </a:xfrm>
            </p:grpSpPr>
            <p:sp>
              <p:nvSpPr>
                <p:cNvPr id="1368" name="Google Shape;1368;p43"/>
                <p:cNvSpPr/>
                <p:nvPr/>
              </p:nvSpPr>
              <p:spPr>
                <a:xfrm>
                  <a:off x="3419325" y="427425"/>
                  <a:ext cx="3632525" cy="1531625"/>
                </a:xfrm>
                <a:custGeom>
                  <a:avLst/>
                  <a:gdLst/>
                  <a:ahLst/>
                  <a:cxnLst/>
                  <a:rect l="l" t="t" r="r" b="b"/>
                  <a:pathLst>
                    <a:path w="145301" h="61265" extrusionOk="0">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3"/>
                <p:cNvSpPr/>
                <p:nvPr/>
              </p:nvSpPr>
              <p:spPr>
                <a:xfrm>
                  <a:off x="3830725" y="1603250"/>
                  <a:ext cx="323825" cy="131525"/>
                </a:xfrm>
                <a:custGeom>
                  <a:avLst/>
                  <a:gdLst/>
                  <a:ahLst/>
                  <a:cxnLst/>
                  <a:rect l="l" t="t" r="r" b="b"/>
                  <a:pathLst>
                    <a:path w="12953" h="5261" extrusionOk="0">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3777850" y="1098375"/>
                  <a:ext cx="289725" cy="219800"/>
                </a:xfrm>
                <a:custGeom>
                  <a:avLst/>
                  <a:gdLst/>
                  <a:ahLst/>
                  <a:cxnLst/>
                  <a:rect l="l" t="t" r="r" b="b"/>
                  <a:pathLst>
                    <a:path w="11589" h="8792" extrusionOk="0">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4207800" y="755650"/>
                  <a:ext cx="94875" cy="239875"/>
                </a:xfrm>
                <a:custGeom>
                  <a:avLst/>
                  <a:gdLst/>
                  <a:ahLst/>
                  <a:cxnLst/>
                  <a:rect l="l" t="t" r="r" b="b"/>
                  <a:pathLst>
                    <a:path w="3795" h="9595" extrusionOk="0">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4156275" y="756125"/>
                  <a:ext cx="128825" cy="211075"/>
                </a:xfrm>
                <a:custGeom>
                  <a:avLst/>
                  <a:gdLst/>
                  <a:ahLst/>
                  <a:cxnLst/>
                  <a:rect l="l" t="t" r="r" b="b"/>
                  <a:pathLst>
                    <a:path w="5153" h="8443" extrusionOk="0">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3"/>
                <p:cNvSpPr/>
                <p:nvPr/>
              </p:nvSpPr>
              <p:spPr>
                <a:xfrm>
                  <a:off x="4946175" y="935575"/>
                  <a:ext cx="1346675" cy="1023550"/>
                </a:xfrm>
                <a:custGeom>
                  <a:avLst/>
                  <a:gdLst/>
                  <a:ahLst/>
                  <a:cxnLst/>
                  <a:rect l="l" t="t" r="r" b="b"/>
                  <a:pathLst>
                    <a:path w="53867" h="40942" extrusionOk="0">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3"/>
                <p:cNvSpPr/>
                <p:nvPr/>
              </p:nvSpPr>
              <p:spPr>
                <a:xfrm>
                  <a:off x="6585325" y="1104550"/>
                  <a:ext cx="466525" cy="839275"/>
                </a:xfrm>
                <a:custGeom>
                  <a:avLst/>
                  <a:gdLst/>
                  <a:ahLst/>
                  <a:cxnLst/>
                  <a:rect l="l" t="t" r="r" b="b"/>
                  <a:pathLst>
                    <a:path w="18661" h="33571" extrusionOk="0">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6676925" y="716775"/>
                  <a:ext cx="267225" cy="525400"/>
                </a:xfrm>
                <a:custGeom>
                  <a:avLst/>
                  <a:gdLst/>
                  <a:ahLst/>
                  <a:cxnLst/>
                  <a:rect l="l" t="t" r="r" b="b"/>
                  <a:pathLst>
                    <a:path w="10689" h="21016" extrusionOk="0">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4083300" y="1303450"/>
                  <a:ext cx="32950" cy="82350"/>
                </a:xfrm>
                <a:custGeom>
                  <a:avLst/>
                  <a:gdLst/>
                  <a:ahLst/>
                  <a:cxnLst/>
                  <a:rect l="l" t="t" r="r" b="b"/>
                  <a:pathLst>
                    <a:path w="1318" h="3294" extrusionOk="0">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388100" y="891500"/>
                  <a:ext cx="224675" cy="653825"/>
                </a:xfrm>
                <a:custGeom>
                  <a:avLst/>
                  <a:gdLst/>
                  <a:ahLst/>
                  <a:cxnLst/>
                  <a:rect l="l" t="t" r="r" b="b"/>
                  <a:pathLst>
                    <a:path w="8987" h="26153" extrusionOk="0">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40"/>
                                        </p:tgtEl>
                                        <p:attrNameLst>
                                          <p:attrName>style.visibility</p:attrName>
                                        </p:attrNameLst>
                                      </p:cBhvr>
                                      <p:to>
                                        <p:strVal val="visible"/>
                                      </p:to>
                                    </p:set>
                                    <p:anim calcmode="lin" valueType="num">
                                      <p:cBhvr additive="base">
                                        <p:cTn id="7" dur="500"/>
                                        <p:tgtEl>
                                          <p:spTgt spid="1340"/>
                                        </p:tgtEl>
                                        <p:attrNameLst>
                                          <p:attrName>ppt_w</p:attrName>
                                        </p:attrNameLst>
                                      </p:cBhvr>
                                      <p:tavLst>
                                        <p:tav tm="0">
                                          <p:val>
                                            <p:strVal val="0"/>
                                          </p:val>
                                        </p:tav>
                                        <p:tav tm="100000">
                                          <p:val>
                                            <p:strVal val="#ppt_w"/>
                                          </p:val>
                                        </p:tav>
                                      </p:tavLst>
                                    </p:anim>
                                    <p:anim calcmode="lin" valueType="num">
                                      <p:cBhvr additive="base">
                                        <p:cTn id="8" dur="500"/>
                                        <p:tgtEl>
                                          <p:spTgt spid="13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1051</Words>
  <Application>Microsoft Office PowerPoint</Application>
  <PresentationFormat>On-screen Show (16:9)</PresentationFormat>
  <Paragraphs>115</Paragraphs>
  <Slides>22</Slides>
  <Notes>21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Nanum Pen Script</vt:lpstr>
      <vt:lpstr>Arial</vt:lpstr>
      <vt:lpstr>Nunito</vt:lpstr>
      <vt:lpstr>Times New Roman</vt:lpstr>
      <vt:lpstr>Wingdings</vt:lpstr>
      <vt:lpstr>World Environment Day by Slidesgo</vt:lpstr>
      <vt:lpstr>1_World Environment Day by Slidesgo</vt:lpstr>
      <vt:lpstr>2_World Environment Day by Slidesgo</vt:lpstr>
      <vt:lpstr>Hoạt động trải nghiệm,  hướng nghiệp 6</vt:lpstr>
      <vt:lpstr> Chủ đề 2 – Tiết 2 </vt:lpstr>
      <vt:lpstr>PowerPoint Presentation</vt:lpstr>
      <vt:lpstr>Thực hành  điều hòa hơi thở</vt:lpstr>
      <vt:lpstr>Giải thích vì sao việc làm này lại giảm được cơn nóng giận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Spix’s Macaw</vt:lpstr>
      <vt:lpstr>PowerPoint Presentation</vt:lpstr>
      <vt:lpstr>PowerPoint Presentation</vt:lpstr>
      <vt:lpstr>PowerPoint Presentation</vt:lpstr>
      <vt:lpstr>PowerPoint Presentation</vt:lpstr>
      <vt:lpstr>Toucan </vt:lpstr>
      <vt:lpstr>Toucan</vt:lpstr>
      <vt:lpstr>Well Done!</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MA Nguyen Manh Anh</cp:lastModifiedBy>
  <cp:revision>23</cp:revision>
  <dcterms:modified xsi:type="dcterms:W3CDTF">2021-10-13T11:52:51Z</dcterms:modified>
</cp:coreProperties>
</file>