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606" r:id="rId3"/>
    <p:sldMasterId id="2147489277" r:id="rId4"/>
    <p:sldMasterId id="2147489289" r:id="rId5"/>
    <p:sldMasterId id="2147489301" r:id="rId6"/>
  </p:sldMasterIdLst>
  <p:notesMasterIdLst>
    <p:notesMasterId r:id="rId15"/>
  </p:notesMasterIdLst>
  <p:sldIdLst>
    <p:sldId id="398" r:id="rId7"/>
    <p:sldId id="410" r:id="rId8"/>
    <p:sldId id="446" r:id="rId9"/>
    <p:sldId id="450" r:id="rId10"/>
    <p:sldId id="445" r:id="rId11"/>
    <p:sldId id="444" r:id="rId12"/>
    <p:sldId id="453" r:id="rId13"/>
    <p:sldId id="4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9" d="100"/>
          <a:sy n="59" d="100"/>
        </p:scale>
        <p:origin x="78" y="12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54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4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43448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28966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498737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257024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253776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4923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5770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192473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40428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7938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71894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71272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rgbClr val="FF0000"/>
                </a:solidFill>
                <a:effectLst>
                  <a:outerShdw blurRad="38100" dist="38100" dir="2700000" algn="tl">
                    <a:srgbClr val="000000">
                      <a:alpha val="43137"/>
                    </a:srgb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1">
                <a:solidFill>
                  <a:schemeClr val="tx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Date Placeholder 3"/>
          <p:cNvSpPr>
            <a:spLocks noGrp="1"/>
          </p:cNvSpPr>
          <p:nvPr>
            <p:ph type="dt" sz="half" idx="2"/>
          </p:nvPr>
        </p:nvSpPr>
        <p:spPr>
          <a:xfrm>
            <a:off x="609600" y="6096586"/>
            <a:ext cx="2844800" cy="365125"/>
          </a:xfrm>
          <a:prstGeom prst="rect">
            <a:avLst/>
          </a:prstGeom>
        </p:spPr>
        <p:txBody>
          <a:bodyPr vert="horz" lIns="91440" tIns="45720" rIns="91440" bIns="45720" rtlCol="0" anchor="ctr"/>
          <a:lstStyle>
            <a:lvl1pPr algn="l">
              <a:defRPr sz="1800" b="1">
                <a:solidFill>
                  <a:schemeClr val="tx1"/>
                </a:solidFill>
              </a:defRPr>
            </a:lvl1pPr>
          </a:lstStyle>
          <a:p>
            <a:fld id="{2DA5DD5A-A1A3-4EE1-A507-ED971F42ADA9}" type="datetime1">
              <a:rPr lang="en-US" smtClean="0">
                <a:solidFill>
                  <a:prstClr val="black"/>
                </a:solidFill>
              </a:rPr>
              <a:pPr/>
              <a:t>10/13/2021</a:t>
            </a:fld>
            <a:endParaRPr lang="en-US">
              <a:solidFill>
                <a:prstClr val="black"/>
              </a:solidFill>
            </a:endParaRPr>
          </a:p>
        </p:txBody>
      </p:sp>
      <p:sp>
        <p:nvSpPr>
          <p:cNvPr id="11" name="Slide Number Placeholder 5"/>
          <p:cNvSpPr>
            <a:spLocks noGrp="1"/>
          </p:cNvSpPr>
          <p:nvPr>
            <p:ph type="sldNum" sz="quarter" idx="4"/>
          </p:nvPr>
        </p:nvSpPr>
        <p:spPr>
          <a:xfrm>
            <a:off x="8737600" y="6096586"/>
            <a:ext cx="2844800" cy="365125"/>
          </a:xfrm>
          <a:prstGeom prst="rect">
            <a:avLst/>
          </a:prstGeom>
        </p:spPr>
        <p:txBody>
          <a:bodyPr vert="horz" lIns="91440" tIns="45720" rIns="91440" bIns="45720" rtlCol="0" anchor="ctr"/>
          <a:lstStyle>
            <a:lvl1pPr algn="r">
              <a:defRPr sz="1800" b="1">
                <a:solidFill>
                  <a:schemeClr val="tx1"/>
                </a:solidFill>
              </a:defRPr>
            </a:lvl1pPr>
          </a:lstStyle>
          <a:p>
            <a:fld id="{1F8F63E4-CDDB-4C76-AF5C-6B63B744D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020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092000"/>
            <a:ext cx="2844800" cy="365125"/>
          </a:xfrm>
          <a:prstGeom prst="rect">
            <a:avLst/>
          </a:prstGeom>
        </p:spPr>
        <p:txBody>
          <a:bodyPr/>
          <a:lstStyle>
            <a:lvl1pPr>
              <a:defRPr>
                <a:effectLst/>
              </a:defRPr>
            </a:lvl1pPr>
          </a:lstStyle>
          <a:p>
            <a:fld id="{36978C48-C81A-4687-AD9A-E7EECE04D26F}" type="datetime1">
              <a:rPr lang="en-US" smtClean="0">
                <a:solidFill>
                  <a:prstClr val="black"/>
                </a:solidFill>
              </a:rPr>
              <a:pPr/>
              <a:t>10/13/2021</a:t>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lvl1pPr>
              <a:defRPr>
                <a:effectLst/>
              </a:defRPr>
            </a:lvl1p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396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111876"/>
            <a:ext cx="2844800" cy="365125"/>
          </a:xfrm>
          <a:prstGeom prst="rect">
            <a:avLst/>
          </a:prstGeom>
        </p:spPr>
        <p:txBody>
          <a:bodyPr/>
          <a:lstStyle/>
          <a:p>
            <a:fld id="{BC552BC1-08EF-4A18-B554-61102F99265C}" type="datetime1">
              <a:rPr lang="en-US" smtClean="0">
                <a:solidFill>
                  <a:prstClr val="black"/>
                </a:solidFill>
              </a:rPr>
              <a:pPr/>
              <a:t>10/13/2021</a:t>
            </a:fld>
            <a:endParaRPr lang="en-US">
              <a:solidFill>
                <a:prstClr val="black"/>
              </a:solidFill>
            </a:endParaRPr>
          </a:p>
        </p:txBody>
      </p:sp>
      <p:sp>
        <p:nvSpPr>
          <p:cNvPr id="6" name="Slide Number Placeholder 5"/>
          <p:cNvSpPr>
            <a:spLocks noGrp="1"/>
          </p:cNvSpPr>
          <p:nvPr>
            <p:ph type="sldNum" sz="quarter" idx="12"/>
          </p:nvPr>
        </p:nvSpPr>
        <p:spPr>
          <a:xfrm>
            <a:off x="8737600" y="6111876"/>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0787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4A0AF484-F3E7-4529-9B68-8DDE19531B8D}" type="datetime1">
              <a:rPr lang="en-US" smtClean="0">
                <a:solidFill>
                  <a:prstClr val="black"/>
                </a:solidFill>
              </a:rPr>
              <a:pPr/>
              <a:t>10/13/2021</a:t>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7891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099313"/>
            <a:ext cx="2844800" cy="365125"/>
          </a:xfrm>
          <a:prstGeom prst="rect">
            <a:avLst/>
          </a:prstGeom>
        </p:spPr>
        <p:txBody>
          <a:bodyPr/>
          <a:lstStyle/>
          <a:p>
            <a:fld id="{DA03EF17-F64D-4524-88AB-3648EB2CFAA5}" type="datetime1">
              <a:rPr lang="en-US" smtClean="0">
                <a:solidFill>
                  <a:prstClr val="black"/>
                </a:solidFill>
              </a:rPr>
              <a:pPr/>
              <a:t>10/13/2021</a:t>
            </a:fld>
            <a:endParaRPr lang="en-US">
              <a:solidFill>
                <a:prstClr val="black"/>
              </a:solidFill>
            </a:endParaRPr>
          </a:p>
        </p:txBody>
      </p:sp>
      <p:sp>
        <p:nvSpPr>
          <p:cNvPr id="9" name="Slide Number Placeholder 8"/>
          <p:cNvSpPr>
            <a:spLocks noGrp="1"/>
          </p:cNvSpPr>
          <p:nvPr>
            <p:ph type="sldNum" sz="quarter" idx="12"/>
          </p:nvPr>
        </p:nvSpPr>
        <p:spPr>
          <a:xfrm>
            <a:off x="8737600" y="6099313"/>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3184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092000"/>
            <a:ext cx="2844800" cy="365125"/>
          </a:xfrm>
          <a:prstGeom prst="rect">
            <a:avLst/>
          </a:prstGeom>
        </p:spPr>
        <p:txBody>
          <a:bodyPr/>
          <a:lstStyle/>
          <a:p>
            <a:fld id="{BE5635D4-11FC-4317-B494-8D5EC687C331}" type="datetime1">
              <a:rPr lang="en-US" smtClean="0">
                <a:solidFill>
                  <a:prstClr val="black"/>
                </a:solidFill>
              </a:rPr>
              <a:pPr/>
              <a:t>10/13/2021</a:t>
            </a:fld>
            <a:endParaRPr lang="en-US">
              <a:solidFill>
                <a:prstClr val="black"/>
              </a:solidFill>
            </a:endParaRPr>
          </a:p>
        </p:txBody>
      </p:sp>
      <p:sp>
        <p:nvSpPr>
          <p:cNvPr id="5" name="Slide Number Placeholder 4"/>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3488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105252"/>
            <a:ext cx="2844800" cy="365125"/>
          </a:xfrm>
          <a:prstGeom prst="rect">
            <a:avLst/>
          </a:prstGeom>
        </p:spPr>
        <p:txBody>
          <a:bodyPr/>
          <a:lstStyle/>
          <a:p>
            <a:fld id="{D3DB9CB0-42C1-4BC9-8DEE-E84931DE98A2}" type="datetime1">
              <a:rPr lang="en-US" smtClean="0">
                <a:solidFill>
                  <a:prstClr val="black"/>
                </a:solidFill>
              </a:rPr>
              <a:pPr/>
              <a:t>10/13/2021</a:t>
            </a:fld>
            <a:endParaRPr lang="en-US">
              <a:solidFill>
                <a:prstClr val="black"/>
              </a:solidFill>
            </a:endParaRPr>
          </a:p>
        </p:txBody>
      </p:sp>
      <p:sp>
        <p:nvSpPr>
          <p:cNvPr id="4" name="Slide Number Placeholder 3"/>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3638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7467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05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C72C2540-8506-443B-9B77-E3E43741E3EC}" type="datetime1">
              <a:rPr lang="en-US" smtClean="0">
                <a:solidFill>
                  <a:prstClr val="black"/>
                </a:solidFill>
              </a:rPr>
              <a:pPr/>
              <a:t>10/13/2021</a:t>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5504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105252"/>
            <a:ext cx="2844800" cy="365125"/>
          </a:xfrm>
          <a:prstGeom prst="rect">
            <a:avLst/>
          </a:prstGeom>
        </p:spPr>
        <p:txBody>
          <a:bodyPr/>
          <a:lstStyle/>
          <a:p>
            <a:fld id="{172F8C7C-D856-4A13-B4E4-A3A143652289}" type="datetime1">
              <a:rPr lang="en-US" smtClean="0">
                <a:solidFill>
                  <a:prstClr val="black"/>
                </a:solidFill>
              </a:rPr>
              <a:pPr/>
              <a:t>10/13/2021</a:t>
            </a:fld>
            <a:endParaRPr lang="en-US">
              <a:solidFill>
                <a:prstClr val="black"/>
              </a:solidFill>
            </a:endParaRPr>
          </a:p>
        </p:txBody>
      </p:sp>
      <p:sp>
        <p:nvSpPr>
          <p:cNvPr id="7" name="Slide Number Placeholder 6"/>
          <p:cNvSpPr>
            <a:spLocks noGrp="1"/>
          </p:cNvSpPr>
          <p:nvPr>
            <p:ph type="sldNum" sz="quarter" idx="12"/>
          </p:nvPr>
        </p:nvSpPr>
        <p:spPr>
          <a:xfrm>
            <a:off x="8737600" y="6105252"/>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1125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092000"/>
            <a:ext cx="2844800" cy="365125"/>
          </a:xfrm>
          <a:prstGeom prst="rect">
            <a:avLst/>
          </a:prstGeom>
        </p:spPr>
        <p:txBody>
          <a:bodyPr/>
          <a:lstStyle/>
          <a:p>
            <a:fld id="{5D7FCAD8-E36A-4EAA-87F8-7D8EBDE03EBB}" type="datetime1">
              <a:rPr lang="en-US" smtClean="0">
                <a:solidFill>
                  <a:prstClr val="black"/>
                </a:solidFill>
              </a:rPr>
              <a:pPr/>
              <a:t>10/13/2021</a:t>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760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092000"/>
            <a:ext cx="2844800" cy="365125"/>
          </a:xfrm>
          <a:prstGeom prst="rect">
            <a:avLst/>
          </a:prstGeom>
        </p:spPr>
        <p:txBody>
          <a:bodyPr/>
          <a:lstStyle/>
          <a:p>
            <a:fld id="{8DF932BA-61DE-4EA4-9D9E-7A8CDC8F9D8E}" type="datetime1">
              <a:rPr lang="en-US" smtClean="0">
                <a:solidFill>
                  <a:prstClr val="black"/>
                </a:solidFill>
              </a:rPr>
              <a:pPr/>
              <a:t>10/13/2021</a:t>
            </a:fld>
            <a:endParaRPr lang="en-US">
              <a:solidFill>
                <a:prstClr val="black"/>
              </a:solidFill>
            </a:endParaRPr>
          </a:p>
        </p:txBody>
      </p:sp>
      <p:sp>
        <p:nvSpPr>
          <p:cNvPr id="6" name="Slide Number Placeholder 5"/>
          <p:cNvSpPr>
            <a:spLocks noGrp="1"/>
          </p:cNvSpPr>
          <p:nvPr>
            <p:ph type="sldNum" sz="quarter" idx="12"/>
          </p:nvPr>
        </p:nvSpPr>
        <p:spPr>
          <a:xfrm>
            <a:off x="8737600" y="6092000"/>
            <a:ext cx="2844800" cy="365125"/>
          </a:xfrm>
          <a:prstGeom prst="rect">
            <a:avLst/>
          </a:prstGeom>
        </p:spPr>
        <p:txBody>
          <a:bodyPr/>
          <a:lstStyle/>
          <a:p>
            <a:fld id="{0DD89758-C41A-4CEB-B421-EB436C16C0B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393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5FB49D-F844-4A7E-BC76-4883FE249C2A}" type="datetimeFigureOut">
              <a:rPr lang="zh-CN" altLang="en-US"/>
              <a:pPr>
                <a:defRPr/>
              </a:pPr>
              <a:t>2021/10/13</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4E7123-D82E-4281-B24A-836DB653E794}" type="slidenum">
              <a:rPr lang="zh-CN" altLang="en-US"/>
              <a:pPr>
                <a:defRPr/>
              </a:pPr>
              <a:t>‹#›</a:t>
            </a:fld>
            <a:endParaRPr lang="zh-CN" altLang="en-US" dirty="0"/>
          </a:p>
        </p:txBody>
      </p:sp>
    </p:spTree>
    <p:extLst>
      <p:ext uri="{BB962C8B-B14F-4D97-AF65-F5344CB8AC3E}">
        <p14:creationId xmlns:p14="http://schemas.microsoft.com/office/powerpoint/2010/main" val="3018695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F06A8BD-F691-4D51-8094-E52935FFF6C9}" type="datetimeFigureOut">
              <a:rPr lang="zh-CN" altLang="en-US"/>
              <a:pPr>
                <a:defRPr/>
              </a:pPr>
              <a:t>2021/10/13</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AC8F01-68AB-43E5-AF30-D87C3C33DB88}" type="slidenum">
              <a:rPr lang="zh-CN" altLang="en-US"/>
              <a:pPr>
                <a:defRPr/>
              </a:pPr>
              <a:t>‹#›</a:t>
            </a:fld>
            <a:endParaRPr lang="zh-CN" altLang="en-US" dirty="0"/>
          </a:p>
        </p:txBody>
      </p:sp>
    </p:spTree>
    <p:extLst>
      <p:ext uri="{BB962C8B-B14F-4D97-AF65-F5344CB8AC3E}">
        <p14:creationId xmlns:p14="http://schemas.microsoft.com/office/powerpoint/2010/main" val="2421833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83C9792-4914-4329-AB14-5A4E29593929}" type="datetimeFigureOut">
              <a:rPr lang="zh-CN" altLang="en-US"/>
              <a:pPr>
                <a:defRPr/>
              </a:pPr>
              <a:t>2021/10/13</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E235AA-E3B6-4EC6-94E0-7681EE18D5ED}" type="slidenum">
              <a:rPr lang="zh-CN" altLang="en-US"/>
              <a:pPr>
                <a:defRPr/>
              </a:pPr>
              <a:t>‹#›</a:t>
            </a:fld>
            <a:endParaRPr lang="zh-CN" altLang="en-US" dirty="0"/>
          </a:p>
        </p:txBody>
      </p:sp>
    </p:spTree>
    <p:extLst>
      <p:ext uri="{BB962C8B-B14F-4D97-AF65-F5344CB8AC3E}">
        <p14:creationId xmlns:p14="http://schemas.microsoft.com/office/powerpoint/2010/main" val="111897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008EDC6-6ADF-42AD-9563-51C801529998}" type="datetimeFigureOut">
              <a:rPr lang="zh-CN" altLang="en-US"/>
              <a:pPr>
                <a:defRPr/>
              </a:pPr>
              <a:t>2021/10/13</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ECFB7BF-FAFB-4A30-9520-ED71D81A6B0C}" type="slidenum">
              <a:rPr lang="zh-CN" altLang="en-US"/>
              <a:pPr>
                <a:defRPr/>
              </a:pPr>
              <a:t>‹#›</a:t>
            </a:fld>
            <a:endParaRPr lang="zh-CN" altLang="en-US" dirty="0"/>
          </a:p>
        </p:txBody>
      </p:sp>
    </p:spTree>
    <p:extLst>
      <p:ext uri="{BB962C8B-B14F-4D97-AF65-F5344CB8AC3E}">
        <p14:creationId xmlns:p14="http://schemas.microsoft.com/office/powerpoint/2010/main" val="335576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10"/>
          <p:cNvSpPr>
            <a:spLocks noChangeArrowheads="1"/>
          </p:cNvSpPr>
          <p:nvPr userDrawn="1"/>
        </p:nvSpPr>
        <p:spPr bwMode="auto">
          <a:xfrm>
            <a:off x="6153150" y="5859463"/>
            <a:ext cx="776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模板下载：</a:t>
            </a:r>
            <a:r>
              <a:rPr lang="en-US" altLang="zh-CN" sz="100">
                <a:solidFill>
                  <a:srgbClr val="FFFFFF"/>
                </a:solidFill>
                <a:latin typeface="Calibri" panose="020F0502020204030204" pitchFamily="34" charset="0"/>
              </a:rPr>
              <a:t>www.1ppt.com/moban/     </a:t>
            </a:r>
            <a:r>
              <a:rPr lang="zh-CN" altLang="en-US" sz="100">
                <a:solidFill>
                  <a:srgbClr val="FFFFFF"/>
                </a:solidFill>
                <a:latin typeface="Calibri" panose="020F0502020204030204" pitchFamily="34" charset="0"/>
              </a:rPr>
              <a:t>行业</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a:t>
            </a:r>
            <a:r>
              <a:rPr lang="en-US" altLang="zh-CN" sz="100">
                <a:solidFill>
                  <a:srgbClr val="FFFFFF"/>
                </a:solidFill>
                <a:latin typeface="Calibri" panose="020F0502020204030204" pitchFamily="34" charset="0"/>
              </a:rPr>
              <a:t>www.1ppt.com/hangye/ </a:t>
            </a:r>
          </a:p>
          <a:p>
            <a:pPr fontAlgn="base">
              <a:spcBef>
                <a:spcPct val="0"/>
              </a:spcBef>
              <a:spcAft>
                <a:spcPct val="0"/>
              </a:spcAft>
            </a:pPr>
            <a:r>
              <a:rPr lang="zh-CN" altLang="en-US" sz="100">
                <a:solidFill>
                  <a:srgbClr val="FFFFFF"/>
                </a:solidFill>
                <a:latin typeface="Calibri" panose="020F0502020204030204" pitchFamily="34" charset="0"/>
              </a:rPr>
              <a:t>节日</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模板：</a:t>
            </a:r>
            <a:r>
              <a:rPr lang="en-US" altLang="zh-CN" sz="100">
                <a:solidFill>
                  <a:srgbClr val="FFFFFF"/>
                </a:solidFill>
                <a:latin typeface="Calibri" panose="020F0502020204030204" pitchFamily="34" charset="0"/>
              </a:rPr>
              <a:t>www.1ppt.com/jieri/           PPT</a:t>
            </a:r>
            <a:r>
              <a:rPr lang="zh-CN" altLang="en-US" sz="100">
                <a:solidFill>
                  <a:srgbClr val="FFFFFF"/>
                </a:solidFill>
                <a:latin typeface="Calibri" panose="020F0502020204030204" pitchFamily="34" charset="0"/>
              </a:rPr>
              <a:t>素材下载：</a:t>
            </a:r>
            <a:r>
              <a:rPr lang="en-US" altLang="zh-CN" sz="100">
                <a:solidFill>
                  <a:srgbClr val="FFFFFF"/>
                </a:solidFill>
                <a:latin typeface="Calibri" panose="020F0502020204030204" pitchFamily="34" charset="0"/>
              </a:rPr>
              <a:t>www.1ppt.com/sucai/</a:t>
            </a:r>
          </a:p>
          <a:p>
            <a:pPr fontAlgn="base">
              <a:spcBef>
                <a:spcPct val="0"/>
              </a:spcBef>
              <a:spcAft>
                <a:spcPct val="0"/>
              </a:spcAft>
            </a:pP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背景图片：</a:t>
            </a:r>
            <a:r>
              <a:rPr lang="en-US" altLang="zh-CN" sz="100">
                <a:solidFill>
                  <a:srgbClr val="FFFFFF"/>
                </a:solidFill>
                <a:latin typeface="Calibri" panose="020F0502020204030204" pitchFamily="34" charset="0"/>
              </a:rPr>
              <a:t>www.1ppt.com/beijing/      PPT</a:t>
            </a:r>
            <a:r>
              <a:rPr lang="zh-CN" altLang="en-US" sz="100">
                <a:solidFill>
                  <a:srgbClr val="FFFFFF"/>
                </a:solidFill>
                <a:latin typeface="Calibri" panose="020F0502020204030204" pitchFamily="34" charset="0"/>
              </a:rPr>
              <a:t>图表下载：</a:t>
            </a:r>
            <a:r>
              <a:rPr lang="en-US" altLang="zh-CN" sz="100">
                <a:solidFill>
                  <a:srgbClr val="FFFFFF"/>
                </a:solidFill>
                <a:latin typeface="Calibri" panose="020F0502020204030204" pitchFamily="34" charset="0"/>
              </a:rPr>
              <a:t>www.1ppt.com/tubiao/      </a:t>
            </a:r>
          </a:p>
          <a:p>
            <a:pPr fontAlgn="base">
              <a:spcBef>
                <a:spcPct val="0"/>
              </a:spcBef>
              <a:spcAft>
                <a:spcPct val="0"/>
              </a:spcAft>
            </a:pPr>
            <a:r>
              <a:rPr lang="zh-CN" altLang="en-US" sz="100">
                <a:solidFill>
                  <a:srgbClr val="FFFFFF"/>
                </a:solidFill>
                <a:latin typeface="Calibri" panose="020F0502020204030204" pitchFamily="34" charset="0"/>
              </a:rPr>
              <a:t>优秀</a:t>
            </a:r>
            <a:r>
              <a:rPr lang="en-US" altLang="zh-CN" sz="100">
                <a:solidFill>
                  <a:srgbClr val="FFFFFF"/>
                </a:solidFill>
                <a:latin typeface="Calibri" panose="020F0502020204030204" pitchFamily="34" charset="0"/>
              </a:rPr>
              <a:t>PPT</a:t>
            </a:r>
            <a:r>
              <a:rPr lang="zh-CN" altLang="en-US" sz="100">
                <a:solidFill>
                  <a:srgbClr val="FFFFFF"/>
                </a:solidFill>
                <a:latin typeface="Calibri" panose="020F0502020204030204" pitchFamily="34" charset="0"/>
              </a:rPr>
              <a:t>下载：</a:t>
            </a:r>
            <a:r>
              <a:rPr lang="en-US" altLang="zh-CN" sz="100">
                <a:solidFill>
                  <a:srgbClr val="FFFFFF"/>
                </a:solidFill>
                <a:latin typeface="Calibri" panose="020F0502020204030204" pitchFamily="34" charset="0"/>
              </a:rPr>
              <a:t>www.1ppt.com/xiazai/        PPT</a:t>
            </a:r>
            <a:r>
              <a:rPr lang="zh-CN" altLang="en-US" sz="100">
                <a:solidFill>
                  <a:srgbClr val="FFFFFF"/>
                </a:solidFill>
                <a:latin typeface="Calibri" panose="020F0502020204030204" pitchFamily="34" charset="0"/>
              </a:rPr>
              <a:t>教程： </a:t>
            </a:r>
            <a:r>
              <a:rPr lang="en-US" altLang="zh-CN" sz="100">
                <a:solidFill>
                  <a:srgbClr val="FFFFFF"/>
                </a:solidFill>
                <a:latin typeface="Calibri" panose="020F0502020204030204" pitchFamily="34" charset="0"/>
              </a:rPr>
              <a:t>www.1ppt.com/powerpoint/      </a:t>
            </a:r>
          </a:p>
          <a:p>
            <a:pPr fontAlgn="base">
              <a:spcBef>
                <a:spcPct val="0"/>
              </a:spcBef>
              <a:spcAft>
                <a:spcPct val="0"/>
              </a:spcAft>
            </a:pPr>
            <a:r>
              <a:rPr lang="en-US" altLang="zh-CN" sz="100">
                <a:solidFill>
                  <a:srgbClr val="FFFFFF"/>
                </a:solidFill>
                <a:latin typeface="Calibri" panose="020F0502020204030204" pitchFamily="34" charset="0"/>
              </a:rPr>
              <a:t>Word</a:t>
            </a:r>
            <a:r>
              <a:rPr lang="zh-CN" altLang="en-US" sz="100">
                <a:solidFill>
                  <a:srgbClr val="FFFFFF"/>
                </a:solidFill>
                <a:latin typeface="Calibri" panose="020F0502020204030204" pitchFamily="34" charset="0"/>
              </a:rPr>
              <a:t>教程： </a:t>
            </a:r>
            <a:r>
              <a:rPr lang="en-US" altLang="zh-CN" sz="100">
                <a:solidFill>
                  <a:srgbClr val="FFFFFF"/>
                </a:solidFill>
                <a:latin typeface="Calibri" panose="020F0502020204030204" pitchFamily="34" charset="0"/>
              </a:rPr>
              <a:t>www.1ppt.com/word/              Excel</a:t>
            </a:r>
            <a:r>
              <a:rPr lang="zh-CN" altLang="en-US" sz="100">
                <a:solidFill>
                  <a:srgbClr val="FFFFFF"/>
                </a:solidFill>
                <a:latin typeface="Calibri" panose="020F0502020204030204" pitchFamily="34" charset="0"/>
              </a:rPr>
              <a:t>教程：</a:t>
            </a:r>
            <a:r>
              <a:rPr lang="en-US" altLang="zh-CN" sz="100">
                <a:solidFill>
                  <a:srgbClr val="FFFFFF"/>
                </a:solidFill>
                <a:latin typeface="Calibri" panose="020F0502020204030204" pitchFamily="34" charset="0"/>
              </a:rPr>
              <a:t>www.1ppt.com/excel/  </a:t>
            </a:r>
          </a:p>
          <a:p>
            <a:pPr fontAlgn="base">
              <a:spcBef>
                <a:spcPct val="0"/>
              </a:spcBef>
              <a:spcAft>
                <a:spcPct val="0"/>
              </a:spcAft>
            </a:pPr>
            <a:r>
              <a:rPr lang="zh-CN" altLang="en-US" sz="100">
                <a:solidFill>
                  <a:srgbClr val="FFFFFF"/>
                </a:solidFill>
                <a:latin typeface="Calibri" panose="020F0502020204030204" pitchFamily="34" charset="0"/>
              </a:rPr>
              <a:t>资料下载：</a:t>
            </a:r>
            <a:r>
              <a:rPr lang="en-US" altLang="zh-CN" sz="100">
                <a:solidFill>
                  <a:srgbClr val="FFFFFF"/>
                </a:solidFill>
                <a:latin typeface="Calibri" panose="020F0502020204030204" pitchFamily="34" charset="0"/>
              </a:rPr>
              <a:t>www.1ppt.com/ziliao/                PPT</a:t>
            </a:r>
            <a:r>
              <a:rPr lang="zh-CN" altLang="en-US" sz="100">
                <a:solidFill>
                  <a:srgbClr val="FFFFFF"/>
                </a:solidFill>
                <a:latin typeface="Calibri" panose="020F0502020204030204" pitchFamily="34" charset="0"/>
              </a:rPr>
              <a:t>课件下载：</a:t>
            </a:r>
            <a:r>
              <a:rPr lang="en-US" altLang="zh-CN" sz="100">
                <a:solidFill>
                  <a:srgbClr val="FFFFFF"/>
                </a:solidFill>
                <a:latin typeface="Calibri" panose="020F0502020204030204" pitchFamily="34" charset="0"/>
              </a:rPr>
              <a:t>www.1ppt.com/kejian/ </a:t>
            </a:r>
          </a:p>
          <a:p>
            <a:pPr fontAlgn="base">
              <a:spcBef>
                <a:spcPct val="0"/>
              </a:spcBef>
              <a:spcAft>
                <a:spcPct val="0"/>
              </a:spcAft>
            </a:pPr>
            <a:r>
              <a:rPr lang="zh-CN" altLang="en-US" sz="100">
                <a:solidFill>
                  <a:srgbClr val="FFFFFF"/>
                </a:solidFill>
                <a:latin typeface="Calibri" panose="020F0502020204030204" pitchFamily="34" charset="0"/>
              </a:rPr>
              <a:t>范文下载：</a:t>
            </a:r>
            <a:r>
              <a:rPr lang="en-US" altLang="zh-CN" sz="100">
                <a:solidFill>
                  <a:srgbClr val="FFFFFF"/>
                </a:solidFill>
                <a:latin typeface="Calibri" panose="020F0502020204030204" pitchFamily="34" charset="0"/>
              </a:rPr>
              <a:t>www.1ppt.com/fanwen/             </a:t>
            </a:r>
            <a:r>
              <a:rPr lang="zh-CN" altLang="en-US" sz="100">
                <a:solidFill>
                  <a:srgbClr val="FFFFFF"/>
                </a:solidFill>
                <a:latin typeface="Calibri" panose="020F0502020204030204" pitchFamily="34" charset="0"/>
              </a:rPr>
              <a:t>试卷下载：</a:t>
            </a:r>
            <a:r>
              <a:rPr lang="en-US" altLang="zh-CN" sz="100">
                <a:solidFill>
                  <a:srgbClr val="FFFFFF"/>
                </a:solidFill>
                <a:latin typeface="Calibri" panose="020F0502020204030204" pitchFamily="34" charset="0"/>
              </a:rPr>
              <a:t>www.1ppt.com/shiti/  </a:t>
            </a:r>
          </a:p>
          <a:p>
            <a:pPr fontAlgn="base">
              <a:spcBef>
                <a:spcPct val="0"/>
              </a:spcBef>
              <a:spcAft>
                <a:spcPct val="0"/>
              </a:spcAft>
            </a:pPr>
            <a:r>
              <a:rPr lang="zh-CN" altLang="en-US" sz="100">
                <a:solidFill>
                  <a:srgbClr val="FFFFFF"/>
                </a:solidFill>
                <a:latin typeface="Calibri" panose="020F0502020204030204" pitchFamily="34" charset="0"/>
              </a:rPr>
              <a:t>教案下载：</a:t>
            </a:r>
            <a:r>
              <a:rPr lang="en-US" altLang="zh-CN" sz="100">
                <a:solidFill>
                  <a:srgbClr val="FFFFFF"/>
                </a:solidFill>
                <a:latin typeface="Calibri" panose="020F0502020204030204" pitchFamily="34" charset="0"/>
              </a:rPr>
              <a:t>www.1ppt.com/jiaoan/        </a:t>
            </a:r>
          </a:p>
          <a:p>
            <a:pPr fontAlgn="base">
              <a:spcBef>
                <a:spcPct val="0"/>
              </a:spcBef>
              <a:spcAft>
                <a:spcPct val="0"/>
              </a:spcAft>
            </a:pPr>
            <a:r>
              <a:rPr lang="zh-CN" altLang="en-US" sz="100">
                <a:solidFill>
                  <a:srgbClr val="FFFFFF"/>
                </a:solidFill>
                <a:latin typeface="Calibri" panose="020F0502020204030204" pitchFamily="34" charset="0"/>
              </a:rPr>
              <a:t>字体下载：</a:t>
            </a:r>
            <a:r>
              <a:rPr lang="en-US" altLang="zh-CN" sz="100">
                <a:solidFill>
                  <a:srgbClr val="FFFFFF"/>
                </a:solidFill>
                <a:latin typeface="Calibri" panose="020F0502020204030204" pitchFamily="34" charset="0"/>
              </a:rPr>
              <a:t>www.1ppt.com/ziti/</a:t>
            </a:r>
          </a:p>
          <a:p>
            <a:pPr fontAlgn="base">
              <a:spcBef>
                <a:spcPct val="0"/>
              </a:spcBef>
              <a:spcAft>
                <a:spcPct val="0"/>
              </a:spcAft>
            </a:pPr>
            <a:r>
              <a:rPr lang="en-US" altLang="zh-CN" sz="100">
                <a:solidFill>
                  <a:srgbClr val="FFFFFF"/>
                </a:solidFill>
                <a:latin typeface="Calibri" panose="020F0502020204030204" pitchFamily="34" charset="0"/>
              </a:rPr>
              <a:t> </a:t>
            </a:r>
            <a:endParaRPr lang="zh-CN" altLang="en-US" sz="100">
              <a:solidFill>
                <a:srgbClr val="FFFFFF"/>
              </a:solidFill>
              <a:latin typeface="Calibri" panose="020F0502020204030204" pitchFamily="34" charset="0"/>
            </a:endParaRPr>
          </a:p>
        </p:txBody>
      </p:sp>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6"/>
          <p:cNvSpPr>
            <a:spLocks noGrp="1"/>
          </p:cNvSpPr>
          <p:nvPr>
            <p:ph type="dt" sz="half" idx="10"/>
          </p:nvPr>
        </p:nvSpPr>
        <p:spPr/>
        <p:txBody>
          <a:bodyPr/>
          <a:lstStyle>
            <a:lvl1pPr>
              <a:defRPr/>
            </a:lvl1pPr>
          </a:lstStyle>
          <a:p>
            <a:pPr>
              <a:defRPr/>
            </a:pPr>
            <a:fld id="{54C76A7E-0F1B-4340-B62E-4A5D91479805}" type="datetimeFigureOut">
              <a:rPr lang="zh-CN" altLang="en-US"/>
              <a:pPr>
                <a:defRPr/>
              </a:pPr>
              <a:t>2021/10/13</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BC27ABA6-B7EC-4F25-AA13-226CF8E56500}" type="slidenum">
              <a:rPr lang="zh-CN" altLang="en-US"/>
              <a:pPr>
                <a:defRPr/>
              </a:pPr>
              <a:t>‹#›</a:t>
            </a:fld>
            <a:endParaRPr lang="zh-CN" altLang="en-US"/>
          </a:p>
        </p:txBody>
      </p:sp>
    </p:spTree>
    <p:extLst>
      <p:ext uri="{BB962C8B-B14F-4D97-AF65-F5344CB8AC3E}">
        <p14:creationId xmlns:p14="http://schemas.microsoft.com/office/powerpoint/2010/main" val="4261352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525E4B1-DD70-4004-A599-1493C4C92211}" type="datetimeFigureOut">
              <a:rPr lang="zh-CN" altLang="en-US"/>
              <a:pPr>
                <a:defRPr/>
              </a:pPr>
              <a:t>2021/10/13</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23E8EA-3B94-44A5-A184-CBFAB2C22D63}" type="slidenum">
              <a:rPr lang="zh-CN" altLang="en-US"/>
              <a:pPr>
                <a:defRPr/>
              </a:pPr>
              <a:t>‹#›</a:t>
            </a:fld>
            <a:endParaRPr lang="zh-CN" altLang="en-US" dirty="0"/>
          </a:p>
        </p:txBody>
      </p:sp>
    </p:spTree>
    <p:extLst>
      <p:ext uri="{BB962C8B-B14F-4D97-AF65-F5344CB8AC3E}">
        <p14:creationId xmlns:p14="http://schemas.microsoft.com/office/powerpoint/2010/main" val="3396779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152A730-F601-43E4-9297-9ACC43CE4A76}" type="datetimeFigureOut">
              <a:rPr lang="zh-CN" altLang="en-US"/>
              <a:pPr>
                <a:defRPr/>
              </a:pPr>
              <a:t>2021/10/13</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42CD57D-946C-4124-9518-4907B39A635F}" type="slidenum">
              <a:rPr lang="zh-CN" altLang="en-US"/>
              <a:pPr>
                <a:defRPr/>
              </a:pPr>
              <a:t>‹#›</a:t>
            </a:fld>
            <a:endParaRPr lang="zh-CN" altLang="en-US" dirty="0"/>
          </a:p>
        </p:txBody>
      </p:sp>
    </p:spTree>
    <p:extLst>
      <p:ext uri="{BB962C8B-B14F-4D97-AF65-F5344CB8AC3E}">
        <p14:creationId xmlns:p14="http://schemas.microsoft.com/office/powerpoint/2010/main" val="2163444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7C7E780-B431-4C2F-BA87-28EF5AC6D0EC}" type="datetimeFigureOut">
              <a:rPr lang="zh-CN" altLang="en-US"/>
              <a:pPr>
                <a:defRPr/>
              </a:pPr>
              <a:t>2021/10/13</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071A06-6DB8-4D2E-9101-F1C132592AC0}" type="slidenum">
              <a:rPr lang="zh-CN" altLang="en-US"/>
              <a:pPr>
                <a:defRPr/>
              </a:pPr>
              <a:t>‹#›</a:t>
            </a:fld>
            <a:endParaRPr lang="zh-CN" altLang="en-US" dirty="0"/>
          </a:p>
        </p:txBody>
      </p:sp>
    </p:spTree>
    <p:extLst>
      <p:ext uri="{BB962C8B-B14F-4D97-AF65-F5344CB8AC3E}">
        <p14:creationId xmlns:p14="http://schemas.microsoft.com/office/powerpoint/2010/main" val="607379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2AF0A60-81F7-480C-9881-A190E4FD2009}" type="datetimeFigureOut">
              <a:rPr lang="zh-CN" altLang="en-US"/>
              <a:pPr>
                <a:defRPr/>
              </a:pPr>
              <a:t>2021/10/13</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205EF0E-FB3D-4F9A-B13D-1043222FB329}" type="slidenum">
              <a:rPr lang="zh-CN" altLang="en-US"/>
              <a:pPr>
                <a:defRPr/>
              </a:pPr>
              <a:t>‹#›</a:t>
            </a:fld>
            <a:endParaRPr lang="zh-CN" altLang="en-US" dirty="0"/>
          </a:p>
        </p:txBody>
      </p:sp>
    </p:spTree>
    <p:extLst>
      <p:ext uri="{BB962C8B-B14F-4D97-AF65-F5344CB8AC3E}">
        <p14:creationId xmlns:p14="http://schemas.microsoft.com/office/powerpoint/2010/main" val="732129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131CFA2-4527-49F5-8A65-34A5AC3BEA26}" type="datetimeFigureOut">
              <a:rPr lang="zh-CN" altLang="en-US"/>
              <a:pPr>
                <a:defRPr/>
              </a:pPr>
              <a:t>2021/10/13</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BF0391-D18A-4165-B8EB-6CFCDC758123}" type="slidenum">
              <a:rPr lang="zh-CN" altLang="en-US"/>
              <a:pPr>
                <a:defRPr/>
              </a:pPr>
              <a:t>‹#›</a:t>
            </a:fld>
            <a:endParaRPr lang="zh-CN" altLang="en-US" dirty="0"/>
          </a:p>
        </p:txBody>
      </p:sp>
    </p:spTree>
    <p:extLst>
      <p:ext uri="{BB962C8B-B14F-4D97-AF65-F5344CB8AC3E}">
        <p14:creationId xmlns:p14="http://schemas.microsoft.com/office/powerpoint/2010/main" val="3272108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838ECC1-9C61-4BCB-9CDB-FC99B7E6CF05}" type="datetimeFigureOut">
              <a:rPr lang="zh-CN" altLang="en-US"/>
              <a:pPr>
                <a:defRPr/>
              </a:pPr>
              <a:t>2021/10/13</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950B74-8A77-427E-A8DB-A7E73CC0048F}" type="slidenum">
              <a:rPr lang="zh-CN" altLang="en-US"/>
              <a:pPr>
                <a:defRPr/>
              </a:pPr>
              <a:t>‹#›</a:t>
            </a:fld>
            <a:endParaRPr lang="zh-CN" altLang="en-US" dirty="0"/>
          </a:p>
        </p:txBody>
      </p:sp>
    </p:spTree>
    <p:extLst>
      <p:ext uri="{BB962C8B-B14F-4D97-AF65-F5344CB8AC3E}">
        <p14:creationId xmlns:p14="http://schemas.microsoft.com/office/powerpoint/2010/main" val="4279979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9049A-0E31-48AD-A624-C2404F164E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07252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1C40E5-7891-4AD6-B0BE-7C86BDEEAE2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24117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29522-A78C-4128-82BB-BC2D06065E9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900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0179FF-9E43-4E74-98CC-011E284E337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61154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415CFE-5A70-420B-A0B1-AFAFFD7FE19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90183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96E95C-4D64-4631-99F9-0866F2EF5BF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99958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37DFB-1AB8-41EF-9097-E4C75B9BCC0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1699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D85C78-A3B0-4500-8A55-FDB6B306305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67428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97CE0B-E7F3-4EA6-A0F7-838E3C61E4F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3644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8F8AFF-B842-4458-A326-E830672563F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280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A6A850-916E-41F4-96CA-B24BF464EB9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6292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093455913"/>
      </p:ext>
    </p:extLst>
  </p:cSld>
  <p:clrMap bg1="lt1" tx1="dk1" bg2="dk2" tx2="lt2" accent1="accent1" accent2="accent2" accent3="accent3" accent4="accent4" accent5="accent5" accent6="accent6" hlink="hlink" folHlink="folHlink"/>
  <p:sldLayoutIdLst>
    <p:sldLayoutId id="2147488607" r:id="rId1"/>
    <p:sldLayoutId id="2147488608" r:id="rId2"/>
    <p:sldLayoutId id="2147488609" r:id="rId3"/>
    <p:sldLayoutId id="2147488610" r:id="rId4"/>
    <p:sldLayoutId id="2147488611" r:id="rId5"/>
    <p:sldLayoutId id="2147488612" r:id="rId6"/>
    <p:sldLayoutId id="2147488613" r:id="rId7"/>
    <p:sldLayoutId id="2147488614" r:id="rId8"/>
    <p:sldLayoutId id="2147488615" r:id="rId9"/>
    <p:sldLayoutId id="2147488616" r:id="rId10"/>
    <p:sldLayoutId id="2147488617" r:id="rId11"/>
    <p:sldLayoutId id="214748861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0" y="6493150"/>
            <a:ext cx="12192000" cy="369332"/>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a:solidFill>
                  <a:prstClr val="white"/>
                </a:solidFill>
              </a:rPr>
              <a:t>TS. Tống Xuân Tám - Trường ĐH Sư phạm TP.HCM - 0982 399 008 - tongxuantam@gmail.com</a:t>
            </a:r>
          </a:p>
        </p:txBody>
      </p:sp>
      <p:sp>
        <p:nvSpPr>
          <p:cNvPr id="9" name="Date Placeholder 3"/>
          <p:cNvSpPr>
            <a:spLocks noGrp="1"/>
          </p:cNvSpPr>
          <p:nvPr>
            <p:ph type="dt" sz="half" idx="2"/>
          </p:nvPr>
        </p:nvSpPr>
        <p:spPr>
          <a:xfrm>
            <a:off x="609600" y="6096586"/>
            <a:ext cx="2844800" cy="365125"/>
          </a:xfrm>
          <a:prstGeom prst="rect">
            <a:avLst/>
          </a:prstGeom>
        </p:spPr>
        <p:txBody>
          <a:bodyPr vert="horz" lIns="91440" tIns="45720" rIns="91440" bIns="45720" rtlCol="0" anchor="ctr"/>
          <a:lstStyle>
            <a:lvl1pPr algn="l">
              <a:defRPr sz="1800" b="1">
                <a:solidFill>
                  <a:schemeClr val="tx1"/>
                </a:solidFill>
              </a:defRPr>
            </a:lvl1pPr>
          </a:lstStyle>
          <a:p>
            <a:fld id="{2DA5DD5A-A1A3-4EE1-A507-ED971F42ADA9}" type="datetime1">
              <a:rPr lang="en-US" smtClean="0">
                <a:solidFill>
                  <a:prstClr val="black"/>
                </a:solidFill>
              </a:rPr>
              <a:pPr/>
              <a:t>10/13/2021</a:t>
            </a:fld>
            <a:endParaRPr lang="en-US">
              <a:solidFill>
                <a:prstClr val="black"/>
              </a:solidFill>
            </a:endParaRPr>
          </a:p>
        </p:txBody>
      </p:sp>
      <p:sp>
        <p:nvSpPr>
          <p:cNvPr id="10" name="Slide Number Placeholder 5"/>
          <p:cNvSpPr>
            <a:spLocks noGrp="1"/>
          </p:cNvSpPr>
          <p:nvPr>
            <p:ph type="sldNum" sz="quarter" idx="4"/>
          </p:nvPr>
        </p:nvSpPr>
        <p:spPr>
          <a:xfrm>
            <a:off x="8737600" y="6096586"/>
            <a:ext cx="2844800" cy="365125"/>
          </a:xfrm>
          <a:prstGeom prst="rect">
            <a:avLst/>
          </a:prstGeom>
        </p:spPr>
        <p:txBody>
          <a:bodyPr vert="horz" lIns="91440" tIns="45720" rIns="91440" bIns="45720" rtlCol="0" anchor="ctr"/>
          <a:lstStyle>
            <a:lvl1pPr algn="r">
              <a:defRPr sz="1800" b="1">
                <a:solidFill>
                  <a:schemeClr val="tx1"/>
                </a:solidFill>
              </a:defRPr>
            </a:lvl1pPr>
          </a:lstStyle>
          <a:p>
            <a:fld id="{1F8F63E4-CDDB-4C76-AF5C-6B63B744D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553481"/>
      </p:ext>
    </p:extLst>
  </p:cSld>
  <p:clrMap bg1="lt1" tx1="dk1" bg2="lt2" tx2="dk2" accent1="accent1" accent2="accent2" accent3="accent3" accent4="accent4" accent5="accent5" accent6="accent6" hlink="hlink" folHlink="folHlink"/>
  <p:sldLayoutIdLst>
    <p:sldLayoutId id="2147489278" r:id="rId1"/>
    <p:sldLayoutId id="2147489279" r:id="rId2"/>
    <p:sldLayoutId id="2147489280" r:id="rId3"/>
    <p:sldLayoutId id="2147489281" r:id="rId4"/>
    <p:sldLayoutId id="2147489282" r:id="rId5"/>
    <p:sldLayoutId id="2147489283" r:id="rId6"/>
    <p:sldLayoutId id="2147489284" r:id="rId7"/>
    <p:sldLayoutId id="2147489285" r:id="rId8"/>
    <p:sldLayoutId id="2147489286" r:id="rId9"/>
    <p:sldLayoutId id="2147489287" r:id="rId10"/>
    <p:sldLayoutId id="2147489288" r:id="rId11"/>
  </p:sldLayoutIdLst>
  <p:hf hdr="0" ftr="0"/>
  <p:txStyles>
    <p:titleStyle>
      <a:lvl1pPr algn="ctr" defTabSz="914400" rtl="0" eaLnBrk="1" latinLnBrk="0" hangingPunct="1">
        <a:spcBef>
          <a:spcPct val="0"/>
        </a:spcBef>
        <a:buNone/>
        <a:defRPr sz="4400" b="1" kern="1200">
          <a:solidFill>
            <a:srgbClr val="FF0000"/>
          </a:solidFill>
          <a:effectLst/>
          <a:latin typeface="+mj-lt"/>
          <a:ea typeface="+mj-ea"/>
          <a:cs typeface="+mj-cs"/>
        </a:defRPr>
      </a:lvl1pPr>
    </p:titleStyle>
    <p:bodyStyle>
      <a:lvl1pPr marL="228600" indent="-228600" algn="just" defTabSz="914400" rtl="0" eaLnBrk="1" latinLnBrk="0" hangingPunct="1">
        <a:spcBef>
          <a:spcPts val="600"/>
        </a:spcBef>
        <a:spcAft>
          <a:spcPts val="600"/>
        </a:spcAft>
        <a:buClr>
          <a:srgbClr val="FF0000"/>
        </a:buClr>
        <a:buFont typeface="Arial" panose="020B0604020202020204" pitchFamily="34" charset="0"/>
        <a:buChar char="•"/>
        <a:defRPr sz="2800" b="1" kern="1200">
          <a:solidFill>
            <a:schemeClr val="tx1"/>
          </a:solidFill>
          <a:effectLst/>
          <a:latin typeface="+mn-lt"/>
          <a:ea typeface="+mn-ea"/>
          <a:cs typeface="+mn-cs"/>
        </a:defRPr>
      </a:lvl1pPr>
      <a:lvl2pPr marL="742950" indent="-28575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2pPr>
      <a:lvl3pPr marL="11430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3pPr>
      <a:lvl4pPr marL="16002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4pPr>
      <a:lvl5pPr marL="2057400" indent="-228600" algn="just" defTabSz="914400" rtl="0" eaLnBrk="1" latinLnBrk="0" hangingPunct="1">
        <a:spcBef>
          <a:spcPts val="600"/>
        </a:spcBef>
        <a:spcAft>
          <a:spcPts val="600"/>
        </a:spcAft>
        <a:buFont typeface="Arial" panose="020B0604020202020204" pitchFamily="34" charset="0"/>
        <a:buChar char="»"/>
        <a:defRPr sz="2800" b="1"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ea typeface="微软雅黑" panose="020B0503020204020204" pitchFamily="34" charset="-122"/>
                <a:cs typeface="+mn-cs"/>
              </a:defRPr>
            </a:lvl1pPr>
          </a:lstStyle>
          <a:p>
            <a:pPr>
              <a:defRPr/>
            </a:pPr>
            <a:fld id="{FCAD425F-E8C9-4C27-AA4B-3054C0E9CE1B}" type="datetimeFigureOut">
              <a:rPr lang="zh-CN" altLang="en-US">
                <a:sym typeface="Arial" panose="020B0604020202020204" pitchFamily="34" charset="0"/>
              </a:rPr>
              <a:pPr>
                <a:defRPr/>
              </a:pPr>
              <a:t>2021/10/13</a:t>
            </a:fld>
            <a:endParaRPr lang="zh-CN" altLang="en-US" dirty="0">
              <a:sym typeface="Arial" panose="020B0604020202020204" pitchFamily="34" charset="0"/>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dirty="0">
                <a:solidFill>
                  <a:prstClr val="black">
                    <a:tint val="75000"/>
                  </a:prstClr>
                </a:solidFill>
                <a:latin typeface="Calibri" panose="020F0502020204030204"/>
                <a:ea typeface="微软雅黑" panose="020B0503020204020204" pitchFamily="34" charset="-122"/>
                <a:cs typeface="+mn-cs"/>
              </a:defRPr>
            </a:lvl1pPr>
          </a:lstStyle>
          <a:p>
            <a:pPr>
              <a:defRPr/>
            </a:pPr>
            <a:endParaRPr lang="zh-CN" altLang="en-US">
              <a:sym typeface="Arial" panose="020B0604020202020204" pitchFamily="34" charset="0"/>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ea typeface="微软雅黑" panose="020B0503020204020204" pitchFamily="34" charset="-122"/>
                <a:cs typeface="+mn-cs"/>
              </a:defRPr>
            </a:lvl1pPr>
          </a:lstStyle>
          <a:p>
            <a:pPr>
              <a:defRPr/>
            </a:pPr>
            <a:fld id="{6F7AA51F-1227-49C9-91A8-682B37A40809}" type="slidenum">
              <a:rPr lang="zh-CN" altLang="en-US">
                <a:sym typeface="Arial" panose="020B0604020202020204" pitchFamily="34" charset="0"/>
              </a:rPr>
              <a:pPr>
                <a:defRPr/>
              </a:pPr>
              <a:t>‹#›</a:t>
            </a:fld>
            <a:endParaRPr lang="zh-CN" altLang="en-US" dirty="0">
              <a:sym typeface="Arial" panose="020B0604020202020204" pitchFamily="34" charset="0"/>
            </a:endParaRPr>
          </a:p>
        </p:txBody>
      </p:sp>
    </p:spTree>
    <p:extLst>
      <p:ext uri="{BB962C8B-B14F-4D97-AF65-F5344CB8AC3E}">
        <p14:creationId xmlns:p14="http://schemas.microsoft.com/office/powerpoint/2010/main" val="1082939379"/>
      </p:ext>
    </p:extLst>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icrosoft YaHei" panose="020B0503020204020204" pitchFamily="34" charset="-122"/>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Microsoft YaHei"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icrosoft YaHei"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icrosoft YaHei"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icrosoft YaHe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50DAA63-2340-45DD-90B8-BEC01633652C}"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833613009"/>
      </p:ext>
    </p:extLst>
  </p:cSld>
  <p:clrMap bg1="lt1" tx1="dk1" bg2="lt2" tx2="dk2" accent1="accent1" accent2="accent2" accent3="accent3" accent4="accent4" accent5="accent5" accent6="accent6" hlink="hlink" folHlink="folHlink"/>
  <p:sldLayoutIdLst>
    <p:sldLayoutId id="2147489302" r:id="rId1"/>
    <p:sldLayoutId id="2147489303" r:id="rId2"/>
    <p:sldLayoutId id="2147489304" r:id="rId3"/>
    <p:sldLayoutId id="2147489305" r:id="rId4"/>
    <p:sldLayoutId id="2147489306" r:id="rId5"/>
    <p:sldLayoutId id="2147489307" r:id="rId6"/>
    <p:sldLayoutId id="2147489308" r:id="rId7"/>
    <p:sldLayoutId id="2147489309" r:id="rId8"/>
    <p:sldLayoutId id="2147489310" r:id="rId9"/>
    <p:sldLayoutId id="2147489311" r:id="rId10"/>
    <p:sldLayoutId id="21474893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6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ốn Sách Trang Đọc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5" y="0"/>
            <a:ext cx="11243145" cy="66631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2046514" y="1689034"/>
            <a:ext cx="35324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3:</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SIÊNG NĂNG, KIÊN TRÌ</a:t>
            </a:r>
          </a:p>
          <a:p>
            <a:pPr algn="ctr" eaLnBrk="0" fontAlgn="base" hangingPunct="0">
              <a:spcBef>
                <a:spcPct val="0"/>
              </a:spcBef>
              <a:spcAft>
                <a:spcPct val="0"/>
              </a:spcAft>
            </a:pPr>
            <a:r>
              <a:rPr lang="en-US" altLang="en-US" sz="4400" b="1" dirty="0">
                <a:solidFill>
                  <a:srgbClr val="0000FF"/>
                </a:solidFill>
                <a:latin typeface="#9Slide05 Fourth" panose="00000500000000000000" pitchFamily="2" charset="0"/>
                <a:ea typeface="Helvetica Neue"/>
                <a:cs typeface="Helvetica Neue"/>
              </a:rPr>
              <a:t>(</a:t>
            </a:r>
            <a:r>
              <a:rPr lang="en-US" altLang="en-US" sz="4400" b="1" dirty="0" err="1">
                <a:solidFill>
                  <a:srgbClr val="0000FF"/>
                </a:solidFill>
                <a:latin typeface="#9Slide05 Fourth" panose="00000500000000000000" pitchFamily="2" charset="0"/>
                <a:ea typeface="Helvetica Neue"/>
                <a:cs typeface="Helvetica Neue"/>
              </a:rPr>
              <a:t>Tiết</a:t>
            </a:r>
            <a:r>
              <a:rPr lang="en-US" altLang="en-US" sz="4400" b="1" dirty="0">
                <a:solidFill>
                  <a:srgbClr val="0000FF"/>
                </a:solidFill>
                <a:latin typeface="#9Slide05 Fourth" panose="00000500000000000000" pitchFamily="2" charset="0"/>
                <a:ea typeface="Helvetica Neue"/>
                <a:cs typeface="Helvetica Neue"/>
              </a:rPr>
              <a:t> 3)</a:t>
            </a:r>
            <a:endParaRPr lang="en-SG" altLang="en-US" sz="4400" b="1" dirty="0">
              <a:solidFill>
                <a:srgbClr val="0000FF"/>
              </a:solidFill>
              <a:latin typeface="#9Slide05 Fourth" panose="00000500000000000000" pitchFamily="2" charset="0"/>
            </a:endParaRPr>
          </a:p>
        </p:txBody>
      </p:sp>
      <p:grpSp>
        <p:nvGrpSpPr>
          <p:cNvPr id="19" name="Group 18"/>
          <p:cNvGrpSpPr/>
          <p:nvPr/>
        </p:nvGrpSpPr>
        <p:grpSpPr>
          <a:xfrm>
            <a:off x="1166103" y="310452"/>
            <a:ext cx="9420303" cy="5106654"/>
            <a:chOff x="1166103" y="310452"/>
            <a:chExt cx="9420303" cy="5106654"/>
          </a:xfrm>
        </p:grpSpPr>
        <p:pic>
          <p:nvPicPr>
            <p:cNvPr id="13"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6475587" y="-365576"/>
              <a:ext cx="1747392" cy="3099448"/>
            </a:xfrm>
            <a:prstGeom prst="rect">
              <a:avLst/>
            </a:prstGeom>
          </p:spPr>
        </p:pic>
        <p:pic>
          <p:nvPicPr>
            <p:cNvPr id="15" name="Google Shape;125;p5"/>
            <p:cNvPicPr preferRelativeResize="0"/>
            <p:nvPr/>
          </p:nvPicPr>
          <p:blipFill rotWithShape="1">
            <a:blip r:embed="rId6">
              <a:alphaModFix/>
            </a:blip>
            <a:srcRect/>
            <a:stretch/>
          </p:blipFill>
          <p:spPr>
            <a:xfrm>
              <a:off x="6352699" y="1689034"/>
              <a:ext cx="4233707" cy="3587641"/>
            </a:xfrm>
            <a:prstGeom prst="rect">
              <a:avLst/>
            </a:prstGeom>
            <a:noFill/>
            <a:ln>
              <a:noFill/>
            </a:ln>
          </p:spPr>
        </p:pic>
        <p:pic>
          <p:nvPicPr>
            <p:cNvPr id="18" name="PA_库_图片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166103" y="591474"/>
              <a:ext cx="5156477" cy="4825632"/>
            </a:xfrm>
            <a:prstGeom prst="rect">
              <a:avLst/>
            </a:prstGeom>
          </p:spPr>
        </p:pic>
      </p:grpSp>
      <p:sp>
        <p:nvSpPr>
          <p:cNvPr id="9" name="文本框 6">
            <a:extLst>
              <a:ext uri="{FF2B5EF4-FFF2-40B4-BE49-F238E27FC236}">
                <a16:creationId xmlns:a16="http://schemas.microsoft.com/office/drawing/2014/main" id="{4867A9D9-5FB2-4CB8-9C5B-097C0ABDBED1}"/>
              </a:ext>
            </a:extLst>
          </p:cNvPr>
          <p:cNvSpPr txBox="1"/>
          <p:nvPr/>
        </p:nvSpPr>
        <p:spPr>
          <a:xfrm>
            <a:off x="6322580" y="3229974"/>
            <a:ext cx="4233707" cy="1754326"/>
          </a:xfrm>
          <a:prstGeom prst="rect">
            <a:avLst/>
          </a:prstGeom>
          <a:noFill/>
        </p:spPr>
        <p:txBody>
          <a:bodyPr wrap="square" rtlCol="0">
            <a:spAutoFit/>
          </a:bodyPr>
          <a:lstStyle/>
          <a:p>
            <a:pPr algn="ctr"/>
            <a:r>
              <a:rPr lang="en-US" altLang="zh-CN" sz="5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 </a:t>
            </a:r>
          </a:p>
          <a:p>
            <a:pPr algn="ctr"/>
            <a:r>
              <a:rPr lang="en-US" altLang="zh-CN" sz="5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54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812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2"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1623963" y="223133"/>
            <a:ext cx="7033562"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THẢO LUẬN TÌNH HUỐNG THEO BÀN</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8016324" y="221702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pPr>
            <a:endParaRPr kumimoji="0" lang="en-US" altLang="en-US" sz="1800">
              <a:solidFill>
                <a:srgbClr val="DDDDDD"/>
              </a:solidFill>
              <a:latin typeface="SVN-Vanilla Daisy Pro" panose="00000500000000000000" pitchFamily="2" charset="0"/>
            </a:endParaRPr>
          </a:p>
        </p:txBody>
      </p:sp>
      <p:sp>
        <p:nvSpPr>
          <p:cNvPr id="18" name="Rectangle 4"/>
          <p:cNvSpPr>
            <a:spLocks noChangeArrowheads="1"/>
          </p:cNvSpPr>
          <p:nvPr/>
        </p:nvSpPr>
        <p:spPr bwMode="auto">
          <a:xfrm>
            <a:off x="9164723" y="3186028"/>
            <a:ext cx="1931482" cy="1460949"/>
          </a:xfrm>
          <a:prstGeom prst="rect">
            <a:avLst/>
          </a:prstGeom>
          <a:solidFill>
            <a:schemeClr val="accent2">
              <a:lumMod val="40000"/>
              <a:lumOff val="60000"/>
            </a:schemeClr>
          </a:solidFill>
          <a:ln w="9525">
            <a:solidFill>
              <a:srgbClr val="000000"/>
            </a:solidFill>
            <a:miter lim="800000"/>
            <a:headEnd/>
            <a:tailEnd/>
          </a:ln>
        </p:spPr>
        <p:txBody>
          <a:bodyPr/>
          <a:lstStyle/>
          <a:p>
            <a:pPr algn="ctr" eaLnBrk="0" fontAlgn="base" hangingPunct="0">
              <a:spcBef>
                <a:spcPct val="0"/>
              </a:spcBef>
              <a:spcAft>
                <a:spcPct val="0"/>
              </a:spcAft>
              <a:defRPr/>
            </a:pPr>
            <a:r>
              <a:rPr lang="en-US" sz="2400" b="1" kern="0" dirty="0">
                <a:solidFill>
                  <a:srgbClr val="0000FF"/>
                </a:solidFill>
                <a:latin typeface="SVN-Vanilla Daisy Pro" panose="00000500000000000000" pitchFamily="2" charset="0"/>
              </a:rPr>
              <a:t>Ý </a:t>
            </a:r>
            <a:r>
              <a:rPr lang="en-US" sz="2400" b="1" kern="0" dirty="0" err="1">
                <a:solidFill>
                  <a:srgbClr val="0000FF"/>
                </a:solidFill>
                <a:latin typeface="SVN-Vanilla Daisy Pro" panose="00000500000000000000" pitchFamily="2" charset="0"/>
              </a:rPr>
              <a:t>kiến</a:t>
            </a:r>
            <a:r>
              <a:rPr lang="en-US" sz="2400" b="1" kern="0" dirty="0">
                <a:solidFill>
                  <a:srgbClr val="0000FF"/>
                </a:solidFill>
                <a:latin typeface="SVN-Vanilla Daisy Pro" panose="00000500000000000000" pitchFamily="2" charset="0"/>
              </a:rPr>
              <a:t> </a:t>
            </a:r>
            <a:r>
              <a:rPr lang="en-US" sz="2400" b="1" kern="0" dirty="0" err="1">
                <a:solidFill>
                  <a:srgbClr val="0000FF"/>
                </a:solidFill>
                <a:latin typeface="SVN-Vanilla Daisy Pro" panose="00000500000000000000" pitchFamily="2" charset="0"/>
              </a:rPr>
              <a:t>chung</a:t>
            </a:r>
            <a:r>
              <a:rPr lang="en-US" sz="2400" b="1" kern="0" dirty="0">
                <a:solidFill>
                  <a:srgbClr val="0000FF"/>
                </a:solidFill>
                <a:latin typeface="SVN-Vanilla Daisy Pro" panose="00000500000000000000" pitchFamily="2" charset="0"/>
              </a:rPr>
              <a:t> </a:t>
            </a:r>
          </a:p>
          <a:p>
            <a:pPr algn="ctr" eaLnBrk="0" fontAlgn="base" hangingPunct="0">
              <a:spcBef>
                <a:spcPct val="0"/>
              </a:spcBef>
              <a:spcAft>
                <a:spcPct val="0"/>
              </a:spcAft>
              <a:defRPr/>
            </a:pPr>
            <a:r>
              <a:rPr lang="en-US" sz="2400" b="1" kern="0" dirty="0" err="1">
                <a:solidFill>
                  <a:srgbClr val="0000FF"/>
                </a:solidFill>
                <a:latin typeface="SVN-Vanilla Daisy Pro" panose="00000500000000000000" pitchFamily="2" charset="0"/>
              </a:rPr>
              <a:t>của</a:t>
            </a:r>
            <a:r>
              <a:rPr lang="en-US" sz="2400" b="1" kern="0" dirty="0">
                <a:solidFill>
                  <a:srgbClr val="0000FF"/>
                </a:solidFill>
                <a:latin typeface="SVN-Vanilla Daisy Pro" panose="00000500000000000000" pitchFamily="2" charset="0"/>
              </a:rPr>
              <a:t> </a:t>
            </a:r>
            <a:r>
              <a:rPr lang="en-US" sz="2400" b="1" kern="0" dirty="0" err="1">
                <a:solidFill>
                  <a:srgbClr val="0000FF"/>
                </a:solidFill>
                <a:latin typeface="SVN-Vanilla Daisy Pro" panose="00000500000000000000" pitchFamily="2" charset="0"/>
              </a:rPr>
              <a:t>cả</a:t>
            </a:r>
            <a:r>
              <a:rPr lang="en-US" sz="2400" b="1" kern="0" dirty="0">
                <a:solidFill>
                  <a:srgbClr val="0000FF"/>
                </a:solidFill>
                <a:latin typeface="SVN-Vanilla Daisy Pro" panose="00000500000000000000" pitchFamily="2" charset="0"/>
              </a:rPr>
              <a:t> </a:t>
            </a:r>
            <a:r>
              <a:rPr lang="en-US" sz="2400" b="1" kern="0" dirty="0" err="1">
                <a:solidFill>
                  <a:srgbClr val="0000FF"/>
                </a:solidFill>
                <a:latin typeface="SVN-Vanilla Daisy Pro" panose="00000500000000000000" pitchFamily="2" charset="0"/>
              </a:rPr>
              <a:t>nhóm</a:t>
            </a:r>
            <a:endParaRPr lang="en-US" sz="2400" b="1" kern="0" dirty="0">
              <a:solidFill>
                <a:srgbClr val="0000FF"/>
              </a:solidFill>
              <a:latin typeface="SVN-Vanilla Daisy Pro" panose="00000500000000000000" pitchFamily="2" charset="0"/>
            </a:endParaRPr>
          </a:p>
          <a:p>
            <a:pPr algn="ctr" eaLnBrk="0" fontAlgn="base" hangingPunct="0">
              <a:spcBef>
                <a:spcPct val="0"/>
              </a:spcBef>
              <a:spcAft>
                <a:spcPct val="0"/>
              </a:spcAft>
              <a:defRPr/>
            </a:pPr>
            <a:r>
              <a:rPr lang="en-US" sz="2400" b="1" kern="0" dirty="0" err="1">
                <a:solidFill>
                  <a:srgbClr val="0000FF"/>
                </a:solidFill>
                <a:latin typeface="SVN-Vanilla Daisy Pro" panose="00000500000000000000" pitchFamily="2" charset="0"/>
              </a:rPr>
              <a:t>về</a:t>
            </a:r>
            <a:r>
              <a:rPr lang="en-US" sz="2400" b="1" kern="0" dirty="0">
                <a:solidFill>
                  <a:srgbClr val="0000FF"/>
                </a:solidFill>
                <a:latin typeface="SVN-Vanilla Daisy Pro" panose="00000500000000000000" pitchFamily="2" charset="0"/>
              </a:rPr>
              <a:t> </a:t>
            </a:r>
            <a:r>
              <a:rPr lang="en-US" sz="2400" b="1" kern="0" dirty="0" err="1">
                <a:solidFill>
                  <a:srgbClr val="0000FF"/>
                </a:solidFill>
                <a:latin typeface="SVN-Vanilla Daisy Pro" panose="00000500000000000000" pitchFamily="2" charset="0"/>
              </a:rPr>
              <a:t>chủ</a:t>
            </a:r>
            <a:r>
              <a:rPr lang="en-US" sz="2400" b="1" kern="0" dirty="0">
                <a:solidFill>
                  <a:srgbClr val="0000FF"/>
                </a:solidFill>
                <a:latin typeface="SVN-Vanilla Daisy Pro" panose="00000500000000000000" pitchFamily="2" charset="0"/>
              </a:rPr>
              <a:t> </a:t>
            </a:r>
            <a:r>
              <a:rPr lang="en-US" sz="2400" b="1" kern="0" dirty="0" err="1">
                <a:solidFill>
                  <a:srgbClr val="0000FF"/>
                </a:solidFill>
                <a:latin typeface="SVN-Vanilla Daisy Pro" panose="00000500000000000000" pitchFamily="2" charset="0"/>
              </a:rPr>
              <a:t>đề</a:t>
            </a:r>
            <a:endParaRPr lang="en-US" sz="2400" b="1" kern="0" dirty="0">
              <a:solidFill>
                <a:srgbClr val="0000FF"/>
              </a:solidFill>
              <a:latin typeface="SVN-Vanilla Daisy Pro" panose="00000500000000000000" pitchFamily="2" charset="0"/>
            </a:endParaRPr>
          </a:p>
        </p:txBody>
      </p:sp>
      <p:grpSp>
        <p:nvGrpSpPr>
          <p:cNvPr id="5" name="Group 4"/>
          <p:cNvGrpSpPr/>
          <p:nvPr/>
        </p:nvGrpSpPr>
        <p:grpSpPr>
          <a:xfrm>
            <a:off x="7738930" y="1440067"/>
            <a:ext cx="4375637" cy="4027672"/>
            <a:chOff x="7738930" y="1440067"/>
            <a:chExt cx="4375637" cy="4027672"/>
          </a:xfrm>
        </p:grpSpPr>
        <p:sp>
          <p:nvSpPr>
            <p:cNvPr id="19"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20" name="Line 6"/>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1" name="Line 7"/>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2" name="Line 8"/>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3" name="Line 9"/>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4"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25"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26"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27"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28"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29"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30"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31" name="Rectangle 17"/>
            <p:cNvSpPr>
              <a:spLocks noChangeArrowheads="1"/>
            </p:cNvSpPr>
            <p:nvPr/>
          </p:nvSpPr>
          <p:spPr bwMode="auto">
            <a:xfrm>
              <a:off x="7738930" y="1440067"/>
              <a:ext cx="4375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fontAlgn="base">
                <a:spcBef>
                  <a:spcPct val="0"/>
                </a:spcBef>
                <a:spcAft>
                  <a:spcPct val="0"/>
                </a:spcAft>
                <a:defRPr/>
              </a:pPr>
              <a:r>
                <a:rPr kumimoji="0" lang="en-US" altLang="en-US" sz="3200" kern="0" dirty="0" err="1">
                  <a:solidFill>
                    <a:srgbClr val="0000FF"/>
                  </a:solidFill>
                  <a:latin typeface="SVN-Vanilla Daisy Pro" panose="00000500000000000000" pitchFamily="2" charset="0"/>
                </a:rPr>
                <a:t>Kĩ</a:t>
              </a:r>
              <a:r>
                <a:rPr kumimoji="0" lang="en-US" altLang="en-US" sz="3200" kern="0" dirty="0">
                  <a:solidFill>
                    <a:srgbClr val="0000FF"/>
                  </a:solidFill>
                  <a:latin typeface="SVN-Vanilla Daisy Pro" panose="00000500000000000000" pitchFamily="2" charset="0"/>
                </a:rPr>
                <a:t> </a:t>
              </a:r>
              <a:r>
                <a:rPr kumimoji="0" lang="en-US" altLang="en-US" sz="3200" kern="0" dirty="0" err="1">
                  <a:solidFill>
                    <a:srgbClr val="0000FF"/>
                  </a:solidFill>
                  <a:latin typeface="SVN-Vanilla Daisy Pro" panose="00000500000000000000" pitchFamily="2" charset="0"/>
                </a:rPr>
                <a:t>thuật</a:t>
              </a:r>
              <a:r>
                <a:rPr kumimoji="0" lang="en-US" altLang="en-US" sz="3200" kern="0" dirty="0">
                  <a:solidFill>
                    <a:srgbClr val="0000FF"/>
                  </a:solidFill>
                  <a:latin typeface="SVN-Vanilla Daisy Pro" panose="00000500000000000000" pitchFamily="2" charset="0"/>
                </a:rPr>
                <a:t> </a:t>
              </a:r>
              <a:r>
                <a:rPr kumimoji="0" lang="nl-NL" altLang="en-US" sz="3200" b="1" kern="0" dirty="0">
                  <a:solidFill>
                    <a:srgbClr val="0000FF"/>
                  </a:solidFill>
                  <a:latin typeface="SVN-Vanilla Daisy Pro" panose="00000500000000000000" pitchFamily="2" charset="0"/>
                </a:rPr>
                <a:t>“Khăn trải bàn”</a:t>
              </a:r>
              <a:r>
                <a:rPr kumimoji="0" lang="nl-NL" altLang="en-US" sz="3200" kern="0" dirty="0">
                  <a:solidFill>
                    <a:srgbClr val="0000FF"/>
                  </a:solidFill>
                  <a:latin typeface="SVN-Vanilla Daisy Pro" panose="00000500000000000000" pitchFamily="2" charset="0"/>
                </a:rPr>
                <a:t> </a:t>
              </a:r>
              <a:endParaRPr kumimoji="0" lang="en-US" altLang="en-US" sz="3200" kern="0" dirty="0">
                <a:solidFill>
                  <a:srgbClr val="0000FF"/>
                </a:solidFill>
                <a:latin typeface="SVN-Vanilla Daisy Pro" panose="00000500000000000000" pitchFamily="2" charset="0"/>
              </a:endParaRPr>
            </a:p>
          </p:txBody>
        </p:sp>
      </p:grpSp>
      <p:pic>
        <p:nvPicPr>
          <p:cNvPr id="2052" name="Shap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680" y="1125306"/>
            <a:ext cx="2882900" cy="2079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5362" y="893524"/>
            <a:ext cx="3587613" cy="301749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44500" algn="just">
              <a:lnSpc>
                <a:spcPct val="132000"/>
              </a:lnSpc>
              <a:spcAft>
                <a:spcPts val="200"/>
              </a:spcAft>
            </a:pPr>
            <a:r>
              <a:rPr lang="en-US" sz="2000" b="1" dirty="0" err="1">
                <a:latin typeface="#9Slide05 Pattaya" panose="00000500000000000000" pitchFamily="2" charset="-34"/>
                <a:ea typeface="Arial" panose="020B0604020202020204" pitchFamily="34" charset="0"/>
                <a:cs typeface="#9Slide05 Pattaya" panose="00000500000000000000" pitchFamily="2" charset="-34"/>
              </a:rPr>
              <a:t>Nhóm</a:t>
            </a:r>
            <a:r>
              <a:rPr lang="en-US" sz="2000" b="1" dirty="0">
                <a:latin typeface="#9Slide05 Pattaya" panose="00000500000000000000" pitchFamily="2" charset="-34"/>
                <a:ea typeface="Arial" panose="020B0604020202020204" pitchFamily="34" charset="0"/>
                <a:cs typeface="#9Slide05 Pattaya" panose="00000500000000000000" pitchFamily="2" charset="-34"/>
              </a:rPr>
              <a:t> 1-2: </a:t>
            </a:r>
            <a:r>
              <a:rPr lang="vi-VN" sz="2000" b="1" dirty="0">
                <a:latin typeface="#9Slide05 Pattaya" panose="00000500000000000000" pitchFamily="2" charset="-34"/>
                <a:ea typeface="Arial" panose="020B0604020202020204" pitchFamily="34" charset="0"/>
                <a:cs typeface="#9Slide05 Pattaya" panose="00000500000000000000" pitchFamily="2" charset="-34"/>
              </a:rPr>
              <a:t>T</a:t>
            </a:r>
            <a:r>
              <a:rPr lang="en-US" sz="2000" b="1" dirty="0">
                <a:latin typeface="#9Slide05 Pattaya" panose="00000500000000000000" pitchFamily="2" charset="-34"/>
                <a:ea typeface="Arial" panose="020B0604020202020204" pitchFamily="34" charset="0"/>
                <a:cs typeface="#9Slide05 Pattaya" panose="00000500000000000000" pitchFamily="2" charset="-34"/>
              </a:rPr>
              <a:t>ì</a:t>
            </a:r>
            <a:r>
              <a:rPr lang="vi-VN" sz="2000" b="1" dirty="0">
                <a:latin typeface="#9Slide05 Pattaya" panose="00000500000000000000" pitchFamily="2" charset="-34"/>
                <a:ea typeface="Arial" panose="020B0604020202020204" pitchFamily="34" charset="0"/>
                <a:cs typeface="#9Slide05 Pattaya" panose="00000500000000000000" pitchFamily="2" charset="-34"/>
              </a:rPr>
              <a:t>nh huống 1</a:t>
            </a:r>
            <a:endParaRPr lang="en-US" sz="2000" b="1" dirty="0">
              <a:latin typeface="#9Slide05 Pattaya" panose="00000500000000000000" pitchFamily="2" charset="-34"/>
              <a:ea typeface="Arial" panose="020B0604020202020204" pitchFamily="34" charset="0"/>
              <a:cs typeface="#9Slide05 Pattaya" panose="00000500000000000000" pitchFamily="2" charset="-34"/>
            </a:endParaRPr>
          </a:p>
          <a:p>
            <a:pPr indent="444500" algn="just">
              <a:lnSpc>
                <a:spcPct val="132000"/>
              </a:lnSpc>
              <a:spcAft>
                <a:spcPts val="200"/>
              </a:spcAft>
            </a:pPr>
            <a:r>
              <a:rPr lang="vi-VN" sz="2000" dirty="0">
                <a:latin typeface="#9Slide05 Pattaya" panose="00000500000000000000" pitchFamily="2" charset="-34"/>
                <a:ea typeface="Cambria" panose="02040503050406030204" pitchFamily="18" charset="0"/>
                <a:cs typeface="#9Slide05 Pattaya" panose="00000500000000000000" pitchFamily="2" charset="-34"/>
              </a:rPr>
              <a:t>Hôm nay trời mưa to, em lưỡng lự có nên đi học võ hay không.</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indent="444500" algn="just">
              <a:lnSpc>
                <a:spcPct val="132000"/>
              </a:lnSpc>
              <a:spcAft>
                <a:spcPts val="200"/>
              </a:spcAft>
            </a:pPr>
            <a:r>
              <a:rPr lang="vi-VN" sz="2000" dirty="0">
                <a:latin typeface="#9Slide05 Pattaya" panose="00000500000000000000" pitchFamily="2" charset="-34"/>
                <a:ea typeface="Cambria" panose="02040503050406030204" pitchFamily="18" charset="0"/>
                <a:cs typeface="#9Slide05 Pattaya" panose="00000500000000000000" pitchFamily="2" charset="-34"/>
              </a:rPr>
              <a:t>Em chọn cách ứng xử nào? Vì sao?</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marL="342900" marR="0" lvl="0" indent="-342900" algn="just">
              <a:lnSpc>
                <a:spcPct val="130000"/>
              </a:lnSpc>
              <a:spcBef>
                <a:spcPts val="0"/>
              </a:spcBef>
              <a:spcAft>
                <a:spcPts val="200"/>
              </a:spcAft>
              <a:buClr>
                <a:srgbClr val="000000"/>
              </a:buClr>
              <a:buSzPts val="1000"/>
              <a:buFont typeface="Symbol" panose="05050102010706020507" pitchFamily="18" charset="2"/>
              <a:buChar char="-"/>
              <a:tabLst>
                <a:tab pos="880110" algn="l"/>
              </a:tabLst>
            </a:pPr>
            <a:r>
              <a:rPr lang="vi-VN" sz="2000" i="1" dirty="0">
                <a:latin typeface="#9Slide05 Pattaya" panose="00000500000000000000" pitchFamily="2" charset="-34"/>
                <a:ea typeface="Cambria" panose="02040503050406030204" pitchFamily="18" charset="0"/>
                <a:cs typeface="#9Slide05 Pattaya" panose="00000500000000000000" pitchFamily="2" charset="-34"/>
              </a:rPr>
              <a:t>Xin phép nghỉ một buổi vì trời mưa.</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marL="342900" marR="0" lvl="0" indent="-342900" algn="just">
              <a:lnSpc>
                <a:spcPct val="129000"/>
              </a:lnSpc>
              <a:spcBef>
                <a:spcPts val="0"/>
              </a:spcBef>
              <a:spcAft>
                <a:spcPts val="200"/>
              </a:spcAft>
              <a:buClr>
                <a:srgbClr val="000000"/>
              </a:buClr>
              <a:buSzPts val="1000"/>
              <a:buFont typeface="Symbol" panose="05050102010706020507" pitchFamily="18" charset="2"/>
              <a:buChar char="-"/>
              <a:tabLst>
                <a:tab pos="854710" algn="l"/>
              </a:tabLst>
            </a:pPr>
            <a:r>
              <a:rPr lang="vi-VN" sz="2000" i="1" dirty="0">
                <a:latin typeface="#9Slide05 Pattaya" panose="00000500000000000000" pitchFamily="2" charset="-34"/>
                <a:ea typeface="Cambria" panose="02040503050406030204" pitchFamily="18" charset="0"/>
                <a:cs typeface="#9Slide05 Pattaya" panose="00000500000000000000" pitchFamily="2" charset="-34"/>
              </a:rPr>
              <a:t>Mặc áo mưa đến phòng tập võ.</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marL="342900" marR="0" lvl="0" indent="-342900" algn="just">
              <a:lnSpc>
                <a:spcPct val="129000"/>
              </a:lnSpc>
              <a:spcBef>
                <a:spcPts val="0"/>
              </a:spcBef>
              <a:spcAft>
                <a:spcPts val="4900"/>
              </a:spcAft>
              <a:buClr>
                <a:srgbClr val="000000"/>
              </a:buClr>
              <a:buSzPts val="1000"/>
              <a:buFont typeface="Symbol" panose="05050102010706020507" pitchFamily="18" charset="2"/>
              <a:buChar char="-"/>
              <a:tabLst>
                <a:tab pos="854710" algn="l"/>
              </a:tabLst>
            </a:pPr>
            <a:r>
              <a:rPr lang="vi-VN" sz="2000" i="1" dirty="0">
                <a:latin typeface="#9Slide05 Pattaya" panose="00000500000000000000" pitchFamily="2" charset="-34"/>
                <a:ea typeface="Cambria" panose="02040503050406030204" pitchFamily="18" charset="0"/>
                <a:cs typeface="#9Slide05 Pattaya" panose="00000500000000000000" pitchFamily="2" charset="-34"/>
              </a:rPr>
              <a:t>Nhờ sự giúp đỡ của bố mẹ.</a:t>
            </a:r>
            <a:endParaRPr lang="en-US" sz="2000" u="none" strike="noStrike" spc="0" dirty="0">
              <a:effectLst/>
              <a:latin typeface="#9Slide05 Pattaya" panose="00000500000000000000" pitchFamily="2" charset="-34"/>
              <a:ea typeface="Cambria" panose="02040503050406030204" pitchFamily="18" charset="0"/>
              <a:cs typeface="#9Slide05 Pattaya" panose="00000500000000000000" pitchFamily="2" charset="-34"/>
            </a:endParaRPr>
          </a:p>
        </p:txBody>
      </p:sp>
      <p:pic>
        <p:nvPicPr>
          <p:cNvPr id="32" name="Shape 126"/>
          <p:cNvPicPr/>
          <p:nvPr/>
        </p:nvPicPr>
        <p:blipFill>
          <a:blip r:embed="rId5"/>
          <a:stretch/>
        </p:blipFill>
        <p:spPr>
          <a:xfrm>
            <a:off x="96043" y="4237574"/>
            <a:ext cx="2667284" cy="2200910"/>
          </a:xfrm>
          <a:prstGeom prst="rect">
            <a:avLst/>
          </a:prstGeom>
        </p:spPr>
      </p:pic>
      <p:sp>
        <p:nvSpPr>
          <p:cNvPr id="9" name="Rectangle 8"/>
          <p:cNvSpPr/>
          <p:nvPr/>
        </p:nvSpPr>
        <p:spPr>
          <a:xfrm>
            <a:off x="2849827" y="3429000"/>
            <a:ext cx="5120414" cy="33360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30000"/>
              </a:lnSpc>
              <a:spcAft>
                <a:spcPts val="200"/>
              </a:spcAft>
            </a:pPr>
            <a:r>
              <a:rPr lang="en-US" sz="2000" b="1" dirty="0" err="1">
                <a:latin typeface="#9Slide05 Pattaya" panose="00000500000000000000" pitchFamily="2" charset="-34"/>
                <a:ea typeface="Arial" panose="020B0604020202020204" pitchFamily="34" charset="0"/>
                <a:cs typeface="#9Slide05 Pattaya" panose="00000500000000000000" pitchFamily="2" charset="-34"/>
              </a:rPr>
              <a:t>Nhóm</a:t>
            </a:r>
            <a:r>
              <a:rPr lang="en-US" sz="2000" b="1" dirty="0">
                <a:latin typeface="#9Slide05 Pattaya" panose="00000500000000000000" pitchFamily="2" charset="-34"/>
                <a:ea typeface="Arial" panose="020B0604020202020204" pitchFamily="34" charset="0"/>
                <a:cs typeface="#9Slide05 Pattaya" panose="00000500000000000000" pitchFamily="2" charset="-34"/>
              </a:rPr>
              <a:t> 3-4: </a:t>
            </a:r>
            <a:r>
              <a:rPr lang="en-US" sz="2000" b="1" dirty="0" err="1">
                <a:latin typeface="#9Slide05 Pattaya" panose="00000500000000000000" pitchFamily="2" charset="-34"/>
                <a:ea typeface="Arial" panose="020B0604020202020204" pitchFamily="34" charset="0"/>
                <a:cs typeface="#9Slide05 Pattaya" panose="00000500000000000000" pitchFamily="2" charset="-34"/>
              </a:rPr>
              <a:t>Tình</a:t>
            </a:r>
            <a:r>
              <a:rPr lang="en-US" sz="2000" b="1" dirty="0">
                <a:latin typeface="#9Slide05 Pattaya" panose="00000500000000000000" pitchFamily="2" charset="-34"/>
                <a:ea typeface="Arial" panose="020B0604020202020204" pitchFamily="34" charset="0"/>
                <a:cs typeface="#9Slide05 Pattaya" panose="00000500000000000000" pitchFamily="2" charset="-34"/>
              </a:rPr>
              <a:t> </a:t>
            </a:r>
            <a:r>
              <a:rPr lang="vi-VN" sz="2000" b="1" dirty="0">
                <a:latin typeface="#9Slide05 Pattaya" panose="00000500000000000000" pitchFamily="2" charset="-34"/>
                <a:ea typeface="Arial" panose="020B0604020202020204" pitchFamily="34" charset="0"/>
                <a:cs typeface="#9Slide05 Pattaya" panose="00000500000000000000" pitchFamily="2" charset="-34"/>
              </a:rPr>
              <a:t> huống 2</a:t>
            </a:r>
            <a:endParaRPr lang="en-US" sz="2000" b="1" dirty="0">
              <a:latin typeface="#9Slide05 Pattaya" panose="00000500000000000000" pitchFamily="2" charset="-34"/>
              <a:ea typeface="Arial" panose="020B0604020202020204" pitchFamily="34" charset="0"/>
              <a:cs typeface="#9Slide05 Pattaya" panose="00000500000000000000" pitchFamily="2" charset="-34"/>
            </a:endParaRPr>
          </a:p>
          <a:p>
            <a:pPr indent="254000" algn="just">
              <a:lnSpc>
                <a:spcPct val="127000"/>
              </a:lnSpc>
              <a:spcAft>
                <a:spcPts val="200"/>
              </a:spcAft>
            </a:pPr>
            <a:r>
              <a:rPr lang="vi-VN" sz="2000" dirty="0">
                <a:latin typeface="#9Slide05 Pattaya" panose="00000500000000000000" pitchFamily="2" charset="-34"/>
                <a:ea typeface="Cambria" panose="02040503050406030204" pitchFamily="18" charset="0"/>
                <a:cs typeface="#9Slide05 Pattaya" panose="00000500000000000000" pitchFamily="2" charset="-34"/>
              </a:rPr>
              <a:t>Đêm khuya và bên ngoài trời rất lạnh, em còn bài tập chưa làm xong. Em phân vân không biết nên đi ngủ hay là tiếp tục làm cho xong các bài tập.</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indent="254000" algn="just">
              <a:lnSpc>
                <a:spcPct val="127000"/>
              </a:lnSpc>
              <a:spcAft>
                <a:spcPts val="200"/>
              </a:spcAft>
            </a:pPr>
            <a:r>
              <a:rPr lang="vi-VN" sz="2000" dirty="0">
                <a:latin typeface="#9Slide05 Pattaya" panose="00000500000000000000" pitchFamily="2" charset="-34"/>
                <a:ea typeface="Cambria" panose="02040503050406030204" pitchFamily="18" charset="0"/>
                <a:cs typeface="#9Slide05 Pattaya" panose="00000500000000000000" pitchFamily="2" charset="-34"/>
              </a:rPr>
              <a:t>Em chọn cách ứng xử nào? Vì sao?</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marL="444500" marR="0" indent="-190500">
              <a:lnSpc>
                <a:spcPct val="127000"/>
              </a:lnSpc>
              <a:spcBef>
                <a:spcPts val="0"/>
              </a:spcBef>
              <a:spcAft>
                <a:spcPts val="200"/>
              </a:spcAft>
            </a:pPr>
            <a:r>
              <a:rPr lang="vi-VN" sz="2000" i="1" dirty="0">
                <a:latin typeface="#9Slide05 Pattaya" panose="00000500000000000000" pitchFamily="2" charset="-34"/>
                <a:ea typeface="Cambria" panose="02040503050406030204" pitchFamily="18" charset="0"/>
                <a:cs typeface="#9Slide05 Pattaya" panose="00000500000000000000" pitchFamily="2" charset="-34"/>
              </a:rPr>
              <a:t>- Nỗ lực suy nghĩ để hoàn thành bài tập.</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indent="254000">
              <a:lnSpc>
                <a:spcPct val="127000"/>
              </a:lnSpc>
              <a:spcAft>
                <a:spcPts val="200"/>
              </a:spcAft>
            </a:pPr>
            <a:r>
              <a:rPr lang="vi-VN" sz="2000" i="1" dirty="0">
                <a:latin typeface="#9Slide05 Pattaya" panose="00000500000000000000" pitchFamily="2" charset="-34"/>
                <a:ea typeface="Cambria" panose="02040503050406030204" pitchFamily="18" charset="0"/>
                <a:cs typeface="#9Slide05 Pattaya" panose="00000500000000000000" pitchFamily="2" charset="-34"/>
              </a:rPr>
              <a:t>- Nhờ người thân, bạn bè làm hộ.</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a:p>
            <a:pPr>
              <a:lnSpc>
                <a:spcPct val="127000"/>
              </a:lnSpc>
              <a:spcAft>
                <a:spcPts val="200"/>
              </a:spcAft>
            </a:pPr>
            <a:r>
              <a:rPr lang="vi-VN" sz="2000" i="1" dirty="0">
                <a:latin typeface="#9Slide05 Pattaya" panose="00000500000000000000" pitchFamily="2" charset="-34"/>
                <a:ea typeface="Cambria" panose="02040503050406030204" pitchFamily="18" charset="0"/>
                <a:cs typeface="#9Slide05 Pattaya" panose="00000500000000000000" pitchFamily="2" charset="-34"/>
              </a:rPr>
              <a:t>- Đi ngủ để đảm bảo sức khoẻ</a:t>
            </a:r>
            <a:r>
              <a:rPr lang="en-US" sz="2000" i="1" dirty="0">
                <a:latin typeface="#9Slide05 Pattaya" panose="00000500000000000000" pitchFamily="2" charset="-34"/>
                <a:ea typeface="Cambria" panose="02040503050406030204" pitchFamily="18" charset="0"/>
                <a:cs typeface="#9Slide05 Pattaya" panose="00000500000000000000" pitchFamily="2" charset="-34"/>
              </a:rPr>
              <a:t> </a:t>
            </a:r>
            <a:r>
              <a:rPr lang="vi-VN" sz="2000" i="1" dirty="0">
                <a:latin typeface="#9Slide05 Pattaya" panose="00000500000000000000" pitchFamily="2" charset="-34"/>
                <a:ea typeface="Cambria" panose="02040503050406030204" pitchFamily="18" charset="0"/>
                <a:cs typeface="#9Slide05 Pattaya" panose="00000500000000000000" pitchFamily="2" charset="-34"/>
              </a:rPr>
              <a:t>sáng mai dậy sớm làm tiếp.</a:t>
            </a:r>
            <a:endParaRPr lang="en-US" sz="2000" dirty="0">
              <a:latin typeface="#9Slide05 Pattaya" panose="00000500000000000000" pitchFamily="2" charset="-34"/>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279702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2"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00" y="-57387"/>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4576356" y="182950"/>
            <a:ext cx="7033562"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THẢO LUẬN TÌNH HUỐNG THEO BÀN</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pic>
        <p:nvPicPr>
          <p:cNvPr id="2052" name="Shap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743" y="1758492"/>
            <a:ext cx="2315758" cy="1670508"/>
          </a:xfrm>
          <a:prstGeom prst="rect">
            <a:avLst/>
          </a:prstGeom>
          <a:noFill/>
          <a:extLst>
            <a:ext uri="{909E8E84-426E-40DD-AFC4-6F175D3DCCD1}">
              <a14:hiddenFill xmlns:a14="http://schemas.microsoft.com/office/drawing/2010/main">
                <a:solidFill>
                  <a:srgbClr val="FFFFFF"/>
                </a:solidFill>
              </a14:hiddenFill>
            </a:ext>
          </a:extLst>
        </p:spPr>
      </p:pic>
      <p:pic>
        <p:nvPicPr>
          <p:cNvPr id="32" name="Shape 126"/>
          <p:cNvPicPr/>
          <p:nvPr/>
        </p:nvPicPr>
        <p:blipFill>
          <a:blip r:embed="rId5"/>
          <a:stretch/>
        </p:blipFill>
        <p:spPr>
          <a:xfrm>
            <a:off x="9495117" y="3722913"/>
            <a:ext cx="2421011" cy="1869123"/>
          </a:xfrm>
          <a:prstGeom prst="rect">
            <a:avLst/>
          </a:prstGeom>
        </p:spPr>
      </p:pic>
      <p:pic>
        <p:nvPicPr>
          <p:cNvPr id="35" name="Google Shape;154;p8"/>
          <p:cNvPicPr preferRelativeResize="0"/>
          <p:nvPr/>
        </p:nvPicPr>
        <p:blipFill rotWithShape="1">
          <a:blip r:embed="rId6">
            <a:alphaModFix/>
          </a:blip>
          <a:srcRect l="16992" t="-937" r="50159" b="17086"/>
          <a:stretch/>
        </p:blipFill>
        <p:spPr>
          <a:xfrm>
            <a:off x="-100699" y="-57387"/>
            <a:ext cx="10012144" cy="7321573"/>
          </a:xfrm>
          <a:prstGeom prst="rect">
            <a:avLst/>
          </a:prstGeom>
          <a:noFill/>
          <a:ln>
            <a:noFill/>
          </a:ln>
        </p:spPr>
      </p:pic>
      <p:sp>
        <p:nvSpPr>
          <p:cNvPr id="37" name="Rectangle 36"/>
          <p:cNvSpPr/>
          <p:nvPr/>
        </p:nvSpPr>
        <p:spPr>
          <a:xfrm>
            <a:off x="693479" y="1541831"/>
            <a:ext cx="8343963" cy="4549835"/>
          </a:xfrm>
          <a:prstGeom prst="rect">
            <a:avLst/>
          </a:prstGeom>
        </p:spPr>
        <p:txBody>
          <a:bodyPr wrap="square">
            <a:spAutoFit/>
          </a:bodyPr>
          <a:lstStyle/>
          <a:p>
            <a:pPr>
              <a:lnSpc>
                <a:spcPct val="150000"/>
              </a:lnSpc>
            </a:pP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huống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1: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chọn</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vì</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dù</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trời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mưa</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nhưng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trường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dạy</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thì</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chúng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ta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vẫn</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phải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đến</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không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nên</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lười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biếng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a:t>
            </a:r>
          </a:p>
          <a:p>
            <a:pPr>
              <a:lnSpc>
                <a:spcPct val="150000"/>
              </a:lnSpc>
            </a:pP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huống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2: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tiếp</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khi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nào</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xong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rồi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ngủ</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Vì</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khi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xong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ngủ</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hôm</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lên</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không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kiểm</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tra</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đó</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cũng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là</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một</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hành</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động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lười</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biếng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dirty="0" err="1">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dirty="0">
                <a:solidFill>
                  <a:srgbClr val="0000FF"/>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dirty="0">
              <a:solidFill>
                <a:srgbClr val="0000FF"/>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2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8BE8062-86A0-45CE-AB56-0E8B29C3BC3D}"/>
              </a:ext>
            </a:extLst>
          </p:cNvPr>
          <p:cNvSpPr/>
          <p:nvPr/>
        </p:nvSpPr>
        <p:spPr>
          <a:xfrm>
            <a:off x="198345" y="744587"/>
            <a:ext cx="11795310" cy="1573085"/>
          </a:xfrm>
          <a:custGeom>
            <a:avLst/>
            <a:gdLst>
              <a:gd name="connsiteX0" fmla="*/ 0 w 11795310"/>
              <a:gd name="connsiteY0" fmla="*/ 154037 h 1540370"/>
              <a:gd name="connsiteX1" fmla="*/ 154037 w 11795310"/>
              <a:gd name="connsiteY1" fmla="*/ 0 h 1540370"/>
              <a:gd name="connsiteX2" fmla="*/ 11641273 w 11795310"/>
              <a:gd name="connsiteY2" fmla="*/ 0 h 1540370"/>
              <a:gd name="connsiteX3" fmla="*/ 11795310 w 11795310"/>
              <a:gd name="connsiteY3" fmla="*/ 154037 h 1540370"/>
              <a:gd name="connsiteX4" fmla="*/ 11795310 w 11795310"/>
              <a:gd name="connsiteY4" fmla="*/ 1386333 h 1540370"/>
              <a:gd name="connsiteX5" fmla="*/ 11641273 w 11795310"/>
              <a:gd name="connsiteY5" fmla="*/ 1540370 h 1540370"/>
              <a:gd name="connsiteX6" fmla="*/ 154037 w 11795310"/>
              <a:gd name="connsiteY6" fmla="*/ 1540370 h 1540370"/>
              <a:gd name="connsiteX7" fmla="*/ 0 w 11795310"/>
              <a:gd name="connsiteY7" fmla="*/ 1386333 h 1540370"/>
              <a:gd name="connsiteX8" fmla="*/ 0 w 11795310"/>
              <a:gd name="connsiteY8" fmla="*/ 154037 h 15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5310" h="1540370">
                <a:moveTo>
                  <a:pt x="0" y="154037"/>
                </a:moveTo>
                <a:cubicBezTo>
                  <a:pt x="0" y="68965"/>
                  <a:pt x="68965" y="0"/>
                  <a:pt x="154037" y="0"/>
                </a:cubicBezTo>
                <a:lnTo>
                  <a:pt x="11641273" y="0"/>
                </a:lnTo>
                <a:cubicBezTo>
                  <a:pt x="11726345" y="0"/>
                  <a:pt x="11795310" y="68965"/>
                  <a:pt x="11795310" y="154037"/>
                </a:cubicBezTo>
                <a:lnTo>
                  <a:pt x="11795310" y="1386333"/>
                </a:lnTo>
                <a:cubicBezTo>
                  <a:pt x="11795310" y="1471405"/>
                  <a:pt x="11726345" y="1540370"/>
                  <a:pt x="11641273" y="1540370"/>
                </a:cubicBezTo>
                <a:lnTo>
                  <a:pt x="154037" y="1540370"/>
                </a:lnTo>
                <a:cubicBezTo>
                  <a:pt x="68965" y="1540370"/>
                  <a:pt x="0" y="1471405"/>
                  <a:pt x="0" y="1386333"/>
                </a:cubicBezTo>
                <a:lnTo>
                  <a:pt x="0" y="15403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19779" tIns="106680" rIns="106681" bIns="106680" numCol="1" spcCol="1270" anchor="ctr" anchorCtr="0">
            <a:noAutofit/>
          </a:bodyPr>
          <a:lstStyle/>
          <a:p>
            <a:pPr marL="0" lvl="0" indent="0" algn="just" defTabSz="1244600">
              <a:lnSpc>
                <a:spcPct val="90000"/>
              </a:lnSpc>
              <a:spcBef>
                <a:spcPct val="0"/>
              </a:spcBef>
              <a:spcAft>
                <a:spcPct val="35000"/>
              </a:spcAft>
              <a:buNone/>
            </a:pPr>
            <a:r>
              <a:rPr lang="en-US" sz="2600" kern="1200" dirty="0">
                <a:latin typeface="+mj-lt"/>
                <a:cs typeface="#9Slide05 Pattaya" panose="00000500000000000000" pitchFamily="2" charset="-34"/>
              </a:rPr>
              <a:t>    </a:t>
            </a:r>
            <a:r>
              <a:rPr lang="vi-VN" sz="2600" kern="1200" dirty="0">
                <a:latin typeface="+mj-lt"/>
                <a:cs typeface="#9Slide05 Pattaya" panose="00000500000000000000" pitchFamily="2" charset="-34"/>
              </a:rPr>
              <a:t>Tình huống </a:t>
            </a:r>
            <a:r>
              <a:rPr lang="en-US" sz="2600" kern="1200" dirty="0">
                <a:latin typeface="+mj-lt"/>
                <a:cs typeface="#9Slide05 Pattaya" panose="00000500000000000000" pitchFamily="2" charset="-34"/>
              </a:rPr>
              <a:t>3</a:t>
            </a:r>
            <a:r>
              <a:rPr lang="vi-VN" sz="2600" kern="1200" dirty="0">
                <a:latin typeface="+mj-lt"/>
                <a:cs typeface="#9Slide05 Pattaya" panose="00000500000000000000" pitchFamily="2" charset="-34"/>
              </a:rPr>
              <a:t>:</a:t>
            </a:r>
            <a:r>
              <a:rPr lang="en-US" sz="2600" kern="1200" dirty="0">
                <a:latin typeface="+mj-lt"/>
                <a:cs typeface="#9Slide05 Pattaya" panose="00000500000000000000" pitchFamily="2" charset="-34"/>
              </a:rPr>
              <a:t> </a:t>
            </a:r>
            <a:r>
              <a:rPr lang="vi-VN" sz="2600" kern="1200" dirty="0">
                <a:latin typeface="+mj-lt"/>
                <a:cs typeface="#9Slide05 Pattaya" panose="00000500000000000000" pitchFamily="2" charset="-34"/>
              </a:rPr>
              <a:t>Hùng đang dọn dẹp nhà cửa thì Tuấn sang chơi. Tuấn rủ: </a:t>
            </a:r>
            <a:r>
              <a:rPr lang="vi-VN" sz="2600" i="1" kern="1200" dirty="0">
                <a:latin typeface="+mj-lt"/>
                <a:cs typeface="#9Slide05 Pattaya" panose="00000500000000000000" pitchFamily="2" charset="-34"/>
              </a:rPr>
              <a:t>“Đi đá bóng đi, cả tuần học rồi, chủ nhật phải được tự do, thoải mái chứ. Lần nào sang c</a:t>
            </a:r>
            <a:r>
              <a:rPr lang="en-US" sz="2600" i="1" dirty="0">
                <a:latin typeface="+mj-lt"/>
                <a:cs typeface="#9Slide05 Pattaya" panose="00000500000000000000" pitchFamily="2" charset="-34"/>
              </a:rPr>
              <a:t>ũ</a:t>
            </a:r>
            <a:r>
              <a:rPr lang="vi-VN" sz="2600" i="1" kern="1200" dirty="0">
                <a:latin typeface="+mj-lt"/>
                <a:cs typeface="#9Slide05 Pattaya" panose="00000500000000000000" pitchFamily="2" charset="-34"/>
              </a:rPr>
              <a:t>ng thấy cậu làm việc nhà là sao?”</a:t>
            </a:r>
            <a:r>
              <a:rPr lang="en-US" sz="2600" i="1" kern="1200" dirty="0">
                <a:latin typeface="+mj-lt"/>
                <a:cs typeface="#9Slide05 Pattaya" panose="00000500000000000000" pitchFamily="2" charset="-34"/>
              </a:rPr>
              <a:t> </a:t>
            </a:r>
            <a:r>
              <a:rPr lang="vi-VN" sz="2600" kern="1200" dirty="0">
                <a:latin typeface="+mj-lt"/>
                <a:cs typeface="#9Slide05 Pattaya" panose="00000500000000000000" pitchFamily="2" charset="-34"/>
              </a:rPr>
              <a:t>Em sẽ nói gì với Tu</a:t>
            </a:r>
            <a:r>
              <a:rPr lang="en-US" sz="2600" kern="1200" dirty="0">
                <a:latin typeface="+mj-lt"/>
                <a:cs typeface="#9Slide05 Pattaya" panose="00000500000000000000" pitchFamily="2" charset="-34"/>
              </a:rPr>
              <a:t>ấ</a:t>
            </a:r>
            <a:r>
              <a:rPr lang="vi-VN" sz="2600" kern="1200" dirty="0">
                <a:latin typeface="+mj-lt"/>
                <a:cs typeface="#9Slide05 Pattaya" panose="00000500000000000000" pitchFamily="2" charset="-34"/>
              </a:rPr>
              <a:t>n? Vì sao?</a:t>
            </a:r>
            <a:endParaRPr lang="en-US" sz="2600" i="1" kern="1200" dirty="0">
              <a:latin typeface="+mj-lt"/>
              <a:cs typeface="#9Slide05 Pattaya" panose="00000500000000000000" pitchFamily="2" charset="-34"/>
            </a:endParaRPr>
          </a:p>
        </p:txBody>
      </p:sp>
      <p:sp>
        <p:nvSpPr>
          <p:cNvPr id="4" name="Rectangle: Rounded Corners 3">
            <a:extLst>
              <a:ext uri="{FF2B5EF4-FFF2-40B4-BE49-F238E27FC236}">
                <a16:creationId xmlns:a16="http://schemas.microsoft.com/office/drawing/2014/main" id="{993C7C6E-FE76-4CEB-BA6F-6CCA729A1A6A}"/>
              </a:ext>
            </a:extLst>
          </p:cNvPr>
          <p:cNvSpPr/>
          <p:nvPr/>
        </p:nvSpPr>
        <p:spPr>
          <a:xfrm>
            <a:off x="352382" y="797188"/>
            <a:ext cx="2359062" cy="1380979"/>
          </a:xfrm>
          <a:prstGeom prst="roundRect">
            <a:avLst>
              <a:gd name="adj" fmla="val 10000"/>
            </a:avLst>
          </a:prstGeom>
          <a:blipFill rotWithShape="1">
            <a:blip r:embed="rId4"/>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5" name="Freeform: Shape 4">
            <a:extLst>
              <a:ext uri="{FF2B5EF4-FFF2-40B4-BE49-F238E27FC236}">
                <a16:creationId xmlns:a16="http://schemas.microsoft.com/office/drawing/2014/main" id="{74F4DACC-9546-48B4-A4D8-394C9C35C63C}"/>
              </a:ext>
            </a:extLst>
          </p:cNvPr>
          <p:cNvSpPr/>
          <p:nvPr/>
        </p:nvSpPr>
        <p:spPr>
          <a:xfrm>
            <a:off x="198345" y="2486686"/>
            <a:ext cx="11795310" cy="2180392"/>
          </a:xfrm>
          <a:custGeom>
            <a:avLst/>
            <a:gdLst>
              <a:gd name="connsiteX0" fmla="*/ 0 w 11795310"/>
              <a:gd name="connsiteY0" fmla="*/ 186450 h 1864495"/>
              <a:gd name="connsiteX1" fmla="*/ 186450 w 11795310"/>
              <a:gd name="connsiteY1" fmla="*/ 0 h 1864495"/>
              <a:gd name="connsiteX2" fmla="*/ 11608861 w 11795310"/>
              <a:gd name="connsiteY2" fmla="*/ 0 h 1864495"/>
              <a:gd name="connsiteX3" fmla="*/ 11795311 w 11795310"/>
              <a:gd name="connsiteY3" fmla="*/ 186450 h 1864495"/>
              <a:gd name="connsiteX4" fmla="*/ 11795310 w 11795310"/>
              <a:gd name="connsiteY4" fmla="*/ 1678046 h 1864495"/>
              <a:gd name="connsiteX5" fmla="*/ 11608860 w 11795310"/>
              <a:gd name="connsiteY5" fmla="*/ 1864496 h 1864495"/>
              <a:gd name="connsiteX6" fmla="*/ 186450 w 11795310"/>
              <a:gd name="connsiteY6" fmla="*/ 1864495 h 1864495"/>
              <a:gd name="connsiteX7" fmla="*/ 0 w 11795310"/>
              <a:gd name="connsiteY7" fmla="*/ 1678045 h 1864495"/>
              <a:gd name="connsiteX8" fmla="*/ 0 w 11795310"/>
              <a:gd name="connsiteY8" fmla="*/ 186450 h 186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5310" h="1864495">
                <a:moveTo>
                  <a:pt x="0" y="186450"/>
                </a:moveTo>
                <a:cubicBezTo>
                  <a:pt x="0" y="83477"/>
                  <a:pt x="83477" y="0"/>
                  <a:pt x="186450" y="0"/>
                </a:cubicBezTo>
                <a:lnTo>
                  <a:pt x="11608861" y="0"/>
                </a:lnTo>
                <a:cubicBezTo>
                  <a:pt x="11711834" y="0"/>
                  <a:pt x="11795311" y="83477"/>
                  <a:pt x="11795311" y="186450"/>
                </a:cubicBezTo>
                <a:cubicBezTo>
                  <a:pt x="11795311" y="683649"/>
                  <a:pt x="11795310" y="1180847"/>
                  <a:pt x="11795310" y="1678046"/>
                </a:cubicBezTo>
                <a:cubicBezTo>
                  <a:pt x="11795310" y="1781019"/>
                  <a:pt x="11711833" y="1864496"/>
                  <a:pt x="11608860" y="1864496"/>
                </a:cubicBezTo>
                <a:lnTo>
                  <a:pt x="186450" y="1864495"/>
                </a:lnTo>
                <a:cubicBezTo>
                  <a:pt x="83477" y="1864495"/>
                  <a:pt x="0" y="1781018"/>
                  <a:pt x="0" y="1678045"/>
                </a:cubicBezTo>
                <a:lnTo>
                  <a:pt x="0" y="18645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19779" tIns="106680" rIns="106681" bIns="106680" numCol="1" spcCol="1270" anchor="ctr" anchorCtr="0">
            <a:noAutofit/>
          </a:bodyPr>
          <a:lstStyle/>
          <a:p>
            <a:pPr marL="0" lvl="0" indent="0" algn="just" defTabSz="1244600">
              <a:lnSpc>
                <a:spcPct val="90000"/>
              </a:lnSpc>
              <a:spcBef>
                <a:spcPct val="0"/>
              </a:spcBef>
              <a:spcAft>
                <a:spcPct val="35000"/>
              </a:spcAft>
              <a:buNone/>
            </a:pPr>
            <a:r>
              <a:rPr lang="vi-VN" sz="2600" kern="1200" dirty="0">
                <a:latin typeface="+mj-lt"/>
                <a:cs typeface="#9Slide05 Pattaya" panose="00000500000000000000" pitchFamily="2" charset="-34"/>
              </a:rPr>
              <a:t>Tình huống </a:t>
            </a:r>
            <a:r>
              <a:rPr lang="en-US" sz="2600" kern="1200" dirty="0">
                <a:latin typeface="+mj-lt"/>
                <a:cs typeface="#9Slide05 Pattaya" panose="00000500000000000000" pitchFamily="2" charset="-34"/>
              </a:rPr>
              <a:t>4</a:t>
            </a:r>
            <a:r>
              <a:rPr lang="vi-VN" sz="2600" kern="1200" dirty="0">
                <a:latin typeface="+mj-lt"/>
                <a:cs typeface="#9Slide05 Pattaya" panose="00000500000000000000" pitchFamily="2" charset="-34"/>
              </a:rPr>
              <a:t>:</a:t>
            </a:r>
            <a:r>
              <a:rPr lang="en-US" sz="2600" kern="1200" dirty="0">
                <a:latin typeface="+mj-lt"/>
                <a:cs typeface="#9Slide05 Pattaya" panose="00000500000000000000" pitchFamily="2" charset="-34"/>
              </a:rPr>
              <a:t> </a:t>
            </a:r>
            <a:r>
              <a:rPr lang="vi-VN" sz="2600" kern="1200" dirty="0">
                <a:latin typeface="+mj-lt"/>
                <a:cs typeface="#9Slide05 Pattaya" panose="00000500000000000000" pitchFamily="2" charset="-34"/>
              </a:rPr>
              <a:t>Vào năm học mới, Hoa đặt mục tiêu trở thành học sinh giỏi toán. Vì vậy, bạn luôn cố gắng giải các bài tập trong sách giáo khoa. Một lần, thấy Hoa đang loay hoay tìm lời giải cho một bài toán khó, Mai đưa cho Hoa cuốn sách </a:t>
            </a:r>
            <a:r>
              <a:rPr lang="vi-VN" sz="2600" i="1" kern="1200" dirty="0">
                <a:latin typeface="+mj-lt"/>
                <a:cs typeface="#9Slide05 Pattaya" panose="00000500000000000000" pitchFamily="2" charset="-34"/>
              </a:rPr>
              <a:t>Giải bài tập Toán 6</a:t>
            </a:r>
            <a:r>
              <a:rPr lang="vi-VN" sz="2600" kern="1200" dirty="0">
                <a:latin typeface="+mj-lt"/>
                <a:cs typeface="#9Slide05 Pattaya" panose="00000500000000000000" pitchFamily="2" charset="-34"/>
              </a:rPr>
              <a:t> và nói: </a:t>
            </a:r>
            <a:r>
              <a:rPr lang="vi-VN" sz="2600" i="1" kern="1200" dirty="0">
                <a:latin typeface="+mj-lt"/>
                <a:cs typeface="#9Slide05 Pattaya" panose="00000500000000000000" pitchFamily="2" charset="-34"/>
              </a:rPr>
              <a:t>“Cậu chép đi cho nhanh, việc gì phải tốn thời gian suy nghĩ”</a:t>
            </a:r>
            <a:r>
              <a:rPr lang="en-US" sz="2600" i="1" kern="1200" dirty="0">
                <a:latin typeface="+mj-lt"/>
                <a:cs typeface="#9Slide05 Pattaya" panose="00000500000000000000" pitchFamily="2" charset="-34"/>
              </a:rPr>
              <a:t>  </a:t>
            </a:r>
            <a:r>
              <a:rPr lang="vi-VN" sz="2600" kern="1200" dirty="0">
                <a:effectLst/>
                <a:latin typeface="+mj-lt"/>
                <a:ea typeface="Cambria" panose="02040503050406030204" pitchFamily="18" charset="0"/>
                <a:cs typeface="Cambria" panose="02040503050406030204" pitchFamily="18" charset="0"/>
              </a:rPr>
              <a:t>Em có đồng ý với Hoa không? Vì sao?</a:t>
            </a:r>
            <a:endParaRPr lang="en-US" sz="2600" i="1" kern="1200" dirty="0">
              <a:latin typeface="+mj-lt"/>
              <a:cs typeface="#9Slide05 Pattaya" panose="00000500000000000000" pitchFamily="2" charset="-34"/>
            </a:endParaRPr>
          </a:p>
        </p:txBody>
      </p:sp>
      <p:sp>
        <p:nvSpPr>
          <p:cNvPr id="6" name="Rectangle: Rounded Corners 5">
            <a:extLst>
              <a:ext uri="{FF2B5EF4-FFF2-40B4-BE49-F238E27FC236}">
                <a16:creationId xmlns:a16="http://schemas.microsoft.com/office/drawing/2014/main" id="{4588DB79-0AC4-4EDC-9892-1E2ECA8E5A85}"/>
              </a:ext>
            </a:extLst>
          </p:cNvPr>
          <p:cNvSpPr/>
          <p:nvPr/>
        </p:nvSpPr>
        <p:spPr>
          <a:xfrm>
            <a:off x="352382" y="2611465"/>
            <a:ext cx="2359062" cy="1911548"/>
          </a:xfrm>
          <a:prstGeom prst="roundRect">
            <a:avLst>
              <a:gd name="adj" fmla="val 10000"/>
            </a:avLst>
          </a:prstGeom>
          <a:blipFill rotWithShape="1">
            <a:blip r:embed="rId5"/>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695E3641-6F55-4267-86B1-C46641E0E3FA}"/>
              </a:ext>
            </a:extLst>
          </p:cNvPr>
          <p:cNvSpPr/>
          <p:nvPr/>
        </p:nvSpPr>
        <p:spPr>
          <a:xfrm>
            <a:off x="198345" y="4825183"/>
            <a:ext cx="11795310" cy="1540370"/>
          </a:xfrm>
          <a:custGeom>
            <a:avLst/>
            <a:gdLst>
              <a:gd name="connsiteX0" fmla="*/ 0 w 11795310"/>
              <a:gd name="connsiteY0" fmla="*/ 154037 h 1540370"/>
              <a:gd name="connsiteX1" fmla="*/ 154037 w 11795310"/>
              <a:gd name="connsiteY1" fmla="*/ 0 h 1540370"/>
              <a:gd name="connsiteX2" fmla="*/ 11641273 w 11795310"/>
              <a:gd name="connsiteY2" fmla="*/ 0 h 1540370"/>
              <a:gd name="connsiteX3" fmla="*/ 11795310 w 11795310"/>
              <a:gd name="connsiteY3" fmla="*/ 154037 h 1540370"/>
              <a:gd name="connsiteX4" fmla="*/ 11795310 w 11795310"/>
              <a:gd name="connsiteY4" fmla="*/ 1386333 h 1540370"/>
              <a:gd name="connsiteX5" fmla="*/ 11641273 w 11795310"/>
              <a:gd name="connsiteY5" fmla="*/ 1540370 h 1540370"/>
              <a:gd name="connsiteX6" fmla="*/ 154037 w 11795310"/>
              <a:gd name="connsiteY6" fmla="*/ 1540370 h 1540370"/>
              <a:gd name="connsiteX7" fmla="*/ 0 w 11795310"/>
              <a:gd name="connsiteY7" fmla="*/ 1386333 h 1540370"/>
              <a:gd name="connsiteX8" fmla="*/ 0 w 11795310"/>
              <a:gd name="connsiteY8" fmla="*/ 154037 h 15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5310" h="1540370">
                <a:moveTo>
                  <a:pt x="0" y="154037"/>
                </a:moveTo>
                <a:cubicBezTo>
                  <a:pt x="0" y="68965"/>
                  <a:pt x="68965" y="0"/>
                  <a:pt x="154037" y="0"/>
                </a:cubicBezTo>
                <a:lnTo>
                  <a:pt x="11641273" y="0"/>
                </a:lnTo>
                <a:cubicBezTo>
                  <a:pt x="11726345" y="0"/>
                  <a:pt x="11795310" y="68965"/>
                  <a:pt x="11795310" y="154037"/>
                </a:cubicBezTo>
                <a:lnTo>
                  <a:pt x="11795310" y="1386333"/>
                </a:lnTo>
                <a:cubicBezTo>
                  <a:pt x="11795310" y="1471405"/>
                  <a:pt x="11726345" y="1540370"/>
                  <a:pt x="11641273" y="1540370"/>
                </a:cubicBezTo>
                <a:lnTo>
                  <a:pt x="154037" y="1540370"/>
                </a:lnTo>
                <a:cubicBezTo>
                  <a:pt x="68965" y="1540370"/>
                  <a:pt x="0" y="1471405"/>
                  <a:pt x="0" y="1386333"/>
                </a:cubicBezTo>
                <a:lnTo>
                  <a:pt x="0" y="15403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81679" tIns="68580" rIns="68581" bIns="68580" numCol="1" spcCol="1270" anchor="ctr" anchorCtr="0">
            <a:noAutofit/>
          </a:bodyPr>
          <a:lstStyle/>
          <a:p>
            <a:pPr marL="0" lvl="0" indent="0" algn="just" defTabSz="800100">
              <a:lnSpc>
                <a:spcPct val="90000"/>
              </a:lnSpc>
              <a:spcBef>
                <a:spcPct val="0"/>
              </a:spcBef>
              <a:spcAft>
                <a:spcPct val="35000"/>
              </a:spcAft>
              <a:buNone/>
            </a:pPr>
            <a:r>
              <a:rPr lang="vi-VN" sz="2600" kern="1200" dirty="0">
                <a:latin typeface="+mj-lt"/>
                <a:cs typeface="#9Slide05 Pattaya" panose="00000500000000000000" pitchFamily="2" charset="-34"/>
              </a:rPr>
              <a:t>Tình huống </a:t>
            </a:r>
            <a:r>
              <a:rPr lang="en-US" sz="2600" kern="1200" dirty="0">
                <a:latin typeface="+mj-lt"/>
                <a:cs typeface="#9Slide05 Pattaya" panose="00000500000000000000" pitchFamily="2" charset="-34"/>
              </a:rPr>
              <a:t>5</a:t>
            </a:r>
            <a:r>
              <a:rPr lang="vi-VN" sz="2600" kern="1200" dirty="0">
                <a:latin typeface="+mj-lt"/>
                <a:cs typeface="#9Slide05 Pattaya" panose="00000500000000000000" pitchFamily="2" charset="-34"/>
              </a:rPr>
              <a:t>:</a:t>
            </a:r>
            <a:r>
              <a:rPr lang="en-US" sz="2600" kern="1200" dirty="0">
                <a:latin typeface="+mj-lt"/>
                <a:cs typeface="#9Slide05 Pattaya" panose="00000500000000000000" pitchFamily="2" charset="-34"/>
              </a:rPr>
              <a:t> </a:t>
            </a:r>
            <a:r>
              <a:rPr lang="vi-VN" sz="2600" kern="1200" dirty="0">
                <a:latin typeface="+mj-lt"/>
                <a:cs typeface="#9Slide05 Pattaya" panose="00000500000000000000" pitchFamily="2" charset="-34"/>
              </a:rPr>
              <a:t>Hai tháng nữa là đến Hội khoẻ Phù Đổng toàn trường, Minh muốn thử sức ở cự li chạy </a:t>
            </a:r>
            <a:r>
              <a:rPr lang="en-US" sz="2600" kern="1200" dirty="0">
                <a:latin typeface="+mj-lt"/>
                <a:cs typeface="#9Slide05 Pattaya" panose="00000500000000000000" pitchFamily="2" charset="-34"/>
              </a:rPr>
              <a:t>1000m </a:t>
            </a:r>
            <a:r>
              <a:rPr lang="vi-VN" sz="2600" kern="1200" dirty="0">
                <a:latin typeface="+mj-lt"/>
                <a:cs typeface="#9Slide05 Pattaya" panose="00000500000000000000" pitchFamily="2" charset="-34"/>
              </a:rPr>
              <a:t>dành cho nam. Hoàng khuyên: </a:t>
            </a:r>
            <a:r>
              <a:rPr lang="vi-VN" sz="2600" i="1" kern="1200" dirty="0">
                <a:latin typeface="+mj-lt"/>
                <a:cs typeface="#9Slide05 Pattaya" panose="00000500000000000000" pitchFamily="2" charset="-34"/>
              </a:rPr>
              <a:t>“Minh không nên tham gia vì ở trường có rất nhiều người chạy nhanh.”</a:t>
            </a:r>
            <a:r>
              <a:rPr lang="vi-VN" sz="2600" kern="1200" dirty="0">
                <a:latin typeface="+mj-lt"/>
                <a:cs typeface="#9Slide05 Pattaya" panose="00000500000000000000" pitchFamily="2" charset="-34"/>
              </a:rPr>
              <a:t> Em sẽ đưa ra lời khuyên với bạn Hoàng như th</a:t>
            </a:r>
            <a:r>
              <a:rPr lang="en-US" sz="2600" kern="1200" dirty="0">
                <a:latin typeface="+mj-lt"/>
                <a:cs typeface="#9Slide05 Pattaya" panose="00000500000000000000" pitchFamily="2" charset="-34"/>
              </a:rPr>
              <a:t>ế</a:t>
            </a:r>
            <a:r>
              <a:rPr lang="vi-VN" sz="2600" kern="1200" dirty="0">
                <a:latin typeface="+mj-lt"/>
                <a:cs typeface="#9Slide05 Pattaya" panose="00000500000000000000" pitchFamily="2" charset="-34"/>
              </a:rPr>
              <a:t> nào?</a:t>
            </a:r>
            <a:endParaRPr lang="en-US" sz="2600" i="1" kern="1200" dirty="0">
              <a:latin typeface="+mj-lt"/>
              <a:cs typeface="#9Slide05 Pattaya" panose="00000500000000000000" pitchFamily="2" charset="-34"/>
            </a:endParaRPr>
          </a:p>
        </p:txBody>
      </p:sp>
      <p:sp>
        <p:nvSpPr>
          <p:cNvPr id="8" name="Rectangle: Rounded Corners 7">
            <a:extLst>
              <a:ext uri="{FF2B5EF4-FFF2-40B4-BE49-F238E27FC236}">
                <a16:creationId xmlns:a16="http://schemas.microsoft.com/office/drawing/2014/main" id="{A74209C0-348C-49FD-AA8E-CA6D1BF7A4F9}"/>
              </a:ext>
            </a:extLst>
          </p:cNvPr>
          <p:cNvSpPr/>
          <p:nvPr/>
        </p:nvSpPr>
        <p:spPr>
          <a:xfrm>
            <a:off x="352382" y="4994197"/>
            <a:ext cx="2359062" cy="1232296"/>
          </a:xfrm>
          <a:prstGeom prst="roundRect">
            <a:avLst>
              <a:gd name="adj" fmla="val 10000"/>
            </a:avLst>
          </a:prstGeom>
          <a:blipFill rotWithShape="1">
            <a:blip r:embed="rId6"/>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13" name="Say You Say Me - Paul Mauri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371600" y="3276600"/>
            <a:ext cx="609600" cy="609600"/>
          </a:xfrm>
          <a:prstGeom prst="rect">
            <a:avLst/>
          </a:prstGeom>
        </p:spPr>
      </p:pic>
      <p:sp>
        <p:nvSpPr>
          <p:cNvPr id="14" name="Rounded Rectangle 13"/>
          <p:cNvSpPr/>
          <p:nvPr/>
        </p:nvSpPr>
        <p:spPr>
          <a:xfrm>
            <a:off x="0" y="6477000"/>
            <a:ext cx="12192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BZ">
              <a:solidFill>
                <a:prstClr val="white"/>
              </a:solidFill>
            </a:endParaRPr>
          </a:p>
        </p:txBody>
      </p:sp>
      <p:sp>
        <p:nvSpPr>
          <p:cNvPr id="16" name="TextBox 15">
            <a:extLst>
              <a:ext uri="{FF2B5EF4-FFF2-40B4-BE49-F238E27FC236}">
                <a16:creationId xmlns:a16="http://schemas.microsoft.com/office/drawing/2014/main" id="{DD1FC5A2-889B-4BA3-BDB8-55DEEFAE496D}"/>
              </a:ext>
            </a:extLst>
          </p:cNvPr>
          <p:cNvSpPr txBox="1"/>
          <p:nvPr/>
        </p:nvSpPr>
        <p:spPr>
          <a:xfrm>
            <a:off x="2159454" y="43309"/>
            <a:ext cx="7127420" cy="646331"/>
          </a:xfrm>
          <a:prstGeom prst="rect">
            <a:avLst/>
          </a:prstGeom>
          <a:noFill/>
        </p:spPr>
        <p:txBody>
          <a:bodyPr wrap="square">
            <a:spAutoFit/>
          </a:bodyPr>
          <a:lstStyle/>
          <a:p>
            <a:pPr algn="ctr">
              <a:spcBef>
                <a:spcPct val="0"/>
              </a:spcBef>
              <a:defRPr/>
            </a:pPr>
            <a:r>
              <a:rPr lang="en-US" sz="3600" b="1" dirty="0">
                <a:ln w="22225">
                  <a:solidFill>
                    <a:schemeClr val="accent2"/>
                  </a:solidFill>
                  <a:prstDash val="solid"/>
                </a:ln>
                <a:solidFill>
                  <a:schemeClr val="accent2">
                    <a:lumMod val="40000"/>
                    <a:lumOff val="60000"/>
                  </a:schemeClr>
                </a:solidFill>
                <a:latin typeface="#9Slide05 Pattaya" panose="00000500000000000000" pitchFamily="2" charset="-34"/>
                <a:cs typeface="#9Slide05 Pattaya" panose="00000500000000000000" pitchFamily="2" charset="-34"/>
              </a:rPr>
              <a:t>TRÒ CHƠI: TRANH TÀI HÙNG BIỆN</a:t>
            </a:r>
          </a:p>
        </p:txBody>
      </p:sp>
    </p:spTree>
    <p:extLst>
      <p:ext uri="{BB962C8B-B14F-4D97-AF65-F5344CB8AC3E}">
        <p14:creationId xmlns:p14="http://schemas.microsoft.com/office/powerpoint/2010/main" val="17283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531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14" y="5935664"/>
            <a:ext cx="5605849" cy="915987"/>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9" y="5530851"/>
            <a:ext cx="5373482" cy="65722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475" y="3000376"/>
            <a:ext cx="3252788"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7" y="4554539"/>
            <a:ext cx="6354339" cy="10556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49" y="4110038"/>
            <a:ext cx="6428071" cy="849312"/>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476" y="2987675"/>
            <a:ext cx="2582863" cy="20447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0999" y="2668589"/>
            <a:ext cx="6175595" cy="1481137"/>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1" y="2662238"/>
            <a:ext cx="626943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1001" y="2390776"/>
            <a:ext cx="6269435" cy="83661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5264" y="1658938"/>
            <a:ext cx="6437007"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1476" y="2409826"/>
            <a:ext cx="2689225" cy="96996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3712" y="538164"/>
            <a:ext cx="5978977" cy="11890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3701" y="1"/>
            <a:ext cx="6037069" cy="8366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8139" y="338138"/>
            <a:ext cx="2841625" cy="303371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9497" y="2390776"/>
            <a:ext cx="2768599" cy="181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图片 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414" y="4130677"/>
            <a:ext cx="2900060" cy="271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143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ốn Sách Trang Đọc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5" y="0"/>
            <a:ext cx="11243145" cy="66631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2014389" y="1373104"/>
            <a:ext cx="35324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3:</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SIÊNG NĂNG, KIÊN TRÌ</a:t>
            </a:r>
          </a:p>
          <a:p>
            <a:pPr algn="ctr" eaLnBrk="0" fontAlgn="base" hangingPunct="0">
              <a:spcBef>
                <a:spcPct val="0"/>
              </a:spcBef>
              <a:spcAft>
                <a:spcPct val="0"/>
              </a:spcAft>
            </a:pPr>
            <a:r>
              <a:rPr lang="en-US" altLang="en-US" sz="4400" b="1" dirty="0">
                <a:solidFill>
                  <a:srgbClr val="0000FF"/>
                </a:solidFill>
                <a:latin typeface="#9Slide05 Fourth" panose="00000500000000000000" pitchFamily="2" charset="0"/>
                <a:ea typeface="Helvetica Neue"/>
                <a:cs typeface="Helvetica Neue"/>
              </a:rPr>
              <a:t>(</a:t>
            </a:r>
            <a:r>
              <a:rPr lang="en-US" altLang="en-US" sz="4400" b="1" dirty="0" err="1">
                <a:solidFill>
                  <a:srgbClr val="0000FF"/>
                </a:solidFill>
                <a:latin typeface="#9Slide05 Fourth" panose="00000500000000000000" pitchFamily="2" charset="0"/>
                <a:ea typeface="Helvetica Neue"/>
                <a:cs typeface="Helvetica Neue"/>
              </a:rPr>
              <a:t>Tiết</a:t>
            </a:r>
            <a:r>
              <a:rPr lang="en-US" altLang="en-US" sz="4400" b="1" dirty="0">
                <a:solidFill>
                  <a:srgbClr val="0000FF"/>
                </a:solidFill>
                <a:latin typeface="#9Slide05 Fourth" panose="00000500000000000000" pitchFamily="2" charset="0"/>
                <a:ea typeface="Helvetica Neue"/>
                <a:cs typeface="Helvetica Neue"/>
              </a:rPr>
              <a:t> 3)</a:t>
            </a:r>
            <a:endParaRPr lang="en-SG" altLang="en-US" sz="4400" b="1" dirty="0">
              <a:solidFill>
                <a:srgbClr val="0000FF"/>
              </a:solidFill>
              <a:latin typeface="#9Slide05 Fourth" panose="00000500000000000000" pitchFamily="2" charset="0"/>
            </a:endParaRPr>
          </a:p>
        </p:txBody>
      </p:sp>
      <p:grpSp>
        <p:nvGrpSpPr>
          <p:cNvPr id="19" name="Group 18"/>
          <p:cNvGrpSpPr/>
          <p:nvPr/>
        </p:nvGrpSpPr>
        <p:grpSpPr>
          <a:xfrm>
            <a:off x="1371386" y="183231"/>
            <a:ext cx="9300216" cy="5275958"/>
            <a:chOff x="1351378" y="310452"/>
            <a:chExt cx="9300216" cy="5275958"/>
          </a:xfrm>
        </p:grpSpPr>
        <p:pic>
          <p:nvPicPr>
            <p:cNvPr id="13"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6475587" y="-365576"/>
              <a:ext cx="1747392" cy="3099448"/>
            </a:xfrm>
            <a:prstGeom prst="rect">
              <a:avLst/>
            </a:prstGeom>
          </p:spPr>
        </p:pic>
        <p:pic>
          <p:nvPicPr>
            <p:cNvPr id="15" name="Google Shape;125;p5"/>
            <p:cNvPicPr preferRelativeResize="0"/>
            <p:nvPr/>
          </p:nvPicPr>
          <p:blipFill rotWithShape="1">
            <a:blip r:embed="rId6">
              <a:alphaModFix/>
            </a:blip>
            <a:srcRect/>
            <a:stretch/>
          </p:blipFill>
          <p:spPr>
            <a:xfrm>
              <a:off x="5933250" y="1689034"/>
              <a:ext cx="4718344" cy="3897376"/>
            </a:xfrm>
            <a:prstGeom prst="rect">
              <a:avLst/>
            </a:prstGeom>
            <a:noFill/>
            <a:ln>
              <a:noFill/>
            </a:ln>
          </p:spPr>
        </p:pic>
        <p:sp>
          <p:nvSpPr>
            <p:cNvPr id="16" name="文本框 6"/>
            <p:cNvSpPr txBox="1"/>
            <p:nvPr/>
          </p:nvSpPr>
          <p:spPr>
            <a:xfrm>
              <a:off x="6245141" y="3331596"/>
              <a:ext cx="4233707" cy="1938992"/>
            </a:xfrm>
            <a:prstGeom prst="rect">
              <a:avLst/>
            </a:prstGeom>
            <a:noFill/>
          </p:spPr>
          <p:txBody>
            <a:bodyPr wrap="square" rtlCol="0">
              <a:spAutoFit/>
            </a:bodyPr>
            <a:lstStyle/>
            <a:p>
              <a:pPr algn="ct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a:t>
              </a:r>
            </a:p>
            <a:p>
              <a:pPr algn="ct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VẬN DỤNG</a:t>
              </a:r>
              <a:endParaRPr lang="zh-CN" altLang="en-US"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8" name="PA_库_图片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351378" y="620813"/>
              <a:ext cx="4872407" cy="4559789"/>
            </a:xfrm>
            <a:prstGeom prst="rect">
              <a:avLst/>
            </a:prstGeom>
          </p:spPr>
        </p:pic>
      </p:grpSp>
    </p:spTree>
    <p:extLst>
      <p:ext uri="{BB962C8B-B14F-4D97-AF65-F5344CB8AC3E}">
        <p14:creationId xmlns:p14="http://schemas.microsoft.com/office/powerpoint/2010/main" val="32997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12642" name="组合 1"/>
          <p:cNvGrpSpPr>
            <a:grpSpLocks/>
          </p:cNvGrpSpPr>
          <p:nvPr/>
        </p:nvGrpSpPr>
        <p:grpSpPr bwMode="auto">
          <a:xfrm>
            <a:off x="2648414" y="5614195"/>
            <a:ext cx="7151687" cy="1622425"/>
            <a:chOff x="1685647" y="3197027"/>
            <a:chExt cx="8577897" cy="3167382"/>
          </a:xfrm>
        </p:grpSpPr>
        <p:sp>
          <p:nvSpPr>
            <p:cNvPr id="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a typeface="微软雅黑" panose="020B0503020204020204" pitchFamily="34" charset="-122"/>
                <a:sym typeface="Arial" panose="020B0604020202020204" pitchFamily="34" charset="0"/>
              </a:endParaRPr>
            </a:p>
          </p:txBody>
        </p:sp>
        <p:grpSp>
          <p:nvGrpSpPr>
            <p:cNvPr id="112857" name="Group 26"/>
            <p:cNvGrpSpPr>
              <a:grpSpLocks noChangeAspect="1"/>
            </p:cNvGrpSpPr>
            <p:nvPr/>
          </p:nvGrpSpPr>
          <p:grpSpPr bwMode="auto">
            <a:xfrm>
              <a:off x="2133872" y="3197027"/>
              <a:ext cx="7924257" cy="2195757"/>
              <a:chOff x="-40" y="982"/>
              <a:chExt cx="7747" cy="2356"/>
            </a:xfrm>
          </p:grpSpPr>
          <p:sp>
            <p:nvSpPr>
              <p:cNvPr id="5" name="Freeform 27"/>
              <p:cNvSpPr>
                <a:spLocks/>
              </p:cNvSpPr>
              <p:nvPr/>
            </p:nvSpPr>
            <p:spPr bwMode="auto">
              <a:xfrm>
                <a:off x="-7" y="2538"/>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6" name="Freeform 28"/>
              <p:cNvSpPr>
                <a:spLocks/>
              </p:cNvSpPr>
              <p:nvPr/>
            </p:nvSpPr>
            <p:spPr bwMode="auto">
              <a:xfrm>
                <a:off x="21" y="1757"/>
                <a:ext cx="3822" cy="1064"/>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7" name="Freeform 29"/>
              <p:cNvSpPr>
                <a:spLocks/>
              </p:cNvSpPr>
              <p:nvPr/>
            </p:nvSpPr>
            <p:spPr bwMode="auto">
              <a:xfrm>
                <a:off x="3844" y="1800"/>
                <a:ext cx="3680"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8" name="Freeform 30"/>
              <p:cNvSpPr>
                <a:spLocks/>
              </p:cNvSpPr>
              <p:nvPr/>
            </p:nvSpPr>
            <p:spPr bwMode="auto">
              <a:xfrm>
                <a:off x="129" y="1760"/>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9" name="Freeform 31"/>
              <p:cNvSpPr>
                <a:spLocks/>
              </p:cNvSpPr>
              <p:nvPr/>
            </p:nvSpPr>
            <p:spPr bwMode="auto">
              <a:xfrm>
                <a:off x="-41" y="2628"/>
                <a:ext cx="3883" cy="688"/>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0" name="Freeform 32"/>
              <p:cNvSpPr>
                <a:spLocks/>
              </p:cNvSpPr>
              <p:nvPr/>
            </p:nvSpPr>
            <p:spPr bwMode="auto">
              <a:xfrm>
                <a:off x="3889" y="1800"/>
                <a:ext cx="3758" cy="1008"/>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1" name="Freeform 33"/>
              <p:cNvSpPr>
                <a:spLocks/>
              </p:cNvSpPr>
              <p:nvPr/>
            </p:nvSpPr>
            <p:spPr bwMode="auto">
              <a:xfrm>
                <a:off x="3878" y="2525"/>
                <a:ext cx="3829"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2" name="Freeform 34"/>
              <p:cNvSpPr>
                <a:spLocks/>
              </p:cNvSpPr>
              <p:nvPr/>
            </p:nvSpPr>
            <p:spPr bwMode="auto">
              <a:xfrm>
                <a:off x="317" y="2645"/>
                <a:ext cx="3457" cy="163"/>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3" name="Freeform 35"/>
              <p:cNvSpPr>
                <a:spLocks/>
              </p:cNvSpPr>
              <p:nvPr/>
            </p:nvSpPr>
            <p:spPr bwMode="auto">
              <a:xfrm>
                <a:off x="696" y="2665"/>
                <a:ext cx="3032" cy="140"/>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4" name="Freeform 36"/>
              <p:cNvSpPr>
                <a:spLocks/>
              </p:cNvSpPr>
              <p:nvPr/>
            </p:nvSpPr>
            <p:spPr bwMode="auto">
              <a:xfrm>
                <a:off x="853" y="2691"/>
                <a:ext cx="2595" cy="90"/>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5" name="Freeform 37"/>
              <p:cNvSpPr>
                <a:spLocks/>
              </p:cNvSpPr>
              <p:nvPr/>
            </p:nvSpPr>
            <p:spPr bwMode="auto">
              <a:xfrm>
                <a:off x="73" y="2738"/>
                <a:ext cx="3658" cy="120"/>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6" name="Freeform 38"/>
              <p:cNvSpPr>
                <a:spLocks/>
              </p:cNvSpPr>
              <p:nvPr/>
            </p:nvSpPr>
            <p:spPr bwMode="auto">
              <a:xfrm>
                <a:off x="3967" y="2621"/>
                <a:ext cx="3369" cy="176"/>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7" name="Freeform 39"/>
              <p:cNvSpPr>
                <a:spLocks/>
              </p:cNvSpPr>
              <p:nvPr/>
            </p:nvSpPr>
            <p:spPr bwMode="auto">
              <a:xfrm>
                <a:off x="4094" y="2685"/>
                <a:ext cx="3246" cy="93"/>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8" name="Freeform 40"/>
              <p:cNvSpPr>
                <a:spLocks/>
              </p:cNvSpPr>
              <p:nvPr/>
            </p:nvSpPr>
            <p:spPr bwMode="auto">
              <a:xfrm>
                <a:off x="4311" y="2728"/>
                <a:ext cx="2612" cy="40"/>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19" name="Freeform 41"/>
              <p:cNvSpPr>
                <a:spLocks/>
              </p:cNvSpPr>
              <p:nvPr/>
            </p:nvSpPr>
            <p:spPr bwMode="auto">
              <a:xfrm>
                <a:off x="4006" y="2774"/>
                <a:ext cx="2991" cy="86"/>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20" name="Freeform 42"/>
              <p:cNvSpPr>
                <a:spLocks/>
              </p:cNvSpPr>
              <p:nvPr/>
            </p:nvSpPr>
            <p:spPr bwMode="auto">
              <a:xfrm>
                <a:off x="3865" y="1770"/>
                <a:ext cx="3362"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21" name="Freeform 43"/>
              <p:cNvSpPr>
                <a:spLocks/>
              </p:cNvSpPr>
              <p:nvPr/>
            </p:nvSpPr>
            <p:spPr bwMode="auto">
              <a:xfrm>
                <a:off x="512" y="1737"/>
                <a:ext cx="3353" cy="1067"/>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22" name="Freeform 44"/>
              <p:cNvSpPr>
                <a:spLocks/>
              </p:cNvSpPr>
              <p:nvPr/>
            </p:nvSpPr>
            <p:spPr bwMode="auto">
              <a:xfrm>
                <a:off x="553" y="982"/>
                <a:ext cx="3323" cy="1822"/>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sp>
            <p:nvSpPr>
              <p:cNvPr id="23" name="Freeform 45"/>
              <p:cNvSpPr>
                <a:spLocks/>
              </p:cNvSpPr>
              <p:nvPr/>
            </p:nvSpPr>
            <p:spPr bwMode="auto">
              <a:xfrm>
                <a:off x="3695" y="1042"/>
                <a:ext cx="3516" cy="1766"/>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zh-CN" altLang="en-US" sz="1350" dirty="0">
                  <a:solidFill>
                    <a:prstClr val="black"/>
                  </a:solidFill>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12643" name="Group 3"/>
          <p:cNvGrpSpPr>
            <a:grpSpLocks/>
          </p:cNvGrpSpPr>
          <p:nvPr/>
        </p:nvGrpSpPr>
        <p:grpSpPr bwMode="auto">
          <a:xfrm rot="10800000">
            <a:off x="3170238" y="-22225"/>
            <a:ext cx="241300" cy="971550"/>
            <a:chOff x="4980416" y="5037518"/>
            <a:chExt cx="412706" cy="1820482"/>
          </a:xfrm>
        </p:grpSpPr>
        <p:sp>
          <p:nvSpPr>
            <p:cNvPr id="368" name="Freeform 11"/>
            <p:cNvSpPr>
              <a:spLocks/>
            </p:cNvSpPr>
            <p:nvPr/>
          </p:nvSpPr>
          <p:spPr bwMode="auto">
            <a:xfrm>
              <a:off x="4993993" y="5049417"/>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69" name="Freeform 12"/>
            <p:cNvSpPr>
              <a:spLocks/>
            </p:cNvSpPr>
            <p:nvPr/>
          </p:nvSpPr>
          <p:spPr bwMode="auto">
            <a:xfrm>
              <a:off x="4993993" y="5049417"/>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0" name="Freeform 13"/>
            <p:cNvSpPr>
              <a:spLocks/>
            </p:cNvSpPr>
            <p:nvPr/>
          </p:nvSpPr>
          <p:spPr bwMode="auto">
            <a:xfrm>
              <a:off x="5078162" y="5468840"/>
              <a:ext cx="124898" cy="138618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1" name="Freeform 14"/>
            <p:cNvSpPr>
              <a:spLocks/>
            </p:cNvSpPr>
            <p:nvPr/>
          </p:nvSpPr>
          <p:spPr bwMode="auto">
            <a:xfrm>
              <a:off x="5200346" y="5465867"/>
              <a:ext cx="103177" cy="1386184"/>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2" name="Freeform 15"/>
            <p:cNvSpPr>
              <a:spLocks/>
            </p:cNvSpPr>
            <p:nvPr/>
          </p:nvSpPr>
          <p:spPr bwMode="auto">
            <a:xfrm>
              <a:off x="4983132" y="5465867"/>
              <a:ext cx="100460" cy="1386184"/>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3" name="Freeform 16"/>
            <p:cNvSpPr>
              <a:spLocks/>
            </p:cNvSpPr>
            <p:nvPr/>
          </p:nvSpPr>
          <p:spPr bwMode="auto">
            <a:xfrm>
              <a:off x="5078162" y="5040492"/>
              <a:ext cx="133044" cy="193353"/>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4" name="Freeform 35"/>
            <p:cNvSpPr>
              <a:spLocks/>
            </p:cNvSpPr>
            <p:nvPr/>
          </p:nvSpPr>
          <p:spPr bwMode="auto">
            <a:xfrm>
              <a:off x="5143326" y="5037518"/>
              <a:ext cx="249796"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5" name="Freeform 36"/>
            <p:cNvSpPr>
              <a:spLocks/>
            </p:cNvSpPr>
            <p:nvPr/>
          </p:nvSpPr>
          <p:spPr bwMode="auto">
            <a:xfrm>
              <a:off x="5146042" y="5221946"/>
              <a:ext cx="149334" cy="294489"/>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6" name="Freeform 37"/>
            <p:cNvSpPr>
              <a:spLocks/>
            </p:cNvSpPr>
            <p:nvPr/>
          </p:nvSpPr>
          <p:spPr bwMode="auto">
            <a:xfrm>
              <a:off x="5143326" y="5474790"/>
              <a:ext cx="59734" cy="1383210"/>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7" name="Freeform 38"/>
            <p:cNvSpPr>
              <a:spLocks/>
            </p:cNvSpPr>
            <p:nvPr/>
          </p:nvSpPr>
          <p:spPr bwMode="auto">
            <a:xfrm>
              <a:off x="5200346" y="5465867"/>
              <a:ext cx="103177" cy="1386184"/>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78" name="Freeform 39"/>
            <p:cNvSpPr>
              <a:spLocks/>
            </p:cNvSpPr>
            <p:nvPr/>
          </p:nvSpPr>
          <p:spPr bwMode="auto">
            <a:xfrm>
              <a:off x="5143326" y="5037518"/>
              <a:ext cx="65164" cy="184428"/>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4" name="Group 4"/>
          <p:cNvGrpSpPr>
            <a:grpSpLocks/>
          </p:cNvGrpSpPr>
          <p:nvPr/>
        </p:nvGrpSpPr>
        <p:grpSpPr bwMode="auto">
          <a:xfrm rot="10800000">
            <a:off x="2778125" y="-22225"/>
            <a:ext cx="241300" cy="1149350"/>
            <a:chOff x="5502862" y="5355294"/>
            <a:chExt cx="412706" cy="1502706"/>
          </a:xfrm>
        </p:grpSpPr>
        <p:sp>
          <p:nvSpPr>
            <p:cNvPr id="380" name="Freeform 23"/>
            <p:cNvSpPr>
              <a:spLocks/>
            </p:cNvSpPr>
            <p:nvPr/>
          </p:nvSpPr>
          <p:spPr bwMode="auto">
            <a:xfrm>
              <a:off x="5513723" y="5365671"/>
              <a:ext cx="304099" cy="48983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1" name="Freeform 24"/>
            <p:cNvSpPr>
              <a:spLocks/>
            </p:cNvSpPr>
            <p:nvPr/>
          </p:nvSpPr>
          <p:spPr bwMode="auto">
            <a:xfrm>
              <a:off x="5513723" y="5365671"/>
              <a:ext cx="304099" cy="48983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2" name="Freeform 25"/>
            <p:cNvSpPr>
              <a:spLocks/>
            </p:cNvSpPr>
            <p:nvPr/>
          </p:nvSpPr>
          <p:spPr bwMode="auto">
            <a:xfrm>
              <a:off x="5603322" y="5789086"/>
              <a:ext cx="127614" cy="1068914"/>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3" name="Freeform 26"/>
            <p:cNvSpPr>
              <a:spLocks/>
            </p:cNvSpPr>
            <p:nvPr/>
          </p:nvSpPr>
          <p:spPr bwMode="auto">
            <a:xfrm>
              <a:off x="5728220" y="5782860"/>
              <a:ext cx="100462" cy="1070989"/>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4" name="Freeform 27"/>
            <p:cNvSpPr>
              <a:spLocks/>
            </p:cNvSpPr>
            <p:nvPr/>
          </p:nvSpPr>
          <p:spPr bwMode="auto">
            <a:xfrm>
              <a:off x="5505576" y="5782860"/>
              <a:ext cx="100462" cy="1070989"/>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5" name="Freeform 28"/>
            <p:cNvSpPr>
              <a:spLocks/>
            </p:cNvSpPr>
            <p:nvPr/>
          </p:nvSpPr>
          <p:spPr bwMode="auto">
            <a:xfrm>
              <a:off x="5600608" y="5359445"/>
              <a:ext cx="130328" cy="18887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6" name="Freeform 40"/>
            <p:cNvSpPr>
              <a:spLocks/>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7" name="Freeform 41"/>
            <p:cNvSpPr>
              <a:spLocks/>
            </p:cNvSpPr>
            <p:nvPr/>
          </p:nvSpPr>
          <p:spPr bwMode="auto">
            <a:xfrm>
              <a:off x="5665772" y="5535867"/>
              <a:ext cx="152050" cy="294730"/>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8" name="Freeform 42"/>
            <p:cNvSpPr>
              <a:spLocks/>
            </p:cNvSpPr>
            <p:nvPr/>
          </p:nvSpPr>
          <p:spPr bwMode="auto">
            <a:xfrm>
              <a:off x="5682063" y="5789086"/>
              <a:ext cx="62448" cy="1066840"/>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89" name="Freeform 43"/>
            <p:cNvSpPr>
              <a:spLocks/>
            </p:cNvSpPr>
            <p:nvPr/>
          </p:nvSpPr>
          <p:spPr bwMode="auto">
            <a:xfrm>
              <a:off x="5728220" y="5782860"/>
              <a:ext cx="100462" cy="1070989"/>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0" name="Freeform 44"/>
            <p:cNvSpPr>
              <a:spLocks/>
            </p:cNvSpPr>
            <p:nvPr/>
          </p:nvSpPr>
          <p:spPr bwMode="auto">
            <a:xfrm>
              <a:off x="5665772" y="5359445"/>
              <a:ext cx="65164" cy="180573"/>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5" name="Group 7"/>
          <p:cNvGrpSpPr>
            <a:grpSpLocks/>
          </p:cNvGrpSpPr>
          <p:nvPr/>
        </p:nvGrpSpPr>
        <p:grpSpPr bwMode="auto">
          <a:xfrm rot="10800000">
            <a:off x="1689100" y="-22225"/>
            <a:ext cx="238125" cy="801688"/>
            <a:chOff x="6959786" y="5355294"/>
            <a:chExt cx="407320" cy="1502706"/>
          </a:xfrm>
        </p:grpSpPr>
        <p:sp>
          <p:nvSpPr>
            <p:cNvPr id="392" name="Freeform 17"/>
            <p:cNvSpPr>
              <a:spLocks/>
            </p:cNvSpPr>
            <p:nvPr/>
          </p:nvSpPr>
          <p:spPr bwMode="auto">
            <a:xfrm>
              <a:off x="6970648" y="5364222"/>
              <a:ext cx="304132" cy="490982"/>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3" name="Freeform 18"/>
            <p:cNvSpPr>
              <a:spLocks/>
            </p:cNvSpPr>
            <p:nvPr/>
          </p:nvSpPr>
          <p:spPr bwMode="auto">
            <a:xfrm>
              <a:off x="6970648" y="5364222"/>
              <a:ext cx="304132" cy="490982"/>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4" name="Freeform 19"/>
            <p:cNvSpPr>
              <a:spLocks/>
            </p:cNvSpPr>
            <p:nvPr/>
          </p:nvSpPr>
          <p:spPr bwMode="auto">
            <a:xfrm>
              <a:off x="7057543" y="5786765"/>
              <a:ext cx="124911" cy="1068261"/>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5" name="Freeform 20"/>
            <p:cNvSpPr>
              <a:spLocks/>
            </p:cNvSpPr>
            <p:nvPr/>
          </p:nvSpPr>
          <p:spPr bwMode="auto">
            <a:xfrm>
              <a:off x="7185169" y="5783788"/>
              <a:ext cx="100473"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6" name="Freeform 21"/>
            <p:cNvSpPr>
              <a:spLocks/>
            </p:cNvSpPr>
            <p:nvPr/>
          </p:nvSpPr>
          <p:spPr bwMode="auto">
            <a:xfrm>
              <a:off x="6962501" y="5783788"/>
              <a:ext cx="100473"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7" name="Freeform 22"/>
            <p:cNvSpPr>
              <a:spLocks/>
            </p:cNvSpPr>
            <p:nvPr/>
          </p:nvSpPr>
          <p:spPr bwMode="auto">
            <a:xfrm>
              <a:off x="7057543" y="5355294"/>
              <a:ext cx="130342" cy="190442"/>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8" name="Freeform 45"/>
            <p:cNvSpPr>
              <a:spLocks/>
            </p:cNvSpPr>
            <p:nvPr/>
          </p:nvSpPr>
          <p:spPr bwMode="auto">
            <a:xfrm>
              <a:off x="7117283" y="5355294"/>
              <a:ext cx="249823"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399" name="Freeform 46"/>
            <p:cNvSpPr>
              <a:spLocks/>
            </p:cNvSpPr>
            <p:nvPr/>
          </p:nvSpPr>
          <p:spPr bwMode="auto">
            <a:xfrm>
              <a:off x="7117283" y="5536810"/>
              <a:ext cx="157497" cy="29458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0" name="Freeform 47"/>
            <p:cNvSpPr>
              <a:spLocks/>
            </p:cNvSpPr>
            <p:nvPr/>
          </p:nvSpPr>
          <p:spPr bwMode="auto">
            <a:xfrm>
              <a:off x="7117283" y="5786765"/>
              <a:ext cx="65171" cy="106528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1" name="Freeform 48"/>
            <p:cNvSpPr>
              <a:spLocks/>
            </p:cNvSpPr>
            <p:nvPr/>
          </p:nvSpPr>
          <p:spPr bwMode="auto">
            <a:xfrm>
              <a:off x="7185169" y="5783788"/>
              <a:ext cx="100473" cy="1068261"/>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2" name="Freeform 49"/>
            <p:cNvSpPr>
              <a:spLocks/>
            </p:cNvSpPr>
            <p:nvPr/>
          </p:nvSpPr>
          <p:spPr bwMode="auto">
            <a:xfrm>
              <a:off x="7117283" y="5358271"/>
              <a:ext cx="70602" cy="181514"/>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6" name="Group 5"/>
          <p:cNvGrpSpPr>
            <a:grpSpLocks/>
          </p:cNvGrpSpPr>
          <p:nvPr/>
        </p:nvGrpSpPr>
        <p:grpSpPr bwMode="auto">
          <a:xfrm rot="10800000">
            <a:off x="2406650" y="-20638"/>
            <a:ext cx="234950" cy="1381126"/>
            <a:chOff x="6007804" y="4266641"/>
            <a:chExt cx="403952" cy="2588666"/>
          </a:xfrm>
        </p:grpSpPr>
        <p:sp>
          <p:nvSpPr>
            <p:cNvPr id="404" name="Freeform 29"/>
            <p:cNvSpPr>
              <a:spLocks/>
            </p:cNvSpPr>
            <p:nvPr/>
          </p:nvSpPr>
          <p:spPr bwMode="auto">
            <a:xfrm>
              <a:off x="6018722" y="4275568"/>
              <a:ext cx="300235" cy="490953"/>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5" name="Freeform 30"/>
            <p:cNvSpPr>
              <a:spLocks/>
            </p:cNvSpPr>
            <p:nvPr/>
          </p:nvSpPr>
          <p:spPr bwMode="auto">
            <a:xfrm>
              <a:off x="6018722" y="4275568"/>
              <a:ext cx="300235" cy="490953"/>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6" name="Freeform 31"/>
            <p:cNvSpPr>
              <a:spLocks/>
            </p:cNvSpPr>
            <p:nvPr/>
          </p:nvSpPr>
          <p:spPr bwMode="auto">
            <a:xfrm>
              <a:off x="6106063" y="4698086"/>
              <a:ext cx="125553" cy="216019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7" name="Freeform 32"/>
            <p:cNvSpPr>
              <a:spLocks/>
            </p:cNvSpPr>
            <p:nvPr/>
          </p:nvSpPr>
          <p:spPr bwMode="auto">
            <a:xfrm>
              <a:off x="6231615" y="4695110"/>
              <a:ext cx="100987" cy="2160197"/>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8" name="Freeform 33"/>
            <p:cNvSpPr>
              <a:spLocks/>
            </p:cNvSpPr>
            <p:nvPr/>
          </p:nvSpPr>
          <p:spPr bwMode="auto">
            <a:xfrm>
              <a:off x="6010533" y="4695110"/>
              <a:ext cx="100989" cy="2160197"/>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09" name="Freeform 34"/>
            <p:cNvSpPr>
              <a:spLocks/>
            </p:cNvSpPr>
            <p:nvPr/>
          </p:nvSpPr>
          <p:spPr bwMode="auto">
            <a:xfrm>
              <a:off x="6108791" y="4269617"/>
              <a:ext cx="128283" cy="184480"/>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0" name="Freeform 50"/>
            <p:cNvSpPr>
              <a:spLocks/>
            </p:cNvSpPr>
            <p:nvPr/>
          </p:nvSpPr>
          <p:spPr bwMode="auto">
            <a:xfrm>
              <a:off x="6177027" y="4269617"/>
              <a:ext cx="237457" cy="2588664"/>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1" name="Freeform 51"/>
            <p:cNvSpPr>
              <a:spLocks/>
            </p:cNvSpPr>
            <p:nvPr/>
          </p:nvSpPr>
          <p:spPr bwMode="auto">
            <a:xfrm>
              <a:off x="6160651" y="4442195"/>
              <a:ext cx="158306" cy="297548"/>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2" name="Freeform 52"/>
            <p:cNvSpPr>
              <a:spLocks/>
            </p:cNvSpPr>
            <p:nvPr/>
          </p:nvSpPr>
          <p:spPr bwMode="auto">
            <a:xfrm>
              <a:off x="6160651" y="4704037"/>
              <a:ext cx="70965" cy="2157221"/>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3" name="Freeform 53"/>
            <p:cNvSpPr>
              <a:spLocks/>
            </p:cNvSpPr>
            <p:nvPr/>
          </p:nvSpPr>
          <p:spPr bwMode="auto">
            <a:xfrm>
              <a:off x="6231615" y="4695110"/>
              <a:ext cx="100987" cy="2160197"/>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4" name="Freeform 54"/>
            <p:cNvSpPr>
              <a:spLocks/>
            </p:cNvSpPr>
            <p:nvPr/>
          </p:nvSpPr>
          <p:spPr bwMode="auto">
            <a:xfrm>
              <a:off x="6163379" y="4269617"/>
              <a:ext cx="73695" cy="178529"/>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7" name="Group 6"/>
          <p:cNvGrpSpPr>
            <a:grpSpLocks/>
          </p:cNvGrpSpPr>
          <p:nvPr/>
        </p:nvGrpSpPr>
        <p:grpSpPr bwMode="auto">
          <a:xfrm rot="10800000">
            <a:off x="2047875" y="-20638"/>
            <a:ext cx="238125" cy="1676401"/>
            <a:chOff x="6480429" y="3713225"/>
            <a:chExt cx="409339" cy="3142082"/>
          </a:xfrm>
        </p:grpSpPr>
        <p:sp>
          <p:nvSpPr>
            <p:cNvPr id="416" name="Freeform 5"/>
            <p:cNvSpPr>
              <a:spLocks/>
            </p:cNvSpPr>
            <p:nvPr/>
          </p:nvSpPr>
          <p:spPr bwMode="auto">
            <a:xfrm>
              <a:off x="6494073" y="3725127"/>
              <a:ext cx="302912" cy="490951"/>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7" name="Freeform 6"/>
            <p:cNvSpPr>
              <a:spLocks/>
            </p:cNvSpPr>
            <p:nvPr/>
          </p:nvSpPr>
          <p:spPr bwMode="auto">
            <a:xfrm>
              <a:off x="6494073" y="3725127"/>
              <a:ext cx="302912" cy="490951"/>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8" name="Freeform 7"/>
            <p:cNvSpPr>
              <a:spLocks/>
            </p:cNvSpPr>
            <p:nvPr/>
          </p:nvSpPr>
          <p:spPr bwMode="auto">
            <a:xfrm>
              <a:off x="6578670" y="4147641"/>
              <a:ext cx="125531" cy="2710640"/>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19" name="Freeform 8"/>
            <p:cNvSpPr>
              <a:spLocks/>
            </p:cNvSpPr>
            <p:nvPr/>
          </p:nvSpPr>
          <p:spPr bwMode="auto">
            <a:xfrm>
              <a:off x="6704201" y="4144667"/>
              <a:ext cx="100969" cy="271064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0" name="Freeform 9"/>
            <p:cNvSpPr>
              <a:spLocks/>
            </p:cNvSpPr>
            <p:nvPr/>
          </p:nvSpPr>
          <p:spPr bwMode="auto">
            <a:xfrm>
              <a:off x="6483157" y="4144667"/>
              <a:ext cx="100971" cy="271064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1" name="Freeform 10"/>
            <p:cNvSpPr>
              <a:spLocks/>
            </p:cNvSpPr>
            <p:nvPr/>
          </p:nvSpPr>
          <p:spPr bwMode="auto">
            <a:xfrm>
              <a:off x="6575941" y="3716201"/>
              <a:ext cx="130988" cy="1934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2" name="Freeform 55"/>
            <p:cNvSpPr>
              <a:spLocks/>
            </p:cNvSpPr>
            <p:nvPr/>
          </p:nvSpPr>
          <p:spPr bwMode="auto">
            <a:xfrm>
              <a:off x="6655080" y="3713225"/>
              <a:ext cx="234688"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3" name="Freeform 56"/>
            <p:cNvSpPr>
              <a:spLocks/>
            </p:cNvSpPr>
            <p:nvPr/>
          </p:nvSpPr>
          <p:spPr bwMode="auto">
            <a:xfrm>
              <a:off x="6641435" y="3897703"/>
              <a:ext cx="155550" cy="294571"/>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4" name="Freeform 57"/>
            <p:cNvSpPr>
              <a:spLocks/>
            </p:cNvSpPr>
            <p:nvPr/>
          </p:nvSpPr>
          <p:spPr bwMode="auto">
            <a:xfrm>
              <a:off x="6638707" y="4147641"/>
              <a:ext cx="65494" cy="2710640"/>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5" name="Freeform 58"/>
            <p:cNvSpPr>
              <a:spLocks/>
            </p:cNvSpPr>
            <p:nvPr/>
          </p:nvSpPr>
          <p:spPr bwMode="auto">
            <a:xfrm>
              <a:off x="6704201" y="4144667"/>
              <a:ext cx="100969" cy="2710640"/>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26" name="Freeform 59"/>
            <p:cNvSpPr>
              <a:spLocks/>
            </p:cNvSpPr>
            <p:nvPr/>
          </p:nvSpPr>
          <p:spPr bwMode="auto">
            <a:xfrm>
              <a:off x="6641435" y="3713225"/>
              <a:ext cx="68224" cy="184478"/>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8" name="Group 4"/>
          <p:cNvGrpSpPr>
            <a:grpSpLocks/>
          </p:cNvGrpSpPr>
          <p:nvPr/>
        </p:nvGrpSpPr>
        <p:grpSpPr bwMode="auto">
          <a:xfrm rot="10800000">
            <a:off x="1090612" y="-22227"/>
            <a:ext cx="352426" cy="931865"/>
            <a:chOff x="5502862" y="5355294"/>
            <a:chExt cx="412706" cy="1502706"/>
          </a:xfrm>
        </p:grpSpPr>
        <p:sp>
          <p:nvSpPr>
            <p:cNvPr id="467" name="Freeform 23"/>
            <p:cNvSpPr>
              <a:spLocks/>
            </p:cNvSpPr>
            <p:nvPr/>
          </p:nvSpPr>
          <p:spPr bwMode="auto">
            <a:xfrm>
              <a:off x="5513723" y="5364222"/>
              <a:ext cx="304099" cy="49098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8" name="Freeform 24"/>
            <p:cNvSpPr>
              <a:spLocks/>
            </p:cNvSpPr>
            <p:nvPr/>
          </p:nvSpPr>
          <p:spPr bwMode="auto">
            <a:xfrm>
              <a:off x="5513723" y="5364222"/>
              <a:ext cx="304099" cy="490982"/>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9" name="Freeform 25"/>
            <p:cNvSpPr>
              <a:spLocks/>
            </p:cNvSpPr>
            <p:nvPr/>
          </p:nvSpPr>
          <p:spPr bwMode="auto">
            <a:xfrm>
              <a:off x="5603324" y="5786765"/>
              <a:ext cx="127612" cy="1068261"/>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0" name="Freeform 26"/>
            <p:cNvSpPr>
              <a:spLocks/>
            </p:cNvSpPr>
            <p:nvPr/>
          </p:nvSpPr>
          <p:spPr bwMode="auto">
            <a:xfrm>
              <a:off x="5728222" y="5783788"/>
              <a:ext cx="100460"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1" name="Freeform 27"/>
            <p:cNvSpPr>
              <a:spLocks/>
            </p:cNvSpPr>
            <p:nvPr/>
          </p:nvSpPr>
          <p:spPr bwMode="auto">
            <a:xfrm>
              <a:off x="5505578" y="5783788"/>
              <a:ext cx="100460" cy="1068261"/>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2" name="Freeform 28"/>
            <p:cNvSpPr>
              <a:spLocks/>
            </p:cNvSpPr>
            <p:nvPr/>
          </p:nvSpPr>
          <p:spPr bwMode="auto">
            <a:xfrm>
              <a:off x="5600608" y="5358271"/>
              <a:ext cx="130328" cy="18746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3" name="Freeform 40"/>
            <p:cNvSpPr>
              <a:spLocks/>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4" name="Freeform 41"/>
            <p:cNvSpPr>
              <a:spLocks/>
            </p:cNvSpPr>
            <p:nvPr/>
          </p:nvSpPr>
          <p:spPr bwMode="auto">
            <a:xfrm>
              <a:off x="5665772" y="5536810"/>
              <a:ext cx="152050" cy="29458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5" name="Freeform 42"/>
            <p:cNvSpPr>
              <a:spLocks/>
            </p:cNvSpPr>
            <p:nvPr/>
          </p:nvSpPr>
          <p:spPr bwMode="auto">
            <a:xfrm>
              <a:off x="5682063" y="5786765"/>
              <a:ext cx="62450" cy="1065284"/>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6" name="Freeform 43"/>
            <p:cNvSpPr>
              <a:spLocks/>
            </p:cNvSpPr>
            <p:nvPr/>
          </p:nvSpPr>
          <p:spPr bwMode="auto">
            <a:xfrm>
              <a:off x="5728222" y="5783788"/>
              <a:ext cx="100460" cy="1068261"/>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77" name="Freeform 44"/>
            <p:cNvSpPr>
              <a:spLocks/>
            </p:cNvSpPr>
            <p:nvPr/>
          </p:nvSpPr>
          <p:spPr bwMode="auto">
            <a:xfrm>
              <a:off x="5665772" y="5358271"/>
              <a:ext cx="65164" cy="181514"/>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49" name="Group 7"/>
          <p:cNvGrpSpPr>
            <a:grpSpLocks/>
          </p:cNvGrpSpPr>
          <p:nvPr/>
        </p:nvGrpSpPr>
        <p:grpSpPr bwMode="auto">
          <a:xfrm rot="10800000">
            <a:off x="3560763" y="-30163"/>
            <a:ext cx="238125" cy="1074738"/>
            <a:chOff x="6959786" y="5355294"/>
            <a:chExt cx="407320" cy="1502706"/>
          </a:xfrm>
        </p:grpSpPr>
        <p:sp>
          <p:nvSpPr>
            <p:cNvPr id="456" name="Freeform 17"/>
            <p:cNvSpPr>
              <a:spLocks/>
            </p:cNvSpPr>
            <p:nvPr/>
          </p:nvSpPr>
          <p:spPr bwMode="auto">
            <a:xfrm>
              <a:off x="6970648" y="5364173"/>
              <a:ext cx="304132"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7" name="Freeform 18"/>
            <p:cNvSpPr>
              <a:spLocks/>
            </p:cNvSpPr>
            <p:nvPr/>
          </p:nvSpPr>
          <p:spPr bwMode="auto">
            <a:xfrm>
              <a:off x="6970648" y="5364173"/>
              <a:ext cx="304132"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8" name="Freeform 19"/>
            <p:cNvSpPr>
              <a:spLocks/>
            </p:cNvSpPr>
            <p:nvPr/>
          </p:nvSpPr>
          <p:spPr bwMode="auto">
            <a:xfrm>
              <a:off x="7057543" y="5783686"/>
              <a:ext cx="124911" cy="1069874"/>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9" name="Freeform 20"/>
            <p:cNvSpPr>
              <a:spLocks/>
            </p:cNvSpPr>
            <p:nvPr/>
          </p:nvSpPr>
          <p:spPr bwMode="auto">
            <a:xfrm>
              <a:off x="7185171" y="5781467"/>
              <a:ext cx="100471" cy="1069873"/>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0" name="Freeform 21"/>
            <p:cNvSpPr>
              <a:spLocks/>
            </p:cNvSpPr>
            <p:nvPr/>
          </p:nvSpPr>
          <p:spPr bwMode="auto">
            <a:xfrm>
              <a:off x="6962502" y="5781467"/>
              <a:ext cx="100471" cy="1069873"/>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1" name="Freeform 22"/>
            <p:cNvSpPr>
              <a:spLocks/>
            </p:cNvSpPr>
            <p:nvPr/>
          </p:nvSpPr>
          <p:spPr bwMode="auto">
            <a:xfrm>
              <a:off x="7057543" y="5355294"/>
              <a:ext cx="130342" cy="190890"/>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2" name="Freeform 45"/>
            <p:cNvSpPr>
              <a:spLocks/>
            </p:cNvSpPr>
            <p:nvPr/>
          </p:nvSpPr>
          <p:spPr bwMode="auto">
            <a:xfrm>
              <a:off x="7117283" y="5355294"/>
              <a:ext cx="249823"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3" name="Freeform 46"/>
            <p:cNvSpPr>
              <a:spLocks/>
            </p:cNvSpPr>
            <p:nvPr/>
          </p:nvSpPr>
          <p:spPr bwMode="auto">
            <a:xfrm>
              <a:off x="7117283" y="5535085"/>
              <a:ext cx="157497" cy="295215"/>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4" name="Freeform 47"/>
            <p:cNvSpPr>
              <a:spLocks/>
            </p:cNvSpPr>
            <p:nvPr/>
          </p:nvSpPr>
          <p:spPr bwMode="auto">
            <a:xfrm>
              <a:off x="7117283" y="5788126"/>
              <a:ext cx="65171" cy="106765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5" name="Freeform 48"/>
            <p:cNvSpPr>
              <a:spLocks/>
            </p:cNvSpPr>
            <p:nvPr/>
          </p:nvSpPr>
          <p:spPr bwMode="auto">
            <a:xfrm>
              <a:off x="7185171" y="5781467"/>
              <a:ext cx="100471" cy="1069873"/>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66" name="Freeform 49"/>
            <p:cNvSpPr>
              <a:spLocks/>
            </p:cNvSpPr>
            <p:nvPr/>
          </p:nvSpPr>
          <p:spPr bwMode="auto">
            <a:xfrm>
              <a:off x="7117283" y="5355294"/>
              <a:ext cx="70602" cy="182012"/>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0" name="Group 5"/>
          <p:cNvGrpSpPr>
            <a:grpSpLocks/>
          </p:cNvGrpSpPr>
          <p:nvPr/>
        </p:nvGrpSpPr>
        <p:grpSpPr bwMode="auto">
          <a:xfrm rot="10800000">
            <a:off x="3984625" y="-28575"/>
            <a:ext cx="236538" cy="1157288"/>
            <a:chOff x="6007804" y="4266641"/>
            <a:chExt cx="403952" cy="2588666"/>
          </a:xfrm>
        </p:grpSpPr>
        <p:sp>
          <p:nvSpPr>
            <p:cNvPr id="445" name="Freeform 29"/>
            <p:cNvSpPr>
              <a:spLocks/>
            </p:cNvSpPr>
            <p:nvPr/>
          </p:nvSpPr>
          <p:spPr bwMode="auto">
            <a:xfrm>
              <a:off x="6018648" y="4270193"/>
              <a:ext cx="300931" cy="49003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6" name="Freeform 30"/>
            <p:cNvSpPr>
              <a:spLocks/>
            </p:cNvSpPr>
            <p:nvPr/>
          </p:nvSpPr>
          <p:spPr bwMode="auto">
            <a:xfrm>
              <a:off x="6018648" y="4270193"/>
              <a:ext cx="300931" cy="49003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7" name="Freeform 31"/>
            <p:cNvSpPr>
              <a:spLocks/>
            </p:cNvSpPr>
            <p:nvPr/>
          </p:nvSpPr>
          <p:spPr bwMode="auto">
            <a:xfrm>
              <a:off x="6102693" y="4692759"/>
              <a:ext cx="124710" cy="2158998"/>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8" name="Freeform 32"/>
            <p:cNvSpPr>
              <a:spLocks/>
            </p:cNvSpPr>
            <p:nvPr/>
          </p:nvSpPr>
          <p:spPr bwMode="auto">
            <a:xfrm>
              <a:off x="6227402" y="4689209"/>
              <a:ext cx="100309" cy="2158996"/>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9" name="Freeform 33"/>
            <p:cNvSpPr>
              <a:spLocks/>
            </p:cNvSpPr>
            <p:nvPr/>
          </p:nvSpPr>
          <p:spPr bwMode="auto">
            <a:xfrm>
              <a:off x="6007804" y="4692759"/>
              <a:ext cx="100311" cy="2158998"/>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0" name="Freeform 34"/>
            <p:cNvSpPr>
              <a:spLocks/>
            </p:cNvSpPr>
            <p:nvPr/>
          </p:nvSpPr>
          <p:spPr bwMode="auto">
            <a:xfrm>
              <a:off x="6105403" y="4266641"/>
              <a:ext cx="127422" cy="184651"/>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1" name="Freeform 50"/>
            <p:cNvSpPr>
              <a:spLocks/>
            </p:cNvSpPr>
            <p:nvPr/>
          </p:nvSpPr>
          <p:spPr bwMode="auto">
            <a:xfrm>
              <a:off x="6170469" y="4266641"/>
              <a:ext cx="238575"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2" name="Freeform 51"/>
            <p:cNvSpPr>
              <a:spLocks/>
            </p:cNvSpPr>
            <p:nvPr/>
          </p:nvSpPr>
          <p:spPr bwMode="auto">
            <a:xfrm>
              <a:off x="6159625" y="4437088"/>
              <a:ext cx="157243" cy="29828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3" name="Freeform 52"/>
            <p:cNvSpPr>
              <a:spLocks/>
            </p:cNvSpPr>
            <p:nvPr/>
          </p:nvSpPr>
          <p:spPr bwMode="auto">
            <a:xfrm>
              <a:off x="6162337" y="4692759"/>
              <a:ext cx="67776" cy="2158998"/>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4" name="Freeform 53"/>
            <p:cNvSpPr>
              <a:spLocks/>
            </p:cNvSpPr>
            <p:nvPr/>
          </p:nvSpPr>
          <p:spPr bwMode="auto">
            <a:xfrm>
              <a:off x="6227402" y="4689209"/>
              <a:ext cx="100309" cy="2158996"/>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55" name="Freeform 54"/>
            <p:cNvSpPr>
              <a:spLocks/>
            </p:cNvSpPr>
            <p:nvPr/>
          </p:nvSpPr>
          <p:spPr bwMode="auto">
            <a:xfrm>
              <a:off x="6159625" y="4266641"/>
              <a:ext cx="70488" cy="177549"/>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1" name="Group 6"/>
          <p:cNvGrpSpPr>
            <a:grpSpLocks/>
          </p:cNvGrpSpPr>
          <p:nvPr/>
        </p:nvGrpSpPr>
        <p:grpSpPr bwMode="auto">
          <a:xfrm rot="10800000">
            <a:off x="10063163" y="-49213"/>
            <a:ext cx="239712" cy="1677988"/>
            <a:chOff x="6480429" y="3713225"/>
            <a:chExt cx="409339" cy="3142082"/>
          </a:xfrm>
        </p:grpSpPr>
        <p:sp>
          <p:nvSpPr>
            <p:cNvPr id="434" name="Freeform 5"/>
            <p:cNvSpPr>
              <a:spLocks/>
            </p:cNvSpPr>
            <p:nvPr/>
          </p:nvSpPr>
          <p:spPr bwMode="auto">
            <a:xfrm>
              <a:off x="6488561" y="3722142"/>
              <a:ext cx="303616" cy="490487"/>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35" name="Freeform 6"/>
            <p:cNvSpPr>
              <a:spLocks/>
            </p:cNvSpPr>
            <p:nvPr/>
          </p:nvSpPr>
          <p:spPr bwMode="auto">
            <a:xfrm>
              <a:off x="6488561" y="3722142"/>
              <a:ext cx="303616" cy="490487"/>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36" name="Freeform 7"/>
            <p:cNvSpPr>
              <a:spLocks/>
            </p:cNvSpPr>
            <p:nvPr/>
          </p:nvSpPr>
          <p:spPr bwMode="auto">
            <a:xfrm>
              <a:off x="6578020" y="4141285"/>
              <a:ext cx="124700" cy="2711048"/>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37" name="Freeform 8"/>
            <p:cNvSpPr>
              <a:spLocks/>
            </p:cNvSpPr>
            <p:nvPr/>
          </p:nvSpPr>
          <p:spPr bwMode="auto">
            <a:xfrm>
              <a:off x="6702720" y="4138312"/>
              <a:ext cx="100301" cy="271105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38" name="Freeform 9"/>
            <p:cNvSpPr>
              <a:spLocks/>
            </p:cNvSpPr>
            <p:nvPr/>
          </p:nvSpPr>
          <p:spPr bwMode="auto">
            <a:xfrm>
              <a:off x="6480429" y="4138312"/>
              <a:ext cx="100301" cy="2711050"/>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39" name="Freeform 10"/>
            <p:cNvSpPr>
              <a:spLocks/>
            </p:cNvSpPr>
            <p:nvPr/>
          </p:nvSpPr>
          <p:spPr bwMode="auto">
            <a:xfrm>
              <a:off x="6575308" y="3713225"/>
              <a:ext cx="132833" cy="193221"/>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0" name="Freeform 55"/>
            <p:cNvSpPr>
              <a:spLocks/>
            </p:cNvSpPr>
            <p:nvPr/>
          </p:nvSpPr>
          <p:spPr bwMode="auto">
            <a:xfrm>
              <a:off x="6653924" y="3713225"/>
              <a:ext cx="233134"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1" name="Freeform 56"/>
            <p:cNvSpPr>
              <a:spLocks/>
            </p:cNvSpPr>
            <p:nvPr/>
          </p:nvSpPr>
          <p:spPr bwMode="auto">
            <a:xfrm>
              <a:off x="6640369" y="3894555"/>
              <a:ext cx="154520" cy="294292"/>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2" name="Freeform 57"/>
            <p:cNvSpPr>
              <a:spLocks/>
            </p:cNvSpPr>
            <p:nvPr/>
          </p:nvSpPr>
          <p:spPr bwMode="auto">
            <a:xfrm>
              <a:off x="6637659" y="4147231"/>
              <a:ext cx="65061" cy="2708076"/>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3" name="Freeform 58"/>
            <p:cNvSpPr>
              <a:spLocks/>
            </p:cNvSpPr>
            <p:nvPr/>
          </p:nvSpPr>
          <p:spPr bwMode="auto">
            <a:xfrm>
              <a:off x="6702720" y="4138312"/>
              <a:ext cx="100301" cy="2711050"/>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444" name="Freeform 59"/>
            <p:cNvSpPr>
              <a:spLocks/>
            </p:cNvSpPr>
            <p:nvPr/>
          </p:nvSpPr>
          <p:spPr bwMode="auto">
            <a:xfrm>
              <a:off x="6640369" y="3713225"/>
              <a:ext cx="67772" cy="187275"/>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2" name="Group 3"/>
          <p:cNvGrpSpPr>
            <a:grpSpLocks/>
          </p:cNvGrpSpPr>
          <p:nvPr/>
        </p:nvGrpSpPr>
        <p:grpSpPr bwMode="auto">
          <a:xfrm rot="10800000">
            <a:off x="7913688" y="-58738"/>
            <a:ext cx="241300" cy="971551"/>
            <a:chOff x="4980416" y="5037518"/>
            <a:chExt cx="412706" cy="1820482"/>
          </a:xfrm>
        </p:grpSpPr>
        <p:sp>
          <p:nvSpPr>
            <p:cNvPr id="502" name="Freeform 11"/>
            <p:cNvSpPr>
              <a:spLocks/>
            </p:cNvSpPr>
            <p:nvPr/>
          </p:nvSpPr>
          <p:spPr bwMode="auto">
            <a:xfrm>
              <a:off x="4993993" y="5052392"/>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3" name="Freeform 12"/>
            <p:cNvSpPr>
              <a:spLocks/>
            </p:cNvSpPr>
            <p:nvPr/>
          </p:nvSpPr>
          <p:spPr bwMode="auto">
            <a:xfrm>
              <a:off x="4993993" y="5052392"/>
              <a:ext cx="301383" cy="490815"/>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4" name="Freeform 13"/>
            <p:cNvSpPr>
              <a:spLocks/>
            </p:cNvSpPr>
            <p:nvPr/>
          </p:nvSpPr>
          <p:spPr bwMode="auto">
            <a:xfrm>
              <a:off x="5078162" y="5471816"/>
              <a:ext cx="124898" cy="1386184"/>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5" name="Freeform 14"/>
            <p:cNvSpPr>
              <a:spLocks/>
            </p:cNvSpPr>
            <p:nvPr/>
          </p:nvSpPr>
          <p:spPr bwMode="auto">
            <a:xfrm>
              <a:off x="5200346" y="5468842"/>
              <a:ext cx="103177" cy="1386183"/>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6" name="Freeform 15"/>
            <p:cNvSpPr>
              <a:spLocks/>
            </p:cNvSpPr>
            <p:nvPr/>
          </p:nvSpPr>
          <p:spPr bwMode="auto">
            <a:xfrm>
              <a:off x="4983132" y="5468842"/>
              <a:ext cx="100460" cy="1386183"/>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7" name="Freeform 16"/>
            <p:cNvSpPr>
              <a:spLocks/>
            </p:cNvSpPr>
            <p:nvPr/>
          </p:nvSpPr>
          <p:spPr bwMode="auto">
            <a:xfrm>
              <a:off x="5078162" y="5043467"/>
              <a:ext cx="133044" cy="193353"/>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8" name="Freeform 35"/>
            <p:cNvSpPr>
              <a:spLocks/>
            </p:cNvSpPr>
            <p:nvPr/>
          </p:nvSpPr>
          <p:spPr bwMode="auto">
            <a:xfrm>
              <a:off x="5143326" y="5040494"/>
              <a:ext cx="249796" cy="1820480"/>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09" name="Freeform 36"/>
            <p:cNvSpPr>
              <a:spLocks/>
            </p:cNvSpPr>
            <p:nvPr/>
          </p:nvSpPr>
          <p:spPr bwMode="auto">
            <a:xfrm>
              <a:off x="5146042" y="5224921"/>
              <a:ext cx="149334" cy="294488"/>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0" name="Freeform 37"/>
            <p:cNvSpPr>
              <a:spLocks/>
            </p:cNvSpPr>
            <p:nvPr/>
          </p:nvSpPr>
          <p:spPr bwMode="auto">
            <a:xfrm>
              <a:off x="5143326" y="5477765"/>
              <a:ext cx="59734" cy="1383209"/>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1" name="Freeform 38"/>
            <p:cNvSpPr>
              <a:spLocks/>
            </p:cNvSpPr>
            <p:nvPr/>
          </p:nvSpPr>
          <p:spPr bwMode="auto">
            <a:xfrm>
              <a:off x="5200346" y="5468842"/>
              <a:ext cx="103177" cy="1386183"/>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2" name="Freeform 39"/>
            <p:cNvSpPr>
              <a:spLocks/>
            </p:cNvSpPr>
            <p:nvPr/>
          </p:nvSpPr>
          <p:spPr bwMode="auto">
            <a:xfrm>
              <a:off x="5143326" y="5046443"/>
              <a:ext cx="65164" cy="184428"/>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3" name="Group 4"/>
          <p:cNvGrpSpPr>
            <a:grpSpLocks/>
          </p:cNvGrpSpPr>
          <p:nvPr/>
        </p:nvGrpSpPr>
        <p:grpSpPr bwMode="auto">
          <a:xfrm rot="10800000">
            <a:off x="10766145" y="-19845"/>
            <a:ext cx="241300" cy="1150938"/>
            <a:chOff x="5502862" y="5355294"/>
            <a:chExt cx="412706" cy="1502706"/>
          </a:xfrm>
        </p:grpSpPr>
        <p:sp>
          <p:nvSpPr>
            <p:cNvPr id="514" name="Freeform 23"/>
            <p:cNvSpPr>
              <a:spLocks/>
            </p:cNvSpPr>
            <p:nvPr/>
          </p:nvSpPr>
          <p:spPr bwMode="auto">
            <a:xfrm>
              <a:off x="5513723" y="5363585"/>
              <a:ext cx="304099" cy="489156"/>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5" name="Freeform 24"/>
            <p:cNvSpPr>
              <a:spLocks/>
            </p:cNvSpPr>
            <p:nvPr/>
          </p:nvSpPr>
          <p:spPr bwMode="auto">
            <a:xfrm>
              <a:off x="5513723" y="5363585"/>
              <a:ext cx="304099" cy="489156"/>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6" name="Freeform 25"/>
            <p:cNvSpPr>
              <a:spLocks/>
            </p:cNvSpPr>
            <p:nvPr/>
          </p:nvSpPr>
          <p:spPr bwMode="auto">
            <a:xfrm>
              <a:off x="5603322" y="5784342"/>
              <a:ext cx="127614" cy="1069513"/>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7" name="Freeform 26"/>
            <p:cNvSpPr>
              <a:spLocks/>
            </p:cNvSpPr>
            <p:nvPr/>
          </p:nvSpPr>
          <p:spPr bwMode="auto">
            <a:xfrm>
              <a:off x="5728220" y="5782270"/>
              <a:ext cx="100462" cy="106951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8" name="Freeform 27"/>
            <p:cNvSpPr>
              <a:spLocks/>
            </p:cNvSpPr>
            <p:nvPr/>
          </p:nvSpPr>
          <p:spPr bwMode="auto">
            <a:xfrm>
              <a:off x="5505576" y="5782270"/>
              <a:ext cx="100462" cy="106951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19" name="Freeform 28"/>
            <p:cNvSpPr>
              <a:spLocks/>
            </p:cNvSpPr>
            <p:nvPr/>
          </p:nvSpPr>
          <p:spPr bwMode="auto">
            <a:xfrm>
              <a:off x="5600608" y="5357366"/>
              <a:ext cx="130328" cy="188616"/>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0" name="Freeform 40"/>
            <p:cNvSpPr>
              <a:spLocks/>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1" name="Freeform 41"/>
            <p:cNvSpPr>
              <a:spLocks/>
            </p:cNvSpPr>
            <p:nvPr/>
          </p:nvSpPr>
          <p:spPr bwMode="auto">
            <a:xfrm>
              <a:off x="5665772" y="5535618"/>
              <a:ext cx="152050" cy="296396"/>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2" name="Freeform 42"/>
            <p:cNvSpPr>
              <a:spLocks/>
            </p:cNvSpPr>
            <p:nvPr/>
          </p:nvSpPr>
          <p:spPr bwMode="auto">
            <a:xfrm>
              <a:off x="5682063" y="5788487"/>
              <a:ext cx="62448" cy="1067440"/>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3" name="Freeform 43"/>
            <p:cNvSpPr>
              <a:spLocks/>
            </p:cNvSpPr>
            <p:nvPr/>
          </p:nvSpPr>
          <p:spPr bwMode="auto">
            <a:xfrm>
              <a:off x="5728220" y="5782270"/>
              <a:ext cx="100462" cy="106951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4" name="Freeform 44"/>
            <p:cNvSpPr>
              <a:spLocks/>
            </p:cNvSpPr>
            <p:nvPr/>
          </p:nvSpPr>
          <p:spPr bwMode="auto">
            <a:xfrm>
              <a:off x="5665772" y="5357366"/>
              <a:ext cx="65164" cy="180325"/>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4" name="Group 3"/>
          <p:cNvGrpSpPr>
            <a:grpSpLocks/>
          </p:cNvGrpSpPr>
          <p:nvPr/>
        </p:nvGrpSpPr>
        <p:grpSpPr bwMode="auto">
          <a:xfrm rot="10800000">
            <a:off x="9636125" y="-65088"/>
            <a:ext cx="241300" cy="1312863"/>
            <a:chOff x="4980416" y="5037518"/>
            <a:chExt cx="412706" cy="1820482"/>
          </a:xfrm>
        </p:grpSpPr>
        <p:sp>
          <p:nvSpPr>
            <p:cNvPr id="526" name="Freeform 11"/>
            <p:cNvSpPr>
              <a:spLocks/>
            </p:cNvSpPr>
            <p:nvPr/>
          </p:nvSpPr>
          <p:spPr bwMode="auto">
            <a:xfrm>
              <a:off x="4993991" y="5046323"/>
              <a:ext cx="301385" cy="490891"/>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7" name="Freeform 12"/>
            <p:cNvSpPr>
              <a:spLocks/>
            </p:cNvSpPr>
            <p:nvPr/>
          </p:nvSpPr>
          <p:spPr bwMode="auto">
            <a:xfrm>
              <a:off x="4993991" y="5046323"/>
              <a:ext cx="301385" cy="490891"/>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8" name="Freeform 13"/>
            <p:cNvSpPr>
              <a:spLocks/>
            </p:cNvSpPr>
            <p:nvPr/>
          </p:nvSpPr>
          <p:spPr bwMode="auto">
            <a:xfrm>
              <a:off x="5078162" y="5466772"/>
              <a:ext cx="124898" cy="1386825"/>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29" name="Freeform 14"/>
            <p:cNvSpPr>
              <a:spLocks/>
            </p:cNvSpPr>
            <p:nvPr/>
          </p:nvSpPr>
          <p:spPr bwMode="auto">
            <a:xfrm>
              <a:off x="5200344" y="5464572"/>
              <a:ext cx="103177" cy="1386824"/>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0" name="Freeform 15"/>
            <p:cNvSpPr>
              <a:spLocks/>
            </p:cNvSpPr>
            <p:nvPr/>
          </p:nvSpPr>
          <p:spPr bwMode="auto">
            <a:xfrm>
              <a:off x="4983130" y="5464572"/>
              <a:ext cx="100462" cy="1386824"/>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1" name="Freeform 16"/>
            <p:cNvSpPr>
              <a:spLocks/>
            </p:cNvSpPr>
            <p:nvPr/>
          </p:nvSpPr>
          <p:spPr bwMode="auto">
            <a:xfrm>
              <a:off x="5078162" y="5039719"/>
              <a:ext cx="133043" cy="191514"/>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2" name="Freeform 35"/>
            <p:cNvSpPr>
              <a:spLocks/>
            </p:cNvSpPr>
            <p:nvPr/>
          </p:nvSpPr>
          <p:spPr bwMode="auto">
            <a:xfrm>
              <a:off x="5143326" y="5037518"/>
              <a:ext cx="249796"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3" name="Freeform 36"/>
            <p:cNvSpPr>
              <a:spLocks/>
            </p:cNvSpPr>
            <p:nvPr/>
          </p:nvSpPr>
          <p:spPr bwMode="auto">
            <a:xfrm>
              <a:off x="5146041" y="5215823"/>
              <a:ext cx="149335" cy="294975"/>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4" name="Freeform 37"/>
            <p:cNvSpPr>
              <a:spLocks/>
            </p:cNvSpPr>
            <p:nvPr/>
          </p:nvSpPr>
          <p:spPr bwMode="auto">
            <a:xfrm>
              <a:off x="5143326" y="5471175"/>
              <a:ext cx="59734" cy="1384623"/>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5" name="Freeform 38"/>
            <p:cNvSpPr>
              <a:spLocks/>
            </p:cNvSpPr>
            <p:nvPr/>
          </p:nvSpPr>
          <p:spPr bwMode="auto">
            <a:xfrm>
              <a:off x="5200344" y="5464572"/>
              <a:ext cx="103177" cy="1386824"/>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6" name="Freeform 39"/>
            <p:cNvSpPr>
              <a:spLocks/>
            </p:cNvSpPr>
            <p:nvPr/>
          </p:nvSpPr>
          <p:spPr bwMode="auto">
            <a:xfrm>
              <a:off x="5143326" y="5039719"/>
              <a:ext cx="65164" cy="182709"/>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5" name="Group 4"/>
          <p:cNvGrpSpPr>
            <a:grpSpLocks/>
          </p:cNvGrpSpPr>
          <p:nvPr/>
        </p:nvGrpSpPr>
        <p:grpSpPr bwMode="auto">
          <a:xfrm rot="10800000">
            <a:off x="9196388" y="-58738"/>
            <a:ext cx="241300" cy="1404938"/>
            <a:chOff x="5502862" y="5355294"/>
            <a:chExt cx="412706" cy="1502706"/>
          </a:xfrm>
        </p:grpSpPr>
        <p:sp>
          <p:nvSpPr>
            <p:cNvPr id="538" name="Freeform 23"/>
            <p:cNvSpPr>
              <a:spLocks/>
            </p:cNvSpPr>
            <p:nvPr/>
          </p:nvSpPr>
          <p:spPr bwMode="auto">
            <a:xfrm>
              <a:off x="5513723" y="5365482"/>
              <a:ext cx="304099" cy="490713"/>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39" name="Freeform 24"/>
            <p:cNvSpPr>
              <a:spLocks/>
            </p:cNvSpPr>
            <p:nvPr/>
          </p:nvSpPr>
          <p:spPr bwMode="auto">
            <a:xfrm>
              <a:off x="5513723" y="5365482"/>
              <a:ext cx="304099" cy="490713"/>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0" name="Freeform 25"/>
            <p:cNvSpPr>
              <a:spLocks/>
            </p:cNvSpPr>
            <p:nvPr/>
          </p:nvSpPr>
          <p:spPr bwMode="auto">
            <a:xfrm>
              <a:off x="5603324" y="5786579"/>
              <a:ext cx="127612" cy="1068025"/>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1" name="Freeform 26"/>
            <p:cNvSpPr>
              <a:spLocks/>
            </p:cNvSpPr>
            <p:nvPr/>
          </p:nvSpPr>
          <p:spPr bwMode="auto">
            <a:xfrm>
              <a:off x="5728222" y="5781485"/>
              <a:ext cx="100460" cy="106972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2" name="Freeform 27"/>
            <p:cNvSpPr>
              <a:spLocks/>
            </p:cNvSpPr>
            <p:nvPr/>
          </p:nvSpPr>
          <p:spPr bwMode="auto">
            <a:xfrm>
              <a:off x="5505578" y="5781485"/>
              <a:ext cx="100460" cy="106972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3" name="Freeform 28"/>
            <p:cNvSpPr>
              <a:spLocks/>
            </p:cNvSpPr>
            <p:nvPr/>
          </p:nvSpPr>
          <p:spPr bwMode="auto">
            <a:xfrm>
              <a:off x="5600608" y="5355294"/>
              <a:ext cx="130328" cy="190173"/>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4" name="Freeform 40"/>
            <p:cNvSpPr>
              <a:spLocks/>
            </p:cNvSpPr>
            <p:nvPr/>
          </p:nvSpPr>
          <p:spPr bwMode="auto">
            <a:xfrm>
              <a:off x="5665772" y="5355294"/>
              <a:ext cx="249796"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5" name="Freeform 41"/>
            <p:cNvSpPr>
              <a:spLocks/>
            </p:cNvSpPr>
            <p:nvPr/>
          </p:nvSpPr>
          <p:spPr bwMode="auto">
            <a:xfrm>
              <a:off x="5665772" y="5533581"/>
              <a:ext cx="152050" cy="295447"/>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6" name="Freeform 42"/>
            <p:cNvSpPr>
              <a:spLocks/>
            </p:cNvSpPr>
            <p:nvPr/>
          </p:nvSpPr>
          <p:spPr bwMode="auto">
            <a:xfrm>
              <a:off x="5682063" y="5786579"/>
              <a:ext cx="62450" cy="1066327"/>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7" name="Freeform 43"/>
            <p:cNvSpPr>
              <a:spLocks/>
            </p:cNvSpPr>
            <p:nvPr/>
          </p:nvSpPr>
          <p:spPr bwMode="auto">
            <a:xfrm>
              <a:off x="5728222" y="5781485"/>
              <a:ext cx="100460" cy="1069724"/>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48" name="Freeform 44"/>
            <p:cNvSpPr>
              <a:spLocks/>
            </p:cNvSpPr>
            <p:nvPr/>
          </p:nvSpPr>
          <p:spPr bwMode="auto">
            <a:xfrm>
              <a:off x="5665772" y="5356991"/>
              <a:ext cx="65164" cy="181684"/>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6" name="Group 7"/>
          <p:cNvGrpSpPr>
            <a:grpSpLocks/>
          </p:cNvGrpSpPr>
          <p:nvPr/>
        </p:nvGrpSpPr>
        <p:grpSpPr bwMode="auto">
          <a:xfrm rot="10800000">
            <a:off x="8305800" y="-65088"/>
            <a:ext cx="236538" cy="1074738"/>
            <a:chOff x="6959786" y="5355294"/>
            <a:chExt cx="407320" cy="1502706"/>
          </a:xfrm>
        </p:grpSpPr>
        <p:sp>
          <p:nvSpPr>
            <p:cNvPr id="550" name="Freeform 17"/>
            <p:cNvSpPr>
              <a:spLocks/>
            </p:cNvSpPr>
            <p:nvPr/>
          </p:nvSpPr>
          <p:spPr bwMode="auto">
            <a:xfrm>
              <a:off x="6970721" y="5364173"/>
              <a:ext cx="303440"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1" name="Freeform 18"/>
            <p:cNvSpPr>
              <a:spLocks/>
            </p:cNvSpPr>
            <p:nvPr/>
          </p:nvSpPr>
          <p:spPr bwMode="auto">
            <a:xfrm>
              <a:off x="6970721" y="5364173"/>
              <a:ext cx="303440" cy="488324"/>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2" name="Freeform 19"/>
            <p:cNvSpPr>
              <a:spLocks/>
            </p:cNvSpPr>
            <p:nvPr/>
          </p:nvSpPr>
          <p:spPr bwMode="auto">
            <a:xfrm>
              <a:off x="7055466" y="5785907"/>
              <a:ext cx="125750" cy="1069873"/>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3" name="Freeform 20"/>
            <p:cNvSpPr>
              <a:spLocks/>
            </p:cNvSpPr>
            <p:nvPr/>
          </p:nvSpPr>
          <p:spPr bwMode="auto">
            <a:xfrm>
              <a:off x="7181215" y="5783686"/>
              <a:ext cx="101146" cy="106987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4" name="Freeform 21"/>
            <p:cNvSpPr>
              <a:spLocks/>
            </p:cNvSpPr>
            <p:nvPr/>
          </p:nvSpPr>
          <p:spPr bwMode="auto">
            <a:xfrm>
              <a:off x="6959786" y="5783686"/>
              <a:ext cx="101147" cy="1069874"/>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5" name="Freeform 22"/>
            <p:cNvSpPr>
              <a:spLocks/>
            </p:cNvSpPr>
            <p:nvPr/>
          </p:nvSpPr>
          <p:spPr bwMode="auto">
            <a:xfrm>
              <a:off x="7052731" y="5355294"/>
              <a:ext cx="131217" cy="190890"/>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6" name="Freeform 45"/>
            <p:cNvSpPr>
              <a:spLocks/>
            </p:cNvSpPr>
            <p:nvPr/>
          </p:nvSpPr>
          <p:spPr bwMode="auto">
            <a:xfrm>
              <a:off x="7118340" y="5357513"/>
              <a:ext cx="248766"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7" name="Freeform 46"/>
            <p:cNvSpPr>
              <a:spLocks/>
            </p:cNvSpPr>
            <p:nvPr/>
          </p:nvSpPr>
          <p:spPr bwMode="auto">
            <a:xfrm>
              <a:off x="7118340" y="5535085"/>
              <a:ext cx="155821" cy="295215"/>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8" name="Freeform 47"/>
            <p:cNvSpPr>
              <a:spLocks/>
            </p:cNvSpPr>
            <p:nvPr/>
          </p:nvSpPr>
          <p:spPr bwMode="auto">
            <a:xfrm>
              <a:off x="7115607" y="5790346"/>
              <a:ext cx="65608" cy="1067654"/>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59" name="Freeform 48"/>
            <p:cNvSpPr>
              <a:spLocks/>
            </p:cNvSpPr>
            <p:nvPr/>
          </p:nvSpPr>
          <p:spPr bwMode="auto">
            <a:xfrm>
              <a:off x="7181215" y="5783686"/>
              <a:ext cx="101146" cy="1069874"/>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0" name="Freeform 49"/>
            <p:cNvSpPr>
              <a:spLocks/>
            </p:cNvSpPr>
            <p:nvPr/>
          </p:nvSpPr>
          <p:spPr bwMode="auto">
            <a:xfrm>
              <a:off x="7118340" y="5355294"/>
              <a:ext cx="68343" cy="182012"/>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7" name="Group 5"/>
          <p:cNvGrpSpPr>
            <a:grpSpLocks/>
          </p:cNvGrpSpPr>
          <p:nvPr/>
        </p:nvGrpSpPr>
        <p:grpSpPr bwMode="auto">
          <a:xfrm rot="10800000">
            <a:off x="8728075" y="-63500"/>
            <a:ext cx="236538" cy="1123950"/>
            <a:chOff x="6007804" y="4266641"/>
            <a:chExt cx="403952" cy="2588666"/>
          </a:xfrm>
        </p:grpSpPr>
        <p:sp>
          <p:nvSpPr>
            <p:cNvPr id="562" name="Freeform 29"/>
            <p:cNvSpPr>
              <a:spLocks/>
            </p:cNvSpPr>
            <p:nvPr/>
          </p:nvSpPr>
          <p:spPr bwMode="auto">
            <a:xfrm>
              <a:off x="6018648" y="4273954"/>
              <a:ext cx="300931" cy="48994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3" name="Freeform 30"/>
            <p:cNvSpPr>
              <a:spLocks/>
            </p:cNvSpPr>
            <p:nvPr/>
          </p:nvSpPr>
          <p:spPr bwMode="auto">
            <a:xfrm>
              <a:off x="6018648" y="4273954"/>
              <a:ext cx="300931" cy="489945"/>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4" name="Freeform 31"/>
            <p:cNvSpPr>
              <a:spLocks/>
            </p:cNvSpPr>
            <p:nvPr/>
          </p:nvSpPr>
          <p:spPr bwMode="auto">
            <a:xfrm>
              <a:off x="6102693" y="4698085"/>
              <a:ext cx="124710" cy="2160879"/>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5" name="Freeform 32"/>
            <p:cNvSpPr>
              <a:spLocks/>
            </p:cNvSpPr>
            <p:nvPr/>
          </p:nvSpPr>
          <p:spPr bwMode="auto">
            <a:xfrm>
              <a:off x="6227402" y="4694428"/>
              <a:ext cx="100309" cy="216087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6" name="Freeform 33"/>
            <p:cNvSpPr>
              <a:spLocks/>
            </p:cNvSpPr>
            <p:nvPr/>
          </p:nvSpPr>
          <p:spPr bwMode="auto">
            <a:xfrm>
              <a:off x="6007804" y="4694428"/>
              <a:ext cx="100311" cy="216087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7" name="Freeform 34"/>
            <p:cNvSpPr>
              <a:spLocks/>
            </p:cNvSpPr>
            <p:nvPr/>
          </p:nvSpPr>
          <p:spPr bwMode="auto">
            <a:xfrm>
              <a:off x="6105403" y="4277609"/>
              <a:ext cx="127422" cy="182815"/>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8" name="Freeform 50"/>
            <p:cNvSpPr>
              <a:spLocks/>
            </p:cNvSpPr>
            <p:nvPr/>
          </p:nvSpPr>
          <p:spPr bwMode="auto">
            <a:xfrm>
              <a:off x="6170469" y="4266641"/>
              <a:ext cx="238575"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69" name="Freeform 51"/>
            <p:cNvSpPr>
              <a:spLocks/>
            </p:cNvSpPr>
            <p:nvPr/>
          </p:nvSpPr>
          <p:spPr bwMode="auto">
            <a:xfrm>
              <a:off x="6159625" y="4445799"/>
              <a:ext cx="157243" cy="29616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70" name="Freeform 52"/>
            <p:cNvSpPr>
              <a:spLocks/>
            </p:cNvSpPr>
            <p:nvPr/>
          </p:nvSpPr>
          <p:spPr bwMode="auto">
            <a:xfrm>
              <a:off x="6162337" y="4698085"/>
              <a:ext cx="67776" cy="2157222"/>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71" name="Freeform 53"/>
            <p:cNvSpPr>
              <a:spLocks/>
            </p:cNvSpPr>
            <p:nvPr/>
          </p:nvSpPr>
          <p:spPr bwMode="auto">
            <a:xfrm>
              <a:off x="6227402" y="4694428"/>
              <a:ext cx="100309" cy="216087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sp>
          <p:nvSpPr>
            <p:cNvPr id="572" name="Freeform 54"/>
            <p:cNvSpPr>
              <a:spLocks/>
            </p:cNvSpPr>
            <p:nvPr/>
          </p:nvSpPr>
          <p:spPr bwMode="auto">
            <a:xfrm>
              <a:off x="6159625" y="4277609"/>
              <a:ext cx="70488" cy="17550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lIns="68580" tIns="34290" rIns="68580" bIns="34290"/>
            <a:lstStyle/>
            <a:p>
              <a:pPr defTabSz="685800">
                <a:defRPr/>
              </a:pPr>
              <a:endParaRPr lang="en-GB" sz="1350" kern="0">
                <a:solidFill>
                  <a:srgbClr val="5C5C5C"/>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12659" name="组合 444"/>
          <p:cNvGrpSpPr>
            <a:grpSpLocks/>
          </p:cNvGrpSpPr>
          <p:nvPr/>
        </p:nvGrpSpPr>
        <p:grpSpPr bwMode="auto">
          <a:xfrm>
            <a:off x="279721" y="868297"/>
            <a:ext cx="11632557" cy="5641481"/>
            <a:chOff x="899592" y="2355573"/>
            <a:chExt cx="7344816" cy="2945635"/>
          </a:xfrm>
        </p:grpSpPr>
        <p:grpSp>
          <p:nvGrpSpPr>
            <p:cNvPr id="112669" name="组合 445"/>
            <p:cNvGrpSpPr>
              <a:grpSpLocks/>
            </p:cNvGrpSpPr>
            <p:nvPr/>
          </p:nvGrpSpPr>
          <p:grpSpPr bwMode="auto">
            <a:xfrm>
              <a:off x="899592" y="2355573"/>
              <a:ext cx="3213910" cy="1440160"/>
              <a:chOff x="1849115" y="2355573"/>
              <a:chExt cx="3213910" cy="1440160"/>
            </a:xfrm>
          </p:grpSpPr>
          <p:sp>
            <p:nvSpPr>
              <p:cNvPr id="301"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302" name="矩形 462"/>
              <p:cNvSpPr/>
              <p:nvPr/>
            </p:nvSpPr>
            <p:spPr>
              <a:xfrm>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grpSp>
        <p:grpSp>
          <p:nvGrpSpPr>
            <p:cNvPr id="112670" name="组合 446"/>
            <p:cNvGrpSpPr>
              <a:grpSpLocks/>
            </p:cNvGrpSpPr>
            <p:nvPr/>
          </p:nvGrpSpPr>
          <p:grpSpPr bwMode="auto">
            <a:xfrm>
              <a:off x="5030498" y="2355573"/>
              <a:ext cx="3213910" cy="1440160"/>
              <a:chOff x="5980021" y="2355573"/>
              <a:chExt cx="3213910" cy="1440160"/>
            </a:xfrm>
          </p:grpSpPr>
          <p:sp>
            <p:nvSpPr>
              <p:cNvPr id="299"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300" name="矩形 460"/>
              <p:cNvSpPr/>
              <p:nvPr/>
            </p:nvSpPr>
            <p:spPr>
              <a:xfrm>
                <a:off x="6603560"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grpSp>
        <p:grpSp>
          <p:nvGrpSpPr>
            <p:cNvPr id="112671" name="组合 447"/>
            <p:cNvGrpSpPr>
              <a:grpSpLocks/>
            </p:cNvGrpSpPr>
            <p:nvPr/>
          </p:nvGrpSpPr>
          <p:grpSpPr bwMode="auto">
            <a:xfrm>
              <a:off x="899592" y="3861048"/>
              <a:ext cx="3213910" cy="1440160"/>
              <a:chOff x="1849115" y="3861048"/>
              <a:chExt cx="3213910" cy="1440160"/>
            </a:xfrm>
          </p:grpSpPr>
          <p:sp>
            <p:nvSpPr>
              <p:cNvPr id="297"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8" name="矩形 458"/>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grpSp>
        <p:grpSp>
          <p:nvGrpSpPr>
            <p:cNvPr id="112672" name="组合 448"/>
            <p:cNvGrpSpPr>
              <a:grpSpLocks/>
            </p:cNvGrpSpPr>
            <p:nvPr/>
          </p:nvGrpSpPr>
          <p:grpSpPr bwMode="auto">
            <a:xfrm>
              <a:off x="5030498" y="3861048"/>
              <a:ext cx="3213910" cy="1440160"/>
              <a:chOff x="5980021" y="3861048"/>
              <a:chExt cx="3213910" cy="1440160"/>
            </a:xfrm>
          </p:grpSpPr>
          <p:sp>
            <p:nvSpPr>
              <p:cNvPr id="295"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6" name="矩形 456"/>
              <p:cNvSpPr/>
              <p:nvPr/>
            </p:nvSpPr>
            <p:spPr>
              <a:xfrm>
                <a:off x="6603560"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grpSp>
        <p:grpSp>
          <p:nvGrpSpPr>
            <p:cNvPr id="112673" name="组合 449"/>
            <p:cNvGrpSpPr>
              <a:grpSpLocks/>
            </p:cNvGrpSpPr>
            <p:nvPr/>
          </p:nvGrpSpPr>
          <p:grpSpPr bwMode="auto">
            <a:xfrm>
              <a:off x="3603077" y="3075652"/>
              <a:ext cx="1944216" cy="1505476"/>
              <a:chOff x="4552600" y="3075652"/>
              <a:chExt cx="1944216" cy="1505476"/>
            </a:xfrm>
          </p:grpSpPr>
          <p:sp>
            <p:nvSpPr>
              <p:cNvPr id="290" name="矩形 450"/>
              <p:cNvSpPr/>
              <p:nvPr/>
            </p:nvSpPr>
            <p:spPr>
              <a:xfrm>
                <a:off x="4552600" y="3075652"/>
                <a:ext cx="1944216" cy="1505476"/>
              </a:xfrm>
              <a:prstGeom prst="rect">
                <a:avLst/>
              </a:prstGeom>
              <a:solidFill>
                <a:sysClr val="window" lastClr="FFFFFF"/>
              </a:solidFill>
              <a:ln w="25400" cap="flat" cmpd="sng" algn="ctr">
                <a:noFill/>
                <a:prstDash val="solid"/>
              </a:ln>
              <a:effectLst>
                <a:innerShdw blurRad="63500">
                  <a:prstClr val="black">
                    <a:alpha val="64000"/>
                  </a:prstClr>
                </a:innerShdw>
              </a:effectLst>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1" name="矩形 451"/>
              <p:cNvSpPr/>
              <p:nvPr/>
            </p:nvSpPr>
            <p:spPr>
              <a:xfrm>
                <a:off x="4696616" y="3187173"/>
                <a:ext cx="795273" cy="576064"/>
              </a:xfrm>
              <a:prstGeom prst="rect">
                <a:avLst/>
              </a:pr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2" name="矩形 452"/>
              <p:cNvSpPr/>
              <p:nvPr/>
            </p:nvSpPr>
            <p:spPr>
              <a:xfrm>
                <a:off x="5563897" y="3187173"/>
                <a:ext cx="795273" cy="576064"/>
              </a:xfrm>
              <a:prstGeom prst="rect">
                <a:avLst/>
              </a:pr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3" name="矩形 453"/>
              <p:cNvSpPr/>
              <p:nvPr/>
            </p:nvSpPr>
            <p:spPr>
              <a:xfrm>
                <a:off x="4696616" y="3866605"/>
                <a:ext cx="795273" cy="576064"/>
              </a:xfrm>
              <a:prstGeom prst="rect">
                <a:avLst/>
              </a:pr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sp>
            <p:nvSpPr>
              <p:cNvPr id="294" name="矩形 454"/>
              <p:cNvSpPr/>
              <p:nvPr/>
            </p:nvSpPr>
            <p:spPr>
              <a:xfrm>
                <a:off x="5563897" y="3866605"/>
                <a:ext cx="795273" cy="576064"/>
              </a:xfrm>
              <a:prstGeom prst="rect">
                <a:avLst/>
              </a:pr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cs typeface="Arial" panose="020B0604020202020204" pitchFamily="34" charset="0"/>
                  <a:sym typeface="Arial" panose="020B0604020202020204" pitchFamily="34" charset="0"/>
                </a:endParaRPr>
              </a:p>
            </p:txBody>
          </p:sp>
        </p:grpSp>
      </p:grpSp>
      <p:sp>
        <p:nvSpPr>
          <p:cNvPr id="304" name="文本框 464"/>
          <p:cNvSpPr txBox="1">
            <a:spLocks noChangeArrowheads="1"/>
          </p:cNvSpPr>
          <p:nvPr/>
        </p:nvSpPr>
        <p:spPr bwMode="auto">
          <a:xfrm>
            <a:off x="488984" y="1059862"/>
            <a:ext cx="39313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vi-VN" sz="2400" b="1" dirty="0">
                <a:latin typeface="+mn-lt"/>
                <a:cs typeface="#9Slide05 Pattaya" panose="00000500000000000000" pitchFamily="2" charset="-34"/>
              </a:rPr>
              <a:t>Thiết </a:t>
            </a:r>
            <a:r>
              <a:rPr lang="en-US" sz="2400" b="1" dirty="0">
                <a:latin typeface="+mn-lt"/>
                <a:cs typeface="#9Slide05 Pattaya" panose="00000500000000000000" pitchFamily="2" charset="-34"/>
              </a:rPr>
              <a:t>k</a:t>
            </a:r>
            <a:r>
              <a:rPr lang="vi-VN" sz="2400" b="1" dirty="0">
                <a:latin typeface="+mn-lt"/>
                <a:cs typeface="#9Slide05 Pattaya" panose="00000500000000000000" pitchFamily="2" charset="-34"/>
              </a:rPr>
              <a:t>ế khẩu hiệu:</a:t>
            </a:r>
            <a:endParaRPr lang="en-US" sz="2400" b="1" dirty="0">
              <a:latin typeface="+mn-lt"/>
              <a:cs typeface="#9Slide05 Pattaya" panose="00000500000000000000" pitchFamily="2" charset="-34"/>
            </a:endParaRPr>
          </a:p>
          <a:p>
            <a:r>
              <a:rPr lang="vi-VN" sz="2400" dirty="0">
                <a:latin typeface="+mn-lt"/>
                <a:cs typeface="#9Slide05 Pattaya" panose="00000500000000000000" pitchFamily="2" charset="-34"/>
              </a:rPr>
              <a:t>- Em hãy lựa chọn một khẩu hiệu vể siêng năng, kiên trì trong học tập, lao động và các hoạt động khác của em và bạn bè.</a:t>
            </a:r>
            <a:endParaRPr lang="en-US" sz="2400" dirty="0">
              <a:latin typeface="+mn-lt"/>
              <a:cs typeface="#9Slide05 Pattaya" panose="00000500000000000000" pitchFamily="2" charset="-34"/>
            </a:endParaRPr>
          </a:p>
        </p:txBody>
      </p:sp>
      <p:sp>
        <p:nvSpPr>
          <p:cNvPr id="305" name="文本框 465"/>
          <p:cNvSpPr txBox="1"/>
          <p:nvPr/>
        </p:nvSpPr>
        <p:spPr>
          <a:xfrm>
            <a:off x="5052069" y="2709249"/>
            <a:ext cx="932620" cy="708025"/>
          </a:xfrm>
          <a:prstGeom prst="rect">
            <a:avLst/>
          </a:prstGeom>
          <a:noFill/>
        </p:spPr>
        <p:txBody>
          <a:bodyPr wrap="square">
            <a:spAutoFit/>
          </a:bodyPr>
          <a:lstStyle/>
          <a:p>
            <a:pPr>
              <a:defRPr/>
            </a:pPr>
            <a:r>
              <a:rPr lang="en-US" altLang="zh-CN" sz="4000" b="1" kern="0" dirty="0">
                <a:solidFill>
                  <a:prstClr val="white"/>
                </a:solidFill>
                <a:ea typeface="微软雅黑" panose="020B0503020204020204" pitchFamily="34" charset="-122"/>
                <a:cs typeface="Arial" panose="020B0604020202020204" pitchFamily="34" charset="0"/>
                <a:sym typeface="Arial" panose="020B0604020202020204" pitchFamily="34" charset="0"/>
              </a:rPr>
              <a:t>01</a:t>
            </a:r>
            <a:endParaRPr lang="zh-CN" altLang="en-US" sz="4000" b="1" kern="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307" name="文本框 466"/>
          <p:cNvSpPr txBox="1"/>
          <p:nvPr/>
        </p:nvSpPr>
        <p:spPr>
          <a:xfrm>
            <a:off x="6439328" y="2718666"/>
            <a:ext cx="932620" cy="708025"/>
          </a:xfrm>
          <a:prstGeom prst="rect">
            <a:avLst/>
          </a:prstGeom>
          <a:noFill/>
        </p:spPr>
        <p:txBody>
          <a:bodyPr wrap="square">
            <a:spAutoFit/>
          </a:bodyPr>
          <a:lstStyle/>
          <a:p>
            <a:pPr>
              <a:defRPr/>
            </a:pPr>
            <a:r>
              <a:rPr lang="en-US" altLang="zh-CN" sz="4000" b="1" kern="0" dirty="0">
                <a:solidFill>
                  <a:prstClr val="white"/>
                </a:solidFill>
                <a:ea typeface="微软雅黑" panose="020B0503020204020204" pitchFamily="34" charset="-122"/>
                <a:cs typeface="Arial" panose="020B0604020202020204" pitchFamily="34" charset="0"/>
                <a:sym typeface="Arial" panose="020B0604020202020204" pitchFamily="34" charset="0"/>
              </a:rPr>
              <a:t>03</a:t>
            </a:r>
            <a:endParaRPr lang="zh-CN" altLang="en-US" sz="4000" b="1" kern="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308" name="文本框 467"/>
          <p:cNvSpPr txBox="1"/>
          <p:nvPr/>
        </p:nvSpPr>
        <p:spPr>
          <a:xfrm>
            <a:off x="5090000" y="3898695"/>
            <a:ext cx="930521" cy="708025"/>
          </a:xfrm>
          <a:prstGeom prst="rect">
            <a:avLst/>
          </a:prstGeom>
          <a:noFill/>
        </p:spPr>
        <p:txBody>
          <a:bodyPr wrap="square">
            <a:spAutoFit/>
          </a:bodyPr>
          <a:lstStyle/>
          <a:p>
            <a:pPr>
              <a:defRPr/>
            </a:pPr>
            <a:r>
              <a:rPr lang="en-US" altLang="zh-CN" sz="4000" b="1" kern="0" dirty="0">
                <a:solidFill>
                  <a:prstClr val="white"/>
                </a:solidFill>
                <a:ea typeface="微软雅黑" panose="020B0503020204020204" pitchFamily="34" charset="-122"/>
                <a:cs typeface="Arial" panose="020B0604020202020204" pitchFamily="34" charset="0"/>
                <a:sym typeface="Arial" panose="020B0604020202020204" pitchFamily="34" charset="0"/>
              </a:rPr>
              <a:t>02</a:t>
            </a:r>
            <a:endParaRPr lang="zh-CN" altLang="en-US" sz="4000" b="1" kern="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309" name="文本框 468"/>
          <p:cNvSpPr txBox="1"/>
          <p:nvPr/>
        </p:nvSpPr>
        <p:spPr>
          <a:xfrm>
            <a:off x="6429748" y="4068644"/>
            <a:ext cx="930520" cy="708025"/>
          </a:xfrm>
          <a:prstGeom prst="rect">
            <a:avLst/>
          </a:prstGeom>
          <a:noFill/>
        </p:spPr>
        <p:txBody>
          <a:bodyPr wrap="square">
            <a:spAutoFit/>
          </a:bodyPr>
          <a:lstStyle/>
          <a:p>
            <a:pPr>
              <a:defRPr/>
            </a:pPr>
            <a:r>
              <a:rPr lang="en-US" altLang="zh-CN" sz="4000" b="1" kern="0" dirty="0">
                <a:solidFill>
                  <a:prstClr val="white"/>
                </a:solidFill>
                <a:ea typeface="微软雅黑" panose="020B0503020204020204" pitchFamily="34" charset="-122"/>
                <a:cs typeface="Arial" panose="020B0604020202020204" pitchFamily="34" charset="0"/>
                <a:sym typeface="Arial" panose="020B0604020202020204" pitchFamily="34" charset="0"/>
              </a:rPr>
              <a:t>04</a:t>
            </a:r>
            <a:endParaRPr lang="zh-CN" altLang="en-US" sz="4000" b="1" kern="0" dirty="0">
              <a:solidFill>
                <a:prstClr val="white"/>
              </a:solidFill>
              <a:ea typeface="微软雅黑" panose="020B0503020204020204" pitchFamily="34" charset="-122"/>
              <a:cs typeface="Arial" panose="020B0604020202020204" pitchFamily="34" charset="0"/>
              <a:sym typeface="Arial" panose="020B0604020202020204" pitchFamily="34" charset="0"/>
            </a:endParaRPr>
          </a:p>
        </p:txBody>
      </p:sp>
      <p:sp>
        <p:nvSpPr>
          <p:cNvPr id="311" name="文本框 470"/>
          <p:cNvSpPr txBox="1">
            <a:spLocks noChangeArrowheads="1"/>
          </p:cNvSpPr>
          <p:nvPr/>
        </p:nvSpPr>
        <p:spPr bwMode="auto">
          <a:xfrm>
            <a:off x="460455" y="4117404"/>
            <a:ext cx="39426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vi-VN" sz="2400" dirty="0">
                <a:latin typeface="+mn-lt"/>
                <a:cs typeface="#9Slide05 Pattaya" panose="00000500000000000000" pitchFamily="2" charset="-34"/>
              </a:rPr>
              <a:t>- Em hãy ghi nhớ khẩu hiệu này và thực hành nó trong những tình huống hay hoàn cảnh khác nhau mà bản thân em gặp phải.</a:t>
            </a:r>
            <a:endParaRPr lang="en-US" sz="2400" dirty="0">
              <a:latin typeface="+mn-lt"/>
              <a:cs typeface="#9Slide05 Pattaya" panose="00000500000000000000" pitchFamily="2" charset="-34"/>
            </a:endParaRPr>
          </a:p>
        </p:txBody>
      </p:sp>
      <p:sp>
        <p:nvSpPr>
          <p:cNvPr id="313" name="文本框 472"/>
          <p:cNvSpPr txBox="1">
            <a:spLocks noChangeArrowheads="1"/>
          </p:cNvSpPr>
          <p:nvPr/>
        </p:nvSpPr>
        <p:spPr bwMode="auto">
          <a:xfrm>
            <a:off x="7791686" y="1164636"/>
            <a:ext cx="40834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vi-VN" sz="2400" dirty="0">
                <a:latin typeface="+mn-lt"/>
                <a:cs typeface="#9Slide05 Pattaya" panose="00000500000000000000" pitchFamily="2" charset="-34"/>
              </a:rPr>
              <a:t>- Em hãy tìm câu chuyện kể vể sự siêng năng, kiên trì của một bạn cùng tuổi mà em biết. Sau đó, chia sẻ với bạn thân hoặc viết đăng trên báo tường của lớp.</a:t>
            </a:r>
            <a:endParaRPr lang="en-US" sz="2400" dirty="0">
              <a:latin typeface="+mn-lt"/>
              <a:cs typeface="#9Slide05 Pattaya" panose="00000500000000000000" pitchFamily="2" charset="-34"/>
            </a:endParaRPr>
          </a:p>
        </p:txBody>
      </p:sp>
      <p:sp>
        <p:nvSpPr>
          <p:cNvPr id="315" name="文本框 474"/>
          <p:cNvSpPr txBox="1">
            <a:spLocks noChangeArrowheads="1"/>
          </p:cNvSpPr>
          <p:nvPr/>
        </p:nvSpPr>
        <p:spPr bwMode="auto">
          <a:xfrm>
            <a:off x="7802133" y="3820396"/>
            <a:ext cx="399934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fontAlgn="base">
              <a:spcBef>
                <a:spcPct val="0"/>
              </a:spcBef>
              <a:spcAft>
                <a:spcPct val="0"/>
              </a:spcAft>
            </a:pPr>
            <a:r>
              <a:rPr lang="vi-VN" sz="2200" dirty="0">
                <a:latin typeface="+mn-lt"/>
                <a:cs typeface="#9Slide05 Pattaya" panose="00000500000000000000" pitchFamily="2" charset="-34"/>
              </a:rPr>
              <a:t>Em hãy trồng một hạt giống bất kì, chăm sóc và theo dõi sự trưởng thành của cây. Sau đó, chia sẻ ni</a:t>
            </a:r>
            <a:r>
              <a:rPr lang="en-US" sz="2200" dirty="0">
                <a:latin typeface="+mn-lt"/>
                <a:cs typeface="#9Slide05 Pattaya" panose="00000500000000000000" pitchFamily="2" charset="-34"/>
              </a:rPr>
              <a:t>ề</a:t>
            </a:r>
            <a:r>
              <a:rPr lang="vi-VN" sz="2200" dirty="0">
                <a:latin typeface="+mn-lt"/>
                <a:cs typeface="#9Slide05 Pattaya" panose="00000500000000000000" pitchFamily="2" charset="-34"/>
              </a:rPr>
              <a:t>m vui với người thân, bạn bè. Từ đó, tiếp tục thử nghiệm gieo trổng nhi</a:t>
            </a:r>
            <a:r>
              <a:rPr lang="en-US" sz="2200">
                <a:latin typeface="+mn-lt"/>
                <a:cs typeface="#9Slide05 Pattaya" panose="00000500000000000000" pitchFamily="2" charset="-34"/>
              </a:rPr>
              <a:t>ề</a:t>
            </a:r>
            <a:r>
              <a:rPr lang="vi-VN" sz="2200">
                <a:latin typeface="+mn-lt"/>
                <a:cs typeface="#9Slide05 Pattaya" panose="00000500000000000000" pitchFamily="2" charset="-34"/>
              </a:rPr>
              <a:t>u </a:t>
            </a:r>
            <a:r>
              <a:rPr lang="vi-VN" sz="2200" dirty="0">
                <a:latin typeface="+mn-lt"/>
                <a:cs typeface="#9Slide05 Pattaya" panose="00000500000000000000" pitchFamily="2" charset="-34"/>
              </a:rPr>
              <a:t>hạt giống hơn dựa trên đi</a:t>
            </a:r>
            <a:r>
              <a:rPr lang="en-US" sz="2200" dirty="0">
                <a:latin typeface="+mn-lt"/>
                <a:cs typeface="#9Slide05 Pattaya" panose="00000500000000000000" pitchFamily="2" charset="-34"/>
              </a:rPr>
              <a:t>ề</a:t>
            </a:r>
            <a:r>
              <a:rPr lang="vi-VN" sz="2200" dirty="0">
                <a:latin typeface="+mn-lt"/>
                <a:cs typeface="#9Slide05 Pattaya" panose="00000500000000000000" pitchFamily="2" charset="-34"/>
              </a:rPr>
              <a:t>u kiện của gia đình, lớp học.</a:t>
            </a:r>
            <a:endParaRPr lang="zh-CN" altLang="en-US" sz="2200" dirty="0">
              <a:solidFill>
                <a:srgbClr val="002060"/>
              </a:solidFill>
              <a:latin typeface="+mn-lt"/>
              <a:ea typeface="Microsoft YaHei" panose="020B0503020204020204" pitchFamily="34" charset="-122"/>
              <a:cs typeface="#9Slide05 Pattaya" panose="00000500000000000000" pitchFamily="2" charset="-34"/>
            </a:endParaRPr>
          </a:p>
        </p:txBody>
      </p:sp>
      <p:sp>
        <p:nvSpPr>
          <p:cNvPr id="233" name="AutoShape 3"/>
          <p:cNvSpPr>
            <a:spLocks noChangeArrowheads="1"/>
          </p:cNvSpPr>
          <p:nvPr/>
        </p:nvSpPr>
        <p:spPr bwMode="gray">
          <a:xfrm>
            <a:off x="3560763" y="8030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31134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500"/>
                                        <p:tgtEl>
                                          <p:spTgt spid="3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randombar(horizontal)">
                                      <p:cBhvr>
                                        <p:cTn id="15" dur="500"/>
                                        <p:tgtEl>
                                          <p:spTgt spid="308"/>
                                        </p:tgtEl>
                                      </p:cBhvr>
                                    </p:animEffect>
                                  </p:childTnLst>
                                </p:cTn>
                              </p:par>
                              <p:par>
                                <p:cTn id="16" presetID="42" presetClass="entr" presetSubtype="0" fill="hold" nodeType="withEffect">
                                  <p:stCondLst>
                                    <p:cond delay="0"/>
                                  </p:stCondLst>
                                  <p:childTnLst>
                                    <p:set>
                                      <p:cBhvr>
                                        <p:cTn id="17" dur="1" fill="hold">
                                          <p:stCondLst>
                                            <p:cond delay="0"/>
                                          </p:stCondLst>
                                        </p:cTn>
                                        <p:tgtEl>
                                          <p:spTgt spid="311">
                                            <p:txEl>
                                              <p:pRg st="0" end="0"/>
                                            </p:txEl>
                                          </p:spTgt>
                                        </p:tgtEl>
                                        <p:attrNameLst>
                                          <p:attrName>style.visibility</p:attrName>
                                        </p:attrNameLst>
                                      </p:cBhvr>
                                      <p:to>
                                        <p:strVal val="visible"/>
                                      </p:to>
                                    </p:set>
                                    <p:animEffect transition="in" filter="fade">
                                      <p:cBhvr>
                                        <p:cTn id="18" dur="1000"/>
                                        <p:tgtEl>
                                          <p:spTgt spid="311">
                                            <p:txEl>
                                              <p:pRg st="0" end="0"/>
                                            </p:txEl>
                                          </p:spTgt>
                                        </p:tgtEl>
                                      </p:cBhvr>
                                    </p:animEffect>
                                    <p:anim calcmode="lin" valueType="num">
                                      <p:cBhvr>
                                        <p:cTn id="19" dur="1000" fill="hold"/>
                                        <p:tgtEl>
                                          <p:spTgt spid="3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11">
                                            <p:txEl>
                                              <p:pRg st="0" end="0"/>
                                            </p:txEl>
                                          </p:spTgt>
                                        </p:tgtEl>
                                        <p:attrNameLst>
                                          <p:attrName>ppt_y</p:attrName>
                                        </p:attrNameLst>
                                      </p:cBhvr>
                                      <p:tavLst>
                                        <p:tav tm="0">
                                          <p:val>
                                            <p:strVal val="#ppt_y+.1"/>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circle(in)">
                                      <p:cBhvr>
                                        <p:cTn id="23" dur="2000"/>
                                        <p:tgtEl>
                                          <p:spTgt spid="3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07"/>
                                        </p:tgtEl>
                                        <p:attrNameLst>
                                          <p:attrName>style.visibility</p:attrName>
                                        </p:attrNameLst>
                                      </p:cBhvr>
                                      <p:to>
                                        <p:strVal val="visible"/>
                                      </p:to>
                                    </p:set>
                                    <p:animEffect transition="in" filter="circle(in)">
                                      <p:cBhvr>
                                        <p:cTn id="28" dur="800"/>
                                        <p:tgtEl>
                                          <p:spTgt spid="307"/>
                                        </p:tgtEl>
                                      </p:cBhvr>
                                    </p:animEffect>
                                  </p:childTnLst>
                                </p:cTn>
                              </p:par>
                              <p:par>
                                <p:cTn id="29" presetID="22" presetClass="entr" presetSubtype="4" fill="hold" nodeType="withEffect">
                                  <p:stCondLst>
                                    <p:cond delay="0"/>
                                  </p:stCondLst>
                                  <p:childTnLst>
                                    <p:set>
                                      <p:cBhvr>
                                        <p:cTn id="30" dur="1" fill="hold">
                                          <p:stCondLst>
                                            <p:cond delay="0"/>
                                          </p:stCondLst>
                                        </p:cTn>
                                        <p:tgtEl>
                                          <p:spTgt spid="313">
                                            <p:txEl>
                                              <p:pRg st="0" end="0"/>
                                            </p:txEl>
                                          </p:spTgt>
                                        </p:tgtEl>
                                        <p:attrNameLst>
                                          <p:attrName>style.visibility</p:attrName>
                                        </p:attrNameLst>
                                      </p:cBhvr>
                                      <p:to>
                                        <p:strVal val="visible"/>
                                      </p:to>
                                    </p:set>
                                    <p:animEffect transition="in" filter="wipe(down)">
                                      <p:cBhvr>
                                        <p:cTn id="31" dur="500"/>
                                        <p:tgtEl>
                                          <p:spTgt spid="313">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13"/>
                                        </p:tgtEl>
                                        <p:attrNameLst>
                                          <p:attrName>style.visibility</p:attrName>
                                        </p:attrNameLst>
                                      </p:cBhvr>
                                      <p:to>
                                        <p:strVal val="visible"/>
                                      </p:to>
                                    </p:set>
                                    <p:animEffect transition="in" filter="randombar(horizontal)">
                                      <p:cBhvr>
                                        <p:cTn id="34" dur="500"/>
                                        <p:tgtEl>
                                          <p:spTgt spid="3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09"/>
                                        </p:tgtEl>
                                        <p:attrNameLst>
                                          <p:attrName>style.visibility</p:attrName>
                                        </p:attrNameLst>
                                      </p:cBhvr>
                                      <p:to>
                                        <p:strVal val="visible"/>
                                      </p:to>
                                    </p:set>
                                    <p:animEffect transition="in" filter="wheel(1)">
                                      <p:cBhvr>
                                        <p:cTn id="39" dur="2000"/>
                                        <p:tgtEl>
                                          <p:spTgt spid="309"/>
                                        </p:tgtEl>
                                      </p:cBhvr>
                                    </p:animEffect>
                                  </p:childTnLst>
                                </p:cTn>
                              </p:par>
                              <p:par>
                                <p:cTn id="40" presetID="42" presetClass="entr" presetSubtype="0" fill="hold" nodeType="withEffect">
                                  <p:stCondLst>
                                    <p:cond delay="0"/>
                                  </p:stCondLst>
                                  <p:childTnLst>
                                    <p:set>
                                      <p:cBhvr>
                                        <p:cTn id="41" dur="1" fill="hold">
                                          <p:stCondLst>
                                            <p:cond delay="0"/>
                                          </p:stCondLst>
                                        </p:cTn>
                                        <p:tgtEl>
                                          <p:spTgt spid="315">
                                            <p:txEl>
                                              <p:pRg st="0" end="0"/>
                                            </p:txEl>
                                          </p:spTgt>
                                        </p:tgtEl>
                                        <p:attrNameLst>
                                          <p:attrName>style.visibility</p:attrName>
                                        </p:attrNameLst>
                                      </p:cBhvr>
                                      <p:to>
                                        <p:strVal val="visible"/>
                                      </p:to>
                                    </p:set>
                                    <p:animEffect transition="in" filter="fade">
                                      <p:cBhvr>
                                        <p:cTn id="42" dur="1000"/>
                                        <p:tgtEl>
                                          <p:spTgt spid="315">
                                            <p:txEl>
                                              <p:pRg st="0" end="0"/>
                                            </p:txEl>
                                          </p:spTgt>
                                        </p:tgtEl>
                                      </p:cBhvr>
                                    </p:animEffect>
                                    <p:anim calcmode="lin" valueType="num">
                                      <p:cBhvr>
                                        <p:cTn id="43" dur="1000" fill="hold"/>
                                        <p:tgtEl>
                                          <p:spTgt spid="3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15">
                                            <p:txEl>
                                              <p:pRg st="0" end="0"/>
                                            </p:txEl>
                                          </p:spTgt>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315"/>
                                        </p:tgtEl>
                                        <p:attrNameLst>
                                          <p:attrName>style.visibility</p:attrName>
                                        </p:attrNameLst>
                                      </p:cBhvr>
                                      <p:to>
                                        <p:strVal val="visible"/>
                                      </p:to>
                                    </p:set>
                                    <p:animEffect transition="in" filter="wheel(1)">
                                      <p:cBhvr>
                                        <p:cTn id="47"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5" grpId="0"/>
      <p:bldP spid="307" grpId="0"/>
      <p:bldP spid="308" grpId="0"/>
      <p:bldP spid="309" grpId="0"/>
      <p:bldP spid="311" grpId="0"/>
      <p:bldP spid="313" grpId="0"/>
      <p:bldP spid="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ốn Sách Trang Đọc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15" y="0"/>
            <a:ext cx="11243145" cy="66631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2010478" y="1500325"/>
            <a:ext cx="35324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3:</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SIÊNG NĂNG, KIÊN TRÌ</a:t>
            </a:r>
          </a:p>
          <a:p>
            <a:pPr algn="ctr" eaLnBrk="0" fontAlgn="base" hangingPunct="0">
              <a:spcBef>
                <a:spcPct val="0"/>
              </a:spcBef>
              <a:spcAft>
                <a:spcPct val="0"/>
              </a:spcAft>
            </a:pPr>
            <a:r>
              <a:rPr lang="en-US" altLang="en-US" sz="4400" b="1" dirty="0">
                <a:solidFill>
                  <a:srgbClr val="0000FF"/>
                </a:solidFill>
                <a:latin typeface="#9Slide05 Fourth" panose="00000500000000000000" pitchFamily="2" charset="0"/>
                <a:ea typeface="Helvetica Neue"/>
                <a:cs typeface="Helvetica Neue"/>
              </a:rPr>
              <a:t>(</a:t>
            </a:r>
            <a:r>
              <a:rPr lang="en-US" altLang="en-US" sz="4400" b="1" dirty="0" err="1">
                <a:solidFill>
                  <a:srgbClr val="0000FF"/>
                </a:solidFill>
                <a:latin typeface="#9Slide05 Fourth" panose="00000500000000000000" pitchFamily="2" charset="0"/>
                <a:ea typeface="Helvetica Neue"/>
                <a:cs typeface="Helvetica Neue"/>
              </a:rPr>
              <a:t>Tiết</a:t>
            </a:r>
            <a:r>
              <a:rPr lang="en-US" altLang="en-US" sz="4400" b="1" dirty="0">
                <a:solidFill>
                  <a:srgbClr val="0000FF"/>
                </a:solidFill>
                <a:latin typeface="#9Slide05 Fourth" panose="00000500000000000000" pitchFamily="2" charset="0"/>
                <a:ea typeface="Helvetica Neue"/>
                <a:cs typeface="Helvetica Neue"/>
              </a:rPr>
              <a:t> 3)</a:t>
            </a:r>
            <a:endParaRPr lang="en-US" altLang="en-US" sz="4400" b="1" dirty="0">
              <a:solidFill>
                <a:srgbClr val="FF0000"/>
              </a:solidFill>
              <a:latin typeface="#9Slide05 Fourth" panose="00000500000000000000" pitchFamily="2" charset="0"/>
              <a:ea typeface="Helvetica Neue"/>
              <a:cs typeface="Helvetica Neue"/>
            </a:endParaRPr>
          </a:p>
        </p:txBody>
      </p:sp>
      <p:grpSp>
        <p:nvGrpSpPr>
          <p:cNvPr id="19" name="Group 18"/>
          <p:cNvGrpSpPr/>
          <p:nvPr/>
        </p:nvGrpSpPr>
        <p:grpSpPr>
          <a:xfrm>
            <a:off x="1540405" y="310451"/>
            <a:ext cx="9111189" cy="5275959"/>
            <a:chOff x="1540405" y="310451"/>
            <a:chExt cx="9111189" cy="5275959"/>
          </a:xfrm>
        </p:grpSpPr>
        <p:pic>
          <p:nvPicPr>
            <p:cNvPr id="13" name="PA_库_图片 27"/>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rot="5174318">
              <a:off x="6475588" y="-365577"/>
              <a:ext cx="1747392" cy="3099448"/>
            </a:xfrm>
            <a:prstGeom prst="rect">
              <a:avLst/>
            </a:prstGeom>
          </p:spPr>
        </p:pic>
        <p:pic>
          <p:nvPicPr>
            <p:cNvPr id="15" name="Google Shape;125;p5"/>
            <p:cNvPicPr preferRelativeResize="0"/>
            <p:nvPr/>
          </p:nvPicPr>
          <p:blipFill rotWithShape="1">
            <a:blip r:embed="rId6">
              <a:alphaModFix/>
            </a:blip>
            <a:srcRect/>
            <a:stretch/>
          </p:blipFill>
          <p:spPr>
            <a:xfrm>
              <a:off x="5933250" y="1689034"/>
              <a:ext cx="4718344" cy="3897376"/>
            </a:xfrm>
            <a:prstGeom prst="rect">
              <a:avLst/>
            </a:prstGeom>
            <a:noFill/>
            <a:ln>
              <a:noFill/>
            </a:ln>
          </p:spPr>
        </p:pic>
        <p:sp>
          <p:nvSpPr>
            <p:cNvPr id="16" name="文本框 6"/>
            <p:cNvSpPr txBox="1"/>
            <p:nvPr/>
          </p:nvSpPr>
          <p:spPr>
            <a:xfrm>
              <a:off x="6245141" y="3331596"/>
              <a:ext cx="4233707" cy="1938992"/>
            </a:xfrm>
            <a:prstGeom prst="rect">
              <a:avLst/>
            </a:prstGeom>
            <a:noFill/>
          </p:spPr>
          <p:txBody>
            <a:bodyPr wrap="square" rtlCol="0">
              <a:spAutoFit/>
            </a:bodyPr>
            <a:lstStyle/>
            <a:p>
              <a:pPr algn="ct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Xin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chào</a:t>
              </a: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và</a:t>
              </a: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hẹn</a:t>
              </a: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gặp</a:t>
              </a:r>
              <a:r>
                <a:rPr lang="en-US" altLang="zh-CN"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60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lại</a:t>
              </a:r>
              <a:endParaRPr lang="zh-CN" altLang="en-US" sz="6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8" name="PA_库_图片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rot="16200000">
              <a:off x="1387084" y="731747"/>
              <a:ext cx="4779249" cy="4472608"/>
            </a:xfrm>
            <a:prstGeom prst="rect">
              <a:avLst/>
            </a:prstGeom>
          </p:spPr>
        </p:pic>
      </p:grpSp>
    </p:spTree>
    <p:extLst>
      <p:ext uri="{BB962C8B-B14F-4D97-AF65-F5344CB8AC3E}">
        <p14:creationId xmlns:p14="http://schemas.microsoft.com/office/powerpoint/2010/main" val="7826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7593</TotalTime>
  <Words>736</Words>
  <Application>Microsoft Office PowerPoint</Application>
  <PresentationFormat>Widescreen</PresentationFormat>
  <Paragraphs>56</Paragraphs>
  <Slides>8</Slides>
  <Notes>2</Notes>
  <HiddenSlides>0</HiddenSlides>
  <MMClips>1</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vt:i4>
      </vt:variant>
    </vt:vector>
  </HeadingPairs>
  <TitlesOfParts>
    <vt:vector size="22" baseType="lpstr">
      <vt:lpstr>#9Slide05 Fourth</vt:lpstr>
      <vt:lpstr>#9Slide05 Pattaya</vt:lpstr>
      <vt:lpstr>Arial</vt:lpstr>
      <vt:lpstr>Calibri</vt:lpstr>
      <vt:lpstr>Calibri Light</vt:lpstr>
      <vt:lpstr>SVN-Vanilla Daisy Pro</vt:lpstr>
      <vt:lpstr>Symbol</vt:lpstr>
      <vt:lpstr>Times New Roman</vt:lpstr>
      <vt:lpstr>Office Theme</vt:lpstr>
      <vt:lpstr>1_Office Theme</vt:lpstr>
      <vt:lpstr>3_Office Theme</vt:lpstr>
      <vt:lpstr>31_Office Theme</vt:lpstr>
      <vt:lpstr>1_第一PPT，www.1ppt.com</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MA Nguyen Manh Anh</cp:lastModifiedBy>
  <cp:revision>282</cp:revision>
  <dcterms:created xsi:type="dcterms:W3CDTF">2021-06-28T15:32:15Z</dcterms:created>
  <dcterms:modified xsi:type="dcterms:W3CDTF">2021-10-13T05:00:58Z</dcterms:modified>
</cp:coreProperties>
</file>