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3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4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4176" r:id="rId1"/>
    <p:sldMasterId id="2147484714" r:id="rId2"/>
    <p:sldMasterId id="2147485126" r:id="rId3"/>
    <p:sldMasterId id="2147485192" r:id="rId4"/>
    <p:sldMasterId id="2147485324" r:id="rId5"/>
  </p:sldMasterIdLst>
  <p:notesMasterIdLst>
    <p:notesMasterId r:id="rId21"/>
  </p:notesMasterIdLst>
  <p:sldIdLst>
    <p:sldId id="477" r:id="rId6"/>
    <p:sldId id="505" r:id="rId7"/>
    <p:sldId id="503" r:id="rId8"/>
    <p:sldId id="504" r:id="rId9"/>
    <p:sldId id="508" r:id="rId10"/>
    <p:sldId id="527" r:id="rId11"/>
    <p:sldId id="509" r:id="rId12"/>
    <p:sldId id="465" r:id="rId13"/>
    <p:sldId id="511" r:id="rId14"/>
    <p:sldId id="529" r:id="rId15"/>
    <p:sldId id="534" r:id="rId16"/>
    <p:sldId id="514" r:id="rId17"/>
    <p:sldId id="515" r:id="rId18"/>
    <p:sldId id="533" r:id="rId19"/>
    <p:sldId id="51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79B"/>
    <a:srgbClr val="D3F652"/>
    <a:srgbClr val="FFCCFF"/>
    <a:srgbClr val="BBF7E7"/>
    <a:srgbClr val="E5FE8A"/>
    <a:srgbClr val="0BE5CB"/>
    <a:srgbClr val="C9A4E4"/>
    <a:srgbClr val="CCFFCC"/>
    <a:srgbClr val="E8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2021/11/13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5BF231-8929-4611-82A5-41EEC78664E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8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912702-6AC6-46D6-870E-5644F24A306F}" type="slidenum">
              <a:rPr lang="en-US" altLang="vi-VN">
                <a:solidFill>
                  <a:srgbClr val="000000"/>
                </a:solidFill>
              </a:rPr>
              <a:pPr/>
              <a:t>15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6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4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912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6009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4958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0400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9447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797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437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064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9877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5247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03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648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045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83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4892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2021/11/13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895187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9963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2021/11/13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599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2021/11/13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87418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211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2204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599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8"/>
            </a:lvl1pPr>
            <a:lvl2pPr marL="456766" indent="0" algn="ctr">
              <a:buNone/>
              <a:defRPr sz="1998"/>
            </a:lvl2pPr>
            <a:lvl3pPr marL="913532" indent="0" algn="ctr">
              <a:buNone/>
              <a:defRPr sz="1798"/>
            </a:lvl3pPr>
            <a:lvl4pPr marL="1370298" indent="0" algn="ctr">
              <a:buNone/>
              <a:defRPr sz="1599"/>
            </a:lvl4pPr>
            <a:lvl5pPr marL="1827063" indent="0" algn="ctr">
              <a:buNone/>
              <a:defRPr sz="1599"/>
            </a:lvl5pPr>
            <a:lvl6pPr marL="2283828" indent="0" algn="ctr">
              <a:buNone/>
              <a:defRPr sz="1599"/>
            </a:lvl6pPr>
            <a:lvl7pPr marL="2740593" indent="0" algn="ctr">
              <a:buNone/>
              <a:defRPr sz="1599"/>
            </a:lvl7pPr>
            <a:lvl8pPr marL="3197360" indent="0" algn="ctr">
              <a:buNone/>
              <a:defRPr sz="1599"/>
            </a:lvl8pPr>
            <a:lvl9pPr marL="3654126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F81DD83F-F77F-46B4-9CB9-C8117E634F65}" type="datetimeFigureOut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11/13/2021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AA92924A-2F5C-4ED1-9634-C24838A41D73}" type="slidenum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821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2021/11/13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650472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8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2021/11/13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441969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8"/>
            <a:ext cx="8595784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6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6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3" y="6042026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 defTabSz="914400"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428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551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82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7473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5777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9057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86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621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11734"/>
      </p:ext>
    </p:extLst>
  </p:cSld>
  <p:clrMapOvr>
    <a:masterClrMapping/>
  </p:clrMapOvr>
  <p:transition spd="slow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1277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0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41294"/>
      </p:ext>
    </p:extLst>
  </p:cSld>
  <p:clrMapOvr>
    <a:masterClrMapping/>
  </p:clrMapOvr>
  <p:transition spd="slow" advTm="3000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8970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67159"/>
      </p:ext>
    </p:extLst>
  </p:cSld>
  <p:clrMapOvr>
    <a:masterClrMapping/>
  </p:clrMapOvr>
  <p:transition spd="slow" advTm="3000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2021/11/13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755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2021/11/13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158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2021/11/13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056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7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718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316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178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737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87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8016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51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08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43129"/>
      </p:ext>
    </p:extLst>
  </p:cSld>
  <p:clrMapOvr>
    <a:masterClrMapping/>
  </p:clrMapOvr>
  <p:transition spd="slow" advTm="3000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2021/11/13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548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15978"/>
      </p:ext>
    </p:extLst>
  </p:cSld>
  <p:clrMapOvr>
    <a:masterClrMapping/>
  </p:clrMapOvr>
  <p:transition spd="slow" advClick="0" advTm="400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545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724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13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5082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3159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780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8977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85275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860868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94356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15766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85159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134924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13653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099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5415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536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738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040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2204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5508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54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33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95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503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2021/11/13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243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7252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37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09674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75519"/>
      </p:ext>
    </p:extLst>
  </p:cSld>
  <p:clrMapOvr>
    <a:masterClrMapping/>
  </p:clrMapOvr>
  <p:transition spd="slow" advClick="0" advTm="0"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32116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842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90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85708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90026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75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6964"/>
      </p:ext>
    </p:extLst>
  </p:cSld>
  <p:clrMapOvr>
    <a:masterClrMapping/>
  </p:clrMapOvr>
  <p:transition>
    <p:randomBar dir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3084"/>
      </p:ext>
    </p:extLst>
  </p:cSld>
  <p:clrMapOvr>
    <a:masterClrMapping/>
  </p:clrMapOvr>
  <p:transition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38395"/>
      </p:ext>
    </p:extLst>
  </p:cSld>
  <p:clrMapOvr>
    <a:masterClrMapping/>
  </p:clrMapOvr>
  <p:transition>
    <p:randomBar dir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65272"/>
      </p:ext>
    </p:extLst>
  </p:cSld>
  <p:clrMapOvr>
    <a:masterClrMapping/>
  </p:clrMapOvr>
  <p:transition>
    <p:randomBar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8202"/>
      </p:ext>
    </p:extLst>
  </p:cSld>
  <p:clrMapOvr>
    <a:masterClrMapping/>
  </p:clrMapOvr>
  <p:transition>
    <p:randomBar dir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2774"/>
      </p:ext>
    </p:extLst>
  </p:cSld>
  <p:clrMapOvr>
    <a:masterClrMapping/>
  </p:clrMapOvr>
  <p:transition>
    <p:randomBar dir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2928"/>
      </p:ext>
    </p:extLst>
  </p:cSld>
  <p:clrMapOvr>
    <a:masterClrMapping/>
  </p:clrMapOvr>
  <p:transition>
    <p:randomBar dir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73473"/>
      </p:ext>
    </p:extLst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63510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40808"/>
      </p:ext>
    </p:extLst>
  </p:cSld>
  <p:clrMapOvr>
    <a:masterClrMapping/>
  </p:clrMapOvr>
  <p:transition>
    <p:randomBar dir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26519"/>
      </p:ext>
    </p:extLst>
  </p:cSld>
  <p:clrMapOvr>
    <a:masterClrMapping/>
  </p:clrMapOvr>
  <p:transition>
    <p:randomBar dir="vert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98917"/>
      </p:ext>
    </p:extLst>
  </p:cSld>
  <p:clrMapOvr>
    <a:masterClrMapping/>
  </p:clrMapOvr>
  <p:transition>
    <p:randomBar dir="vert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85017"/>
      </p:ext>
    </p:extLst>
  </p:cSld>
  <p:clrMapOvr>
    <a:masterClrMapping/>
  </p:clrMapOvr>
  <p:transition>
    <p:randomBar dir="vert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A101E-7F99-4523-821B-B2614CA88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7162"/>
      </p:ext>
    </p:extLst>
  </p:cSld>
  <p:clrMapOvr>
    <a:masterClrMapping/>
  </p:clrMapOvr>
  <p:transition>
    <p:randomBar dir="vert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A0F91-5076-4430-8218-73C5D7B51D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56152"/>
      </p:ext>
    </p:extLst>
  </p:cSld>
  <p:clrMapOvr>
    <a:masterClrMapping/>
  </p:clrMapOvr>
  <p:transition>
    <p:randomBar dir="vert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F6D4B-9C7B-460B-AA51-29F54F75F5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1342"/>
      </p:ext>
    </p:extLst>
  </p:cSld>
  <p:clrMapOvr>
    <a:masterClrMapping/>
  </p:clrMapOvr>
  <p:transition>
    <p:randomBar dir="vert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32697-1A3C-4A69-A049-B399AB0466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66300"/>
      </p:ext>
    </p:extLst>
  </p:cSld>
  <p:clrMapOvr>
    <a:masterClrMapping/>
  </p:clrMapOvr>
  <p:transition>
    <p:randomBar dir="vert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9269F-A3F9-4D7E-ADED-6313BC2271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5848"/>
      </p:ext>
    </p:extLst>
  </p:cSld>
  <p:clrMapOvr>
    <a:masterClrMapping/>
  </p:clrMapOvr>
  <p:transition>
    <p:randomBar dir="vert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91A69-4D07-462A-A25F-0293CB8FCD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926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633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2021/11/13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5854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F51B0-C60F-4C71-8B4A-833BC69102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32568"/>
      </p:ext>
    </p:extLst>
  </p:cSld>
  <p:clrMapOvr>
    <a:masterClrMapping/>
  </p:clrMapOvr>
  <p:transition>
    <p:randomBar dir="vert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2DF86-A0CE-45EB-AB20-D6A6618952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3179"/>
      </p:ext>
    </p:extLst>
  </p:cSld>
  <p:clrMapOvr>
    <a:masterClrMapping/>
  </p:clrMapOvr>
  <p:transition>
    <p:randomBar dir="vert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C0F22-8884-4D3D-887C-71EA153F2F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31358"/>
      </p:ext>
    </p:extLst>
  </p:cSld>
  <p:clrMapOvr>
    <a:masterClrMapping/>
  </p:clrMapOvr>
  <p:transition>
    <p:randomBar dir="vert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DD8B8-DA44-4CDB-88E9-80DC07BBE1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38013"/>
      </p:ext>
    </p:extLst>
  </p:cSld>
  <p:clrMapOvr>
    <a:masterClrMapping/>
  </p:clrMapOvr>
  <p:transition>
    <p:randomBar dir="vert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FFC57-4A2A-466E-BDA7-CBCC25FE2B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27002"/>
      </p:ext>
    </p:extLst>
  </p:cSld>
  <p:clrMapOvr>
    <a:masterClrMapping/>
  </p:clrMapOvr>
  <p:transition>
    <p:randomBar dir="vert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1452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6000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4918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4239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65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2021/11/13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3175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6261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33222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1309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0373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87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4683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11/13/2021</a:t>
            </a:fld>
            <a:endParaRPr 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41515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82259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08741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888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2021/11/13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950109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32067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760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14394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23303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2021/11/13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8729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2021/11/13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4056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2021/11/13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276296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4679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6670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631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4006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2021/11/13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689299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2021/11/13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0135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8"/>
            <a:ext cx="8595784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6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6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3" y="6042026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4362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776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0326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062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0600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6319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43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9302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5526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491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43216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2317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8256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9336997-C3F8-49F0-B3DC-C239357ADAE0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7437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22416"/>
      </p:ext>
    </p:extLst>
  </p:cSld>
  <p:clrMapOvr>
    <a:masterClrMapping/>
  </p:clrMapOvr>
  <p:transition spd="slow" advTm="3000">
    <p:rand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2021/11/13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7083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712506"/>
      </p:ext>
    </p:extLst>
  </p:cSld>
  <p:clrMapOvr>
    <a:masterClrMapping/>
  </p:clrMapOvr>
  <p:transition spd="slow" advClick="0" advTm="4000">
    <p:comb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019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5334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712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04280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4753F6B7-A8A0-46ED-9730-F8B03403CB88}" type="slidenum">
              <a:rPr lang="en-US" altLang="en-US">
                <a:solidFill>
                  <a:srgbClr val="000000"/>
                </a:solidFill>
              </a:rPr>
              <a:pPr defTabSz="9144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3371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E82D0459-96E7-44A8-8F49-9DF3FF6CFBC0}" type="slidenum">
              <a:rPr lang="en-US" altLang="en-US">
                <a:solidFill>
                  <a:srgbClr val="000000"/>
                </a:solidFill>
              </a:rPr>
              <a:pPr defTabSz="9144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2018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2021/11/13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8197133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2021/11/13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731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2021/11/13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9124777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4570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98623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236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2021/11/13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4577714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5163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850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2133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9833140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689919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7381710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0804752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055102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1183402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77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7309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90006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1405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2056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4518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58269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693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90066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1560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2021/11/13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44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2021/11/13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4613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44646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73440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89089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113035"/>
      </p:ext>
    </p:extLst>
  </p:cSld>
  <p:clrMapOvr>
    <a:masterClrMapping/>
  </p:clrMapOvr>
  <p:transition spd="slow" advClick="0" advTm="0">
    <p:random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114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01680"/>
      </p:ext>
    </p:extLst>
  </p:cSld>
  <p:clrMapOvr>
    <a:masterClrMapping/>
  </p:clrMapOvr>
  <p:transition spd="slow" advTm="300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4CDA8070-059C-4F3C-A068-86AFC34CA4B4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C9DE14A8-2A1F-4869-96E5-E9F882D10420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5732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56E7164F-3667-412E-A5C0-643EAB470707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C1D2C381-12BF-42B5-89B7-5B6399C4A878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95029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41DA6BB8-AF5A-4B91-AFE1-D93F861760A2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914400">
              <a:defRPr/>
            </a:pPr>
            <a:fld id="{8CFEF501-16EE-4871-A301-9904672EADF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035788"/>
      </p:ext>
    </p:extLst>
  </p:cSld>
  <p:clrMapOvr>
    <a:masterClrMapping/>
  </p:clrMapOvr>
  <p:transition spd="slow" advTm="3000">
    <p:random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324BB3B-6859-43AA-B08E-A63FA89D3510}" type="datetimeFigureOut">
              <a:rPr lang="zh-CN" altLang="en-US"/>
              <a:pPr defTabSz="914400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6C9C6BF-AE5F-48AC-9B04-58943A873D4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709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1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595784" cy="38814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7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7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4" y="6042027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3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38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42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65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08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40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00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32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91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32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7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90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20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2021/11/13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44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fld id="{49336997-C3F8-49F0-B3DC-C239357ADAE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33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30982"/>
      </p:ext>
    </p:extLst>
  </p:cSld>
  <p:clrMapOvr>
    <a:masterClrMapping/>
  </p:clrMapOvr>
  <p:transition spd="slow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2021/11/13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9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23041"/>
      </p:ext>
    </p:extLst>
  </p:cSld>
  <p:clrMapOvr>
    <a:masterClrMapping/>
  </p:clrMapOvr>
  <p:transition spd="slow" advClick="0" advTm="400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869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68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2909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/>
            <a:fld id="{4753F6B7-A8A0-46ED-9730-F8B03403CB88}" type="slidenum">
              <a:rPr lang="en-US" altLang="en-US" smtClean="0">
                <a:solidFill>
                  <a:srgbClr val="000000"/>
                </a:solidFill>
              </a:rPr>
              <a:pPr defTabSz="121807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4803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/>
            <a:fld id="{E82D0459-96E7-44A8-8F49-9DF3FF6CFBC0}" type="slidenum">
              <a:rPr lang="en-US" altLang="en-US" smtClean="0">
                <a:solidFill>
                  <a:srgbClr val="000000"/>
                </a:solidFill>
              </a:rPr>
              <a:pPr defTabSz="121807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6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2021/11/13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97286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2021/11/13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5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2021/11/13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58937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/>
              <a:pPr defTabSz="1218072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06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/>
              <a:pPr defTabSz="1218072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7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06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93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3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/>
              <a:pPr defTabSz="1218072"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96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20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635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41543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2001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4335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855647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9057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624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4381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547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95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5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712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74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16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12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789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315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2021/11/13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685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865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26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1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6430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33083"/>
      </p:ext>
    </p:extLst>
  </p:cSld>
  <p:clrMapOvr>
    <a:masterClrMapping/>
  </p:clrMapOvr>
  <p:transition spd="slow"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8070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3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8F34C8F-72E3-4972-B8B1-DEDD989F7B1D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469CD0-C520-4E49-85BC-EE4F185405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574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272403"/>
      </p:ext>
    </p:extLst>
  </p:cSld>
  <p:clrMapOvr>
    <a:masterClrMapping/>
  </p:clrMapOvr>
  <p:transition spd="slow" advTm="3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19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35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003701"/>
      </p:ext>
    </p:extLst>
  </p:cSld>
  <p:clrMapOvr>
    <a:masterClrMapping/>
  </p:clrMapOvr>
  <p:transition spd="slow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652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7485" y="273050"/>
            <a:ext cx="10968567" cy="5822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srgbClr val="5FCBE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A00E80-0773-4B86-BEB2-875C89E51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50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4151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24BA01-BC1B-4B94-A8AD-45563E9DE245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D763E4-8A87-4742-9074-96AA7BC699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904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11BDAE-6536-4789-8EE9-318E2A0DA2AB}" type="datetimeFigureOut">
              <a:rPr lang="zh-CN" altLang="en-US"/>
              <a:pPr>
                <a:defRPr/>
              </a:pPr>
              <a:t>2021/11/13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5BC1A8-988B-4D3D-86C0-1017939A8E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1486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6666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2378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1222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9352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778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0683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936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4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image" Target="../media/image5.emf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image" Target="../media/image6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microsoft.com/office/2007/relationships/media" Target="../media/media1.mp3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image" Target="../media/image2.emf"/><Relationship Id="rId101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audio" Target="../media/media1.mp3"/><Relationship Id="rId104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1.emf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36.xml"/><Relationship Id="rId47" Type="http://schemas.openxmlformats.org/officeDocument/2006/relationships/slideLayout" Target="../slideLayouts/slideLayout141.xml"/><Relationship Id="rId63" Type="http://schemas.openxmlformats.org/officeDocument/2006/relationships/slideLayout" Target="../slideLayouts/slideLayout157.xml"/><Relationship Id="rId68" Type="http://schemas.openxmlformats.org/officeDocument/2006/relationships/slideLayout" Target="../slideLayouts/slideLayout162.xml"/><Relationship Id="rId84" Type="http://schemas.openxmlformats.org/officeDocument/2006/relationships/slideLayout" Target="../slideLayouts/slideLayout178.xml"/><Relationship Id="rId89" Type="http://schemas.microsoft.com/office/2007/relationships/media" Target="../media/media1.mp3"/><Relationship Id="rId1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53" Type="http://schemas.openxmlformats.org/officeDocument/2006/relationships/slideLayout" Target="../slideLayouts/slideLayout147.xml"/><Relationship Id="rId58" Type="http://schemas.openxmlformats.org/officeDocument/2006/relationships/slideLayout" Target="../slideLayouts/slideLayout152.xml"/><Relationship Id="rId74" Type="http://schemas.openxmlformats.org/officeDocument/2006/relationships/slideLayout" Target="../slideLayouts/slideLayout168.xml"/><Relationship Id="rId79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99.xml"/><Relationship Id="rId90" Type="http://schemas.openxmlformats.org/officeDocument/2006/relationships/audio" Target="../media/media1.mp3"/><Relationship Id="rId95" Type="http://schemas.openxmlformats.org/officeDocument/2006/relationships/image" Target="../media/image5.emf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43" Type="http://schemas.openxmlformats.org/officeDocument/2006/relationships/slideLayout" Target="../slideLayouts/slideLayout137.xml"/><Relationship Id="rId48" Type="http://schemas.openxmlformats.org/officeDocument/2006/relationships/slideLayout" Target="../slideLayouts/slideLayout142.xml"/><Relationship Id="rId64" Type="http://schemas.openxmlformats.org/officeDocument/2006/relationships/slideLayout" Target="../slideLayouts/slideLayout158.xml"/><Relationship Id="rId69" Type="http://schemas.openxmlformats.org/officeDocument/2006/relationships/slideLayout" Target="../slideLayouts/slideLayout163.xml"/><Relationship Id="rId80" Type="http://schemas.openxmlformats.org/officeDocument/2006/relationships/slideLayout" Target="../slideLayouts/slideLayout174.xml"/><Relationship Id="rId85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Relationship Id="rId46" Type="http://schemas.openxmlformats.org/officeDocument/2006/relationships/slideLayout" Target="../slideLayouts/slideLayout140.xml"/><Relationship Id="rId59" Type="http://schemas.openxmlformats.org/officeDocument/2006/relationships/slideLayout" Target="../slideLayouts/slideLayout153.xml"/><Relationship Id="rId67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35.xml"/><Relationship Id="rId54" Type="http://schemas.openxmlformats.org/officeDocument/2006/relationships/slideLayout" Target="../slideLayouts/slideLayout148.xml"/><Relationship Id="rId62" Type="http://schemas.openxmlformats.org/officeDocument/2006/relationships/slideLayout" Target="../slideLayouts/slideLayout156.xml"/><Relationship Id="rId70" Type="http://schemas.openxmlformats.org/officeDocument/2006/relationships/slideLayout" Target="../slideLayouts/slideLayout164.xml"/><Relationship Id="rId75" Type="http://schemas.openxmlformats.org/officeDocument/2006/relationships/slideLayout" Target="../slideLayouts/slideLayout169.xml"/><Relationship Id="rId83" Type="http://schemas.openxmlformats.org/officeDocument/2006/relationships/slideLayout" Target="../slideLayouts/slideLayout177.xml"/><Relationship Id="rId88" Type="http://schemas.openxmlformats.org/officeDocument/2006/relationships/theme" Target="../theme/theme2.xml"/><Relationship Id="rId91" Type="http://schemas.openxmlformats.org/officeDocument/2006/relationships/image" Target="../media/image1.emf"/><Relationship Id="rId96" Type="http://schemas.openxmlformats.org/officeDocument/2006/relationships/image" Target="../media/image6.emf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49" Type="http://schemas.openxmlformats.org/officeDocument/2006/relationships/slideLayout" Target="../slideLayouts/slideLayout143.xml"/><Relationship Id="rId57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25.xml"/><Relationship Id="rId44" Type="http://schemas.openxmlformats.org/officeDocument/2006/relationships/slideLayout" Target="../slideLayouts/slideLayout138.xml"/><Relationship Id="rId52" Type="http://schemas.openxmlformats.org/officeDocument/2006/relationships/slideLayout" Target="../slideLayouts/slideLayout146.xml"/><Relationship Id="rId60" Type="http://schemas.openxmlformats.org/officeDocument/2006/relationships/slideLayout" Target="../slideLayouts/slideLayout154.xml"/><Relationship Id="rId65" Type="http://schemas.openxmlformats.org/officeDocument/2006/relationships/slideLayout" Target="../slideLayouts/slideLayout159.xml"/><Relationship Id="rId73" Type="http://schemas.openxmlformats.org/officeDocument/2006/relationships/slideLayout" Target="../slideLayouts/slideLayout167.xml"/><Relationship Id="rId78" Type="http://schemas.openxmlformats.org/officeDocument/2006/relationships/slideLayout" Target="../slideLayouts/slideLayout172.xml"/><Relationship Id="rId81" Type="http://schemas.openxmlformats.org/officeDocument/2006/relationships/slideLayout" Target="../slideLayouts/slideLayout175.xml"/><Relationship Id="rId86" Type="http://schemas.openxmlformats.org/officeDocument/2006/relationships/slideLayout" Target="../slideLayouts/slideLayout180.xml"/><Relationship Id="rId94" Type="http://schemas.openxmlformats.org/officeDocument/2006/relationships/image" Target="../media/image4.emf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9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28.xml"/><Relationship Id="rId50" Type="http://schemas.openxmlformats.org/officeDocument/2006/relationships/slideLayout" Target="../slideLayouts/slideLayout144.xml"/><Relationship Id="rId55" Type="http://schemas.openxmlformats.org/officeDocument/2006/relationships/slideLayout" Target="../slideLayouts/slideLayout149.xml"/><Relationship Id="rId76" Type="http://schemas.openxmlformats.org/officeDocument/2006/relationships/slideLayout" Target="../slideLayouts/slideLayout170.xml"/><Relationship Id="rId97" Type="http://schemas.openxmlformats.org/officeDocument/2006/relationships/image" Target="../media/image7.emf"/><Relationship Id="rId7" Type="http://schemas.openxmlformats.org/officeDocument/2006/relationships/slideLayout" Target="../slideLayouts/slideLayout101.xml"/><Relationship Id="rId71" Type="http://schemas.openxmlformats.org/officeDocument/2006/relationships/slideLayout" Target="../slideLayouts/slideLayout165.xml"/><Relationship Id="rId92" Type="http://schemas.openxmlformats.org/officeDocument/2006/relationships/image" Target="../media/image2.emf"/><Relationship Id="rId2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34.xml"/><Relationship Id="rId45" Type="http://schemas.openxmlformats.org/officeDocument/2006/relationships/slideLayout" Target="../slideLayouts/slideLayout139.xml"/><Relationship Id="rId66" Type="http://schemas.openxmlformats.org/officeDocument/2006/relationships/slideLayout" Target="../slideLayouts/slideLayout160.xml"/><Relationship Id="rId87" Type="http://schemas.openxmlformats.org/officeDocument/2006/relationships/slideLayout" Target="../slideLayouts/slideLayout181.xml"/><Relationship Id="rId61" Type="http://schemas.openxmlformats.org/officeDocument/2006/relationships/slideLayout" Target="../slideLayouts/slideLayout155.xml"/><Relationship Id="rId82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56" Type="http://schemas.openxmlformats.org/officeDocument/2006/relationships/slideLayout" Target="../slideLayouts/slideLayout150.xml"/><Relationship Id="rId7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02.xml"/><Relationship Id="rId51" Type="http://schemas.openxmlformats.org/officeDocument/2006/relationships/slideLayout" Target="../slideLayouts/slideLayout145.xml"/><Relationship Id="rId72" Type="http://schemas.openxmlformats.org/officeDocument/2006/relationships/slideLayout" Target="../slideLayouts/slideLayout166.xml"/><Relationship Id="rId93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30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47" Type="http://schemas.openxmlformats.org/officeDocument/2006/relationships/slideLayout" Target="../slideLayouts/slideLayout251.xml"/><Relationship Id="rId63" Type="http://schemas.openxmlformats.org/officeDocument/2006/relationships/slideLayout" Target="../slideLayouts/slideLayout267.xml"/><Relationship Id="rId68" Type="http://schemas.openxmlformats.org/officeDocument/2006/relationships/slideLayout" Target="../slideLayouts/slideLayout272.xml"/><Relationship Id="rId84" Type="http://schemas.openxmlformats.org/officeDocument/2006/relationships/slideLayout" Target="../slideLayouts/slideLayout288.xml"/><Relationship Id="rId89" Type="http://schemas.openxmlformats.org/officeDocument/2006/relationships/image" Target="../media/image1.emf"/><Relationship Id="rId1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09.xml"/><Relationship Id="rId90" Type="http://schemas.openxmlformats.org/officeDocument/2006/relationships/image" Target="../media/image2.emf"/><Relationship Id="rId95" Type="http://schemas.openxmlformats.org/officeDocument/2006/relationships/image" Target="../media/image7.emf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93" Type="http://schemas.openxmlformats.org/officeDocument/2006/relationships/image" Target="../media/image5.emf"/><Relationship Id="rId3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9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46" Type="http://schemas.openxmlformats.org/officeDocument/2006/relationships/slideLayout" Target="../slideLayouts/slideLayout250.xml"/><Relationship Id="rId59" Type="http://schemas.openxmlformats.org/officeDocument/2006/relationships/slideLayout" Target="../slideLayouts/slideLayout263.xml"/><Relationship Id="rId67" Type="http://schemas.openxmlformats.org/officeDocument/2006/relationships/slideLayout" Target="../slideLayouts/slideLayout271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54" Type="http://schemas.openxmlformats.org/officeDocument/2006/relationships/slideLayout" Target="../slideLayouts/slideLayout258.xml"/><Relationship Id="rId62" Type="http://schemas.openxmlformats.org/officeDocument/2006/relationships/slideLayout" Target="../slideLayouts/slideLayout266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83" Type="http://schemas.openxmlformats.org/officeDocument/2006/relationships/slideLayout" Target="../slideLayouts/slideLayout287.xml"/><Relationship Id="rId88" Type="http://schemas.openxmlformats.org/officeDocument/2006/relationships/audio" Target="../media/media1.mp3"/><Relationship Id="rId91" Type="http://schemas.openxmlformats.org/officeDocument/2006/relationships/image" Target="../media/image3.png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36" Type="http://schemas.openxmlformats.org/officeDocument/2006/relationships/slideLayout" Target="../slideLayouts/slideLayout240.xml"/><Relationship Id="rId49" Type="http://schemas.openxmlformats.org/officeDocument/2006/relationships/slideLayout" Target="../slideLayouts/slideLayout253.xml"/><Relationship Id="rId57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44" Type="http://schemas.openxmlformats.org/officeDocument/2006/relationships/slideLayout" Target="../slideLayouts/slideLayout248.xml"/><Relationship Id="rId52" Type="http://schemas.openxmlformats.org/officeDocument/2006/relationships/slideLayout" Target="../slideLayouts/slideLayout256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81" Type="http://schemas.openxmlformats.org/officeDocument/2006/relationships/slideLayout" Target="../slideLayouts/slideLayout285.xml"/><Relationship Id="rId86" Type="http://schemas.openxmlformats.org/officeDocument/2006/relationships/theme" Target="../theme/theme5.xml"/><Relationship Id="rId94" Type="http://schemas.openxmlformats.org/officeDocument/2006/relationships/image" Target="../media/image6.emf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image" Target="../media/image4.emf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microsoft.com/office/2007/relationships/media" Target="../media/media1.mp3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8"/>
          <a:srcRect l="1069" t="2602" r="448" b="513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99"/>
          <a:stretch>
            <a:fillRect/>
          </a:stretch>
        </p:blipFill>
        <p:spPr>
          <a:xfrm>
            <a:off x="8875408" y="469085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97"/>
            <p:extLst>
              <p:ext uri="{DAA4B4D4-6D71-4841-9C94-3DE7FCFB9230}">
                <p14:media xmlns:p14="http://schemas.microsoft.com/office/powerpoint/2010/main" r:embed="rId96"/>
              </p:ext>
            </p:extLst>
          </p:nvPr>
        </p:nvPicPr>
        <p:blipFill>
          <a:blip r:embed="rId100" cstate="print"/>
          <a:stretch>
            <a:fillRect/>
          </a:stretch>
        </p:blipFill>
        <p:spPr>
          <a:xfrm>
            <a:off x="347244" y="5437906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01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02"/>
          <a:stretch>
            <a:fillRect/>
          </a:stretch>
        </p:blipFill>
        <p:spPr>
          <a:xfrm>
            <a:off x="-581574" y="5124419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103"/>
          <a:srcRect b="57274"/>
          <a:stretch/>
        </p:blipFill>
        <p:spPr>
          <a:xfrm>
            <a:off x="-118672" y="6061473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4"/>
          <a:stretch>
            <a:fillRect/>
          </a:stretch>
        </p:blipFill>
        <p:spPr>
          <a:xfrm rot="16200000">
            <a:off x="2601223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8" r:id="rId12"/>
    <p:sldLayoutId id="2147484199" r:id="rId13"/>
    <p:sldLayoutId id="2147484200" r:id="rId14"/>
    <p:sldLayoutId id="2147484201" r:id="rId15"/>
    <p:sldLayoutId id="2147484202" r:id="rId16"/>
    <p:sldLayoutId id="2147484203" r:id="rId17"/>
    <p:sldLayoutId id="2147484204" r:id="rId18"/>
    <p:sldLayoutId id="2147484205" r:id="rId19"/>
    <p:sldLayoutId id="2147484206" r:id="rId20"/>
    <p:sldLayoutId id="2147484233" r:id="rId21"/>
    <p:sldLayoutId id="2147484234" r:id="rId22"/>
    <p:sldLayoutId id="2147484235" r:id="rId23"/>
    <p:sldLayoutId id="2147484236" r:id="rId24"/>
    <p:sldLayoutId id="2147484237" r:id="rId25"/>
    <p:sldLayoutId id="2147484238" r:id="rId26"/>
    <p:sldLayoutId id="2147484240" r:id="rId27"/>
    <p:sldLayoutId id="2147484241" r:id="rId28"/>
    <p:sldLayoutId id="2147484242" r:id="rId29"/>
    <p:sldLayoutId id="2147484249" r:id="rId30"/>
    <p:sldLayoutId id="2147484250" r:id="rId31"/>
    <p:sldLayoutId id="2147484251" r:id="rId32"/>
    <p:sldLayoutId id="2147484252" r:id="rId33"/>
    <p:sldLayoutId id="2147484253" r:id="rId34"/>
    <p:sldLayoutId id="2147484317" r:id="rId35"/>
    <p:sldLayoutId id="2147484333" r:id="rId36"/>
    <p:sldLayoutId id="2147484334" r:id="rId37"/>
    <p:sldLayoutId id="2147484361" r:id="rId38"/>
    <p:sldLayoutId id="2147484362" r:id="rId39"/>
    <p:sldLayoutId id="2147484366" r:id="rId40"/>
    <p:sldLayoutId id="2147484369" r:id="rId41"/>
    <p:sldLayoutId id="2147484370" r:id="rId42"/>
    <p:sldLayoutId id="2147484372" r:id="rId43"/>
    <p:sldLayoutId id="2147484390" r:id="rId44"/>
    <p:sldLayoutId id="2147484391" r:id="rId45"/>
    <p:sldLayoutId id="2147484392" r:id="rId46"/>
    <p:sldLayoutId id="2147484393" r:id="rId47"/>
    <p:sldLayoutId id="2147484394" r:id="rId48"/>
    <p:sldLayoutId id="2147484465" r:id="rId49"/>
    <p:sldLayoutId id="2147484466" r:id="rId50"/>
    <p:sldLayoutId id="2147484494" r:id="rId51"/>
    <p:sldLayoutId id="2147484521" r:id="rId52"/>
    <p:sldLayoutId id="2147484529" r:id="rId53"/>
    <p:sldLayoutId id="2147484536" r:id="rId54"/>
    <p:sldLayoutId id="2147484537" r:id="rId55"/>
    <p:sldLayoutId id="2147484604" r:id="rId56"/>
    <p:sldLayoutId id="2147484621" r:id="rId57"/>
    <p:sldLayoutId id="2147484648" r:id="rId58"/>
    <p:sldLayoutId id="2147484656" r:id="rId59"/>
    <p:sldLayoutId id="2147484658" r:id="rId60"/>
    <p:sldLayoutId id="2147484659" r:id="rId61"/>
    <p:sldLayoutId id="2147484660" r:id="rId62"/>
    <p:sldLayoutId id="2147484661" r:id="rId63"/>
    <p:sldLayoutId id="2147484662" r:id="rId64"/>
    <p:sldLayoutId id="2147484663" r:id="rId65"/>
    <p:sldLayoutId id="2147484664" r:id="rId66"/>
    <p:sldLayoutId id="2147484666" r:id="rId67"/>
    <p:sldLayoutId id="2147484668" r:id="rId68"/>
    <p:sldLayoutId id="2147484670" r:id="rId69"/>
    <p:sldLayoutId id="2147484672" r:id="rId70"/>
    <p:sldLayoutId id="2147484681" r:id="rId71"/>
    <p:sldLayoutId id="2147484683" r:id="rId72"/>
    <p:sldLayoutId id="2147484685" r:id="rId73"/>
    <p:sldLayoutId id="2147484687" r:id="rId74"/>
    <p:sldLayoutId id="2147484689" r:id="rId75"/>
    <p:sldLayoutId id="2147484691" r:id="rId76"/>
    <p:sldLayoutId id="2147484692" r:id="rId77"/>
    <p:sldLayoutId id="2147484696" r:id="rId78"/>
    <p:sldLayoutId id="2147484697" r:id="rId79"/>
    <p:sldLayoutId id="2147484698" r:id="rId80"/>
    <p:sldLayoutId id="2147484699" r:id="rId81"/>
    <p:sldLayoutId id="2147484700" r:id="rId82"/>
    <p:sldLayoutId id="2147484713" r:id="rId83"/>
    <p:sldLayoutId id="2147484990" r:id="rId84"/>
    <p:sldLayoutId id="2147484994" r:id="rId85"/>
    <p:sldLayoutId id="2147484998" r:id="rId86"/>
    <p:sldLayoutId id="2147484999" r:id="rId87"/>
    <p:sldLayoutId id="2147485008" r:id="rId88"/>
    <p:sldLayoutId id="2147485105" r:id="rId89"/>
    <p:sldLayoutId id="2147485100" r:id="rId90"/>
    <p:sldLayoutId id="2147485101" r:id="rId91"/>
    <p:sldLayoutId id="2147485102" r:id="rId92"/>
    <p:sldLayoutId id="2147485103" r:id="rId93"/>
    <p:sldLayoutId id="2147485104" r:id="rId94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3532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3" indent="-228383" algn="l" defTabSz="9135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4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5446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2211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6897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574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250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676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532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706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382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059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1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92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90"/>
            <p:extLst>
              <p:ext uri="{DAA4B4D4-6D71-4841-9C94-3DE7FCFB9230}">
                <p14:media xmlns:p14="http://schemas.microsoft.com/office/powerpoint/2010/main" r:embed="rId89"/>
              </p:ext>
            </p:extLst>
          </p:nvPr>
        </p:nvPicPr>
        <p:blipFill>
          <a:blip r:embed="rId93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94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5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9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97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2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3" r:id="rId7"/>
    <p:sldLayoutId id="2147484724" r:id="rId8"/>
    <p:sldLayoutId id="2147484725" r:id="rId9"/>
    <p:sldLayoutId id="2147484726" r:id="rId10"/>
    <p:sldLayoutId id="2147484727" r:id="rId11"/>
    <p:sldLayoutId id="2147484737" r:id="rId12"/>
    <p:sldLayoutId id="2147484738" r:id="rId13"/>
    <p:sldLayoutId id="2147484739" r:id="rId14"/>
    <p:sldLayoutId id="2147484740" r:id="rId15"/>
    <p:sldLayoutId id="2147484741" r:id="rId16"/>
    <p:sldLayoutId id="2147484742" r:id="rId17"/>
    <p:sldLayoutId id="2147484743" r:id="rId18"/>
    <p:sldLayoutId id="2147484744" r:id="rId19"/>
    <p:sldLayoutId id="2147484747" r:id="rId20"/>
    <p:sldLayoutId id="2147484771" r:id="rId21"/>
    <p:sldLayoutId id="2147484772" r:id="rId22"/>
    <p:sldLayoutId id="2147484773" r:id="rId23"/>
    <p:sldLayoutId id="2147484774" r:id="rId24"/>
    <p:sldLayoutId id="2147484775" r:id="rId25"/>
    <p:sldLayoutId id="2147484776" r:id="rId26"/>
    <p:sldLayoutId id="2147484778" r:id="rId27"/>
    <p:sldLayoutId id="2147484779" r:id="rId28"/>
    <p:sldLayoutId id="2147484780" r:id="rId29"/>
    <p:sldLayoutId id="2147484787" r:id="rId30"/>
    <p:sldLayoutId id="2147484788" r:id="rId31"/>
    <p:sldLayoutId id="2147484789" r:id="rId32"/>
    <p:sldLayoutId id="2147484790" r:id="rId33"/>
    <p:sldLayoutId id="2147484791" r:id="rId34"/>
    <p:sldLayoutId id="2147484855" r:id="rId35"/>
    <p:sldLayoutId id="2147484906" r:id="rId36"/>
    <p:sldLayoutId id="2147484910" r:id="rId37"/>
    <p:sldLayoutId id="2147484914" r:id="rId38"/>
    <p:sldLayoutId id="2147484915" r:id="rId39"/>
    <p:sldLayoutId id="2147484924" r:id="rId40"/>
    <p:sldLayoutId id="2147485221" r:id="rId41"/>
    <p:sldLayoutId id="2147483682" r:id="rId42"/>
    <p:sldLayoutId id="2147483709" r:id="rId43"/>
    <p:sldLayoutId id="2147483717" r:id="rId44"/>
    <p:sldLayoutId id="2147483725" r:id="rId45"/>
    <p:sldLayoutId id="2147483726" r:id="rId46"/>
    <p:sldLayoutId id="2147483793" r:id="rId47"/>
    <p:sldLayoutId id="2147483810" r:id="rId48"/>
    <p:sldLayoutId id="2147483837" r:id="rId49"/>
    <p:sldLayoutId id="2147483838" r:id="rId50"/>
    <p:sldLayoutId id="2147483842" r:id="rId51"/>
    <p:sldLayoutId id="2147483845" r:id="rId52"/>
    <p:sldLayoutId id="2147483848" r:id="rId53"/>
    <p:sldLayoutId id="2147483866" r:id="rId54"/>
    <p:sldLayoutId id="2147483867" r:id="rId55"/>
    <p:sldLayoutId id="2147483868" r:id="rId56"/>
    <p:sldLayoutId id="2147483869" r:id="rId57"/>
    <p:sldLayoutId id="2147483870" r:id="rId58"/>
    <p:sldLayoutId id="2147484097" r:id="rId59"/>
    <p:sldLayoutId id="2147484124" r:id="rId60"/>
    <p:sldLayoutId id="2147484132" r:id="rId61"/>
    <p:sldLayoutId id="2147484134" r:id="rId62"/>
    <p:sldLayoutId id="2147484135" r:id="rId63"/>
    <p:sldLayoutId id="2147484136" r:id="rId64"/>
    <p:sldLayoutId id="2147484137" r:id="rId65"/>
    <p:sldLayoutId id="2147484138" r:id="rId66"/>
    <p:sldLayoutId id="2147484139" r:id="rId67"/>
    <p:sldLayoutId id="2147484140" r:id="rId68"/>
    <p:sldLayoutId id="2147484142" r:id="rId69"/>
    <p:sldLayoutId id="2147484144" r:id="rId70"/>
    <p:sldLayoutId id="2147484146" r:id="rId71"/>
    <p:sldLayoutId id="2147484148" r:id="rId72"/>
    <p:sldLayoutId id="2147484157" r:id="rId73"/>
    <p:sldLayoutId id="2147484159" r:id="rId74"/>
    <p:sldLayoutId id="2147484161" r:id="rId75"/>
    <p:sldLayoutId id="2147484163" r:id="rId76"/>
    <p:sldLayoutId id="2147484165" r:id="rId77"/>
    <p:sldLayoutId id="2147484167" r:id="rId78"/>
    <p:sldLayoutId id="2147484168" r:id="rId79"/>
    <p:sldLayoutId id="2147484172" r:id="rId80"/>
    <p:sldLayoutId id="2147484173" r:id="rId81"/>
    <p:sldLayoutId id="2147484174" r:id="rId82"/>
    <p:sldLayoutId id="2147484175" r:id="rId83"/>
    <p:sldLayoutId id="2147485289" r:id="rId84"/>
    <p:sldLayoutId id="2147485316" r:id="rId85"/>
    <p:sldLayoutId id="2147485317" r:id="rId86"/>
    <p:sldLayoutId id="2147485321" r:id="rId8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7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  <p:sldLayoutId id="2147485138" r:id="rId12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8CC87C5C-DF27-4E85-AA13-FBCFFB68BA7B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  <p:sldLayoutId id="2147485200" r:id="rId8"/>
    <p:sldLayoutId id="2147485201" r:id="rId9"/>
    <p:sldLayoutId id="2147485202" r:id="rId10"/>
    <p:sldLayoutId id="2147485203" r:id="rId11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89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90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88"/>
            <p:extLst>
              <p:ext uri="{DAA4B4D4-6D71-4841-9C94-3DE7FCFB9230}">
                <p14:media xmlns:p14="http://schemas.microsoft.com/office/powerpoint/2010/main" r:embed="rId87"/>
              </p:ext>
            </p:extLst>
          </p:nvPr>
        </p:nvPicPr>
        <p:blipFill>
          <a:blip r:embed="rId91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92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3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94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95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5" r:id="rId1"/>
    <p:sldLayoutId id="2147485326" r:id="rId2"/>
    <p:sldLayoutId id="2147485327" r:id="rId3"/>
    <p:sldLayoutId id="2147485328" r:id="rId4"/>
    <p:sldLayoutId id="2147485329" r:id="rId5"/>
    <p:sldLayoutId id="2147485330" r:id="rId6"/>
    <p:sldLayoutId id="2147485333" r:id="rId7"/>
    <p:sldLayoutId id="2147485334" r:id="rId8"/>
    <p:sldLayoutId id="2147485335" r:id="rId9"/>
    <p:sldLayoutId id="2147485336" r:id="rId10"/>
    <p:sldLayoutId id="2147485337" r:id="rId11"/>
    <p:sldLayoutId id="2147485346" r:id="rId12"/>
    <p:sldLayoutId id="2147485347" r:id="rId13"/>
    <p:sldLayoutId id="2147485348" r:id="rId14"/>
    <p:sldLayoutId id="2147485349" r:id="rId15"/>
    <p:sldLayoutId id="2147485350" r:id="rId16"/>
    <p:sldLayoutId id="2147485351" r:id="rId17"/>
    <p:sldLayoutId id="2147485352" r:id="rId18"/>
    <p:sldLayoutId id="2147485353" r:id="rId19"/>
    <p:sldLayoutId id="2147485354" r:id="rId20"/>
    <p:sldLayoutId id="2147485381" r:id="rId21"/>
    <p:sldLayoutId id="2147485382" r:id="rId22"/>
    <p:sldLayoutId id="2147485383" r:id="rId23"/>
    <p:sldLayoutId id="2147485384" r:id="rId24"/>
    <p:sldLayoutId id="2147485385" r:id="rId25"/>
    <p:sldLayoutId id="2147485386" r:id="rId26"/>
    <p:sldLayoutId id="2147485388" r:id="rId27"/>
    <p:sldLayoutId id="2147485389" r:id="rId28"/>
    <p:sldLayoutId id="2147485390" r:id="rId29"/>
    <p:sldLayoutId id="2147485397" r:id="rId30"/>
    <p:sldLayoutId id="2147485398" r:id="rId31"/>
    <p:sldLayoutId id="2147485399" r:id="rId32"/>
    <p:sldLayoutId id="2147485400" r:id="rId33"/>
    <p:sldLayoutId id="2147485401" r:id="rId34"/>
    <p:sldLayoutId id="2147485465" r:id="rId35"/>
    <p:sldLayoutId id="2147485482" r:id="rId36"/>
    <p:sldLayoutId id="2147485509" r:id="rId37"/>
    <p:sldLayoutId id="2147485510" r:id="rId38"/>
    <p:sldLayoutId id="2147485514" r:id="rId39"/>
    <p:sldLayoutId id="2147485517" r:id="rId40"/>
    <p:sldLayoutId id="2147485518" r:id="rId41"/>
    <p:sldLayoutId id="2147485520" r:id="rId42"/>
    <p:sldLayoutId id="2147485538" r:id="rId43"/>
    <p:sldLayoutId id="2147485539" r:id="rId44"/>
    <p:sldLayoutId id="2147485540" r:id="rId45"/>
    <p:sldLayoutId id="2147485541" r:id="rId46"/>
    <p:sldLayoutId id="2147485542" r:id="rId47"/>
    <p:sldLayoutId id="2147485613" r:id="rId48"/>
    <p:sldLayoutId id="2147485614" r:id="rId49"/>
    <p:sldLayoutId id="2147485642" r:id="rId50"/>
    <p:sldLayoutId id="2147485669" r:id="rId51"/>
    <p:sldLayoutId id="2147485677" r:id="rId52"/>
    <p:sldLayoutId id="2147485684" r:id="rId53"/>
    <p:sldLayoutId id="2147485685" r:id="rId54"/>
    <p:sldLayoutId id="2147485752" r:id="rId55"/>
    <p:sldLayoutId id="2147485769" r:id="rId56"/>
    <p:sldLayoutId id="2147485796" r:id="rId57"/>
    <p:sldLayoutId id="2147485804" r:id="rId58"/>
    <p:sldLayoutId id="2147485806" r:id="rId59"/>
    <p:sldLayoutId id="2147485807" r:id="rId60"/>
    <p:sldLayoutId id="2147485808" r:id="rId61"/>
    <p:sldLayoutId id="2147485809" r:id="rId62"/>
    <p:sldLayoutId id="2147485810" r:id="rId63"/>
    <p:sldLayoutId id="2147485811" r:id="rId64"/>
    <p:sldLayoutId id="2147485812" r:id="rId65"/>
    <p:sldLayoutId id="2147485814" r:id="rId66"/>
    <p:sldLayoutId id="2147485816" r:id="rId67"/>
    <p:sldLayoutId id="2147485818" r:id="rId68"/>
    <p:sldLayoutId id="2147485820" r:id="rId69"/>
    <p:sldLayoutId id="2147485829" r:id="rId70"/>
    <p:sldLayoutId id="2147485831" r:id="rId71"/>
    <p:sldLayoutId id="2147485833" r:id="rId72"/>
    <p:sldLayoutId id="2147485835" r:id="rId73"/>
    <p:sldLayoutId id="2147485837" r:id="rId74"/>
    <p:sldLayoutId id="2147485839" r:id="rId75"/>
    <p:sldLayoutId id="2147485840" r:id="rId76"/>
    <p:sldLayoutId id="2147485844" r:id="rId77"/>
    <p:sldLayoutId id="2147485845" r:id="rId78"/>
    <p:sldLayoutId id="2147485846" r:id="rId79"/>
    <p:sldLayoutId id="2147485847" r:id="rId80"/>
    <p:sldLayoutId id="2147485848" r:id="rId81"/>
    <p:sldLayoutId id="2147485852" r:id="rId82"/>
    <p:sldLayoutId id="2147485856" r:id="rId83"/>
    <p:sldLayoutId id="2147485857" r:id="rId84"/>
    <p:sldLayoutId id="2147485866" r:id="rId85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6.png"/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gif"/><Relationship Id="rId15" Type="http://schemas.openxmlformats.org/officeDocument/2006/relationships/image" Target="../media/image58.png"/><Relationship Id="rId10" Type="http://schemas.openxmlformats.org/officeDocument/2006/relationships/image" Target="../media/image53.gif"/><Relationship Id="rId4" Type="http://schemas.openxmlformats.org/officeDocument/2006/relationships/image" Target="../media/image47.gif"/><Relationship Id="rId9" Type="http://schemas.openxmlformats.org/officeDocument/2006/relationships/image" Target="../media/image52.png"/><Relationship Id="rId1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gi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jpe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HCA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8" y="54124"/>
            <a:ext cx="2771192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911557" y="281791"/>
            <a:ext cx="1710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GDCD 6</a:t>
            </a:r>
          </a:p>
        </p:txBody>
      </p:sp>
      <p:sp>
        <p:nvSpPr>
          <p:cNvPr id="10" name="Hộp_Văn_Bản 1"/>
          <p:cNvSpPr txBox="1"/>
          <p:nvPr/>
        </p:nvSpPr>
        <p:spPr>
          <a:xfrm>
            <a:off x="1981200" y="1501775"/>
            <a:ext cx="9525000" cy="21852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pPr algn="ctr" defTabSz="914400">
              <a:defRPr/>
            </a:pPr>
            <a:r>
              <a:rPr lang="en-US" sz="8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LẬP</a:t>
            </a:r>
            <a:endParaRPr lang="vi-VN" sz="8800" kern="0" dirty="0">
              <a:solidFill>
                <a:srgbClr val="FF0000"/>
              </a:solidFill>
            </a:endParaRPr>
          </a:p>
        </p:txBody>
      </p:sp>
      <p:pic>
        <p:nvPicPr>
          <p:cNvPr id="151561" name="Picture 2" descr="CHCA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76" y="4506764"/>
            <a:ext cx="5374432" cy="154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17" y="1965786"/>
            <a:ext cx="3298825" cy="489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642" y="3184524"/>
            <a:ext cx="3010466" cy="28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B0AD1366-739B-4090-A619-980595113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947" y="4616617"/>
            <a:ext cx="40611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07113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8PIC58PIC58PIC58PICHsaGKG559akDq_PIC2018.png"/>
          <p:cNvPicPr>
            <a:picLocks noChangeAspect="1"/>
          </p:cNvPicPr>
          <p:nvPr/>
        </p:nvPicPr>
        <p:blipFill>
          <a:blip r:embed="rId2" cstate="print"/>
          <a:srcRect l="7143" t="16071" r="5357" b="14286"/>
          <a:stretch>
            <a:fillRect/>
          </a:stretch>
        </p:blipFill>
        <p:spPr>
          <a:xfrm>
            <a:off x="-125042" y="394362"/>
            <a:ext cx="4422530" cy="4301784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398453" y="4352191"/>
            <a:ext cx="2730500" cy="270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00" y="115184"/>
            <a:ext cx="1465012" cy="2360148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75" y="4453900"/>
            <a:ext cx="2222512" cy="25558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559" y="283205"/>
            <a:ext cx="5037992" cy="44155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997" y="730871"/>
            <a:ext cx="36558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     </a:t>
            </a:r>
            <a:r>
              <a:rPr lang="en-US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Tình</a:t>
            </a:r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huống</a:t>
            </a:r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1: </a:t>
            </a:r>
            <a:endParaRPr lang="en-US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tình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An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mẹ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mẹ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lúc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họ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bận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nhỏ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nhặt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dậy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sớm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rèn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luyện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giác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mình</a:t>
            </a:r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An,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khuyên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giác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ngay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bây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giờ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dậy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sớm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vệ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lớp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đúng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giờ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lúc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cũng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chờ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đợi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mẹ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endParaRPr lang="en-US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40038" y="1244223"/>
            <a:ext cx="35463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b="1" dirty="0" err="1">
                <a:solidFill>
                  <a:srgbClr val="FF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Tình</a:t>
            </a:r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huống</a:t>
            </a:r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2: </a:t>
            </a:r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1700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17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17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tình</a:t>
            </a:r>
            <a:r>
              <a:rPr lang="en-US" sz="17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sz="17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Tâm</a:t>
            </a:r>
            <a:r>
              <a:rPr lang="en-US" sz="17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. </a:t>
            </a:r>
          </a:p>
          <a:p>
            <a:pPr algn="just"/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toán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khó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chúng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nên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cùng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tìm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cách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giải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nên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chưa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suy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nghĩ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vội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cô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giáo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endParaRPr lang="en-US" sz="1700" dirty="0"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Nếu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Hùng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sẽ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cùng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tâm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ngồi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lại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nghiên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cứu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cách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giải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nếu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lớp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cùng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suy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nghĩ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170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endParaRPr lang="en-US" sz="17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" name="Picture 11" descr="58PIC58PIC58PIC58PICHsaGKG559akDq_PIC2018.png"/>
          <p:cNvPicPr>
            <a:picLocks noChangeAspect="1"/>
          </p:cNvPicPr>
          <p:nvPr/>
        </p:nvPicPr>
        <p:blipFill>
          <a:blip r:embed="rId2" cstate="print"/>
          <a:srcRect l="7143" t="16071" r="5357" b="14286"/>
          <a:stretch>
            <a:fillRect/>
          </a:stretch>
        </p:blipFill>
        <p:spPr>
          <a:xfrm>
            <a:off x="7763415" y="2430752"/>
            <a:ext cx="4668715" cy="47607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86362" y="2805406"/>
            <a:ext cx="391513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b="1" dirty="0" err="1">
                <a:solidFill>
                  <a:srgbClr val="FF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Tình</a:t>
            </a:r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huống</a:t>
            </a:r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3: </a:t>
            </a:r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tình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Đạt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cùng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trao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cá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mỗi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phải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tích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cực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mới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đem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kết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quả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Đạt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Đạt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suy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vậy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cá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mỗi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phải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lập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suy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đóng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góp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ý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kiến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vậy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mới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phát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triển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tích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cũng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cải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thiện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hơn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endParaRPr lang="en-US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75005" y="30695"/>
            <a:ext cx="5108939" cy="523220"/>
          </a:xfrm>
          <a:prstGeom prst="rect">
            <a:avLst/>
          </a:prstGeom>
          <a:solidFill>
            <a:srgbClr val="D3F652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CHUYÊN GIA TRẢ LỜI BẠN</a:t>
            </a: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9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7588" y="0"/>
            <a:ext cx="58674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228600" y="0"/>
            <a:ext cx="586740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6500"/>
            <a:ext cx="329882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3009549" y="1004870"/>
            <a:ext cx="6507569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IV. </a:t>
            </a:r>
            <a:r>
              <a:rPr kumimoji="0" lang="en-US" altLang="zh-CN" sz="6000" b="1" i="1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Vận</a:t>
            </a:r>
            <a:r>
              <a:rPr kumimoji="0" lang="en-US" altLang="zh-CN" sz="60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0" b="1" i="1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dụng</a:t>
            </a:r>
            <a:endParaRPr kumimoji="0" lang="zh-CN" altLang="en-US" sz="6000" b="1" i="1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20189" y="100468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10858478" y="39047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1165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412870" y="-86466"/>
            <a:ext cx="2687293" cy="25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4686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334001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69" y="5406321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blumen-pflanzen1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67899" y="4776789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blumen-pflanzen1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80332" y="5186631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14" y="5669435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567" y="530136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1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7244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2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148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4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74" y="5468139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5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0" y="4910304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6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5449338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7" descr="Blue_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4" y="4899700"/>
            <a:ext cx="1419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8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33" y="5357065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20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070" y="5339112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21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5111750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2" descr="Blue_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5166400"/>
            <a:ext cx="102235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2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4" y="4584343"/>
            <a:ext cx="6667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25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600200" y="45720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26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27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6" name="Picture 28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7955">
            <a:off x="2825751" y="5270501"/>
            <a:ext cx="5762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7" name="Picture 29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0048875" y="4987926"/>
            <a:ext cx="533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8" name="Picture 30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814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9" name="Picture 31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0386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0" name="Picture 32" descr="sun14[1]"/>
          <p:cNvPicPr>
            <a:picLocks noChangeAspect="1" noChangeArrowheads="1" noCrop="1"/>
          </p:cNvPicPr>
          <p:nvPr/>
        </p:nvPicPr>
        <p:blipFill>
          <a:blip r:embed="rId1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92" y="-42171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1" name="WordArt 5"/>
          <p:cNvSpPr>
            <a:spLocks noChangeArrowheads="1" noChangeShapeType="1" noTextEdit="1"/>
          </p:cNvSpPr>
          <p:nvPr/>
        </p:nvSpPr>
        <p:spPr bwMode="auto">
          <a:xfrm>
            <a:off x="704851" y="491229"/>
            <a:ext cx="91440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Trò chơi "Đối mặt"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04161" name="Text Box 33"/>
          <p:cNvSpPr txBox="1">
            <a:spLocks noChangeArrowheads="1"/>
          </p:cNvSpPr>
          <p:nvPr/>
        </p:nvSpPr>
        <p:spPr bwMode="auto">
          <a:xfrm>
            <a:off x="2038524" y="2950503"/>
            <a:ext cx="6341549" cy="1323439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châm ngôn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lập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3228" y="4590868"/>
            <a:ext cx="6939056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0520" y="4603510"/>
            <a:ext cx="65697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6977" y="1623608"/>
            <a:ext cx="3853006" cy="4359018"/>
          </a:xfrm>
          <a:prstGeom prst="rect">
            <a:avLst/>
          </a:prstGeom>
        </p:spPr>
      </p:pic>
      <p:pic>
        <p:nvPicPr>
          <p:cNvPr id="37" name="图片 8" descr="6fc417983c9675ce1b60e983870aeb8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45" y="4227936"/>
            <a:ext cx="1782022" cy="135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98183" y="2543161"/>
            <a:ext cx="2113322" cy="21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41121"/>
      </p:ext>
    </p:extLst>
  </p:cSld>
  <p:clrMapOvr>
    <a:masterClrMapping/>
  </p:clrMapOvr>
  <p:transition spd="med">
    <p:whee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0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1" grpId="0"/>
      <p:bldP spid="304161" grpId="0" animBg="1"/>
      <p:bldP spid="33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534954" y="1214536"/>
            <a:ext cx="5697894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1.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sinh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2.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đôi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mình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lập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4.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Muốn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thì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bếp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5.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Đói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thì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đầu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gối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bò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6. Hay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đắp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ấm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thân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724609" y="296457"/>
            <a:ext cx="2895600" cy="5889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 NGỮ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441164" y="296456"/>
            <a:ext cx="2438400" cy="5889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 DAO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00531" y="1232759"/>
            <a:ext cx="6391469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00100" marR="0" lvl="1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1. “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Nước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lã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mà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vã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nên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hồ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,</a:t>
            </a:r>
          </a:p>
          <a:p>
            <a:pPr marL="800100" marR="0" lvl="1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Tay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không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mà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dựng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cơ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đồ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mới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ngoan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.”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  2. “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Làm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người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ăn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tối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lo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mai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Việc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mình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hồ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dễ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để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ai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lo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dùm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.”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3. “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Giàu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thì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ta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chẳng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có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tham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Khó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thì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”</a:t>
            </a:r>
          </a:p>
        </p:txBody>
      </p:sp>
      <p:pic>
        <p:nvPicPr>
          <p:cNvPr id="6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04" y="4879911"/>
            <a:ext cx="3010466" cy="195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52896" y="4879911"/>
            <a:ext cx="2687293" cy="2077110"/>
          </a:xfrm>
          <a:prstGeom prst="rect">
            <a:avLst/>
          </a:prstGeom>
        </p:spPr>
      </p:pic>
      <p:pic>
        <p:nvPicPr>
          <p:cNvPr id="8" name="Picture 19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03" y="3602214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55" y="2125329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02" y="500160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77" y="4949797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757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animBg="1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9397" y="-418822"/>
            <a:ext cx="3856008" cy="1647591"/>
            <a:chOff x="0" y="57"/>
            <a:chExt cx="2688" cy="1769"/>
          </a:xfrm>
        </p:grpSpPr>
        <p:pic>
          <p:nvPicPr>
            <p:cNvPr id="10250" name="Picture 7" descr="BACK03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"/>
              <a:ext cx="2688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Text Box 8"/>
            <p:cNvSpPr txBox="1">
              <a:spLocks noChangeArrowheads="1"/>
            </p:cNvSpPr>
            <p:nvPr/>
          </p:nvSpPr>
          <p:spPr bwMode="auto">
            <a:xfrm>
              <a:off x="421" y="941"/>
              <a:ext cx="1820" cy="628"/>
            </a:xfrm>
            <a:prstGeom prst="rect">
              <a:avLst/>
            </a:prstGeom>
            <a:solidFill>
              <a:srgbClr val="FFFF00">
                <a:alpha val="70195"/>
              </a:srgbClr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 err="1">
                  <a:solidFill>
                    <a:srgbClr val="FF3300"/>
                  </a:solidFill>
                  <a:latin typeface="Times New Roman" panose="02020603050405020304" pitchFamily="18" charset="0"/>
                </a:rPr>
                <a:t>Gửi</a:t>
              </a:r>
              <a:r>
                <a:rPr lang="en-US" altLang="en-US" sz="32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3300"/>
                  </a:solidFill>
                  <a:latin typeface="Times New Roman" panose="02020603050405020304" pitchFamily="18" charset="0"/>
                </a:rPr>
                <a:t>bản</a:t>
              </a:r>
              <a:r>
                <a:rPr lang="en-US" altLang="en-US" sz="32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3300"/>
                  </a:solidFill>
                  <a:latin typeface="Times New Roman" panose="02020603050405020304" pitchFamily="18" charset="0"/>
                </a:rPr>
                <a:t>thân</a:t>
              </a:r>
              <a:endPara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55983" y="1217678"/>
            <a:ext cx="10793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ỷ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SVN-Very Berry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SVN-Very Berry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58PIC58PIC58PIC58PICHsaGKG559akDq_PIC2018.png"/>
          <p:cNvPicPr>
            <a:picLocks noChangeAspect="1"/>
          </p:cNvPicPr>
          <p:nvPr/>
        </p:nvPicPr>
        <p:blipFill>
          <a:blip r:embed="rId3" cstate="print"/>
          <a:srcRect l="7143" t="16071" r="5357" b="14286"/>
          <a:stretch>
            <a:fillRect/>
          </a:stretch>
        </p:blipFill>
        <p:spPr>
          <a:xfrm>
            <a:off x="5410975" y="269726"/>
            <a:ext cx="2915640" cy="959043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786286" y="416936"/>
            <a:ext cx="21650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lập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0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858PICdbgea5Gz679dY_PIC20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67" y="44179"/>
            <a:ext cx="216457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6fc417983c9675ce1b60e983870aeb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8" y="72749"/>
            <a:ext cx="2771373" cy="19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8672551" y="5500771"/>
            <a:ext cx="2687293" cy="1437189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3479360" y="195942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11" name="Picture 10" descr="Kết quả hình ảnh cho giấy nhớ đáng yê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9868" y="2154767"/>
            <a:ext cx="2620370" cy="168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ight Brace 12"/>
          <p:cNvSpPr/>
          <p:nvPr/>
        </p:nvSpPr>
        <p:spPr>
          <a:xfrm>
            <a:off x="5829357" y="1918173"/>
            <a:ext cx="559034" cy="4604549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5F5F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294351" y="1918174"/>
            <a:ext cx="20039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Ghi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giấy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note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332579" y="3550263"/>
            <a:ext cx="20562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Dán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cột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endParaRPr lang="en-US" sz="3000" dirty="0">
              <a:solidFill>
                <a:srgbClr val="5F5F5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" name="Picture 4" descr="Kết quả hình ảnh cho bảng đ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63435" y="3899140"/>
            <a:ext cx="2623969" cy="1541582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388391" y="4994926"/>
            <a:ext cx="20562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Chia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sẻ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lớp</a:t>
            </a:r>
            <a:endParaRPr lang="en-US" sz="3000" dirty="0">
              <a:solidFill>
                <a:srgbClr val="5F5F5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97385" y="1845094"/>
            <a:ext cx="5185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Nhóm1:Viết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slogan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lập</a:t>
            </a:r>
            <a:endParaRPr lang="en-US" sz="3000" dirty="0">
              <a:solidFill>
                <a:srgbClr val="5F5F5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56623" y="3214412"/>
            <a:ext cx="47894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Nhóm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Viết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đoạn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ngắn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nhắc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nhở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lập</a:t>
            </a:r>
            <a:endParaRPr lang="en-US" sz="3000" dirty="0">
              <a:solidFill>
                <a:srgbClr val="5F5F5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668427" y="4951520"/>
            <a:ext cx="511228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Nhóm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3:Viết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ngắn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gửi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thân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nhắc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nhở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lang="en-US" sz="30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lập</a:t>
            </a:r>
            <a:endParaRPr lang="en-US" sz="3000" dirty="0">
              <a:solidFill>
                <a:srgbClr val="5F5F5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" name="Picture 20" descr="58PIC58PIC58PIC58PICHsaGKG559akDq_PIC2018.png"/>
          <p:cNvPicPr>
            <a:picLocks noChangeAspect="1"/>
          </p:cNvPicPr>
          <p:nvPr/>
        </p:nvPicPr>
        <p:blipFill>
          <a:blip r:embed="rId8" cstate="print"/>
          <a:srcRect l="7143" t="16071" r="5357" b="14286"/>
          <a:stretch>
            <a:fillRect/>
          </a:stretch>
        </p:blipFill>
        <p:spPr>
          <a:xfrm>
            <a:off x="4815429" y="932033"/>
            <a:ext cx="2221756" cy="959043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5169237" y="1129449"/>
            <a:ext cx="157863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Dự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2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/>
      <p:bldP spid="18" grpId="0"/>
      <p:bldP spid="19" grpId="0"/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BACK036"/>
          <p:cNvPicPr>
            <a:picLocks noChangeAspect="1" noChangeArrowheads="1"/>
          </p:cNvPicPr>
          <p:nvPr/>
        </p:nvPicPr>
        <p:blipFill>
          <a:blip r:embed="rId2" cstate="print">
            <a:lum bright="-10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958">
            <a:off x="3084593" y="1013785"/>
            <a:ext cx="7197663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4050" y="43244"/>
            <a:ext cx="4820816" cy="2931598"/>
            <a:chOff x="0" y="57"/>
            <a:chExt cx="2688" cy="1812"/>
          </a:xfrm>
        </p:grpSpPr>
        <p:pic>
          <p:nvPicPr>
            <p:cNvPr id="10250" name="Picture 7" descr="BACK0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"/>
              <a:ext cx="2688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Text Box 8"/>
            <p:cNvSpPr txBox="1">
              <a:spLocks noChangeArrowheads="1"/>
            </p:cNvSpPr>
            <p:nvPr/>
          </p:nvSpPr>
          <p:spPr bwMode="auto">
            <a:xfrm>
              <a:off x="91" y="1127"/>
              <a:ext cx="2474" cy="742"/>
            </a:xfrm>
            <a:prstGeom prst="rect">
              <a:avLst/>
            </a:prstGeom>
            <a:solidFill>
              <a:srgbClr val="FFFF00">
                <a:alpha val="70195"/>
              </a:srgbClr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      TÔI LÀ.... 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PHÓNG VIÊN NHÍ</a:t>
              </a:r>
            </a:p>
          </p:txBody>
        </p:sp>
      </p:grp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692459" y="1474258"/>
            <a:ext cx="4922597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clip,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</p:txBody>
      </p:sp>
      <p:pic>
        <p:nvPicPr>
          <p:cNvPr id="13" name="Picture 12" descr="22858PICdbgea5Gz679dY_PIC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28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07" y="4840524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4380" y="2775942"/>
            <a:ext cx="2687293" cy="1548203"/>
          </a:xfrm>
          <a:prstGeom prst="rect">
            <a:avLst/>
          </a:prstGeom>
        </p:spPr>
      </p:pic>
      <p:sp>
        <p:nvSpPr>
          <p:cNvPr id="16" name="AutoShape 3"/>
          <p:cNvSpPr>
            <a:spLocks noChangeArrowheads="1"/>
          </p:cNvSpPr>
          <p:nvPr/>
        </p:nvSpPr>
        <p:spPr bwMode="gray">
          <a:xfrm>
            <a:off x="3994199" y="43244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</p:spTree>
    <p:extLst>
      <p:ext uri="{BB962C8B-B14F-4D97-AF65-F5344CB8AC3E}">
        <p14:creationId xmlns:p14="http://schemas.microsoft.com/office/powerpoint/2010/main" val="3809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y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0" y="153955"/>
            <a:ext cx="4906347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51" y="153955"/>
            <a:ext cx="4738396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362200" y="6278563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</a:rPr>
              <a:t>Thầy giáo Nguyễn Ngọc Ký</a:t>
            </a:r>
          </a:p>
        </p:txBody>
      </p:sp>
      <p:pic>
        <p:nvPicPr>
          <p:cNvPr id="29701" name="Picture 5" descr="21509chui-thu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18" y="3109913"/>
            <a:ext cx="357518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thayky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3" y="3094038"/>
            <a:ext cx="401527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thayky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55" y="3109913"/>
            <a:ext cx="368248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570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idx="1"/>
          </p:nvPr>
        </p:nvSpPr>
        <p:spPr>
          <a:xfrm>
            <a:off x="0" y="4897438"/>
            <a:ext cx="12192000" cy="1960562"/>
          </a:xfrm>
          <a:solidFill>
            <a:srgbClr val="D3F652"/>
          </a:solidFill>
        </p:spPr>
        <p:txBody>
          <a:bodyPr/>
          <a:lstStyle/>
          <a:p>
            <a:pPr algn="just" eaLnBrk="1" hangingPunct="1">
              <a:lnSpc>
                <a:spcPct val="100000"/>
              </a:lnSpc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	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go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1731" name="Picture 3" descr="06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419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vietnam_40014120_14485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396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5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17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01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>
            <a:extLst>
              <a:ext uri="{FF2B5EF4-FFF2-40B4-BE49-F238E27FC236}">
                <a16:creationId xmlns:a16="http://schemas.microsoft.com/office/drawing/2014/main" id="{08802915-9823-4C5A-AB88-21979EA1E7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560" y="2099545"/>
            <a:ext cx="4920343" cy="4920343"/>
          </a:xfrm>
          <a:prstGeom prst="rect">
            <a:avLst/>
          </a:prstGeom>
        </p:spPr>
      </p:pic>
      <p:pic>
        <p:nvPicPr>
          <p:cNvPr id="3" name="PA_图片 18">
            <a:extLst>
              <a:ext uri="{FF2B5EF4-FFF2-40B4-BE49-F238E27FC236}">
                <a16:creationId xmlns:a16="http://schemas.microsoft.com/office/drawing/2014/main" id="{FD287BA2-EE39-472E-A38A-837C2F284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613">
            <a:off x="1805301" y="-1722191"/>
            <a:ext cx="2546266" cy="5814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6557-35AB-463F-8934-58DC6E5F9829}"/>
              </a:ext>
            </a:extLst>
          </p:cNvPr>
          <p:cNvSpPr txBox="1"/>
          <p:nvPr/>
        </p:nvSpPr>
        <p:spPr>
          <a:xfrm rot="21320319">
            <a:off x="428895" y="573340"/>
            <a:ext cx="4901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C92E4828-A184-465C-9FEC-D87C284C4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147405" y="1979998"/>
            <a:ext cx="2730475" cy="4878002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0E5B401-103C-46B3-8F47-61F7C11E1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71" y="0"/>
            <a:ext cx="5584929" cy="6858000"/>
          </a:xfrm>
          <a:prstGeom prst="rect">
            <a:avLst/>
          </a:prstGeom>
          <a:solidFill>
            <a:srgbClr val="FFE79B"/>
          </a:solidFill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EE67C848-B35A-448F-AB99-DDFEC6D18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790" y="807496"/>
            <a:ext cx="4314544" cy="500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3/ Ý </a:t>
            </a:r>
            <a:r>
              <a:rPr lang="en-US" sz="3200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2"/>
            <a:fld id="{AA92924A-2F5C-4ED1-9634-C24838A41D73}" type="slidenum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6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08802915-9823-4C5A-AB88-21979EA1E7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84871" y="2091946"/>
            <a:ext cx="4920343" cy="4746334"/>
          </a:xfrm>
          <a:prstGeom prst="rect">
            <a:avLst/>
          </a:prstGeom>
        </p:spPr>
      </p:pic>
      <p:pic>
        <p:nvPicPr>
          <p:cNvPr id="6" name="PA_图片 18">
            <a:extLst>
              <a:ext uri="{FF2B5EF4-FFF2-40B4-BE49-F238E27FC236}">
                <a16:creationId xmlns:a16="http://schemas.microsoft.com/office/drawing/2014/main" id="{FD287BA2-EE39-472E-A38A-837C2F284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4042" y="-1784042"/>
            <a:ext cx="2190946" cy="5759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26557-35AB-463F-8934-58DC6E5F9829}"/>
              </a:ext>
            </a:extLst>
          </p:cNvPr>
          <p:cNvSpPr txBox="1"/>
          <p:nvPr/>
        </p:nvSpPr>
        <p:spPr>
          <a:xfrm>
            <a:off x="249949" y="527193"/>
            <a:ext cx="5016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C92E4828-A184-465C-9FEC-D87C284C4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151904" y="1972026"/>
            <a:ext cx="2270247" cy="4749282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223150" y="1972026"/>
            <a:ext cx="3237516" cy="4585871"/>
          </a:xfrm>
          <a:prstGeom prst="rect">
            <a:avLst/>
          </a:prstGeom>
          <a:solidFill>
            <a:srgbClr val="BBF7E7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VNI-Times" pitchFamily="2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tin,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lĩnh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Ý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nỗ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460805" y="830425"/>
            <a:ext cx="1600200" cy="65087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3300"/>
                </a:solidFill>
              </a:rPr>
              <a:t>Tự lập</a:t>
            </a: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H="1">
            <a:off x="8440448" y="793103"/>
            <a:ext cx="20217" cy="574581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8473590" y="1972026"/>
            <a:ext cx="3718410" cy="4524315"/>
          </a:xfrm>
          <a:prstGeom prst="rect">
            <a:avLst/>
          </a:prstGeom>
          <a:solidFill>
            <a:srgbClr val="D3F652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VNI-Times" pitchFamily="2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Nhút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nhát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Lo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00FF"/>
              </a:solidFill>
              <a:latin typeface="VNI-Juni" pitchFamily="2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Ỷ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dẫm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b="1" dirty="0">
                <a:solidFill>
                  <a:srgbClr val="0000FF"/>
                </a:solidFill>
                <a:latin typeface="VNI-Juni" pitchFamily="2" charset="0"/>
              </a:rPr>
              <a:t> 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thường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692067" y="793103"/>
            <a:ext cx="3048000" cy="65087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3300"/>
                </a:solidFill>
              </a:rPr>
              <a:t>Không tự lập</a:t>
            </a:r>
          </a:p>
        </p:txBody>
      </p:sp>
    </p:spTree>
    <p:extLst>
      <p:ext uri="{BB962C8B-B14F-4D97-AF65-F5344CB8AC3E}">
        <p14:creationId xmlns:p14="http://schemas.microsoft.com/office/powerpoint/2010/main" val="16093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>
            <a:extLst>
              <a:ext uri="{FF2B5EF4-FFF2-40B4-BE49-F238E27FC236}">
                <a16:creationId xmlns:a16="http://schemas.microsoft.com/office/drawing/2014/main" id="{08802915-9823-4C5A-AB88-21979EA1E7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87" y="2099545"/>
            <a:ext cx="4920343" cy="4920343"/>
          </a:xfrm>
          <a:prstGeom prst="rect">
            <a:avLst/>
          </a:prstGeom>
        </p:spPr>
      </p:pic>
      <p:pic>
        <p:nvPicPr>
          <p:cNvPr id="3" name="PA_图片 18">
            <a:extLst>
              <a:ext uri="{FF2B5EF4-FFF2-40B4-BE49-F238E27FC236}">
                <a16:creationId xmlns:a16="http://schemas.microsoft.com/office/drawing/2014/main" id="{FD287BA2-EE39-472E-A38A-837C2F284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613">
            <a:off x="1805301" y="-1722191"/>
            <a:ext cx="2546266" cy="5814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6557-35AB-463F-8934-58DC6E5F9829}"/>
              </a:ext>
            </a:extLst>
          </p:cNvPr>
          <p:cNvSpPr txBox="1"/>
          <p:nvPr/>
        </p:nvSpPr>
        <p:spPr>
          <a:xfrm rot="21320319">
            <a:off x="428895" y="573340"/>
            <a:ext cx="4901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C92E4828-A184-465C-9FEC-D87C284C4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041332" y="1979998"/>
            <a:ext cx="2730475" cy="4878002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0E5B401-103C-46B3-8F47-61F7C11E1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44" y="0"/>
            <a:ext cx="5478856" cy="6858000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EE67C848-B35A-448F-AB99-DDFEC6D18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9213" y="727984"/>
            <a:ext cx="4120444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4/ </a:t>
            </a:r>
            <a:r>
              <a:rPr lang="en-US" sz="3200" dirty="0" err="1">
                <a:solidFill>
                  <a:srgbClr val="FF0000"/>
                </a:solidFill>
              </a:rPr>
              <a:t>Cách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rèn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luyện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</a:p>
          <a:p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Chúng</a:t>
            </a:r>
            <a:r>
              <a:rPr lang="en-US" sz="3200" dirty="0">
                <a:solidFill>
                  <a:srgbClr val="0000FF"/>
                </a:solidFill>
              </a:rPr>
              <a:t> ta </a:t>
            </a:r>
            <a:r>
              <a:rPr lang="en-US" sz="3200" dirty="0" err="1">
                <a:solidFill>
                  <a:srgbClr val="0000FF"/>
                </a:solidFill>
              </a:rPr>
              <a:t>cần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chủ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làm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việc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Tự</a:t>
            </a:r>
            <a:r>
              <a:rPr lang="en-US" sz="3200" dirty="0">
                <a:solidFill>
                  <a:srgbClr val="0000FF"/>
                </a:solidFill>
              </a:rPr>
              <a:t> tin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quyết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tâm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thực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hiện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hành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Học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sinh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rèn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luyện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tính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tự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lập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trong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học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tập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công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việc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sinh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hoạt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hằng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ngày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02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7588" y="0"/>
            <a:ext cx="58674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228600" y="0"/>
            <a:ext cx="586740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6500"/>
            <a:ext cx="329882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2617664" y="922233"/>
            <a:ext cx="6507569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III.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Luyện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tập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20189" y="100468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10858478" y="39047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1165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412870" y="-86466"/>
            <a:ext cx="2687293" cy="25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058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03503" y="0"/>
            <a:ext cx="6407150" cy="707886"/>
          </a:xfrm>
          <a:prstGeom prst="rect">
            <a:avLst/>
          </a:prstGeom>
          <a:solidFill>
            <a:srgbClr val="D3F652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TRÒ CHƠI: ĐÓNG VAI</a:t>
            </a:r>
            <a:endParaRPr lang="it-IT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50" y="-226377"/>
            <a:ext cx="3933063" cy="1976754"/>
          </a:xfrm>
          <a:prstGeom prst="rect">
            <a:avLst/>
          </a:prstGeom>
        </p:spPr>
      </p:pic>
      <p:pic>
        <p:nvPicPr>
          <p:cNvPr id="6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991" y="0"/>
            <a:ext cx="1590675" cy="152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237" y="417314"/>
            <a:ext cx="33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AI THÔNG MINH HƠN HỌC SINH LỚP 6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53352" r="11679"/>
          <a:stretch/>
        </p:blipFill>
        <p:spPr bwMode="auto">
          <a:xfrm>
            <a:off x="1555382" y="3509582"/>
            <a:ext cx="9569980" cy="319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410760" y="1313252"/>
            <a:ext cx="4760557" cy="2133600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CC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i="1" kern="0" dirty="0">
              <a:solidFill>
                <a:srgbClr val="A50021"/>
              </a:solidFill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>
            <a:off x="4886601" y="700435"/>
            <a:ext cx="3588483" cy="2487734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FF00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i="1" kern="0" dirty="0">
              <a:solidFill>
                <a:srgbClr val="A50021"/>
              </a:solidFill>
            </a:endParaRPr>
          </a:p>
        </p:txBody>
      </p:sp>
      <p:pic>
        <p:nvPicPr>
          <p:cNvPr id="32" name="Picture 10" descr="lotus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08" y="5341304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lotus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16" y="3432964"/>
            <a:ext cx="1795584" cy="12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 descr="lotus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631" y="5898197"/>
            <a:ext cx="1842477" cy="10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-91573" y="3446852"/>
            <a:ext cx="2843880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5315593" y="3259197"/>
            <a:ext cx="2730500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8475084" y="700435"/>
            <a:ext cx="3640992" cy="2809147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9BBB59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i="1" kern="0" dirty="0">
              <a:solidFill>
                <a:srgbClr val="A5002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93078" y="3432091"/>
            <a:ext cx="2884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defTabSz="9144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ắm vai ở tình huống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1741" y="1536129"/>
            <a:ext cx="40066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lvl="0" defTabSz="914400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ở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An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39003" y="981186"/>
            <a:ext cx="29022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defTabSz="914400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80714" y="963467"/>
            <a:ext cx="31545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lvl="0" defTabSz="914400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ỷ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878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30" grpId="0" animBg="1"/>
      <p:bldP spid="31" grpId="0" animBg="1"/>
      <p:bldP spid="35" grpId="0" animBg="1"/>
      <p:bldP spid="17" grpId="0" animBg="1"/>
      <p:bldP spid="2" grpId="0"/>
      <p:bldP spid="16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10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Thiết kế: Thạch Trương Thảo (0987 039 863)">
  <a:themeElements>
    <a:clrScheme name="1_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hiết kế: Thạch Trương Thảo (0987 039 863)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29592</TotalTime>
  <Words>1309</Words>
  <Application>Microsoft Office PowerPoint</Application>
  <PresentationFormat>Widescreen</PresentationFormat>
  <Paragraphs>99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等线</vt:lpstr>
      <vt:lpstr>Arial</vt:lpstr>
      <vt:lpstr>Calibri</vt:lpstr>
      <vt:lpstr>Lato Light</vt:lpstr>
      <vt:lpstr>Lato Regular</vt:lpstr>
      <vt:lpstr>SVN-Very Berry</vt:lpstr>
      <vt:lpstr>SVN-Whimsy</vt:lpstr>
      <vt:lpstr>Times</vt:lpstr>
      <vt:lpstr>Times New Roman</vt:lpstr>
      <vt:lpstr>Verdana</vt:lpstr>
      <vt:lpstr>VNI-Juni</vt:lpstr>
      <vt:lpstr>VNI-Times</vt:lpstr>
      <vt:lpstr>Wingdings</vt:lpstr>
      <vt:lpstr>10_Office Theme</vt:lpstr>
      <vt:lpstr>11_Office Theme</vt:lpstr>
      <vt:lpstr>Thiết kế: Thạch Trương Thảo (0987 039 863)</vt:lpstr>
      <vt:lpstr>5_Thiết kế: Thạch Trương Thảo (0987 039 863)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MA Nguyen Manh Anh</cp:lastModifiedBy>
  <cp:revision>944</cp:revision>
  <dcterms:created xsi:type="dcterms:W3CDTF">2018-11-20T15:16:47Z</dcterms:created>
  <dcterms:modified xsi:type="dcterms:W3CDTF">2021-11-13T09:57:18Z</dcterms:modified>
</cp:coreProperties>
</file>