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4"/>
  </p:sldMasterIdLst>
  <p:sldIdLst>
    <p:sldId id="264" r:id="rId5"/>
    <p:sldId id="437" r:id="rId6"/>
    <p:sldId id="450" r:id="rId7"/>
    <p:sldId id="438" r:id="rId8"/>
    <p:sldId id="444" r:id="rId9"/>
    <p:sldId id="445" r:id="rId10"/>
    <p:sldId id="446" r:id="rId11"/>
    <p:sldId id="447" r:id="rId12"/>
    <p:sldId id="448" r:id="rId13"/>
    <p:sldId id="45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CS Nguyen Minh Hoang" initials="TNMH" lastIdx="2" clrIdx="0">
    <p:extLst>
      <p:ext uri="{19B8F6BF-5375-455C-9EA6-DF929625EA0E}">
        <p15:presenceInfo xmlns:p15="http://schemas.microsoft.com/office/powerpoint/2012/main" userId="S::thcsnguyenminhhoang.q11@hcm.edu.vn::db7bee2d-ce8f-4fe3-8ba6-5d8d32d47c5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03F2B"/>
    <a:srgbClr val="FF9900"/>
    <a:srgbClr val="0000CC"/>
    <a:srgbClr val="006600"/>
    <a:srgbClr val="0000FF"/>
    <a:srgbClr val="800080"/>
    <a:srgbClr val="FCF7F1"/>
    <a:srgbClr val="66CC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72" autoAdjust="0"/>
    <p:restoredTop sz="94619" autoAdjust="0"/>
  </p:normalViewPr>
  <p:slideViewPr>
    <p:cSldViewPr snapToGrid="0">
      <p:cViewPr varScale="1">
        <p:scale>
          <a:sx n="111" d="100"/>
          <a:sy n="111" d="100"/>
        </p:scale>
        <p:origin x="11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C0817-A112-4847-8014-A94B7D2A4EA3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7206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F6FA2B21-3FCD-4721-B95C-427943F61125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502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25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C646AA-F36E-4540-911D-FFFC0A0EF24A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0339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06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4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2A6-918A-48BD-8CB9-CA713993B0EA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471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CE86-875F-4587-BCF6-FA054AFC0D53}" type="datetime1">
              <a:rPr lang="en-US" smtClean="0"/>
              <a:pPr/>
              <a:t>12/19/2021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55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F6FA2B21-3FCD-4721-B95C-427943F61125}" type="datetime1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8715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6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028" y="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E409147-9C8A-4E37-878B-8EA26E282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7E72E45-3CAB-4EB7-B94B-113088EE2401}"/>
              </a:ext>
            </a:extLst>
          </p:cNvPr>
          <p:cNvSpPr txBox="1">
            <a:spLocks/>
          </p:cNvSpPr>
          <p:nvPr/>
        </p:nvSpPr>
        <p:spPr>
          <a:xfrm>
            <a:off x="3048" y="520117"/>
            <a:ext cx="12188952" cy="15377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kern="1200" cap="all" spc="15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NGUYỄN MINH HOÀNG – QUẬN 11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289CE5-AC9A-4613-A108-14F91DF1B739}"/>
              </a:ext>
            </a:extLst>
          </p:cNvPr>
          <p:cNvSpPr txBox="1">
            <a:spLocks/>
          </p:cNvSpPr>
          <p:nvPr/>
        </p:nvSpPr>
        <p:spPr>
          <a:xfrm>
            <a:off x="0" y="2057914"/>
            <a:ext cx="12192000" cy="18287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kern="1200" cap="all" spc="15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10000"/>
              </a:lnSpc>
            </a:pP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CÔNG NGHỆ 6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F7EB2B3-9228-4E67-B040-EFF5C7181023}"/>
              </a:ext>
            </a:extLst>
          </p:cNvPr>
          <p:cNvSpPr txBox="1">
            <a:spLocks/>
          </p:cNvSpPr>
          <p:nvPr/>
        </p:nvSpPr>
        <p:spPr>
          <a:xfrm>
            <a:off x="-6076" y="4236155"/>
            <a:ext cx="12188952" cy="15377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kern="1200" cap="all" spc="15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6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16</a:t>
            </a:r>
            <a:endParaRPr lang="en-US" sz="6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606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FA06D2-8FF8-4CC4-85BD-BCB6A30D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A060C-1090-4A7B-A0C2-50C76059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2122"/>
            <a:ext cx="12192000" cy="16453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813C96-08D6-40E7-853C-890F591CD344}"/>
              </a:ext>
            </a:extLst>
          </p:cNvPr>
          <p:cNvSpPr txBox="1">
            <a:spLocks/>
          </p:cNvSpPr>
          <p:nvPr/>
        </p:nvSpPr>
        <p:spPr>
          <a:xfrm>
            <a:off x="0" y="202102"/>
            <a:ext cx="12192000" cy="157947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       </a:t>
            </a:r>
            <a:endParaRPr kumimoji="0" lang="en-US" sz="1800" b="0" i="0" u="none" strike="noStrike" kern="1200" cap="all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2E9461-FE26-4E05-A681-7A87EB060901}"/>
              </a:ext>
            </a:extLst>
          </p:cNvPr>
          <p:cNvSpPr txBox="1"/>
          <p:nvPr/>
        </p:nvSpPr>
        <p:spPr>
          <a:xfrm>
            <a:off x="1244844" y="124070"/>
            <a:ext cx="9702309" cy="823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943600" algn="l"/>
              </a:tabLst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8.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chi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bữa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A8AB32-B0F2-4ABB-BBA8-6720869430FC}"/>
              </a:ext>
            </a:extLst>
          </p:cNvPr>
          <p:cNvSpPr/>
          <p:nvPr/>
        </p:nvSpPr>
        <p:spPr>
          <a:xfrm>
            <a:off x="-76202" y="1121794"/>
            <a:ext cx="12518571" cy="7136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B3330F5-702A-4233-AF07-799C5939025E}"/>
              </a:ext>
            </a:extLst>
          </p:cNvPr>
          <p:cNvCxnSpPr/>
          <p:nvPr/>
        </p:nvCxnSpPr>
        <p:spPr>
          <a:xfrm>
            <a:off x="-76202" y="1097730"/>
            <a:ext cx="12594771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04AFD78-51AE-4E32-A68D-F9480CFE22E4}"/>
              </a:ext>
            </a:extLst>
          </p:cNvPr>
          <p:cNvSpPr txBox="1"/>
          <p:nvPr/>
        </p:nvSpPr>
        <p:spPr>
          <a:xfrm>
            <a:off x="1157034" y="1247639"/>
            <a:ext cx="9877927" cy="5390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lợn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400 gram					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4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Rau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300 gram				-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400 gram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chi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lợn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15.000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/100g x 400g = 60.000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4.000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/100g x 300g = 12.000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3.000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4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12.000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2.000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/100g x 400g </a:t>
            </a:r>
            <a:r>
              <a:rPr lang="en-US" sz="24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8.000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  <a:tabLst>
                <a:tab pos="171450" algn="l"/>
                <a:tab pos="5715000" algn="l"/>
              </a:tabLs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chi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bữa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60.000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+ 12.000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+ 12.000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+ 8.000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92.000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46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FA06D2-8FF8-4CC4-85BD-BCB6A30D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A060C-1090-4A7B-A0C2-50C76059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2122"/>
            <a:ext cx="12192000" cy="16453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813C96-08D6-40E7-853C-890F591CD344}"/>
              </a:ext>
            </a:extLst>
          </p:cNvPr>
          <p:cNvSpPr txBox="1">
            <a:spLocks/>
          </p:cNvSpPr>
          <p:nvPr/>
        </p:nvSpPr>
        <p:spPr>
          <a:xfrm>
            <a:off x="0" y="202102"/>
            <a:ext cx="12192000" cy="157947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      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kumimoji="0" lang="en-US" sz="3600" b="1" i="1" u="none" strike="noStrike" kern="1200" cap="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Bảo</a:t>
            </a:r>
            <a:r>
              <a:rPr kumimoji="0" 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quản</a:t>
            </a:r>
            <a:r>
              <a:rPr kumimoji="0" 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và</a:t>
            </a:r>
            <a:r>
              <a:rPr kumimoji="0" 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chế</a:t>
            </a:r>
            <a:r>
              <a:rPr kumimoji="0" 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biến</a:t>
            </a:r>
            <a:r>
              <a:rPr kumimoji="0" 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thực</a:t>
            </a:r>
            <a:r>
              <a:rPr kumimoji="0" 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all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phẩm</a:t>
            </a:r>
            <a:endParaRPr kumimoji="0" lang="en-US" sz="4000" b="1" i="0" u="none" strike="noStrike" kern="1200" cap="all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79074B8A-0991-4D8F-B430-94DE7CE5A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751" y="1873122"/>
            <a:ext cx="6796498" cy="4976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862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FA06D2-8FF8-4CC4-85BD-BCB6A30D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A060C-1090-4A7B-A0C2-50C76059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2122"/>
            <a:ext cx="12192000" cy="16453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813C96-08D6-40E7-853C-890F591CD344}"/>
              </a:ext>
            </a:extLst>
          </p:cNvPr>
          <p:cNvSpPr txBox="1">
            <a:spLocks/>
          </p:cNvSpPr>
          <p:nvPr/>
        </p:nvSpPr>
        <p:spPr>
          <a:xfrm>
            <a:off x="0" y="202102"/>
            <a:ext cx="12192000" cy="157947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       </a:t>
            </a:r>
            <a:endParaRPr kumimoji="0" lang="en-US" sz="1800" b="0" i="0" u="none" strike="noStrike" kern="1200" cap="all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CAB275-18AA-4ADA-B1DF-34CDEF9D7DAB}"/>
              </a:ext>
            </a:extLst>
          </p:cNvPr>
          <p:cNvSpPr txBox="1"/>
          <p:nvPr/>
        </p:nvSpPr>
        <p:spPr>
          <a:xfrm>
            <a:off x="596502" y="267385"/>
            <a:ext cx="1099899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171450" algn="l"/>
                <a:tab pos="5715000" algn="l"/>
              </a:tabLst>
            </a:pP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trò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khỏe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778AE6-CB1F-4D04-AC1E-C43762B4AC2F}"/>
              </a:ext>
            </a:extLst>
          </p:cNvPr>
          <p:cNvSpPr/>
          <p:nvPr/>
        </p:nvSpPr>
        <p:spPr>
          <a:xfrm>
            <a:off x="-76202" y="1458686"/>
            <a:ext cx="12518571" cy="3887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50D5A1F-5C6A-4D8F-8171-BB616336C038}"/>
              </a:ext>
            </a:extLst>
          </p:cNvPr>
          <p:cNvCxnSpPr/>
          <p:nvPr/>
        </p:nvCxnSpPr>
        <p:spPr>
          <a:xfrm>
            <a:off x="-76202" y="1458686"/>
            <a:ext cx="12594771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4467F99-5E54-4ABF-83F8-F1A6429E7094}"/>
              </a:ext>
            </a:extLst>
          </p:cNvPr>
          <p:cNvSpPr txBox="1"/>
          <p:nvPr/>
        </p:nvSpPr>
        <p:spPr>
          <a:xfrm>
            <a:off x="794654" y="1521038"/>
            <a:ext cx="10776857" cy="5301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trò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nhóm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phẩm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sức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khỏe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 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giàu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(protein):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bào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bào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giàu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glucid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nguồn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giàu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béo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(lipid):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góp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vệ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vitamin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giàu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khoáng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vitamin: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chống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tật</a:t>
            </a:r>
            <a:r>
              <a:rPr lang="en-US" sz="2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589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FA06D2-8FF8-4CC4-85BD-BCB6A30D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A060C-1090-4A7B-A0C2-50C76059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2122"/>
            <a:ext cx="12192000" cy="16453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813C96-08D6-40E7-853C-890F591CD344}"/>
              </a:ext>
            </a:extLst>
          </p:cNvPr>
          <p:cNvSpPr txBox="1">
            <a:spLocks/>
          </p:cNvSpPr>
          <p:nvPr/>
        </p:nvSpPr>
        <p:spPr>
          <a:xfrm>
            <a:off x="0" y="202101"/>
            <a:ext cx="12192000" cy="3052727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  <a:defRPr/>
            </a:pP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      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DABADF-202B-4186-9AE3-AACAF0675CDC}"/>
              </a:ext>
            </a:extLst>
          </p:cNvPr>
          <p:cNvSpPr txBox="1"/>
          <p:nvPr/>
        </p:nvSpPr>
        <p:spPr>
          <a:xfrm>
            <a:off x="609600" y="89246"/>
            <a:ext cx="11582400" cy="3050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171450" algn="l"/>
                <a:tab pos="5715000" algn="l"/>
              </a:tabLst>
            </a:pP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Cho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thuộc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Đỗ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xanh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đậu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xanh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cua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mực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thịt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trứng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cút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Xoài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rau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muống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đỏ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đủ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Bún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khoai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lang,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ngô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bắp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gạo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DF81CA-F871-4612-87AB-EC47FE6AE944}"/>
              </a:ext>
            </a:extLst>
          </p:cNvPr>
          <p:cNvSpPr txBox="1"/>
          <p:nvPr/>
        </p:nvSpPr>
        <p:spPr>
          <a:xfrm>
            <a:off x="299357" y="3284807"/>
            <a:ext cx="11593285" cy="3072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tabLst>
                <a:tab pos="171450" algn="l"/>
                <a:tab pos="5715000" algn="l"/>
              </a:tabLst>
            </a:pP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đạm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đỗ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xanh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đậu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xanh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cua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mực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thịt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vịt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trứng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cút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200000"/>
              </a:lnSpc>
              <a:tabLst>
                <a:tab pos="171450" algn="l"/>
                <a:tab pos="5715000" algn="l"/>
              </a:tabLst>
            </a:pP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khoáng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vitamin: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xoài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rau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muống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nho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bí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đỏ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đu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đủ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đường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bột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bún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khoai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lang,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ngô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bắp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bột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gạo</a:t>
            </a:r>
            <a:r>
              <a:rPr lang="en-US" sz="34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9FEC75E-B6C5-4882-9F06-6E3B13252157}"/>
              </a:ext>
            </a:extLst>
          </p:cNvPr>
          <p:cNvCxnSpPr/>
          <p:nvPr/>
        </p:nvCxnSpPr>
        <p:spPr>
          <a:xfrm>
            <a:off x="-130632" y="3265717"/>
            <a:ext cx="12594771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46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FA06D2-8FF8-4CC4-85BD-BCB6A30D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A060C-1090-4A7B-A0C2-50C76059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2122"/>
            <a:ext cx="12192000" cy="16453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813C96-08D6-40E7-853C-890F591CD344}"/>
              </a:ext>
            </a:extLst>
          </p:cNvPr>
          <p:cNvSpPr txBox="1">
            <a:spLocks/>
          </p:cNvSpPr>
          <p:nvPr/>
        </p:nvSpPr>
        <p:spPr>
          <a:xfrm>
            <a:off x="0" y="202102"/>
            <a:ext cx="12192000" cy="157947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       </a:t>
            </a:r>
            <a:endParaRPr kumimoji="0" lang="en-US" sz="1800" b="0" i="0" u="none" strike="noStrike" kern="1200" cap="all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136748-7581-4DCF-B372-4C5BD0B09BFC}"/>
              </a:ext>
            </a:extLst>
          </p:cNvPr>
          <p:cNvSpPr txBox="1"/>
          <p:nvPr/>
        </p:nvSpPr>
        <p:spPr>
          <a:xfrm>
            <a:off x="-1" y="208068"/>
            <a:ext cx="12192000" cy="823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171450" algn="l"/>
                <a:tab pos="5715000" algn="l"/>
              </a:tabLst>
            </a:pP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uống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khoa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phải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7AFD7F-8394-4F1F-BA83-B1A4190E8438}"/>
              </a:ext>
            </a:extLst>
          </p:cNvPr>
          <p:cNvSpPr/>
          <p:nvPr/>
        </p:nvSpPr>
        <p:spPr>
          <a:xfrm>
            <a:off x="-76202" y="1239888"/>
            <a:ext cx="12518571" cy="6075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980828D-ED0C-49F7-8B0D-7298806DA06C}"/>
              </a:ext>
            </a:extLst>
          </p:cNvPr>
          <p:cNvCxnSpPr/>
          <p:nvPr/>
        </p:nvCxnSpPr>
        <p:spPr>
          <a:xfrm>
            <a:off x="-76202" y="1218050"/>
            <a:ext cx="12594771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767CC26-DF3F-4A84-B479-4F082754CB46}"/>
              </a:ext>
            </a:extLst>
          </p:cNvPr>
          <p:cNvSpPr txBox="1"/>
          <p:nvPr/>
        </p:nvSpPr>
        <p:spPr>
          <a:xfrm>
            <a:off x="556743" y="1239888"/>
            <a:ext cx="11328880" cy="5563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uống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khoa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Bữa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dinh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dưỡng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+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phối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dinh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dưỡng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nhu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+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món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gồm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món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canh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món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xào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luộc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món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rán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rang....).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Times New Roman" panose="02020603050405020304" pitchFamily="18" charset="0"/>
              <a:buChar char="-"/>
            </a:pP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62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FA06D2-8FF8-4CC4-85BD-BCB6A30D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A060C-1090-4A7B-A0C2-50C76059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2122"/>
            <a:ext cx="12192000" cy="16453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813C96-08D6-40E7-853C-890F591CD344}"/>
              </a:ext>
            </a:extLst>
          </p:cNvPr>
          <p:cNvSpPr txBox="1">
            <a:spLocks/>
          </p:cNvSpPr>
          <p:nvPr/>
        </p:nvSpPr>
        <p:spPr>
          <a:xfrm>
            <a:off x="0" y="202102"/>
            <a:ext cx="12192000" cy="157947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       </a:t>
            </a:r>
            <a:endParaRPr kumimoji="0" lang="en-US" sz="1800" b="0" i="0" u="none" strike="noStrike" kern="1200" cap="all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3BF0A8-CD6C-4475-BBE1-B4B3F869A2A0}"/>
              </a:ext>
            </a:extLst>
          </p:cNvPr>
          <p:cNvSpPr txBox="1"/>
          <p:nvPr/>
        </p:nvSpPr>
        <p:spPr>
          <a:xfrm>
            <a:off x="506834" y="178401"/>
            <a:ext cx="11178332" cy="1481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171450" algn="l"/>
                <a:tab pos="5715000" algn="l"/>
              </a:tabLst>
            </a:pP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dinh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dưỡng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bữa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ăn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khắc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phục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nếu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chưa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C54584-BFFC-4939-95D3-0280B11174AF}"/>
              </a:ext>
            </a:extLst>
          </p:cNvPr>
          <p:cNvSpPr txBox="1"/>
          <p:nvPr/>
        </p:nvSpPr>
        <p:spPr>
          <a:xfrm>
            <a:off x="471237" y="1841205"/>
            <a:ext cx="11249526" cy="4366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lnSpc>
                <a:spcPct val="200000"/>
              </a:lnSpc>
              <a:buFontTx/>
              <a:buChar char="-"/>
            </a:pP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Mức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dinh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dưỡng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bữa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hằng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gia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đình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đầy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đủ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bữa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trưa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chiều-tối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571500" indent="-571500">
              <a:lnSpc>
                <a:spcPct val="200000"/>
              </a:lnSpc>
              <a:buFontTx/>
              <a:buChar char="-"/>
            </a:pP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phải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rau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xanh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ít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vặt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uống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nước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hơn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đảm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bảo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dinh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dưỡng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275158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FA06D2-8FF8-4CC4-85BD-BCB6A30D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A060C-1090-4A7B-A0C2-50C76059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2122"/>
            <a:ext cx="12192000" cy="16453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813C96-08D6-40E7-853C-890F591CD344}"/>
              </a:ext>
            </a:extLst>
          </p:cNvPr>
          <p:cNvSpPr txBox="1">
            <a:spLocks/>
          </p:cNvSpPr>
          <p:nvPr/>
        </p:nvSpPr>
        <p:spPr>
          <a:xfrm>
            <a:off x="0" y="202102"/>
            <a:ext cx="12192000" cy="157947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       </a:t>
            </a:r>
            <a:endParaRPr kumimoji="0" lang="en-US" sz="1800" b="0" i="0" u="none" strike="noStrike" kern="1200" cap="all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3B2922-29DF-4B78-A122-65442E6AD90B}"/>
              </a:ext>
            </a:extLst>
          </p:cNvPr>
          <p:cNvSpPr txBox="1"/>
          <p:nvPr/>
        </p:nvSpPr>
        <p:spPr>
          <a:xfrm>
            <a:off x="0" y="107733"/>
            <a:ext cx="12192000" cy="1567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171450" algn="l"/>
                <a:tab pos="5715000" algn="l"/>
              </a:tabLst>
            </a:pPr>
            <a:r>
              <a:rPr lang="en-US" sz="3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5.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Nếu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không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bảo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quản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đúng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</a:p>
          <a:p>
            <a:pPr algn="ctr">
              <a:lnSpc>
                <a:spcPct val="150000"/>
              </a:lnSpc>
              <a:tabLst>
                <a:tab pos="171450" algn="l"/>
                <a:tab pos="5715000" algn="l"/>
              </a:tabLst>
            </a:pP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phẩm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sẽ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bị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hư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hỏng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A3A4CC-736B-4D09-8BA2-FFA229E098F6}"/>
              </a:ext>
            </a:extLst>
          </p:cNvPr>
          <p:cNvSpPr txBox="1"/>
          <p:nvPr/>
        </p:nvSpPr>
        <p:spPr>
          <a:xfrm>
            <a:off x="501879" y="2087811"/>
            <a:ext cx="11188241" cy="3401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1980" marR="30480" indent="-571500" algn="just">
              <a:lnSpc>
                <a:spcPct val="200000"/>
              </a:lnSpc>
              <a:spcAft>
                <a:spcPts val="1200"/>
              </a:spcAft>
              <a:buFontTx/>
              <a:buChar char="-"/>
            </a:pP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0480" marR="30480" algn="just">
              <a:lnSpc>
                <a:spcPct val="200000"/>
              </a:lnSpc>
              <a:spcAft>
                <a:spcPts val="1200"/>
              </a:spcAft>
            </a:pP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ngộ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hưởng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6636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FA06D2-8FF8-4CC4-85BD-BCB6A30D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A060C-1090-4A7B-A0C2-50C76059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2122"/>
            <a:ext cx="12192000" cy="16453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813C96-08D6-40E7-853C-890F591CD344}"/>
              </a:ext>
            </a:extLst>
          </p:cNvPr>
          <p:cNvSpPr txBox="1">
            <a:spLocks/>
          </p:cNvSpPr>
          <p:nvPr/>
        </p:nvSpPr>
        <p:spPr>
          <a:xfrm>
            <a:off x="0" y="202102"/>
            <a:ext cx="12192000" cy="157947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       </a:t>
            </a:r>
            <a:endParaRPr kumimoji="0" lang="en-US" sz="1800" b="0" i="0" u="none" strike="noStrike" kern="1200" cap="all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363E21-CB2D-4DE3-96B6-E80FC6CD7321}"/>
              </a:ext>
            </a:extLst>
          </p:cNvPr>
          <p:cNvSpPr txBox="1"/>
          <p:nvPr/>
        </p:nvSpPr>
        <p:spPr>
          <a:xfrm>
            <a:off x="388143" y="86931"/>
            <a:ext cx="11415713" cy="1654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171450" algn="l"/>
                <a:tab pos="5715000" algn="l"/>
              </a:tabLst>
            </a:pP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6.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pháp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68F7F3-8E3F-4B2E-9F98-486B871AC7A6}"/>
              </a:ext>
            </a:extLst>
          </p:cNvPr>
          <p:cNvSpPr txBox="1"/>
          <p:nvPr/>
        </p:nvSpPr>
        <p:spPr>
          <a:xfrm>
            <a:off x="767576" y="1826870"/>
            <a:ext cx="10656846" cy="435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200000"/>
              </a:lnSpc>
              <a:spcAft>
                <a:spcPts val="1200"/>
              </a:spcAft>
            </a:pP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hút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ngâm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giấm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ngâm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6105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FA06D2-8FF8-4CC4-85BD-BCB6A30D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A060C-1090-4A7B-A0C2-50C76059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2122"/>
            <a:ext cx="12192000" cy="16453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813C96-08D6-40E7-853C-890F591CD344}"/>
              </a:ext>
            </a:extLst>
          </p:cNvPr>
          <p:cNvSpPr txBox="1">
            <a:spLocks/>
          </p:cNvSpPr>
          <p:nvPr/>
        </p:nvSpPr>
        <p:spPr>
          <a:xfrm>
            <a:off x="0" y="202102"/>
            <a:ext cx="12192000" cy="157947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       </a:t>
            </a:r>
            <a:endParaRPr kumimoji="0" lang="en-US" sz="1800" b="0" i="0" u="none" strike="noStrike" kern="1200" cap="all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6CE654-4F7F-40B1-8D0B-458E334E1631}"/>
              </a:ext>
            </a:extLst>
          </p:cNvPr>
          <p:cNvSpPr txBox="1"/>
          <p:nvPr/>
        </p:nvSpPr>
        <p:spPr>
          <a:xfrm>
            <a:off x="889992" y="94732"/>
            <a:ext cx="10412016" cy="1654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547A47-7A20-4B40-800A-2E791F9707DF}"/>
              </a:ext>
            </a:extLst>
          </p:cNvPr>
          <p:cNvSpPr txBox="1"/>
          <p:nvPr/>
        </p:nvSpPr>
        <p:spPr>
          <a:xfrm>
            <a:off x="603114" y="2002808"/>
            <a:ext cx="10985771" cy="3247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200000"/>
              </a:lnSpc>
              <a:spcAft>
                <a:spcPts val="1200"/>
              </a:spcAft>
            </a:pP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 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trộn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hỗn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ngâm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59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54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7651BA-F45C-4845-9AB3-E0A65B39F5E1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71af3243-3dd4-4a8d-8c0d-dd76da1f02a5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3088</TotalTime>
  <Words>867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Corbel</vt:lpstr>
      <vt:lpstr>Times New Roman</vt:lpstr>
      <vt:lpstr>Wingdings</vt:lpstr>
      <vt:lpstr>Banded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THCS Nguyen Minh Hoang</dc:creator>
  <cp:lastModifiedBy>MA Nguyen Manh Anh</cp:lastModifiedBy>
  <cp:revision>172</cp:revision>
  <dcterms:created xsi:type="dcterms:W3CDTF">2020-11-03T17:42:37Z</dcterms:created>
  <dcterms:modified xsi:type="dcterms:W3CDTF">2021-12-19T03:12:54Z</dcterms:modified>
</cp:coreProperties>
</file>