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5.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4734" r:id="rId4"/>
    <p:sldMasterId id="2147485282" r:id="rId5"/>
    <p:sldMasterId id="2147485825" r:id="rId6"/>
  </p:sldMasterIdLst>
  <p:notesMasterIdLst>
    <p:notesMasterId r:id="rId27"/>
  </p:notesMasterIdLst>
  <p:sldIdLst>
    <p:sldId id="329" r:id="rId7"/>
    <p:sldId id="320" r:id="rId8"/>
    <p:sldId id="257" r:id="rId9"/>
    <p:sldId id="258" r:id="rId10"/>
    <p:sldId id="321" r:id="rId11"/>
    <p:sldId id="322" r:id="rId12"/>
    <p:sldId id="302" r:id="rId13"/>
    <p:sldId id="316" r:id="rId14"/>
    <p:sldId id="260" r:id="rId15"/>
    <p:sldId id="261" r:id="rId16"/>
    <p:sldId id="262" r:id="rId17"/>
    <p:sldId id="323" r:id="rId18"/>
    <p:sldId id="324" r:id="rId19"/>
    <p:sldId id="325" r:id="rId20"/>
    <p:sldId id="326" r:id="rId21"/>
    <p:sldId id="327" r:id="rId22"/>
    <p:sldId id="328" r:id="rId23"/>
    <p:sldId id="263" r:id="rId24"/>
    <p:sldId id="319"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2" d="100"/>
          <a:sy n="112" d="100"/>
        </p:scale>
        <p:origin x="5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42BC4A-1EBF-45EA-AF8C-2ABDDC30BA19}" type="slidenum">
              <a:rPr kumimoji="0" lang="en-US" altLang="vi-VN"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vi-VN"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928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9/10/2021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2021/9/10</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37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5121417"/>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725216"/>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7835937"/>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9/10/2021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6087297"/>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32865529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9/10/2021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7445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012839"/>
      </p:ext>
    </p:extLst>
  </p:cSld>
  <p:clrMapOvr>
    <a:masterClrMapping/>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807913"/>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3902863"/>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72285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2021/9/10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2021/9/10</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2021/9/10</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2021/9/10</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6965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7420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2251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874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98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323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9945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61311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52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1040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107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9/10/2021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38474578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558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91187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759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2021/9/10</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980351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8010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076745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859420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159182686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336472202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285796476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7086501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214260006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977817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814803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150629378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79572632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81290734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32570456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72173831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422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932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713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3582502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2021/9/10</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25925365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82137"/>
      </p:ext>
    </p:extLst>
  </p:cSld>
  <p:clrMapOvr>
    <a:masterClrMapping/>
  </p:clrMapOvr>
  <p:transition spd="slow" advClick="0" advTm="0">
    <p:random/>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174868431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82852594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31693352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00744954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9407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82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6521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2638392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2021/9/10</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426829642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185711653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45565194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2554029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47768744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172651023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20723894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11210597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17722118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57631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142091023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145073863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367419378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295967797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5975298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293316498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1553081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37931537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76725214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2690308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104871359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308000178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61766940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316598710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183338182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219881231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364099181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14237508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277993150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61783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2021/9/10</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33649564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390016765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90045751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9406080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8849769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75233624"/>
      </p:ext>
    </p:extLst>
  </p:cSld>
  <p:clrMapOvr>
    <a:masterClrMapping/>
  </p:clrMapOvr>
  <p:transition spd="slow" advTm="3000">
    <p:random/>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67258214"/>
      </p:ext>
    </p:extLst>
  </p:cSld>
  <p:clrMapOvr>
    <a:masterClrMapping/>
  </p:clrMapOvr>
  <p:transition spd="slow" advTm="3000">
    <p:random/>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7391950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01185"/>
      </p:ext>
    </p:extLst>
  </p:cSld>
  <p:clrMapOvr>
    <a:masterClrMapping/>
  </p:clrMapOvr>
  <p:transition spd="slow" advClick="0" advTm="4000">
    <p:comb/>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10797"/>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2021/9/10</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565259076"/>
      </p:ext>
    </p:extLst>
  </p:cSld>
  <p:clrMapOvr>
    <a:masterClrMapping/>
  </p:clrMapOvr>
  <p:transition spd="slow"/>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7032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85588959"/>
      </p:ext>
    </p:extLst>
  </p:cSld>
  <p:clrMapOvr>
    <a:masterClrMapping/>
  </p:clrMapOvr>
  <p:transition spd="slow" advTm="3000">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09672391"/>
      </p:ext>
    </p:extLst>
  </p:cSld>
  <p:clrMapOvr>
    <a:masterClrMapping/>
  </p:clrMapOvr>
  <p:transition spd="slow" advTm="3000">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8940768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9567445"/>
      </p:ext>
    </p:extLst>
  </p:cSld>
  <p:clrMapOvr>
    <a:masterClrMapping/>
  </p:clrMapOvr>
  <p:transition spd="slow" advTm="3000">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45223197"/>
      </p:ext>
    </p:extLst>
  </p:cSld>
  <p:clrMapOvr>
    <a:masterClrMapping/>
  </p:clrMapOvr>
  <p:transition spd="slow" advTm="3000">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3969773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105404"/>
      </p:ext>
    </p:extLst>
  </p:cSld>
  <p:clrMapOvr>
    <a:masterClrMapping/>
  </p:clrMapOvr>
  <p:transition spd="slow" advTm="3000">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27855616"/>
      </p:ext>
    </p:extLst>
  </p:cSld>
  <p:clrMapOvr>
    <a:masterClrMapping/>
  </p:clrMapOvr>
  <p:transition spd="slow"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2021/9/10</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45666036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060726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6079022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161520513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307929130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245482238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417785226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410338030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6372638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2089021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34699073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205653490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127972221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34113887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6272746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31933703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152280682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91557008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78785907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345789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35191199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125167657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142395730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295167986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171503114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360963477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240389025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145147818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701450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2166534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9048147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382546391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90958930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94062316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425722535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286374829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74961622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354881917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93449725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2754372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5162804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45521004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73419662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84536751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4260300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53227196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43676845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245883447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78939619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032998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420245867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123870479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20819803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115798109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49890502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256763538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553406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0035837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1018187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664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329440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2091037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56966159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60769977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37944131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428972117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339655022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273273270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175931989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649401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22337207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369842936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204484242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390984386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400576421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414264647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209096731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25197"/>
      </p:ext>
    </p:extLst>
  </p:cSld>
  <p:clrMapOvr>
    <a:masterClrMapping/>
  </p:clrMapOvr>
  <p:transition spd="slow" advTm="3000"/>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407489830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119776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2021/9/10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2021/9/10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2602317911"/>
      </p:ext>
    </p:extLst>
  </p:cSld>
  <p:clrMapOvr>
    <a:masterClrMapping/>
  </p:clrMapOvr>
  <p:transition spd="slow" advTm="3000">
    <p:random/>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0718525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9/10/2021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2021/9/10</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2021/9/10</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2021/9/10</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2021/9/10</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2021/9/10</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2021/9/10</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2021/9/10</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2021/9/10</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2021/9/10</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2021/9/10</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2021/9/10</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9/10/2021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9/10/2021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9/10/2021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audio" Target="../media/media1.mp3"/><Relationship Id="rId89" Type="http://schemas.openxmlformats.org/officeDocument/2006/relationships/image" Target="../media/image5.emf"/><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image" Target="../media/image6.emf"/><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image" Target="../media/image1.emf"/><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microsoft.com/office/2007/relationships/media" Target="../media/media1.mp3"/><Relationship Id="rId88" Type="http://schemas.openxmlformats.org/officeDocument/2006/relationships/image" Target="../media/image4.emf"/><Relationship Id="rId91" Type="http://schemas.openxmlformats.org/officeDocument/2006/relationships/image" Target="../media/image7.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image" Target="../media/image3.png"/><Relationship Id="rId61" Type="http://schemas.openxmlformats.org/officeDocument/2006/relationships/slideLayout" Target="../slideLayouts/slideLayout72.xml"/><Relationship Id="rId82" Type="http://schemas.openxmlformats.org/officeDocument/2006/relationships/theme" Target="../theme/theme2.xml"/><Relationship Id="rId1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09.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63" Type="http://schemas.openxmlformats.org/officeDocument/2006/relationships/slideLayout" Target="../slideLayouts/slideLayout155.xml"/><Relationship Id="rId84" Type="http://schemas.openxmlformats.org/officeDocument/2006/relationships/slideLayout" Target="../slideLayouts/slideLayout176.xml"/><Relationship Id="rId138" Type="http://schemas.openxmlformats.org/officeDocument/2006/relationships/slideLayout" Target="../slideLayouts/slideLayout230.xml"/><Relationship Id="rId159" Type="http://schemas.openxmlformats.org/officeDocument/2006/relationships/slideLayout" Target="../slideLayouts/slideLayout251.xml"/><Relationship Id="rId170" Type="http://schemas.openxmlformats.org/officeDocument/2006/relationships/slideLayout" Target="../slideLayouts/slideLayout262.xml"/><Relationship Id="rId107" Type="http://schemas.openxmlformats.org/officeDocument/2006/relationships/slideLayout" Target="../slideLayouts/slideLayout199.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53" Type="http://schemas.openxmlformats.org/officeDocument/2006/relationships/slideLayout" Target="../slideLayouts/slideLayout145.xml"/><Relationship Id="rId74" Type="http://schemas.openxmlformats.org/officeDocument/2006/relationships/slideLayout" Target="../slideLayouts/slideLayout166.xml"/><Relationship Id="rId128" Type="http://schemas.openxmlformats.org/officeDocument/2006/relationships/slideLayout" Target="../slideLayouts/slideLayout220.xml"/><Relationship Id="rId149" Type="http://schemas.openxmlformats.org/officeDocument/2006/relationships/slideLayout" Target="../slideLayouts/slideLayout241.xml"/><Relationship Id="rId5" Type="http://schemas.openxmlformats.org/officeDocument/2006/relationships/slideLayout" Target="../slideLayouts/slideLayout97.xml"/><Relationship Id="rId95" Type="http://schemas.openxmlformats.org/officeDocument/2006/relationships/slideLayout" Target="../slideLayouts/slideLayout187.xml"/><Relationship Id="rId160" Type="http://schemas.openxmlformats.org/officeDocument/2006/relationships/slideLayout" Target="../slideLayouts/slideLayout252.xml"/><Relationship Id="rId181" Type="http://schemas.openxmlformats.org/officeDocument/2006/relationships/image" Target="../media/image4.emf"/><Relationship Id="rId22" Type="http://schemas.openxmlformats.org/officeDocument/2006/relationships/slideLayout" Target="../slideLayouts/slideLayout114.xml"/><Relationship Id="rId43" Type="http://schemas.openxmlformats.org/officeDocument/2006/relationships/slideLayout" Target="../slideLayouts/slideLayout135.xml"/><Relationship Id="rId64" Type="http://schemas.openxmlformats.org/officeDocument/2006/relationships/slideLayout" Target="../slideLayouts/slideLayout156.xml"/><Relationship Id="rId118" Type="http://schemas.openxmlformats.org/officeDocument/2006/relationships/slideLayout" Target="../slideLayouts/slideLayout210.xml"/><Relationship Id="rId139" Type="http://schemas.openxmlformats.org/officeDocument/2006/relationships/slideLayout" Target="../slideLayouts/slideLayout231.xml"/><Relationship Id="rId85" Type="http://schemas.openxmlformats.org/officeDocument/2006/relationships/slideLayout" Target="../slideLayouts/slideLayout177.xml"/><Relationship Id="rId150" Type="http://schemas.openxmlformats.org/officeDocument/2006/relationships/slideLayout" Target="../slideLayouts/slideLayout242.xml"/><Relationship Id="rId171" Type="http://schemas.openxmlformats.org/officeDocument/2006/relationships/slideLayout" Target="../slideLayouts/slideLayout263.xml"/><Relationship Id="rId12" Type="http://schemas.openxmlformats.org/officeDocument/2006/relationships/slideLayout" Target="../slideLayouts/slideLayout104.xml"/><Relationship Id="rId33" Type="http://schemas.openxmlformats.org/officeDocument/2006/relationships/slideLayout" Target="../slideLayouts/slideLayout125.xml"/><Relationship Id="rId108" Type="http://schemas.openxmlformats.org/officeDocument/2006/relationships/slideLayout" Target="../slideLayouts/slideLayout200.xml"/><Relationship Id="rId129" Type="http://schemas.openxmlformats.org/officeDocument/2006/relationships/slideLayout" Target="../slideLayouts/slideLayout221.xml"/><Relationship Id="rId54" Type="http://schemas.openxmlformats.org/officeDocument/2006/relationships/slideLayout" Target="../slideLayouts/slideLayout146.xml"/><Relationship Id="rId75" Type="http://schemas.openxmlformats.org/officeDocument/2006/relationships/slideLayout" Target="../slideLayouts/slideLayout167.xml"/><Relationship Id="rId96" Type="http://schemas.openxmlformats.org/officeDocument/2006/relationships/slideLayout" Target="../slideLayouts/slideLayout188.xml"/><Relationship Id="rId140" Type="http://schemas.openxmlformats.org/officeDocument/2006/relationships/slideLayout" Target="../slideLayouts/slideLayout232.xml"/><Relationship Id="rId161" Type="http://schemas.openxmlformats.org/officeDocument/2006/relationships/slideLayout" Target="../slideLayouts/slideLayout253.xml"/><Relationship Id="rId182" Type="http://schemas.openxmlformats.org/officeDocument/2006/relationships/image" Target="../media/image5.emf"/><Relationship Id="rId6" Type="http://schemas.openxmlformats.org/officeDocument/2006/relationships/slideLayout" Target="../slideLayouts/slideLayout98.xml"/><Relationship Id="rId23" Type="http://schemas.openxmlformats.org/officeDocument/2006/relationships/slideLayout" Target="../slideLayouts/slideLayout115.xml"/><Relationship Id="rId119" Type="http://schemas.openxmlformats.org/officeDocument/2006/relationships/slideLayout" Target="../slideLayouts/slideLayout211.xml"/><Relationship Id="rId44" Type="http://schemas.openxmlformats.org/officeDocument/2006/relationships/slideLayout" Target="../slideLayouts/slideLayout136.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130" Type="http://schemas.openxmlformats.org/officeDocument/2006/relationships/slideLayout" Target="../slideLayouts/slideLayout222.xml"/><Relationship Id="rId135" Type="http://schemas.openxmlformats.org/officeDocument/2006/relationships/slideLayout" Target="../slideLayouts/slideLayout227.xml"/><Relationship Id="rId151" Type="http://schemas.openxmlformats.org/officeDocument/2006/relationships/slideLayout" Target="../slideLayouts/slideLayout243.xml"/><Relationship Id="rId156" Type="http://schemas.openxmlformats.org/officeDocument/2006/relationships/slideLayout" Target="../slideLayouts/slideLayout248.xml"/><Relationship Id="rId177" Type="http://schemas.openxmlformats.org/officeDocument/2006/relationships/theme" Target="../theme/theme3.xml"/><Relationship Id="rId172" Type="http://schemas.openxmlformats.org/officeDocument/2006/relationships/slideLayout" Target="../slideLayouts/slideLayout264.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109" Type="http://schemas.openxmlformats.org/officeDocument/2006/relationships/slideLayout" Target="../slideLayouts/slideLayout20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slideLayout" Target="../slideLayouts/slideLayout189.xml"/><Relationship Id="rId104" Type="http://schemas.openxmlformats.org/officeDocument/2006/relationships/slideLayout" Target="../slideLayouts/slideLayout196.xml"/><Relationship Id="rId120" Type="http://schemas.openxmlformats.org/officeDocument/2006/relationships/slideLayout" Target="../slideLayouts/slideLayout212.xml"/><Relationship Id="rId125" Type="http://schemas.openxmlformats.org/officeDocument/2006/relationships/slideLayout" Target="../slideLayouts/slideLayout217.xml"/><Relationship Id="rId141" Type="http://schemas.openxmlformats.org/officeDocument/2006/relationships/slideLayout" Target="../slideLayouts/slideLayout233.xml"/><Relationship Id="rId146" Type="http://schemas.openxmlformats.org/officeDocument/2006/relationships/slideLayout" Target="../slideLayouts/slideLayout238.xml"/><Relationship Id="rId167" Type="http://schemas.openxmlformats.org/officeDocument/2006/relationships/slideLayout" Target="../slideLayouts/slideLayout259.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162" Type="http://schemas.openxmlformats.org/officeDocument/2006/relationships/slideLayout" Target="../slideLayouts/slideLayout254.xml"/><Relationship Id="rId183" Type="http://schemas.openxmlformats.org/officeDocument/2006/relationships/image" Target="../media/image6.emf"/><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110" Type="http://schemas.openxmlformats.org/officeDocument/2006/relationships/slideLayout" Target="../slideLayouts/slideLayout202.xml"/><Relationship Id="rId115" Type="http://schemas.openxmlformats.org/officeDocument/2006/relationships/slideLayout" Target="../slideLayouts/slideLayout207.xml"/><Relationship Id="rId131" Type="http://schemas.openxmlformats.org/officeDocument/2006/relationships/slideLayout" Target="../slideLayouts/slideLayout223.xml"/><Relationship Id="rId136" Type="http://schemas.openxmlformats.org/officeDocument/2006/relationships/slideLayout" Target="../slideLayouts/slideLayout228.xml"/><Relationship Id="rId157" Type="http://schemas.openxmlformats.org/officeDocument/2006/relationships/slideLayout" Target="../slideLayouts/slideLayout249.xml"/><Relationship Id="rId178" Type="http://schemas.openxmlformats.org/officeDocument/2006/relationships/image" Target="../media/image1.emf"/><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52" Type="http://schemas.openxmlformats.org/officeDocument/2006/relationships/slideLayout" Target="../slideLayouts/slideLayout244.xml"/><Relationship Id="rId173" Type="http://schemas.openxmlformats.org/officeDocument/2006/relationships/slideLayout" Target="../slideLayouts/slideLayout265.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100" Type="http://schemas.openxmlformats.org/officeDocument/2006/relationships/slideLayout" Target="../slideLayouts/slideLayout192.xml"/><Relationship Id="rId105" Type="http://schemas.openxmlformats.org/officeDocument/2006/relationships/slideLayout" Target="../slideLayouts/slideLayout197.xml"/><Relationship Id="rId126" Type="http://schemas.openxmlformats.org/officeDocument/2006/relationships/slideLayout" Target="../slideLayouts/slideLayout218.xml"/><Relationship Id="rId147" Type="http://schemas.openxmlformats.org/officeDocument/2006/relationships/slideLayout" Target="../slideLayouts/slideLayout239.xml"/><Relationship Id="rId168" Type="http://schemas.openxmlformats.org/officeDocument/2006/relationships/slideLayout" Target="../slideLayouts/slideLayout260.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 Id="rId98" Type="http://schemas.openxmlformats.org/officeDocument/2006/relationships/slideLayout" Target="../slideLayouts/slideLayout190.xml"/><Relationship Id="rId121" Type="http://schemas.openxmlformats.org/officeDocument/2006/relationships/slideLayout" Target="../slideLayouts/slideLayout213.xml"/><Relationship Id="rId142" Type="http://schemas.openxmlformats.org/officeDocument/2006/relationships/slideLayout" Target="../slideLayouts/slideLayout234.xml"/><Relationship Id="rId163" Type="http://schemas.openxmlformats.org/officeDocument/2006/relationships/slideLayout" Target="../slideLayouts/slideLayout255.xml"/><Relationship Id="rId184" Type="http://schemas.openxmlformats.org/officeDocument/2006/relationships/image" Target="../media/image7.emf"/><Relationship Id="rId3" Type="http://schemas.openxmlformats.org/officeDocument/2006/relationships/slideLayout" Target="../slideLayouts/slideLayout95.xml"/><Relationship Id="rId25" Type="http://schemas.openxmlformats.org/officeDocument/2006/relationships/slideLayout" Target="../slideLayouts/slideLayout117.xml"/><Relationship Id="rId46" Type="http://schemas.openxmlformats.org/officeDocument/2006/relationships/slideLayout" Target="../slideLayouts/slideLayout138.xml"/><Relationship Id="rId67" Type="http://schemas.openxmlformats.org/officeDocument/2006/relationships/slideLayout" Target="../slideLayouts/slideLayout159.xml"/><Relationship Id="rId116" Type="http://schemas.openxmlformats.org/officeDocument/2006/relationships/slideLayout" Target="../slideLayouts/slideLayout208.xml"/><Relationship Id="rId137" Type="http://schemas.openxmlformats.org/officeDocument/2006/relationships/slideLayout" Target="../slideLayouts/slideLayout229.xml"/><Relationship Id="rId158" Type="http://schemas.openxmlformats.org/officeDocument/2006/relationships/slideLayout" Target="../slideLayouts/slideLayout250.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62" Type="http://schemas.openxmlformats.org/officeDocument/2006/relationships/slideLayout" Target="../slideLayouts/slideLayout154.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111" Type="http://schemas.openxmlformats.org/officeDocument/2006/relationships/slideLayout" Target="../slideLayouts/slideLayout203.xml"/><Relationship Id="rId132" Type="http://schemas.openxmlformats.org/officeDocument/2006/relationships/slideLayout" Target="../slideLayouts/slideLayout224.xml"/><Relationship Id="rId153" Type="http://schemas.openxmlformats.org/officeDocument/2006/relationships/slideLayout" Target="../slideLayouts/slideLayout245.xml"/><Relationship Id="rId174" Type="http://schemas.openxmlformats.org/officeDocument/2006/relationships/slideLayout" Target="../slideLayouts/slideLayout266.xml"/><Relationship Id="rId179" Type="http://schemas.openxmlformats.org/officeDocument/2006/relationships/image" Target="../media/image2.emf"/><Relationship Id="rId15" Type="http://schemas.openxmlformats.org/officeDocument/2006/relationships/slideLayout" Target="../slideLayouts/slideLayout107.xml"/><Relationship Id="rId36" Type="http://schemas.openxmlformats.org/officeDocument/2006/relationships/slideLayout" Target="../slideLayouts/slideLayout128.xml"/><Relationship Id="rId57" Type="http://schemas.openxmlformats.org/officeDocument/2006/relationships/slideLayout" Target="../slideLayouts/slideLayout149.xml"/><Relationship Id="rId106" Type="http://schemas.openxmlformats.org/officeDocument/2006/relationships/slideLayout" Target="../slideLayouts/slideLayout198.xml"/><Relationship Id="rId127" Type="http://schemas.openxmlformats.org/officeDocument/2006/relationships/slideLayout" Target="../slideLayouts/slideLayout21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52" Type="http://schemas.openxmlformats.org/officeDocument/2006/relationships/slideLayout" Target="../slideLayouts/slideLayout144.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94" Type="http://schemas.openxmlformats.org/officeDocument/2006/relationships/slideLayout" Target="../slideLayouts/slideLayout186.xml"/><Relationship Id="rId99" Type="http://schemas.openxmlformats.org/officeDocument/2006/relationships/slideLayout" Target="../slideLayouts/slideLayout191.xml"/><Relationship Id="rId101" Type="http://schemas.openxmlformats.org/officeDocument/2006/relationships/slideLayout" Target="../slideLayouts/slideLayout193.xml"/><Relationship Id="rId122" Type="http://schemas.openxmlformats.org/officeDocument/2006/relationships/slideLayout" Target="../slideLayouts/slideLayout214.xml"/><Relationship Id="rId143" Type="http://schemas.openxmlformats.org/officeDocument/2006/relationships/slideLayout" Target="../slideLayouts/slideLayout235.xml"/><Relationship Id="rId148" Type="http://schemas.openxmlformats.org/officeDocument/2006/relationships/slideLayout" Target="../slideLayouts/slideLayout240.xml"/><Relationship Id="rId164" Type="http://schemas.openxmlformats.org/officeDocument/2006/relationships/slideLayout" Target="../slideLayouts/slideLayout256.xml"/><Relationship Id="rId169" Type="http://schemas.openxmlformats.org/officeDocument/2006/relationships/slideLayout" Target="../slideLayouts/slideLayout26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80" Type="http://schemas.openxmlformats.org/officeDocument/2006/relationships/image" Target="../media/image3.png"/><Relationship Id="rId26" Type="http://schemas.openxmlformats.org/officeDocument/2006/relationships/slideLayout" Target="../slideLayouts/slideLayout118.xml"/><Relationship Id="rId47" Type="http://schemas.openxmlformats.org/officeDocument/2006/relationships/slideLayout" Target="../slideLayouts/slideLayout139.xml"/><Relationship Id="rId68" Type="http://schemas.openxmlformats.org/officeDocument/2006/relationships/slideLayout" Target="../slideLayouts/slideLayout160.xml"/><Relationship Id="rId89" Type="http://schemas.openxmlformats.org/officeDocument/2006/relationships/slideLayout" Target="../slideLayouts/slideLayout181.xml"/><Relationship Id="rId112" Type="http://schemas.openxmlformats.org/officeDocument/2006/relationships/slideLayout" Target="../slideLayouts/slideLayout204.xml"/><Relationship Id="rId133" Type="http://schemas.openxmlformats.org/officeDocument/2006/relationships/slideLayout" Target="../slideLayouts/slideLayout225.xml"/><Relationship Id="rId154" Type="http://schemas.openxmlformats.org/officeDocument/2006/relationships/slideLayout" Target="../slideLayouts/slideLayout246.xml"/><Relationship Id="rId175" Type="http://schemas.openxmlformats.org/officeDocument/2006/relationships/slideLayout" Target="../slideLayouts/slideLayout267.xml"/><Relationship Id="rId16" Type="http://schemas.openxmlformats.org/officeDocument/2006/relationships/slideLayout" Target="../slideLayouts/slideLayout108.xml"/><Relationship Id="rId37" Type="http://schemas.openxmlformats.org/officeDocument/2006/relationships/slideLayout" Target="../slideLayouts/slideLayout129.xml"/><Relationship Id="rId58" Type="http://schemas.openxmlformats.org/officeDocument/2006/relationships/slideLayout" Target="../slideLayouts/slideLayout150.xml"/><Relationship Id="rId79" Type="http://schemas.openxmlformats.org/officeDocument/2006/relationships/slideLayout" Target="../slideLayouts/slideLayout171.xml"/><Relationship Id="rId102" Type="http://schemas.openxmlformats.org/officeDocument/2006/relationships/slideLayout" Target="../slideLayouts/slideLayout194.xml"/><Relationship Id="rId123" Type="http://schemas.openxmlformats.org/officeDocument/2006/relationships/slideLayout" Target="../slideLayouts/slideLayout215.xml"/><Relationship Id="rId144" Type="http://schemas.openxmlformats.org/officeDocument/2006/relationships/slideLayout" Target="../slideLayouts/slideLayout236.xml"/><Relationship Id="rId90" Type="http://schemas.openxmlformats.org/officeDocument/2006/relationships/slideLayout" Target="../slideLayouts/slideLayout182.xml"/><Relationship Id="rId165" Type="http://schemas.openxmlformats.org/officeDocument/2006/relationships/slideLayout" Target="../slideLayouts/slideLayout257.xml"/><Relationship Id="rId27" Type="http://schemas.openxmlformats.org/officeDocument/2006/relationships/slideLayout" Target="../slideLayouts/slideLayout119.xml"/><Relationship Id="rId48" Type="http://schemas.openxmlformats.org/officeDocument/2006/relationships/slideLayout" Target="../slideLayouts/slideLayout140.xml"/><Relationship Id="rId69" Type="http://schemas.openxmlformats.org/officeDocument/2006/relationships/slideLayout" Target="../slideLayouts/slideLayout161.xml"/><Relationship Id="rId113" Type="http://schemas.openxmlformats.org/officeDocument/2006/relationships/slideLayout" Target="../slideLayouts/slideLayout205.xml"/><Relationship Id="rId134" Type="http://schemas.openxmlformats.org/officeDocument/2006/relationships/slideLayout" Target="../slideLayouts/slideLayout226.xml"/><Relationship Id="rId80" Type="http://schemas.openxmlformats.org/officeDocument/2006/relationships/slideLayout" Target="../slideLayouts/slideLayout172.xml"/><Relationship Id="rId155" Type="http://schemas.openxmlformats.org/officeDocument/2006/relationships/slideLayout" Target="../slideLayouts/slideLayout247.xml"/><Relationship Id="rId176" Type="http://schemas.openxmlformats.org/officeDocument/2006/relationships/slideLayout" Target="../slideLayouts/slideLayout268.xml"/><Relationship Id="rId17" Type="http://schemas.openxmlformats.org/officeDocument/2006/relationships/slideLayout" Target="../slideLayouts/slideLayout109.xml"/><Relationship Id="rId38" Type="http://schemas.openxmlformats.org/officeDocument/2006/relationships/slideLayout" Target="../slideLayouts/slideLayout130.xml"/><Relationship Id="rId59" Type="http://schemas.openxmlformats.org/officeDocument/2006/relationships/slideLayout" Target="../slideLayouts/slideLayout151.xml"/><Relationship Id="rId103" Type="http://schemas.openxmlformats.org/officeDocument/2006/relationships/slideLayout" Target="../slideLayouts/slideLayout195.xml"/><Relationship Id="rId124" Type="http://schemas.openxmlformats.org/officeDocument/2006/relationships/slideLayout" Target="../slideLayouts/slideLayout216.xml"/><Relationship Id="rId70" Type="http://schemas.openxmlformats.org/officeDocument/2006/relationships/slideLayout" Target="../slideLayouts/slideLayout162.xml"/><Relationship Id="rId91" Type="http://schemas.openxmlformats.org/officeDocument/2006/relationships/slideLayout" Target="../slideLayouts/slideLayout183.xml"/><Relationship Id="rId145" Type="http://schemas.openxmlformats.org/officeDocument/2006/relationships/slideLayout" Target="../slideLayouts/slideLayout237.xml"/><Relationship Id="rId166" Type="http://schemas.openxmlformats.org/officeDocument/2006/relationships/slideLayout" Target="../slideLayouts/slideLayout258.xml"/><Relationship Id="rId1" Type="http://schemas.openxmlformats.org/officeDocument/2006/relationships/slideLayout" Target="../slideLayouts/slideLayout93.xml"/><Relationship Id="rId28" Type="http://schemas.openxmlformats.org/officeDocument/2006/relationships/slideLayout" Target="../slideLayouts/slideLayout120.xml"/><Relationship Id="rId49" Type="http://schemas.openxmlformats.org/officeDocument/2006/relationships/slideLayout" Target="../slideLayouts/slideLayout141.xml"/><Relationship Id="rId114" Type="http://schemas.openxmlformats.org/officeDocument/2006/relationships/slideLayout" Target="../slideLayouts/slideLayout206.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85.xml"/><Relationship Id="rId21" Type="http://schemas.openxmlformats.org/officeDocument/2006/relationships/slideLayout" Target="../slideLayouts/slideLayout289.xml"/><Relationship Id="rId42" Type="http://schemas.openxmlformats.org/officeDocument/2006/relationships/slideLayout" Target="../slideLayouts/slideLayout310.xml"/><Relationship Id="rId63" Type="http://schemas.openxmlformats.org/officeDocument/2006/relationships/slideLayout" Target="../slideLayouts/slideLayout331.xml"/><Relationship Id="rId84" Type="http://schemas.openxmlformats.org/officeDocument/2006/relationships/slideLayout" Target="../slideLayouts/slideLayout352.xml"/><Relationship Id="rId138" Type="http://schemas.openxmlformats.org/officeDocument/2006/relationships/slideLayout" Target="../slideLayouts/slideLayout406.xml"/><Relationship Id="rId159" Type="http://schemas.openxmlformats.org/officeDocument/2006/relationships/slideLayout" Target="../slideLayouts/slideLayout427.xml"/><Relationship Id="rId170" Type="http://schemas.openxmlformats.org/officeDocument/2006/relationships/slideLayout" Target="../slideLayouts/slideLayout438.xml"/><Relationship Id="rId107" Type="http://schemas.openxmlformats.org/officeDocument/2006/relationships/slideLayout" Target="../slideLayouts/slideLayout375.xml"/><Relationship Id="rId11" Type="http://schemas.openxmlformats.org/officeDocument/2006/relationships/slideLayout" Target="../slideLayouts/slideLayout279.xml"/><Relationship Id="rId32" Type="http://schemas.openxmlformats.org/officeDocument/2006/relationships/slideLayout" Target="../slideLayouts/slideLayout300.xml"/><Relationship Id="rId53" Type="http://schemas.openxmlformats.org/officeDocument/2006/relationships/slideLayout" Target="../slideLayouts/slideLayout321.xml"/><Relationship Id="rId74" Type="http://schemas.openxmlformats.org/officeDocument/2006/relationships/slideLayout" Target="../slideLayouts/slideLayout342.xml"/><Relationship Id="rId128" Type="http://schemas.openxmlformats.org/officeDocument/2006/relationships/slideLayout" Target="../slideLayouts/slideLayout396.xml"/><Relationship Id="rId149" Type="http://schemas.openxmlformats.org/officeDocument/2006/relationships/slideLayout" Target="../slideLayouts/slideLayout417.xml"/><Relationship Id="rId5" Type="http://schemas.openxmlformats.org/officeDocument/2006/relationships/slideLayout" Target="../slideLayouts/slideLayout273.xml"/><Relationship Id="rId95" Type="http://schemas.openxmlformats.org/officeDocument/2006/relationships/slideLayout" Target="../slideLayouts/slideLayout363.xml"/><Relationship Id="rId160" Type="http://schemas.openxmlformats.org/officeDocument/2006/relationships/slideLayout" Target="../slideLayouts/slideLayout428.xml"/><Relationship Id="rId181" Type="http://schemas.openxmlformats.org/officeDocument/2006/relationships/image" Target="../media/image4.emf"/><Relationship Id="rId22" Type="http://schemas.openxmlformats.org/officeDocument/2006/relationships/slideLayout" Target="../slideLayouts/slideLayout290.xml"/><Relationship Id="rId43" Type="http://schemas.openxmlformats.org/officeDocument/2006/relationships/slideLayout" Target="../slideLayouts/slideLayout311.xml"/><Relationship Id="rId64" Type="http://schemas.openxmlformats.org/officeDocument/2006/relationships/slideLayout" Target="../slideLayouts/slideLayout332.xml"/><Relationship Id="rId118" Type="http://schemas.openxmlformats.org/officeDocument/2006/relationships/slideLayout" Target="../slideLayouts/slideLayout386.xml"/><Relationship Id="rId139" Type="http://schemas.openxmlformats.org/officeDocument/2006/relationships/slideLayout" Target="../slideLayouts/slideLayout407.xml"/><Relationship Id="rId85" Type="http://schemas.openxmlformats.org/officeDocument/2006/relationships/slideLayout" Target="../slideLayouts/slideLayout353.xml"/><Relationship Id="rId150" Type="http://schemas.openxmlformats.org/officeDocument/2006/relationships/slideLayout" Target="../slideLayouts/slideLayout418.xml"/><Relationship Id="rId171" Type="http://schemas.openxmlformats.org/officeDocument/2006/relationships/slideLayout" Target="../slideLayouts/slideLayout439.xml"/><Relationship Id="rId12" Type="http://schemas.openxmlformats.org/officeDocument/2006/relationships/slideLayout" Target="../slideLayouts/slideLayout280.xml"/><Relationship Id="rId33" Type="http://schemas.openxmlformats.org/officeDocument/2006/relationships/slideLayout" Target="../slideLayouts/slideLayout301.xml"/><Relationship Id="rId108" Type="http://schemas.openxmlformats.org/officeDocument/2006/relationships/slideLayout" Target="../slideLayouts/slideLayout376.xml"/><Relationship Id="rId129" Type="http://schemas.openxmlformats.org/officeDocument/2006/relationships/slideLayout" Target="../slideLayouts/slideLayout397.xml"/><Relationship Id="rId54" Type="http://schemas.openxmlformats.org/officeDocument/2006/relationships/slideLayout" Target="../slideLayouts/slideLayout322.xml"/><Relationship Id="rId75" Type="http://schemas.openxmlformats.org/officeDocument/2006/relationships/slideLayout" Target="../slideLayouts/slideLayout343.xml"/><Relationship Id="rId96" Type="http://schemas.openxmlformats.org/officeDocument/2006/relationships/slideLayout" Target="../slideLayouts/slideLayout364.xml"/><Relationship Id="rId140" Type="http://schemas.openxmlformats.org/officeDocument/2006/relationships/slideLayout" Target="../slideLayouts/slideLayout408.xml"/><Relationship Id="rId161" Type="http://schemas.openxmlformats.org/officeDocument/2006/relationships/slideLayout" Target="../slideLayouts/slideLayout429.xml"/><Relationship Id="rId182" Type="http://schemas.openxmlformats.org/officeDocument/2006/relationships/image" Target="../media/image5.emf"/><Relationship Id="rId6" Type="http://schemas.openxmlformats.org/officeDocument/2006/relationships/slideLayout" Target="../slideLayouts/slideLayout274.xml"/><Relationship Id="rId23" Type="http://schemas.openxmlformats.org/officeDocument/2006/relationships/slideLayout" Target="../slideLayouts/slideLayout291.xml"/><Relationship Id="rId119" Type="http://schemas.openxmlformats.org/officeDocument/2006/relationships/slideLayout" Target="../slideLayouts/slideLayout387.xml"/><Relationship Id="rId44" Type="http://schemas.openxmlformats.org/officeDocument/2006/relationships/slideLayout" Target="../slideLayouts/slideLayout312.xml"/><Relationship Id="rId60" Type="http://schemas.openxmlformats.org/officeDocument/2006/relationships/slideLayout" Target="../slideLayouts/slideLayout328.xml"/><Relationship Id="rId65" Type="http://schemas.openxmlformats.org/officeDocument/2006/relationships/slideLayout" Target="../slideLayouts/slideLayout333.xml"/><Relationship Id="rId81" Type="http://schemas.openxmlformats.org/officeDocument/2006/relationships/slideLayout" Target="../slideLayouts/slideLayout349.xml"/><Relationship Id="rId86" Type="http://schemas.openxmlformats.org/officeDocument/2006/relationships/slideLayout" Target="../slideLayouts/slideLayout354.xml"/><Relationship Id="rId130" Type="http://schemas.openxmlformats.org/officeDocument/2006/relationships/slideLayout" Target="../slideLayouts/slideLayout398.xml"/><Relationship Id="rId135" Type="http://schemas.openxmlformats.org/officeDocument/2006/relationships/slideLayout" Target="../slideLayouts/slideLayout403.xml"/><Relationship Id="rId151" Type="http://schemas.openxmlformats.org/officeDocument/2006/relationships/slideLayout" Target="../slideLayouts/slideLayout419.xml"/><Relationship Id="rId156" Type="http://schemas.openxmlformats.org/officeDocument/2006/relationships/slideLayout" Target="../slideLayouts/slideLayout424.xml"/><Relationship Id="rId177" Type="http://schemas.openxmlformats.org/officeDocument/2006/relationships/theme" Target="../theme/theme4.xml"/><Relationship Id="rId172" Type="http://schemas.openxmlformats.org/officeDocument/2006/relationships/slideLayout" Target="../slideLayouts/slideLayout440.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9" Type="http://schemas.openxmlformats.org/officeDocument/2006/relationships/slideLayout" Target="../slideLayouts/slideLayout307.xml"/><Relationship Id="rId109" Type="http://schemas.openxmlformats.org/officeDocument/2006/relationships/slideLayout" Target="../slideLayouts/slideLayout377.xml"/><Relationship Id="rId34" Type="http://schemas.openxmlformats.org/officeDocument/2006/relationships/slideLayout" Target="../slideLayouts/slideLayout302.xml"/><Relationship Id="rId50" Type="http://schemas.openxmlformats.org/officeDocument/2006/relationships/slideLayout" Target="../slideLayouts/slideLayout318.xml"/><Relationship Id="rId55" Type="http://schemas.openxmlformats.org/officeDocument/2006/relationships/slideLayout" Target="../slideLayouts/slideLayout323.xml"/><Relationship Id="rId76" Type="http://schemas.openxmlformats.org/officeDocument/2006/relationships/slideLayout" Target="../slideLayouts/slideLayout344.xml"/><Relationship Id="rId97" Type="http://schemas.openxmlformats.org/officeDocument/2006/relationships/slideLayout" Target="../slideLayouts/slideLayout365.xml"/><Relationship Id="rId104" Type="http://schemas.openxmlformats.org/officeDocument/2006/relationships/slideLayout" Target="../slideLayouts/slideLayout372.xml"/><Relationship Id="rId120" Type="http://schemas.openxmlformats.org/officeDocument/2006/relationships/slideLayout" Target="../slideLayouts/slideLayout388.xml"/><Relationship Id="rId125" Type="http://schemas.openxmlformats.org/officeDocument/2006/relationships/slideLayout" Target="../slideLayouts/slideLayout393.xml"/><Relationship Id="rId141" Type="http://schemas.openxmlformats.org/officeDocument/2006/relationships/slideLayout" Target="../slideLayouts/slideLayout409.xml"/><Relationship Id="rId146" Type="http://schemas.openxmlformats.org/officeDocument/2006/relationships/slideLayout" Target="../slideLayouts/slideLayout414.xml"/><Relationship Id="rId167" Type="http://schemas.openxmlformats.org/officeDocument/2006/relationships/slideLayout" Target="../slideLayouts/slideLayout435.xml"/><Relationship Id="rId7" Type="http://schemas.openxmlformats.org/officeDocument/2006/relationships/slideLayout" Target="../slideLayouts/slideLayout275.xml"/><Relationship Id="rId71" Type="http://schemas.openxmlformats.org/officeDocument/2006/relationships/slideLayout" Target="../slideLayouts/slideLayout339.xml"/><Relationship Id="rId92" Type="http://schemas.openxmlformats.org/officeDocument/2006/relationships/slideLayout" Target="../slideLayouts/slideLayout360.xml"/><Relationship Id="rId162" Type="http://schemas.openxmlformats.org/officeDocument/2006/relationships/slideLayout" Target="../slideLayouts/slideLayout430.xml"/><Relationship Id="rId183" Type="http://schemas.openxmlformats.org/officeDocument/2006/relationships/image" Target="../media/image6.emf"/><Relationship Id="rId2" Type="http://schemas.openxmlformats.org/officeDocument/2006/relationships/slideLayout" Target="../slideLayouts/slideLayout270.xml"/><Relationship Id="rId29" Type="http://schemas.openxmlformats.org/officeDocument/2006/relationships/slideLayout" Target="../slideLayouts/slideLayout297.xml"/><Relationship Id="rId24" Type="http://schemas.openxmlformats.org/officeDocument/2006/relationships/slideLayout" Target="../slideLayouts/slideLayout292.xml"/><Relationship Id="rId40" Type="http://schemas.openxmlformats.org/officeDocument/2006/relationships/slideLayout" Target="../slideLayouts/slideLayout308.xml"/><Relationship Id="rId45" Type="http://schemas.openxmlformats.org/officeDocument/2006/relationships/slideLayout" Target="../slideLayouts/slideLayout313.xml"/><Relationship Id="rId66" Type="http://schemas.openxmlformats.org/officeDocument/2006/relationships/slideLayout" Target="../slideLayouts/slideLayout334.xml"/><Relationship Id="rId87" Type="http://schemas.openxmlformats.org/officeDocument/2006/relationships/slideLayout" Target="../slideLayouts/slideLayout355.xml"/><Relationship Id="rId110" Type="http://schemas.openxmlformats.org/officeDocument/2006/relationships/slideLayout" Target="../slideLayouts/slideLayout378.xml"/><Relationship Id="rId115" Type="http://schemas.openxmlformats.org/officeDocument/2006/relationships/slideLayout" Target="../slideLayouts/slideLayout383.xml"/><Relationship Id="rId131" Type="http://schemas.openxmlformats.org/officeDocument/2006/relationships/slideLayout" Target="../slideLayouts/slideLayout399.xml"/><Relationship Id="rId136" Type="http://schemas.openxmlformats.org/officeDocument/2006/relationships/slideLayout" Target="../slideLayouts/slideLayout404.xml"/><Relationship Id="rId157" Type="http://schemas.openxmlformats.org/officeDocument/2006/relationships/slideLayout" Target="../slideLayouts/slideLayout425.xml"/><Relationship Id="rId178" Type="http://schemas.openxmlformats.org/officeDocument/2006/relationships/image" Target="../media/image1.emf"/><Relationship Id="rId61" Type="http://schemas.openxmlformats.org/officeDocument/2006/relationships/slideLayout" Target="../slideLayouts/slideLayout329.xml"/><Relationship Id="rId82" Type="http://schemas.openxmlformats.org/officeDocument/2006/relationships/slideLayout" Target="../slideLayouts/slideLayout350.xml"/><Relationship Id="rId152" Type="http://schemas.openxmlformats.org/officeDocument/2006/relationships/slideLayout" Target="../slideLayouts/slideLayout420.xml"/><Relationship Id="rId173" Type="http://schemas.openxmlformats.org/officeDocument/2006/relationships/slideLayout" Target="../slideLayouts/slideLayout441.xml"/><Relationship Id="rId19" Type="http://schemas.openxmlformats.org/officeDocument/2006/relationships/slideLayout" Target="../slideLayouts/slideLayout287.xml"/><Relationship Id="rId14" Type="http://schemas.openxmlformats.org/officeDocument/2006/relationships/slideLayout" Target="../slideLayouts/slideLayout282.xml"/><Relationship Id="rId30" Type="http://schemas.openxmlformats.org/officeDocument/2006/relationships/slideLayout" Target="../slideLayouts/slideLayout298.xml"/><Relationship Id="rId35" Type="http://schemas.openxmlformats.org/officeDocument/2006/relationships/slideLayout" Target="../slideLayouts/slideLayout303.xml"/><Relationship Id="rId56" Type="http://schemas.openxmlformats.org/officeDocument/2006/relationships/slideLayout" Target="../slideLayouts/slideLayout324.xml"/><Relationship Id="rId77" Type="http://schemas.openxmlformats.org/officeDocument/2006/relationships/slideLayout" Target="../slideLayouts/slideLayout345.xml"/><Relationship Id="rId100" Type="http://schemas.openxmlformats.org/officeDocument/2006/relationships/slideLayout" Target="../slideLayouts/slideLayout368.xml"/><Relationship Id="rId105" Type="http://schemas.openxmlformats.org/officeDocument/2006/relationships/slideLayout" Target="../slideLayouts/slideLayout373.xml"/><Relationship Id="rId126" Type="http://schemas.openxmlformats.org/officeDocument/2006/relationships/slideLayout" Target="../slideLayouts/slideLayout394.xml"/><Relationship Id="rId147" Type="http://schemas.openxmlformats.org/officeDocument/2006/relationships/slideLayout" Target="../slideLayouts/slideLayout415.xml"/><Relationship Id="rId168" Type="http://schemas.openxmlformats.org/officeDocument/2006/relationships/slideLayout" Target="../slideLayouts/slideLayout436.xml"/><Relationship Id="rId8" Type="http://schemas.openxmlformats.org/officeDocument/2006/relationships/slideLayout" Target="../slideLayouts/slideLayout276.xml"/><Relationship Id="rId51" Type="http://schemas.openxmlformats.org/officeDocument/2006/relationships/slideLayout" Target="../slideLayouts/slideLayout319.xml"/><Relationship Id="rId72" Type="http://schemas.openxmlformats.org/officeDocument/2006/relationships/slideLayout" Target="../slideLayouts/slideLayout340.xml"/><Relationship Id="rId93" Type="http://schemas.openxmlformats.org/officeDocument/2006/relationships/slideLayout" Target="../slideLayouts/slideLayout361.xml"/><Relationship Id="rId98" Type="http://schemas.openxmlformats.org/officeDocument/2006/relationships/slideLayout" Target="../slideLayouts/slideLayout366.xml"/><Relationship Id="rId121" Type="http://schemas.openxmlformats.org/officeDocument/2006/relationships/slideLayout" Target="../slideLayouts/slideLayout389.xml"/><Relationship Id="rId142" Type="http://schemas.openxmlformats.org/officeDocument/2006/relationships/slideLayout" Target="../slideLayouts/slideLayout410.xml"/><Relationship Id="rId163" Type="http://schemas.openxmlformats.org/officeDocument/2006/relationships/slideLayout" Target="../slideLayouts/slideLayout431.xml"/><Relationship Id="rId184" Type="http://schemas.openxmlformats.org/officeDocument/2006/relationships/image" Target="../media/image7.emf"/><Relationship Id="rId3" Type="http://schemas.openxmlformats.org/officeDocument/2006/relationships/slideLayout" Target="../slideLayouts/slideLayout271.xml"/><Relationship Id="rId25" Type="http://schemas.openxmlformats.org/officeDocument/2006/relationships/slideLayout" Target="../slideLayouts/slideLayout293.xml"/><Relationship Id="rId46" Type="http://schemas.openxmlformats.org/officeDocument/2006/relationships/slideLayout" Target="../slideLayouts/slideLayout314.xml"/><Relationship Id="rId67" Type="http://schemas.openxmlformats.org/officeDocument/2006/relationships/slideLayout" Target="../slideLayouts/slideLayout335.xml"/><Relationship Id="rId116" Type="http://schemas.openxmlformats.org/officeDocument/2006/relationships/slideLayout" Target="../slideLayouts/slideLayout384.xml"/><Relationship Id="rId137" Type="http://schemas.openxmlformats.org/officeDocument/2006/relationships/slideLayout" Target="../slideLayouts/slideLayout405.xml"/><Relationship Id="rId158" Type="http://schemas.openxmlformats.org/officeDocument/2006/relationships/slideLayout" Target="../slideLayouts/slideLayout426.xml"/><Relationship Id="rId20" Type="http://schemas.openxmlformats.org/officeDocument/2006/relationships/slideLayout" Target="../slideLayouts/slideLayout288.xml"/><Relationship Id="rId41" Type="http://schemas.openxmlformats.org/officeDocument/2006/relationships/slideLayout" Target="../slideLayouts/slideLayout309.xml"/><Relationship Id="rId62" Type="http://schemas.openxmlformats.org/officeDocument/2006/relationships/slideLayout" Target="../slideLayouts/slideLayout330.xml"/><Relationship Id="rId83" Type="http://schemas.openxmlformats.org/officeDocument/2006/relationships/slideLayout" Target="../slideLayouts/slideLayout351.xml"/><Relationship Id="rId88" Type="http://schemas.openxmlformats.org/officeDocument/2006/relationships/slideLayout" Target="../slideLayouts/slideLayout356.xml"/><Relationship Id="rId111" Type="http://schemas.openxmlformats.org/officeDocument/2006/relationships/slideLayout" Target="../slideLayouts/slideLayout379.xml"/><Relationship Id="rId132" Type="http://schemas.openxmlformats.org/officeDocument/2006/relationships/slideLayout" Target="../slideLayouts/slideLayout400.xml"/><Relationship Id="rId153" Type="http://schemas.openxmlformats.org/officeDocument/2006/relationships/slideLayout" Target="../slideLayouts/slideLayout421.xml"/><Relationship Id="rId174" Type="http://schemas.openxmlformats.org/officeDocument/2006/relationships/slideLayout" Target="../slideLayouts/slideLayout442.xml"/><Relationship Id="rId179" Type="http://schemas.openxmlformats.org/officeDocument/2006/relationships/image" Target="../media/image2.emf"/><Relationship Id="rId15" Type="http://schemas.openxmlformats.org/officeDocument/2006/relationships/slideLayout" Target="../slideLayouts/slideLayout283.xml"/><Relationship Id="rId36" Type="http://schemas.openxmlformats.org/officeDocument/2006/relationships/slideLayout" Target="../slideLayouts/slideLayout304.xml"/><Relationship Id="rId57" Type="http://schemas.openxmlformats.org/officeDocument/2006/relationships/slideLayout" Target="../slideLayouts/slideLayout325.xml"/><Relationship Id="rId106" Type="http://schemas.openxmlformats.org/officeDocument/2006/relationships/slideLayout" Target="../slideLayouts/slideLayout374.xml"/><Relationship Id="rId127" Type="http://schemas.openxmlformats.org/officeDocument/2006/relationships/slideLayout" Target="../slideLayouts/slideLayout395.xml"/><Relationship Id="rId10" Type="http://schemas.openxmlformats.org/officeDocument/2006/relationships/slideLayout" Target="../slideLayouts/slideLayout278.xml"/><Relationship Id="rId31" Type="http://schemas.openxmlformats.org/officeDocument/2006/relationships/slideLayout" Target="../slideLayouts/slideLayout299.xml"/><Relationship Id="rId52" Type="http://schemas.openxmlformats.org/officeDocument/2006/relationships/slideLayout" Target="../slideLayouts/slideLayout320.xml"/><Relationship Id="rId73" Type="http://schemas.openxmlformats.org/officeDocument/2006/relationships/slideLayout" Target="../slideLayouts/slideLayout341.xml"/><Relationship Id="rId78" Type="http://schemas.openxmlformats.org/officeDocument/2006/relationships/slideLayout" Target="../slideLayouts/slideLayout346.xml"/><Relationship Id="rId94" Type="http://schemas.openxmlformats.org/officeDocument/2006/relationships/slideLayout" Target="../slideLayouts/slideLayout362.xml"/><Relationship Id="rId99" Type="http://schemas.openxmlformats.org/officeDocument/2006/relationships/slideLayout" Target="../slideLayouts/slideLayout367.xml"/><Relationship Id="rId101" Type="http://schemas.openxmlformats.org/officeDocument/2006/relationships/slideLayout" Target="../slideLayouts/slideLayout369.xml"/><Relationship Id="rId122" Type="http://schemas.openxmlformats.org/officeDocument/2006/relationships/slideLayout" Target="../slideLayouts/slideLayout390.xml"/><Relationship Id="rId143" Type="http://schemas.openxmlformats.org/officeDocument/2006/relationships/slideLayout" Target="../slideLayouts/slideLayout411.xml"/><Relationship Id="rId148" Type="http://schemas.openxmlformats.org/officeDocument/2006/relationships/slideLayout" Target="../slideLayouts/slideLayout416.xml"/><Relationship Id="rId164" Type="http://schemas.openxmlformats.org/officeDocument/2006/relationships/slideLayout" Target="../slideLayouts/slideLayout432.xml"/><Relationship Id="rId169" Type="http://schemas.openxmlformats.org/officeDocument/2006/relationships/slideLayout" Target="../slideLayouts/slideLayout43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80" Type="http://schemas.openxmlformats.org/officeDocument/2006/relationships/image" Target="../media/image3.png"/><Relationship Id="rId26" Type="http://schemas.openxmlformats.org/officeDocument/2006/relationships/slideLayout" Target="../slideLayouts/slideLayout294.xml"/><Relationship Id="rId47" Type="http://schemas.openxmlformats.org/officeDocument/2006/relationships/slideLayout" Target="../slideLayouts/slideLayout315.xml"/><Relationship Id="rId68" Type="http://schemas.openxmlformats.org/officeDocument/2006/relationships/slideLayout" Target="../slideLayouts/slideLayout336.xml"/><Relationship Id="rId89" Type="http://schemas.openxmlformats.org/officeDocument/2006/relationships/slideLayout" Target="../slideLayouts/slideLayout357.xml"/><Relationship Id="rId112" Type="http://schemas.openxmlformats.org/officeDocument/2006/relationships/slideLayout" Target="../slideLayouts/slideLayout380.xml"/><Relationship Id="rId133" Type="http://schemas.openxmlformats.org/officeDocument/2006/relationships/slideLayout" Target="../slideLayouts/slideLayout401.xml"/><Relationship Id="rId154" Type="http://schemas.openxmlformats.org/officeDocument/2006/relationships/slideLayout" Target="../slideLayouts/slideLayout422.xml"/><Relationship Id="rId175" Type="http://schemas.openxmlformats.org/officeDocument/2006/relationships/slideLayout" Target="../slideLayouts/slideLayout443.xml"/><Relationship Id="rId16" Type="http://schemas.openxmlformats.org/officeDocument/2006/relationships/slideLayout" Target="../slideLayouts/slideLayout284.xml"/><Relationship Id="rId37" Type="http://schemas.openxmlformats.org/officeDocument/2006/relationships/slideLayout" Target="../slideLayouts/slideLayout305.xml"/><Relationship Id="rId58" Type="http://schemas.openxmlformats.org/officeDocument/2006/relationships/slideLayout" Target="../slideLayouts/slideLayout326.xml"/><Relationship Id="rId79" Type="http://schemas.openxmlformats.org/officeDocument/2006/relationships/slideLayout" Target="../slideLayouts/slideLayout347.xml"/><Relationship Id="rId102" Type="http://schemas.openxmlformats.org/officeDocument/2006/relationships/slideLayout" Target="../slideLayouts/slideLayout370.xml"/><Relationship Id="rId123" Type="http://schemas.openxmlformats.org/officeDocument/2006/relationships/slideLayout" Target="../slideLayouts/slideLayout391.xml"/><Relationship Id="rId144" Type="http://schemas.openxmlformats.org/officeDocument/2006/relationships/slideLayout" Target="../slideLayouts/slideLayout412.xml"/><Relationship Id="rId90" Type="http://schemas.openxmlformats.org/officeDocument/2006/relationships/slideLayout" Target="../slideLayouts/slideLayout358.xml"/><Relationship Id="rId165" Type="http://schemas.openxmlformats.org/officeDocument/2006/relationships/slideLayout" Target="../slideLayouts/slideLayout433.xml"/><Relationship Id="rId27" Type="http://schemas.openxmlformats.org/officeDocument/2006/relationships/slideLayout" Target="../slideLayouts/slideLayout295.xml"/><Relationship Id="rId48" Type="http://schemas.openxmlformats.org/officeDocument/2006/relationships/slideLayout" Target="../slideLayouts/slideLayout316.xml"/><Relationship Id="rId69" Type="http://schemas.openxmlformats.org/officeDocument/2006/relationships/slideLayout" Target="../slideLayouts/slideLayout337.xml"/><Relationship Id="rId113" Type="http://schemas.openxmlformats.org/officeDocument/2006/relationships/slideLayout" Target="../slideLayouts/slideLayout381.xml"/><Relationship Id="rId134" Type="http://schemas.openxmlformats.org/officeDocument/2006/relationships/slideLayout" Target="../slideLayouts/slideLayout402.xml"/><Relationship Id="rId80" Type="http://schemas.openxmlformats.org/officeDocument/2006/relationships/slideLayout" Target="../slideLayouts/slideLayout348.xml"/><Relationship Id="rId155" Type="http://schemas.openxmlformats.org/officeDocument/2006/relationships/slideLayout" Target="../slideLayouts/slideLayout423.xml"/><Relationship Id="rId176" Type="http://schemas.openxmlformats.org/officeDocument/2006/relationships/slideLayout" Target="../slideLayouts/slideLayout444.xml"/><Relationship Id="rId17" Type="http://schemas.openxmlformats.org/officeDocument/2006/relationships/slideLayout" Target="../slideLayouts/slideLayout285.xml"/><Relationship Id="rId38" Type="http://schemas.openxmlformats.org/officeDocument/2006/relationships/slideLayout" Target="../slideLayouts/slideLayout306.xml"/><Relationship Id="rId59" Type="http://schemas.openxmlformats.org/officeDocument/2006/relationships/slideLayout" Target="../slideLayouts/slideLayout327.xml"/><Relationship Id="rId103" Type="http://schemas.openxmlformats.org/officeDocument/2006/relationships/slideLayout" Target="../slideLayouts/slideLayout371.xml"/><Relationship Id="rId124" Type="http://schemas.openxmlformats.org/officeDocument/2006/relationships/slideLayout" Target="../slideLayouts/slideLayout392.xml"/><Relationship Id="rId70" Type="http://schemas.openxmlformats.org/officeDocument/2006/relationships/slideLayout" Target="../slideLayouts/slideLayout338.xml"/><Relationship Id="rId91" Type="http://schemas.openxmlformats.org/officeDocument/2006/relationships/slideLayout" Target="../slideLayouts/slideLayout359.xml"/><Relationship Id="rId145" Type="http://schemas.openxmlformats.org/officeDocument/2006/relationships/slideLayout" Target="../slideLayouts/slideLayout413.xml"/><Relationship Id="rId166" Type="http://schemas.openxmlformats.org/officeDocument/2006/relationships/slideLayout" Target="../slideLayouts/slideLayout434.xml"/><Relationship Id="rId1" Type="http://schemas.openxmlformats.org/officeDocument/2006/relationships/slideLayout" Target="../slideLayouts/slideLayout269.xml"/><Relationship Id="rId28" Type="http://schemas.openxmlformats.org/officeDocument/2006/relationships/slideLayout" Target="../slideLayouts/slideLayout296.xml"/><Relationship Id="rId49" Type="http://schemas.openxmlformats.org/officeDocument/2006/relationships/slideLayout" Target="../slideLayouts/slideLayout317.xml"/><Relationship Id="rId114" Type="http://schemas.openxmlformats.org/officeDocument/2006/relationships/slideLayout" Target="../slideLayouts/slideLayout382.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561.xml"/><Relationship Id="rId21" Type="http://schemas.openxmlformats.org/officeDocument/2006/relationships/slideLayout" Target="../slideLayouts/slideLayout465.xml"/><Relationship Id="rId42" Type="http://schemas.openxmlformats.org/officeDocument/2006/relationships/slideLayout" Target="../slideLayouts/slideLayout486.xml"/><Relationship Id="rId63" Type="http://schemas.openxmlformats.org/officeDocument/2006/relationships/slideLayout" Target="../slideLayouts/slideLayout507.xml"/><Relationship Id="rId84" Type="http://schemas.openxmlformats.org/officeDocument/2006/relationships/slideLayout" Target="../slideLayouts/slideLayout528.xml"/><Relationship Id="rId138" Type="http://schemas.openxmlformats.org/officeDocument/2006/relationships/slideLayout" Target="../slideLayouts/slideLayout582.xml"/><Relationship Id="rId159" Type="http://schemas.openxmlformats.org/officeDocument/2006/relationships/slideLayout" Target="../slideLayouts/slideLayout603.xml"/><Relationship Id="rId170" Type="http://schemas.openxmlformats.org/officeDocument/2006/relationships/slideLayout" Target="../slideLayouts/slideLayout614.xml"/><Relationship Id="rId107" Type="http://schemas.openxmlformats.org/officeDocument/2006/relationships/slideLayout" Target="../slideLayouts/slideLayout551.xml"/><Relationship Id="rId11" Type="http://schemas.openxmlformats.org/officeDocument/2006/relationships/slideLayout" Target="../slideLayouts/slideLayout455.xml"/><Relationship Id="rId32" Type="http://schemas.openxmlformats.org/officeDocument/2006/relationships/slideLayout" Target="../slideLayouts/slideLayout476.xml"/><Relationship Id="rId53" Type="http://schemas.openxmlformats.org/officeDocument/2006/relationships/slideLayout" Target="../slideLayouts/slideLayout497.xml"/><Relationship Id="rId74" Type="http://schemas.openxmlformats.org/officeDocument/2006/relationships/slideLayout" Target="../slideLayouts/slideLayout518.xml"/><Relationship Id="rId128" Type="http://schemas.openxmlformats.org/officeDocument/2006/relationships/slideLayout" Target="../slideLayouts/slideLayout572.xml"/><Relationship Id="rId149" Type="http://schemas.openxmlformats.org/officeDocument/2006/relationships/slideLayout" Target="../slideLayouts/slideLayout593.xml"/><Relationship Id="rId5" Type="http://schemas.openxmlformats.org/officeDocument/2006/relationships/slideLayout" Target="../slideLayouts/slideLayout449.xml"/><Relationship Id="rId95" Type="http://schemas.openxmlformats.org/officeDocument/2006/relationships/slideLayout" Target="../slideLayouts/slideLayout539.xml"/><Relationship Id="rId160" Type="http://schemas.openxmlformats.org/officeDocument/2006/relationships/slideLayout" Target="../slideLayouts/slideLayout604.xml"/><Relationship Id="rId181" Type="http://schemas.openxmlformats.org/officeDocument/2006/relationships/image" Target="../media/image3.png"/><Relationship Id="rId22" Type="http://schemas.openxmlformats.org/officeDocument/2006/relationships/slideLayout" Target="../slideLayouts/slideLayout466.xml"/><Relationship Id="rId43" Type="http://schemas.openxmlformats.org/officeDocument/2006/relationships/slideLayout" Target="../slideLayouts/slideLayout487.xml"/><Relationship Id="rId64" Type="http://schemas.openxmlformats.org/officeDocument/2006/relationships/slideLayout" Target="../slideLayouts/slideLayout508.xml"/><Relationship Id="rId118" Type="http://schemas.openxmlformats.org/officeDocument/2006/relationships/slideLayout" Target="../slideLayouts/slideLayout562.xml"/><Relationship Id="rId139" Type="http://schemas.openxmlformats.org/officeDocument/2006/relationships/slideLayout" Target="../slideLayouts/slideLayout583.xml"/><Relationship Id="rId85" Type="http://schemas.openxmlformats.org/officeDocument/2006/relationships/slideLayout" Target="../slideLayouts/slideLayout529.xml"/><Relationship Id="rId150" Type="http://schemas.openxmlformats.org/officeDocument/2006/relationships/slideLayout" Target="../slideLayouts/slideLayout594.xml"/><Relationship Id="rId171" Type="http://schemas.openxmlformats.org/officeDocument/2006/relationships/slideLayout" Target="../slideLayouts/slideLayout615.xml"/><Relationship Id="rId12" Type="http://schemas.openxmlformats.org/officeDocument/2006/relationships/slideLayout" Target="../slideLayouts/slideLayout456.xml"/><Relationship Id="rId33" Type="http://schemas.openxmlformats.org/officeDocument/2006/relationships/slideLayout" Target="../slideLayouts/slideLayout477.xml"/><Relationship Id="rId108" Type="http://schemas.openxmlformats.org/officeDocument/2006/relationships/slideLayout" Target="../slideLayouts/slideLayout552.xml"/><Relationship Id="rId129" Type="http://schemas.openxmlformats.org/officeDocument/2006/relationships/slideLayout" Target="../slideLayouts/slideLayout573.xml"/><Relationship Id="rId54" Type="http://schemas.openxmlformats.org/officeDocument/2006/relationships/slideLayout" Target="../slideLayouts/slideLayout498.xml"/><Relationship Id="rId75" Type="http://schemas.openxmlformats.org/officeDocument/2006/relationships/slideLayout" Target="../slideLayouts/slideLayout519.xml"/><Relationship Id="rId96" Type="http://schemas.openxmlformats.org/officeDocument/2006/relationships/slideLayout" Target="../slideLayouts/slideLayout540.xml"/><Relationship Id="rId140" Type="http://schemas.openxmlformats.org/officeDocument/2006/relationships/slideLayout" Target="../slideLayouts/slideLayout584.xml"/><Relationship Id="rId161" Type="http://schemas.openxmlformats.org/officeDocument/2006/relationships/slideLayout" Target="../slideLayouts/slideLayout605.xml"/><Relationship Id="rId182" Type="http://schemas.openxmlformats.org/officeDocument/2006/relationships/image" Target="../media/image4.emf"/><Relationship Id="rId6" Type="http://schemas.openxmlformats.org/officeDocument/2006/relationships/slideLayout" Target="../slideLayouts/slideLayout450.xml"/><Relationship Id="rId23" Type="http://schemas.openxmlformats.org/officeDocument/2006/relationships/slideLayout" Target="../slideLayouts/slideLayout467.xml"/><Relationship Id="rId119" Type="http://schemas.openxmlformats.org/officeDocument/2006/relationships/slideLayout" Target="../slideLayouts/slideLayout563.xml"/><Relationship Id="rId44" Type="http://schemas.openxmlformats.org/officeDocument/2006/relationships/slideLayout" Target="../slideLayouts/slideLayout488.xml"/><Relationship Id="rId65" Type="http://schemas.openxmlformats.org/officeDocument/2006/relationships/slideLayout" Target="../slideLayouts/slideLayout509.xml"/><Relationship Id="rId86" Type="http://schemas.openxmlformats.org/officeDocument/2006/relationships/slideLayout" Target="../slideLayouts/slideLayout530.xml"/><Relationship Id="rId130" Type="http://schemas.openxmlformats.org/officeDocument/2006/relationships/slideLayout" Target="../slideLayouts/slideLayout574.xml"/><Relationship Id="rId151" Type="http://schemas.openxmlformats.org/officeDocument/2006/relationships/slideLayout" Target="../slideLayouts/slideLayout595.xml"/><Relationship Id="rId172" Type="http://schemas.openxmlformats.org/officeDocument/2006/relationships/slideLayout" Target="../slideLayouts/slideLayout616.xml"/><Relationship Id="rId13" Type="http://schemas.openxmlformats.org/officeDocument/2006/relationships/slideLayout" Target="../slideLayouts/slideLayout457.xml"/><Relationship Id="rId18" Type="http://schemas.openxmlformats.org/officeDocument/2006/relationships/slideLayout" Target="../slideLayouts/slideLayout462.xml"/><Relationship Id="rId39" Type="http://schemas.openxmlformats.org/officeDocument/2006/relationships/slideLayout" Target="../slideLayouts/slideLayout483.xml"/><Relationship Id="rId109" Type="http://schemas.openxmlformats.org/officeDocument/2006/relationships/slideLayout" Target="../slideLayouts/slideLayout553.xml"/><Relationship Id="rId34" Type="http://schemas.openxmlformats.org/officeDocument/2006/relationships/slideLayout" Target="../slideLayouts/slideLayout478.xml"/><Relationship Id="rId50" Type="http://schemas.openxmlformats.org/officeDocument/2006/relationships/slideLayout" Target="../slideLayouts/slideLayout494.xml"/><Relationship Id="rId55" Type="http://schemas.openxmlformats.org/officeDocument/2006/relationships/slideLayout" Target="../slideLayouts/slideLayout499.xml"/><Relationship Id="rId76" Type="http://schemas.openxmlformats.org/officeDocument/2006/relationships/slideLayout" Target="../slideLayouts/slideLayout520.xml"/><Relationship Id="rId97" Type="http://schemas.openxmlformats.org/officeDocument/2006/relationships/slideLayout" Target="../slideLayouts/slideLayout541.xml"/><Relationship Id="rId104" Type="http://schemas.openxmlformats.org/officeDocument/2006/relationships/slideLayout" Target="../slideLayouts/slideLayout548.xml"/><Relationship Id="rId120" Type="http://schemas.openxmlformats.org/officeDocument/2006/relationships/slideLayout" Target="../slideLayouts/slideLayout564.xml"/><Relationship Id="rId125" Type="http://schemas.openxmlformats.org/officeDocument/2006/relationships/slideLayout" Target="../slideLayouts/slideLayout569.xml"/><Relationship Id="rId141" Type="http://schemas.openxmlformats.org/officeDocument/2006/relationships/slideLayout" Target="../slideLayouts/slideLayout585.xml"/><Relationship Id="rId146" Type="http://schemas.openxmlformats.org/officeDocument/2006/relationships/slideLayout" Target="../slideLayouts/slideLayout590.xml"/><Relationship Id="rId167" Type="http://schemas.openxmlformats.org/officeDocument/2006/relationships/slideLayout" Target="../slideLayouts/slideLayout611.xml"/><Relationship Id="rId7" Type="http://schemas.openxmlformats.org/officeDocument/2006/relationships/slideLayout" Target="../slideLayouts/slideLayout451.xml"/><Relationship Id="rId71" Type="http://schemas.openxmlformats.org/officeDocument/2006/relationships/slideLayout" Target="../slideLayouts/slideLayout515.xml"/><Relationship Id="rId92" Type="http://schemas.openxmlformats.org/officeDocument/2006/relationships/slideLayout" Target="../slideLayouts/slideLayout536.xml"/><Relationship Id="rId162" Type="http://schemas.openxmlformats.org/officeDocument/2006/relationships/slideLayout" Target="../slideLayouts/slideLayout606.xml"/><Relationship Id="rId183" Type="http://schemas.openxmlformats.org/officeDocument/2006/relationships/image" Target="../media/image5.emf"/><Relationship Id="rId2" Type="http://schemas.openxmlformats.org/officeDocument/2006/relationships/slideLayout" Target="../slideLayouts/slideLayout446.xml"/><Relationship Id="rId29" Type="http://schemas.openxmlformats.org/officeDocument/2006/relationships/slideLayout" Target="../slideLayouts/slideLayout473.xml"/><Relationship Id="rId24" Type="http://schemas.openxmlformats.org/officeDocument/2006/relationships/slideLayout" Target="../slideLayouts/slideLayout468.xml"/><Relationship Id="rId40" Type="http://schemas.openxmlformats.org/officeDocument/2006/relationships/slideLayout" Target="../slideLayouts/slideLayout484.xml"/><Relationship Id="rId45" Type="http://schemas.openxmlformats.org/officeDocument/2006/relationships/slideLayout" Target="../slideLayouts/slideLayout489.xml"/><Relationship Id="rId66" Type="http://schemas.openxmlformats.org/officeDocument/2006/relationships/slideLayout" Target="../slideLayouts/slideLayout510.xml"/><Relationship Id="rId87" Type="http://schemas.openxmlformats.org/officeDocument/2006/relationships/slideLayout" Target="../slideLayouts/slideLayout531.xml"/><Relationship Id="rId110" Type="http://schemas.openxmlformats.org/officeDocument/2006/relationships/slideLayout" Target="../slideLayouts/slideLayout554.xml"/><Relationship Id="rId115" Type="http://schemas.openxmlformats.org/officeDocument/2006/relationships/slideLayout" Target="../slideLayouts/slideLayout559.xml"/><Relationship Id="rId131" Type="http://schemas.openxmlformats.org/officeDocument/2006/relationships/slideLayout" Target="../slideLayouts/slideLayout575.xml"/><Relationship Id="rId136" Type="http://schemas.openxmlformats.org/officeDocument/2006/relationships/slideLayout" Target="../slideLayouts/slideLayout580.xml"/><Relationship Id="rId157" Type="http://schemas.openxmlformats.org/officeDocument/2006/relationships/slideLayout" Target="../slideLayouts/slideLayout601.xml"/><Relationship Id="rId178" Type="http://schemas.openxmlformats.org/officeDocument/2006/relationships/theme" Target="../theme/theme5.xml"/><Relationship Id="rId61" Type="http://schemas.openxmlformats.org/officeDocument/2006/relationships/slideLayout" Target="../slideLayouts/slideLayout505.xml"/><Relationship Id="rId82" Type="http://schemas.openxmlformats.org/officeDocument/2006/relationships/slideLayout" Target="../slideLayouts/slideLayout526.xml"/><Relationship Id="rId152" Type="http://schemas.openxmlformats.org/officeDocument/2006/relationships/slideLayout" Target="../slideLayouts/slideLayout596.xml"/><Relationship Id="rId173" Type="http://schemas.openxmlformats.org/officeDocument/2006/relationships/slideLayout" Target="../slideLayouts/slideLayout617.xml"/><Relationship Id="rId19" Type="http://schemas.openxmlformats.org/officeDocument/2006/relationships/slideLayout" Target="../slideLayouts/slideLayout463.xml"/><Relationship Id="rId14" Type="http://schemas.openxmlformats.org/officeDocument/2006/relationships/slideLayout" Target="../slideLayouts/slideLayout458.xml"/><Relationship Id="rId30" Type="http://schemas.openxmlformats.org/officeDocument/2006/relationships/slideLayout" Target="../slideLayouts/slideLayout474.xml"/><Relationship Id="rId35" Type="http://schemas.openxmlformats.org/officeDocument/2006/relationships/slideLayout" Target="../slideLayouts/slideLayout479.xml"/><Relationship Id="rId56" Type="http://schemas.openxmlformats.org/officeDocument/2006/relationships/slideLayout" Target="../slideLayouts/slideLayout500.xml"/><Relationship Id="rId77" Type="http://schemas.openxmlformats.org/officeDocument/2006/relationships/slideLayout" Target="../slideLayouts/slideLayout521.xml"/><Relationship Id="rId100" Type="http://schemas.openxmlformats.org/officeDocument/2006/relationships/slideLayout" Target="../slideLayouts/slideLayout544.xml"/><Relationship Id="rId105" Type="http://schemas.openxmlformats.org/officeDocument/2006/relationships/slideLayout" Target="../slideLayouts/slideLayout549.xml"/><Relationship Id="rId126" Type="http://schemas.openxmlformats.org/officeDocument/2006/relationships/slideLayout" Target="../slideLayouts/slideLayout570.xml"/><Relationship Id="rId147" Type="http://schemas.openxmlformats.org/officeDocument/2006/relationships/slideLayout" Target="../slideLayouts/slideLayout591.xml"/><Relationship Id="rId168" Type="http://schemas.openxmlformats.org/officeDocument/2006/relationships/slideLayout" Target="../slideLayouts/slideLayout612.xml"/><Relationship Id="rId8" Type="http://schemas.openxmlformats.org/officeDocument/2006/relationships/slideLayout" Target="../slideLayouts/slideLayout452.xml"/><Relationship Id="rId51" Type="http://schemas.openxmlformats.org/officeDocument/2006/relationships/slideLayout" Target="../slideLayouts/slideLayout495.xml"/><Relationship Id="rId72" Type="http://schemas.openxmlformats.org/officeDocument/2006/relationships/slideLayout" Target="../slideLayouts/slideLayout516.xml"/><Relationship Id="rId93" Type="http://schemas.openxmlformats.org/officeDocument/2006/relationships/slideLayout" Target="../slideLayouts/slideLayout537.xml"/><Relationship Id="rId98" Type="http://schemas.openxmlformats.org/officeDocument/2006/relationships/slideLayout" Target="../slideLayouts/slideLayout542.xml"/><Relationship Id="rId121" Type="http://schemas.openxmlformats.org/officeDocument/2006/relationships/slideLayout" Target="../slideLayouts/slideLayout565.xml"/><Relationship Id="rId142" Type="http://schemas.openxmlformats.org/officeDocument/2006/relationships/slideLayout" Target="../slideLayouts/slideLayout586.xml"/><Relationship Id="rId163" Type="http://schemas.openxmlformats.org/officeDocument/2006/relationships/slideLayout" Target="../slideLayouts/slideLayout607.xml"/><Relationship Id="rId184" Type="http://schemas.openxmlformats.org/officeDocument/2006/relationships/image" Target="../media/image6.emf"/><Relationship Id="rId3" Type="http://schemas.openxmlformats.org/officeDocument/2006/relationships/slideLayout" Target="../slideLayouts/slideLayout447.xml"/><Relationship Id="rId25" Type="http://schemas.openxmlformats.org/officeDocument/2006/relationships/slideLayout" Target="../slideLayouts/slideLayout469.xml"/><Relationship Id="rId46" Type="http://schemas.openxmlformats.org/officeDocument/2006/relationships/slideLayout" Target="../slideLayouts/slideLayout490.xml"/><Relationship Id="rId67" Type="http://schemas.openxmlformats.org/officeDocument/2006/relationships/slideLayout" Target="../slideLayouts/slideLayout511.xml"/><Relationship Id="rId116" Type="http://schemas.openxmlformats.org/officeDocument/2006/relationships/slideLayout" Target="../slideLayouts/slideLayout560.xml"/><Relationship Id="rId137" Type="http://schemas.openxmlformats.org/officeDocument/2006/relationships/slideLayout" Target="../slideLayouts/slideLayout581.xml"/><Relationship Id="rId158" Type="http://schemas.openxmlformats.org/officeDocument/2006/relationships/slideLayout" Target="../slideLayouts/slideLayout602.xml"/><Relationship Id="rId20" Type="http://schemas.openxmlformats.org/officeDocument/2006/relationships/slideLayout" Target="../slideLayouts/slideLayout464.xml"/><Relationship Id="rId41" Type="http://schemas.openxmlformats.org/officeDocument/2006/relationships/slideLayout" Target="../slideLayouts/slideLayout485.xml"/><Relationship Id="rId62" Type="http://schemas.openxmlformats.org/officeDocument/2006/relationships/slideLayout" Target="../slideLayouts/slideLayout506.xml"/><Relationship Id="rId83" Type="http://schemas.openxmlformats.org/officeDocument/2006/relationships/slideLayout" Target="../slideLayouts/slideLayout527.xml"/><Relationship Id="rId88" Type="http://schemas.openxmlformats.org/officeDocument/2006/relationships/slideLayout" Target="../slideLayouts/slideLayout532.xml"/><Relationship Id="rId111" Type="http://schemas.openxmlformats.org/officeDocument/2006/relationships/slideLayout" Target="../slideLayouts/slideLayout555.xml"/><Relationship Id="rId132" Type="http://schemas.openxmlformats.org/officeDocument/2006/relationships/slideLayout" Target="../slideLayouts/slideLayout576.xml"/><Relationship Id="rId153" Type="http://schemas.openxmlformats.org/officeDocument/2006/relationships/slideLayout" Target="../slideLayouts/slideLayout597.xml"/><Relationship Id="rId174" Type="http://schemas.openxmlformats.org/officeDocument/2006/relationships/slideLayout" Target="../slideLayouts/slideLayout618.xml"/><Relationship Id="rId179" Type="http://schemas.openxmlformats.org/officeDocument/2006/relationships/image" Target="../media/image1.emf"/><Relationship Id="rId15" Type="http://schemas.openxmlformats.org/officeDocument/2006/relationships/slideLayout" Target="../slideLayouts/slideLayout459.xml"/><Relationship Id="rId36" Type="http://schemas.openxmlformats.org/officeDocument/2006/relationships/slideLayout" Target="../slideLayouts/slideLayout480.xml"/><Relationship Id="rId57" Type="http://schemas.openxmlformats.org/officeDocument/2006/relationships/slideLayout" Target="../slideLayouts/slideLayout501.xml"/><Relationship Id="rId106" Type="http://schemas.openxmlformats.org/officeDocument/2006/relationships/slideLayout" Target="../slideLayouts/slideLayout550.xml"/><Relationship Id="rId127" Type="http://schemas.openxmlformats.org/officeDocument/2006/relationships/slideLayout" Target="../slideLayouts/slideLayout571.xml"/><Relationship Id="rId10" Type="http://schemas.openxmlformats.org/officeDocument/2006/relationships/slideLayout" Target="../slideLayouts/slideLayout454.xml"/><Relationship Id="rId31" Type="http://schemas.openxmlformats.org/officeDocument/2006/relationships/slideLayout" Target="../slideLayouts/slideLayout475.xml"/><Relationship Id="rId52" Type="http://schemas.openxmlformats.org/officeDocument/2006/relationships/slideLayout" Target="../slideLayouts/slideLayout496.xml"/><Relationship Id="rId73" Type="http://schemas.openxmlformats.org/officeDocument/2006/relationships/slideLayout" Target="../slideLayouts/slideLayout517.xml"/><Relationship Id="rId78" Type="http://schemas.openxmlformats.org/officeDocument/2006/relationships/slideLayout" Target="../slideLayouts/slideLayout522.xml"/><Relationship Id="rId94" Type="http://schemas.openxmlformats.org/officeDocument/2006/relationships/slideLayout" Target="../slideLayouts/slideLayout538.xml"/><Relationship Id="rId99" Type="http://schemas.openxmlformats.org/officeDocument/2006/relationships/slideLayout" Target="../slideLayouts/slideLayout543.xml"/><Relationship Id="rId101" Type="http://schemas.openxmlformats.org/officeDocument/2006/relationships/slideLayout" Target="../slideLayouts/slideLayout545.xml"/><Relationship Id="rId122" Type="http://schemas.openxmlformats.org/officeDocument/2006/relationships/slideLayout" Target="../slideLayouts/slideLayout566.xml"/><Relationship Id="rId143" Type="http://schemas.openxmlformats.org/officeDocument/2006/relationships/slideLayout" Target="../slideLayouts/slideLayout587.xml"/><Relationship Id="rId148" Type="http://schemas.openxmlformats.org/officeDocument/2006/relationships/slideLayout" Target="../slideLayouts/slideLayout592.xml"/><Relationship Id="rId164" Type="http://schemas.openxmlformats.org/officeDocument/2006/relationships/slideLayout" Target="../slideLayouts/slideLayout608.xml"/><Relationship Id="rId169" Type="http://schemas.openxmlformats.org/officeDocument/2006/relationships/slideLayout" Target="../slideLayouts/slideLayout613.xml"/><Relationship Id="rId185" Type="http://schemas.openxmlformats.org/officeDocument/2006/relationships/image" Target="../media/image7.emf"/><Relationship Id="rId4" Type="http://schemas.openxmlformats.org/officeDocument/2006/relationships/slideLayout" Target="../slideLayouts/slideLayout448.xml"/><Relationship Id="rId9" Type="http://schemas.openxmlformats.org/officeDocument/2006/relationships/slideLayout" Target="../slideLayouts/slideLayout453.xml"/><Relationship Id="rId180" Type="http://schemas.openxmlformats.org/officeDocument/2006/relationships/image" Target="../media/image2.emf"/><Relationship Id="rId26" Type="http://schemas.openxmlformats.org/officeDocument/2006/relationships/slideLayout" Target="../slideLayouts/slideLayout470.xml"/><Relationship Id="rId47" Type="http://schemas.openxmlformats.org/officeDocument/2006/relationships/slideLayout" Target="../slideLayouts/slideLayout491.xml"/><Relationship Id="rId68" Type="http://schemas.openxmlformats.org/officeDocument/2006/relationships/slideLayout" Target="../slideLayouts/slideLayout512.xml"/><Relationship Id="rId89" Type="http://schemas.openxmlformats.org/officeDocument/2006/relationships/slideLayout" Target="../slideLayouts/slideLayout533.xml"/><Relationship Id="rId112" Type="http://schemas.openxmlformats.org/officeDocument/2006/relationships/slideLayout" Target="../slideLayouts/slideLayout556.xml"/><Relationship Id="rId133" Type="http://schemas.openxmlformats.org/officeDocument/2006/relationships/slideLayout" Target="../slideLayouts/slideLayout577.xml"/><Relationship Id="rId154" Type="http://schemas.openxmlformats.org/officeDocument/2006/relationships/slideLayout" Target="../slideLayouts/slideLayout598.xml"/><Relationship Id="rId175" Type="http://schemas.openxmlformats.org/officeDocument/2006/relationships/slideLayout" Target="../slideLayouts/slideLayout619.xml"/><Relationship Id="rId16" Type="http://schemas.openxmlformats.org/officeDocument/2006/relationships/slideLayout" Target="../slideLayouts/slideLayout460.xml"/><Relationship Id="rId37" Type="http://schemas.openxmlformats.org/officeDocument/2006/relationships/slideLayout" Target="../slideLayouts/slideLayout481.xml"/><Relationship Id="rId58" Type="http://schemas.openxmlformats.org/officeDocument/2006/relationships/slideLayout" Target="../slideLayouts/slideLayout502.xml"/><Relationship Id="rId79" Type="http://schemas.openxmlformats.org/officeDocument/2006/relationships/slideLayout" Target="../slideLayouts/slideLayout523.xml"/><Relationship Id="rId102" Type="http://schemas.openxmlformats.org/officeDocument/2006/relationships/slideLayout" Target="../slideLayouts/slideLayout546.xml"/><Relationship Id="rId123" Type="http://schemas.openxmlformats.org/officeDocument/2006/relationships/slideLayout" Target="../slideLayouts/slideLayout567.xml"/><Relationship Id="rId144" Type="http://schemas.openxmlformats.org/officeDocument/2006/relationships/slideLayout" Target="../slideLayouts/slideLayout588.xml"/><Relationship Id="rId90" Type="http://schemas.openxmlformats.org/officeDocument/2006/relationships/slideLayout" Target="../slideLayouts/slideLayout534.xml"/><Relationship Id="rId165" Type="http://schemas.openxmlformats.org/officeDocument/2006/relationships/slideLayout" Target="../slideLayouts/slideLayout609.xml"/><Relationship Id="rId27" Type="http://schemas.openxmlformats.org/officeDocument/2006/relationships/slideLayout" Target="../slideLayouts/slideLayout471.xml"/><Relationship Id="rId48" Type="http://schemas.openxmlformats.org/officeDocument/2006/relationships/slideLayout" Target="../slideLayouts/slideLayout492.xml"/><Relationship Id="rId69" Type="http://schemas.openxmlformats.org/officeDocument/2006/relationships/slideLayout" Target="../slideLayouts/slideLayout513.xml"/><Relationship Id="rId113" Type="http://schemas.openxmlformats.org/officeDocument/2006/relationships/slideLayout" Target="../slideLayouts/slideLayout557.xml"/><Relationship Id="rId134" Type="http://schemas.openxmlformats.org/officeDocument/2006/relationships/slideLayout" Target="../slideLayouts/slideLayout578.xml"/><Relationship Id="rId80" Type="http://schemas.openxmlformats.org/officeDocument/2006/relationships/slideLayout" Target="../slideLayouts/slideLayout524.xml"/><Relationship Id="rId155" Type="http://schemas.openxmlformats.org/officeDocument/2006/relationships/slideLayout" Target="../slideLayouts/slideLayout599.xml"/><Relationship Id="rId176" Type="http://schemas.openxmlformats.org/officeDocument/2006/relationships/slideLayout" Target="../slideLayouts/slideLayout620.xml"/><Relationship Id="rId17" Type="http://schemas.openxmlformats.org/officeDocument/2006/relationships/slideLayout" Target="../slideLayouts/slideLayout461.xml"/><Relationship Id="rId38" Type="http://schemas.openxmlformats.org/officeDocument/2006/relationships/slideLayout" Target="../slideLayouts/slideLayout482.xml"/><Relationship Id="rId59" Type="http://schemas.openxmlformats.org/officeDocument/2006/relationships/slideLayout" Target="../slideLayouts/slideLayout503.xml"/><Relationship Id="rId103" Type="http://schemas.openxmlformats.org/officeDocument/2006/relationships/slideLayout" Target="../slideLayouts/slideLayout547.xml"/><Relationship Id="rId124" Type="http://schemas.openxmlformats.org/officeDocument/2006/relationships/slideLayout" Target="../slideLayouts/slideLayout568.xml"/><Relationship Id="rId70" Type="http://schemas.openxmlformats.org/officeDocument/2006/relationships/slideLayout" Target="../slideLayouts/slideLayout514.xml"/><Relationship Id="rId91" Type="http://schemas.openxmlformats.org/officeDocument/2006/relationships/slideLayout" Target="../slideLayouts/slideLayout535.xml"/><Relationship Id="rId145" Type="http://schemas.openxmlformats.org/officeDocument/2006/relationships/slideLayout" Target="../slideLayouts/slideLayout589.xml"/><Relationship Id="rId166" Type="http://schemas.openxmlformats.org/officeDocument/2006/relationships/slideLayout" Target="../slideLayouts/slideLayout610.xml"/><Relationship Id="rId1" Type="http://schemas.openxmlformats.org/officeDocument/2006/relationships/slideLayout" Target="../slideLayouts/slideLayout445.xml"/><Relationship Id="rId28" Type="http://schemas.openxmlformats.org/officeDocument/2006/relationships/slideLayout" Target="../slideLayouts/slideLayout472.xml"/><Relationship Id="rId49" Type="http://schemas.openxmlformats.org/officeDocument/2006/relationships/slideLayout" Target="../slideLayouts/slideLayout493.xml"/><Relationship Id="rId114" Type="http://schemas.openxmlformats.org/officeDocument/2006/relationships/slideLayout" Target="../slideLayouts/slideLayout558.xml"/><Relationship Id="rId60" Type="http://schemas.openxmlformats.org/officeDocument/2006/relationships/slideLayout" Target="../slideLayouts/slideLayout504.xml"/><Relationship Id="rId81" Type="http://schemas.openxmlformats.org/officeDocument/2006/relationships/slideLayout" Target="../slideLayouts/slideLayout525.xml"/><Relationship Id="rId135" Type="http://schemas.openxmlformats.org/officeDocument/2006/relationships/slideLayout" Target="../slideLayouts/slideLayout579.xml"/><Relationship Id="rId156" Type="http://schemas.openxmlformats.org/officeDocument/2006/relationships/slideLayout" Target="../slideLayouts/slideLayout600.xml"/><Relationship Id="rId177" Type="http://schemas.openxmlformats.org/officeDocument/2006/relationships/slideLayout" Target="../slideLayouts/slideLayout621.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738.xml"/><Relationship Id="rId21" Type="http://schemas.openxmlformats.org/officeDocument/2006/relationships/slideLayout" Target="../slideLayouts/slideLayout642.xml"/><Relationship Id="rId42" Type="http://schemas.openxmlformats.org/officeDocument/2006/relationships/slideLayout" Target="../slideLayouts/slideLayout663.xml"/><Relationship Id="rId63" Type="http://schemas.openxmlformats.org/officeDocument/2006/relationships/slideLayout" Target="../slideLayouts/slideLayout684.xml"/><Relationship Id="rId84" Type="http://schemas.openxmlformats.org/officeDocument/2006/relationships/slideLayout" Target="../slideLayouts/slideLayout705.xml"/><Relationship Id="rId138" Type="http://schemas.openxmlformats.org/officeDocument/2006/relationships/slideLayout" Target="../slideLayouts/slideLayout759.xml"/><Relationship Id="rId159" Type="http://schemas.openxmlformats.org/officeDocument/2006/relationships/slideLayout" Target="../slideLayouts/slideLayout780.xml"/><Relationship Id="rId170" Type="http://schemas.openxmlformats.org/officeDocument/2006/relationships/slideLayout" Target="../slideLayouts/slideLayout791.xml"/><Relationship Id="rId191" Type="http://schemas.openxmlformats.org/officeDocument/2006/relationships/slideLayout" Target="../slideLayouts/slideLayout812.xml"/><Relationship Id="rId205" Type="http://schemas.openxmlformats.org/officeDocument/2006/relationships/slideLayout" Target="../slideLayouts/slideLayout826.xml"/><Relationship Id="rId226" Type="http://schemas.openxmlformats.org/officeDocument/2006/relationships/slideLayout" Target="../slideLayouts/slideLayout847.xml"/><Relationship Id="rId247" Type="http://schemas.openxmlformats.org/officeDocument/2006/relationships/image" Target="../media/image6.emf"/><Relationship Id="rId107" Type="http://schemas.openxmlformats.org/officeDocument/2006/relationships/slideLayout" Target="../slideLayouts/slideLayout728.xml"/><Relationship Id="rId11" Type="http://schemas.openxmlformats.org/officeDocument/2006/relationships/slideLayout" Target="../slideLayouts/slideLayout632.xml"/><Relationship Id="rId32" Type="http://schemas.openxmlformats.org/officeDocument/2006/relationships/slideLayout" Target="../slideLayouts/slideLayout653.xml"/><Relationship Id="rId53" Type="http://schemas.openxmlformats.org/officeDocument/2006/relationships/slideLayout" Target="../slideLayouts/slideLayout674.xml"/><Relationship Id="rId74" Type="http://schemas.openxmlformats.org/officeDocument/2006/relationships/slideLayout" Target="../slideLayouts/slideLayout695.xml"/><Relationship Id="rId128" Type="http://schemas.openxmlformats.org/officeDocument/2006/relationships/slideLayout" Target="../slideLayouts/slideLayout749.xml"/><Relationship Id="rId149" Type="http://schemas.openxmlformats.org/officeDocument/2006/relationships/slideLayout" Target="../slideLayouts/slideLayout770.xml"/><Relationship Id="rId5" Type="http://schemas.openxmlformats.org/officeDocument/2006/relationships/slideLayout" Target="../slideLayouts/slideLayout626.xml"/><Relationship Id="rId95" Type="http://schemas.openxmlformats.org/officeDocument/2006/relationships/slideLayout" Target="../slideLayouts/slideLayout716.xml"/><Relationship Id="rId160" Type="http://schemas.openxmlformats.org/officeDocument/2006/relationships/slideLayout" Target="../slideLayouts/slideLayout781.xml"/><Relationship Id="rId181" Type="http://schemas.openxmlformats.org/officeDocument/2006/relationships/slideLayout" Target="../slideLayouts/slideLayout802.xml"/><Relationship Id="rId216" Type="http://schemas.openxmlformats.org/officeDocument/2006/relationships/slideLayout" Target="../slideLayouts/slideLayout837.xml"/><Relationship Id="rId237" Type="http://schemas.openxmlformats.org/officeDocument/2006/relationships/slideLayout" Target="../slideLayouts/slideLayout858.xml"/><Relationship Id="rId22" Type="http://schemas.openxmlformats.org/officeDocument/2006/relationships/slideLayout" Target="../slideLayouts/slideLayout643.xml"/><Relationship Id="rId43" Type="http://schemas.openxmlformats.org/officeDocument/2006/relationships/slideLayout" Target="../slideLayouts/slideLayout664.xml"/><Relationship Id="rId64" Type="http://schemas.openxmlformats.org/officeDocument/2006/relationships/slideLayout" Target="../slideLayouts/slideLayout685.xml"/><Relationship Id="rId118" Type="http://schemas.openxmlformats.org/officeDocument/2006/relationships/slideLayout" Target="../slideLayouts/slideLayout739.xml"/><Relationship Id="rId139" Type="http://schemas.openxmlformats.org/officeDocument/2006/relationships/slideLayout" Target="../slideLayouts/slideLayout760.xml"/><Relationship Id="rId85" Type="http://schemas.openxmlformats.org/officeDocument/2006/relationships/slideLayout" Target="../slideLayouts/slideLayout706.xml"/><Relationship Id="rId150" Type="http://schemas.openxmlformats.org/officeDocument/2006/relationships/slideLayout" Target="../slideLayouts/slideLayout771.xml"/><Relationship Id="rId171" Type="http://schemas.openxmlformats.org/officeDocument/2006/relationships/slideLayout" Target="../slideLayouts/slideLayout792.xml"/><Relationship Id="rId192" Type="http://schemas.openxmlformats.org/officeDocument/2006/relationships/slideLayout" Target="../slideLayouts/slideLayout813.xml"/><Relationship Id="rId206" Type="http://schemas.openxmlformats.org/officeDocument/2006/relationships/slideLayout" Target="../slideLayouts/slideLayout827.xml"/><Relationship Id="rId227" Type="http://schemas.openxmlformats.org/officeDocument/2006/relationships/slideLayout" Target="../slideLayouts/slideLayout848.xml"/><Relationship Id="rId248" Type="http://schemas.openxmlformats.org/officeDocument/2006/relationships/image" Target="../media/image7.emf"/><Relationship Id="rId12" Type="http://schemas.openxmlformats.org/officeDocument/2006/relationships/slideLayout" Target="../slideLayouts/slideLayout633.xml"/><Relationship Id="rId33" Type="http://schemas.openxmlformats.org/officeDocument/2006/relationships/slideLayout" Target="../slideLayouts/slideLayout654.xml"/><Relationship Id="rId108" Type="http://schemas.openxmlformats.org/officeDocument/2006/relationships/slideLayout" Target="../slideLayouts/slideLayout729.xml"/><Relationship Id="rId129" Type="http://schemas.openxmlformats.org/officeDocument/2006/relationships/slideLayout" Target="../slideLayouts/slideLayout750.xml"/><Relationship Id="rId54" Type="http://schemas.openxmlformats.org/officeDocument/2006/relationships/slideLayout" Target="../slideLayouts/slideLayout675.xml"/><Relationship Id="rId75" Type="http://schemas.openxmlformats.org/officeDocument/2006/relationships/slideLayout" Target="../slideLayouts/slideLayout696.xml"/><Relationship Id="rId96" Type="http://schemas.openxmlformats.org/officeDocument/2006/relationships/slideLayout" Target="../slideLayouts/slideLayout717.xml"/><Relationship Id="rId140" Type="http://schemas.openxmlformats.org/officeDocument/2006/relationships/slideLayout" Target="../slideLayouts/slideLayout761.xml"/><Relationship Id="rId161" Type="http://schemas.openxmlformats.org/officeDocument/2006/relationships/slideLayout" Target="../slideLayouts/slideLayout782.xml"/><Relationship Id="rId182" Type="http://schemas.openxmlformats.org/officeDocument/2006/relationships/slideLayout" Target="../slideLayouts/slideLayout803.xml"/><Relationship Id="rId217" Type="http://schemas.openxmlformats.org/officeDocument/2006/relationships/slideLayout" Target="../slideLayouts/slideLayout838.xml"/><Relationship Id="rId6" Type="http://schemas.openxmlformats.org/officeDocument/2006/relationships/slideLayout" Target="../slideLayouts/slideLayout627.xml"/><Relationship Id="rId238" Type="http://schemas.openxmlformats.org/officeDocument/2006/relationships/slideLayout" Target="../slideLayouts/slideLayout859.xml"/><Relationship Id="rId23" Type="http://schemas.openxmlformats.org/officeDocument/2006/relationships/slideLayout" Target="../slideLayouts/slideLayout644.xml"/><Relationship Id="rId119" Type="http://schemas.openxmlformats.org/officeDocument/2006/relationships/slideLayout" Target="../slideLayouts/slideLayout740.xml"/><Relationship Id="rId44" Type="http://schemas.openxmlformats.org/officeDocument/2006/relationships/slideLayout" Target="../slideLayouts/slideLayout665.xml"/><Relationship Id="rId65" Type="http://schemas.openxmlformats.org/officeDocument/2006/relationships/slideLayout" Target="../slideLayouts/slideLayout686.xml"/><Relationship Id="rId86" Type="http://schemas.openxmlformats.org/officeDocument/2006/relationships/slideLayout" Target="../slideLayouts/slideLayout707.xml"/><Relationship Id="rId130" Type="http://schemas.openxmlformats.org/officeDocument/2006/relationships/slideLayout" Target="../slideLayouts/slideLayout751.xml"/><Relationship Id="rId151" Type="http://schemas.openxmlformats.org/officeDocument/2006/relationships/slideLayout" Target="../slideLayouts/slideLayout772.xml"/><Relationship Id="rId172" Type="http://schemas.openxmlformats.org/officeDocument/2006/relationships/slideLayout" Target="../slideLayouts/slideLayout793.xml"/><Relationship Id="rId193" Type="http://schemas.openxmlformats.org/officeDocument/2006/relationships/slideLayout" Target="../slideLayouts/slideLayout814.xml"/><Relationship Id="rId207" Type="http://schemas.openxmlformats.org/officeDocument/2006/relationships/slideLayout" Target="../slideLayouts/slideLayout828.xml"/><Relationship Id="rId228" Type="http://schemas.openxmlformats.org/officeDocument/2006/relationships/slideLayout" Target="../slideLayouts/slideLayout849.xml"/><Relationship Id="rId13" Type="http://schemas.openxmlformats.org/officeDocument/2006/relationships/slideLayout" Target="../slideLayouts/slideLayout634.xml"/><Relationship Id="rId109" Type="http://schemas.openxmlformats.org/officeDocument/2006/relationships/slideLayout" Target="../slideLayouts/slideLayout730.xml"/><Relationship Id="rId34" Type="http://schemas.openxmlformats.org/officeDocument/2006/relationships/slideLayout" Target="../slideLayouts/slideLayout655.xml"/><Relationship Id="rId55" Type="http://schemas.openxmlformats.org/officeDocument/2006/relationships/slideLayout" Target="../slideLayouts/slideLayout676.xml"/><Relationship Id="rId76" Type="http://schemas.openxmlformats.org/officeDocument/2006/relationships/slideLayout" Target="../slideLayouts/slideLayout697.xml"/><Relationship Id="rId97" Type="http://schemas.openxmlformats.org/officeDocument/2006/relationships/slideLayout" Target="../slideLayouts/slideLayout718.xml"/><Relationship Id="rId120" Type="http://schemas.openxmlformats.org/officeDocument/2006/relationships/slideLayout" Target="../slideLayouts/slideLayout741.xml"/><Relationship Id="rId141" Type="http://schemas.openxmlformats.org/officeDocument/2006/relationships/slideLayout" Target="../slideLayouts/slideLayout762.xml"/><Relationship Id="rId7" Type="http://schemas.openxmlformats.org/officeDocument/2006/relationships/slideLayout" Target="../slideLayouts/slideLayout628.xml"/><Relationship Id="rId162" Type="http://schemas.openxmlformats.org/officeDocument/2006/relationships/slideLayout" Target="../slideLayouts/slideLayout783.xml"/><Relationship Id="rId183" Type="http://schemas.openxmlformats.org/officeDocument/2006/relationships/slideLayout" Target="../slideLayouts/slideLayout804.xml"/><Relationship Id="rId218" Type="http://schemas.openxmlformats.org/officeDocument/2006/relationships/slideLayout" Target="../slideLayouts/slideLayout839.xml"/><Relationship Id="rId239" Type="http://schemas.openxmlformats.org/officeDocument/2006/relationships/slideLayout" Target="../slideLayouts/slideLayout860.xml"/><Relationship Id="rId24" Type="http://schemas.openxmlformats.org/officeDocument/2006/relationships/slideLayout" Target="../slideLayouts/slideLayout645.xml"/><Relationship Id="rId45" Type="http://schemas.openxmlformats.org/officeDocument/2006/relationships/slideLayout" Target="../slideLayouts/slideLayout666.xml"/><Relationship Id="rId66" Type="http://schemas.openxmlformats.org/officeDocument/2006/relationships/slideLayout" Target="../slideLayouts/slideLayout687.xml"/><Relationship Id="rId87" Type="http://schemas.openxmlformats.org/officeDocument/2006/relationships/slideLayout" Target="../slideLayouts/slideLayout708.xml"/><Relationship Id="rId110" Type="http://schemas.openxmlformats.org/officeDocument/2006/relationships/slideLayout" Target="../slideLayouts/slideLayout731.xml"/><Relationship Id="rId131" Type="http://schemas.openxmlformats.org/officeDocument/2006/relationships/slideLayout" Target="../slideLayouts/slideLayout752.xml"/><Relationship Id="rId152" Type="http://schemas.openxmlformats.org/officeDocument/2006/relationships/slideLayout" Target="../slideLayouts/slideLayout773.xml"/><Relationship Id="rId173" Type="http://schemas.openxmlformats.org/officeDocument/2006/relationships/slideLayout" Target="../slideLayouts/slideLayout794.xml"/><Relationship Id="rId194" Type="http://schemas.openxmlformats.org/officeDocument/2006/relationships/slideLayout" Target="../slideLayouts/slideLayout815.xml"/><Relationship Id="rId208" Type="http://schemas.openxmlformats.org/officeDocument/2006/relationships/slideLayout" Target="../slideLayouts/slideLayout829.xml"/><Relationship Id="rId229" Type="http://schemas.openxmlformats.org/officeDocument/2006/relationships/slideLayout" Target="../slideLayouts/slideLayout850.xml"/><Relationship Id="rId240" Type="http://schemas.openxmlformats.org/officeDocument/2006/relationships/slideLayout" Target="../slideLayouts/slideLayout861.xml"/><Relationship Id="rId14" Type="http://schemas.openxmlformats.org/officeDocument/2006/relationships/slideLayout" Target="../slideLayouts/slideLayout635.xml"/><Relationship Id="rId35" Type="http://schemas.openxmlformats.org/officeDocument/2006/relationships/slideLayout" Target="../slideLayouts/slideLayout656.xml"/><Relationship Id="rId56" Type="http://schemas.openxmlformats.org/officeDocument/2006/relationships/slideLayout" Target="../slideLayouts/slideLayout677.xml"/><Relationship Id="rId77" Type="http://schemas.openxmlformats.org/officeDocument/2006/relationships/slideLayout" Target="../slideLayouts/slideLayout698.xml"/><Relationship Id="rId100" Type="http://schemas.openxmlformats.org/officeDocument/2006/relationships/slideLayout" Target="../slideLayouts/slideLayout721.xml"/><Relationship Id="rId8" Type="http://schemas.openxmlformats.org/officeDocument/2006/relationships/slideLayout" Target="../slideLayouts/slideLayout629.xml"/><Relationship Id="rId98" Type="http://schemas.openxmlformats.org/officeDocument/2006/relationships/slideLayout" Target="../slideLayouts/slideLayout719.xml"/><Relationship Id="rId121" Type="http://schemas.openxmlformats.org/officeDocument/2006/relationships/slideLayout" Target="../slideLayouts/slideLayout742.xml"/><Relationship Id="rId142" Type="http://schemas.openxmlformats.org/officeDocument/2006/relationships/slideLayout" Target="../slideLayouts/slideLayout763.xml"/><Relationship Id="rId163" Type="http://schemas.openxmlformats.org/officeDocument/2006/relationships/slideLayout" Target="../slideLayouts/slideLayout784.xml"/><Relationship Id="rId184" Type="http://schemas.openxmlformats.org/officeDocument/2006/relationships/slideLayout" Target="../slideLayouts/slideLayout805.xml"/><Relationship Id="rId219" Type="http://schemas.openxmlformats.org/officeDocument/2006/relationships/slideLayout" Target="../slideLayouts/slideLayout840.xml"/><Relationship Id="rId230" Type="http://schemas.openxmlformats.org/officeDocument/2006/relationships/slideLayout" Target="../slideLayouts/slideLayout851.xml"/><Relationship Id="rId25" Type="http://schemas.openxmlformats.org/officeDocument/2006/relationships/slideLayout" Target="../slideLayouts/slideLayout646.xml"/><Relationship Id="rId46" Type="http://schemas.openxmlformats.org/officeDocument/2006/relationships/slideLayout" Target="../slideLayouts/slideLayout667.xml"/><Relationship Id="rId67" Type="http://schemas.openxmlformats.org/officeDocument/2006/relationships/slideLayout" Target="../slideLayouts/slideLayout688.xml"/><Relationship Id="rId88" Type="http://schemas.openxmlformats.org/officeDocument/2006/relationships/slideLayout" Target="../slideLayouts/slideLayout709.xml"/><Relationship Id="rId111" Type="http://schemas.openxmlformats.org/officeDocument/2006/relationships/slideLayout" Target="../slideLayouts/slideLayout732.xml"/><Relationship Id="rId132" Type="http://schemas.openxmlformats.org/officeDocument/2006/relationships/slideLayout" Target="../slideLayouts/slideLayout753.xml"/><Relationship Id="rId153" Type="http://schemas.openxmlformats.org/officeDocument/2006/relationships/slideLayout" Target="../slideLayouts/slideLayout774.xml"/><Relationship Id="rId174" Type="http://schemas.openxmlformats.org/officeDocument/2006/relationships/slideLayout" Target="../slideLayouts/slideLayout795.xml"/><Relationship Id="rId195" Type="http://schemas.openxmlformats.org/officeDocument/2006/relationships/slideLayout" Target="../slideLayouts/slideLayout816.xml"/><Relationship Id="rId209" Type="http://schemas.openxmlformats.org/officeDocument/2006/relationships/slideLayout" Target="../slideLayouts/slideLayout830.xml"/><Relationship Id="rId220" Type="http://schemas.openxmlformats.org/officeDocument/2006/relationships/slideLayout" Target="../slideLayouts/slideLayout841.xml"/><Relationship Id="rId241" Type="http://schemas.openxmlformats.org/officeDocument/2006/relationships/theme" Target="../theme/theme6.xml"/><Relationship Id="rId15" Type="http://schemas.openxmlformats.org/officeDocument/2006/relationships/slideLayout" Target="../slideLayouts/slideLayout636.xml"/><Relationship Id="rId36" Type="http://schemas.openxmlformats.org/officeDocument/2006/relationships/slideLayout" Target="../slideLayouts/slideLayout657.xml"/><Relationship Id="rId57" Type="http://schemas.openxmlformats.org/officeDocument/2006/relationships/slideLayout" Target="../slideLayouts/slideLayout678.xml"/><Relationship Id="rId10" Type="http://schemas.openxmlformats.org/officeDocument/2006/relationships/slideLayout" Target="../slideLayouts/slideLayout631.xml"/><Relationship Id="rId31" Type="http://schemas.openxmlformats.org/officeDocument/2006/relationships/slideLayout" Target="../slideLayouts/slideLayout652.xml"/><Relationship Id="rId52" Type="http://schemas.openxmlformats.org/officeDocument/2006/relationships/slideLayout" Target="../slideLayouts/slideLayout673.xml"/><Relationship Id="rId73" Type="http://schemas.openxmlformats.org/officeDocument/2006/relationships/slideLayout" Target="../slideLayouts/slideLayout694.xml"/><Relationship Id="rId78" Type="http://schemas.openxmlformats.org/officeDocument/2006/relationships/slideLayout" Target="../slideLayouts/slideLayout699.xml"/><Relationship Id="rId94" Type="http://schemas.openxmlformats.org/officeDocument/2006/relationships/slideLayout" Target="../slideLayouts/slideLayout715.xml"/><Relationship Id="rId99" Type="http://schemas.openxmlformats.org/officeDocument/2006/relationships/slideLayout" Target="../slideLayouts/slideLayout720.xml"/><Relationship Id="rId101" Type="http://schemas.openxmlformats.org/officeDocument/2006/relationships/slideLayout" Target="../slideLayouts/slideLayout722.xml"/><Relationship Id="rId122" Type="http://schemas.openxmlformats.org/officeDocument/2006/relationships/slideLayout" Target="../slideLayouts/slideLayout743.xml"/><Relationship Id="rId143" Type="http://schemas.openxmlformats.org/officeDocument/2006/relationships/slideLayout" Target="../slideLayouts/slideLayout764.xml"/><Relationship Id="rId148" Type="http://schemas.openxmlformats.org/officeDocument/2006/relationships/slideLayout" Target="../slideLayouts/slideLayout769.xml"/><Relationship Id="rId164" Type="http://schemas.openxmlformats.org/officeDocument/2006/relationships/slideLayout" Target="../slideLayouts/slideLayout785.xml"/><Relationship Id="rId169" Type="http://schemas.openxmlformats.org/officeDocument/2006/relationships/slideLayout" Target="../slideLayouts/slideLayout790.xml"/><Relationship Id="rId185" Type="http://schemas.openxmlformats.org/officeDocument/2006/relationships/slideLayout" Target="../slideLayouts/slideLayout806.xml"/><Relationship Id="rId4" Type="http://schemas.openxmlformats.org/officeDocument/2006/relationships/slideLayout" Target="../slideLayouts/slideLayout625.xml"/><Relationship Id="rId9" Type="http://schemas.openxmlformats.org/officeDocument/2006/relationships/slideLayout" Target="../slideLayouts/slideLayout630.xml"/><Relationship Id="rId180" Type="http://schemas.openxmlformats.org/officeDocument/2006/relationships/slideLayout" Target="../slideLayouts/slideLayout801.xml"/><Relationship Id="rId210" Type="http://schemas.openxmlformats.org/officeDocument/2006/relationships/slideLayout" Target="../slideLayouts/slideLayout831.xml"/><Relationship Id="rId215" Type="http://schemas.openxmlformats.org/officeDocument/2006/relationships/slideLayout" Target="../slideLayouts/slideLayout836.xml"/><Relationship Id="rId236" Type="http://schemas.openxmlformats.org/officeDocument/2006/relationships/slideLayout" Target="../slideLayouts/slideLayout857.xml"/><Relationship Id="rId26" Type="http://schemas.openxmlformats.org/officeDocument/2006/relationships/slideLayout" Target="../slideLayouts/slideLayout647.xml"/><Relationship Id="rId231" Type="http://schemas.openxmlformats.org/officeDocument/2006/relationships/slideLayout" Target="../slideLayouts/slideLayout852.xml"/><Relationship Id="rId47" Type="http://schemas.openxmlformats.org/officeDocument/2006/relationships/slideLayout" Target="../slideLayouts/slideLayout668.xml"/><Relationship Id="rId68" Type="http://schemas.openxmlformats.org/officeDocument/2006/relationships/slideLayout" Target="../slideLayouts/slideLayout689.xml"/><Relationship Id="rId89" Type="http://schemas.openxmlformats.org/officeDocument/2006/relationships/slideLayout" Target="../slideLayouts/slideLayout710.xml"/><Relationship Id="rId112" Type="http://schemas.openxmlformats.org/officeDocument/2006/relationships/slideLayout" Target="../slideLayouts/slideLayout733.xml"/><Relationship Id="rId133" Type="http://schemas.openxmlformats.org/officeDocument/2006/relationships/slideLayout" Target="../slideLayouts/slideLayout754.xml"/><Relationship Id="rId154" Type="http://schemas.openxmlformats.org/officeDocument/2006/relationships/slideLayout" Target="../slideLayouts/slideLayout775.xml"/><Relationship Id="rId175" Type="http://schemas.openxmlformats.org/officeDocument/2006/relationships/slideLayout" Target="../slideLayouts/slideLayout796.xml"/><Relationship Id="rId196" Type="http://schemas.openxmlformats.org/officeDocument/2006/relationships/slideLayout" Target="../slideLayouts/slideLayout817.xml"/><Relationship Id="rId200" Type="http://schemas.openxmlformats.org/officeDocument/2006/relationships/slideLayout" Target="../slideLayouts/slideLayout821.xml"/><Relationship Id="rId16" Type="http://schemas.openxmlformats.org/officeDocument/2006/relationships/slideLayout" Target="../slideLayouts/slideLayout637.xml"/><Relationship Id="rId221" Type="http://schemas.openxmlformats.org/officeDocument/2006/relationships/slideLayout" Target="../slideLayouts/slideLayout842.xml"/><Relationship Id="rId242" Type="http://schemas.openxmlformats.org/officeDocument/2006/relationships/image" Target="../media/image1.emf"/><Relationship Id="rId37" Type="http://schemas.openxmlformats.org/officeDocument/2006/relationships/slideLayout" Target="../slideLayouts/slideLayout658.xml"/><Relationship Id="rId58" Type="http://schemas.openxmlformats.org/officeDocument/2006/relationships/slideLayout" Target="../slideLayouts/slideLayout679.xml"/><Relationship Id="rId79" Type="http://schemas.openxmlformats.org/officeDocument/2006/relationships/slideLayout" Target="../slideLayouts/slideLayout700.xml"/><Relationship Id="rId102" Type="http://schemas.openxmlformats.org/officeDocument/2006/relationships/slideLayout" Target="../slideLayouts/slideLayout723.xml"/><Relationship Id="rId123" Type="http://schemas.openxmlformats.org/officeDocument/2006/relationships/slideLayout" Target="../slideLayouts/slideLayout744.xml"/><Relationship Id="rId144" Type="http://schemas.openxmlformats.org/officeDocument/2006/relationships/slideLayout" Target="../slideLayouts/slideLayout765.xml"/><Relationship Id="rId90" Type="http://schemas.openxmlformats.org/officeDocument/2006/relationships/slideLayout" Target="../slideLayouts/slideLayout711.xml"/><Relationship Id="rId165" Type="http://schemas.openxmlformats.org/officeDocument/2006/relationships/slideLayout" Target="../slideLayouts/slideLayout786.xml"/><Relationship Id="rId186" Type="http://schemas.openxmlformats.org/officeDocument/2006/relationships/slideLayout" Target="../slideLayouts/slideLayout807.xml"/><Relationship Id="rId211" Type="http://schemas.openxmlformats.org/officeDocument/2006/relationships/slideLayout" Target="../slideLayouts/slideLayout832.xml"/><Relationship Id="rId232" Type="http://schemas.openxmlformats.org/officeDocument/2006/relationships/slideLayout" Target="../slideLayouts/slideLayout853.xml"/><Relationship Id="rId27" Type="http://schemas.openxmlformats.org/officeDocument/2006/relationships/slideLayout" Target="../slideLayouts/slideLayout648.xml"/><Relationship Id="rId48" Type="http://schemas.openxmlformats.org/officeDocument/2006/relationships/slideLayout" Target="../slideLayouts/slideLayout669.xml"/><Relationship Id="rId69" Type="http://schemas.openxmlformats.org/officeDocument/2006/relationships/slideLayout" Target="../slideLayouts/slideLayout690.xml"/><Relationship Id="rId113" Type="http://schemas.openxmlformats.org/officeDocument/2006/relationships/slideLayout" Target="../slideLayouts/slideLayout734.xml"/><Relationship Id="rId134" Type="http://schemas.openxmlformats.org/officeDocument/2006/relationships/slideLayout" Target="../slideLayouts/slideLayout755.xml"/><Relationship Id="rId80" Type="http://schemas.openxmlformats.org/officeDocument/2006/relationships/slideLayout" Target="../slideLayouts/slideLayout701.xml"/><Relationship Id="rId155" Type="http://schemas.openxmlformats.org/officeDocument/2006/relationships/slideLayout" Target="../slideLayouts/slideLayout776.xml"/><Relationship Id="rId176" Type="http://schemas.openxmlformats.org/officeDocument/2006/relationships/slideLayout" Target="../slideLayouts/slideLayout797.xml"/><Relationship Id="rId197" Type="http://schemas.openxmlformats.org/officeDocument/2006/relationships/slideLayout" Target="../slideLayouts/slideLayout818.xml"/><Relationship Id="rId201" Type="http://schemas.openxmlformats.org/officeDocument/2006/relationships/slideLayout" Target="../slideLayouts/slideLayout822.xml"/><Relationship Id="rId222" Type="http://schemas.openxmlformats.org/officeDocument/2006/relationships/slideLayout" Target="../slideLayouts/slideLayout843.xml"/><Relationship Id="rId243" Type="http://schemas.openxmlformats.org/officeDocument/2006/relationships/image" Target="../media/image2.emf"/><Relationship Id="rId17" Type="http://schemas.openxmlformats.org/officeDocument/2006/relationships/slideLayout" Target="../slideLayouts/slideLayout638.xml"/><Relationship Id="rId38" Type="http://schemas.openxmlformats.org/officeDocument/2006/relationships/slideLayout" Target="../slideLayouts/slideLayout659.xml"/><Relationship Id="rId59" Type="http://schemas.openxmlformats.org/officeDocument/2006/relationships/slideLayout" Target="../slideLayouts/slideLayout680.xml"/><Relationship Id="rId103" Type="http://schemas.openxmlformats.org/officeDocument/2006/relationships/slideLayout" Target="../slideLayouts/slideLayout724.xml"/><Relationship Id="rId124" Type="http://schemas.openxmlformats.org/officeDocument/2006/relationships/slideLayout" Target="../slideLayouts/slideLayout745.xml"/><Relationship Id="rId70" Type="http://schemas.openxmlformats.org/officeDocument/2006/relationships/slideLayout" Target="../slideLayouts/slideLayout691.xml"/><Relationship Id="rId91" Type="http://schemas.openxmlformats.org/officeDocument/2006/relationships/slideLayout" Target="../slideLayouts/slideLayout712.xml"/><Relationship Id="rId145" Type="http://schemas.openxmlformats.org/officeDocument/2006/relationships/slideLayout" Target="../slideLayouts/slideLayout766.xml"/><Relationship Id="rId166" Type="http://schemas.openxmlformats.org/officeDocument/2006/relationships/slideLayout" Target="../slideLayouts/slideLayout787.xml"/><Relationship Id="rId187" Type="http://schemas.openxmlformats.org/officeDocument/2006/relationships/slideLayout" Target="../slideLayouts/slideLayout808.xml"/><Relationship Id="rId1" Type="http://schemas.openxmlformats.org/officeDocument/2006/relationships/slideLayout" Target="../slideLayouts/slideLayout622.xml"/><Relationship Id="rId212" Type="http://schemas.openxmlformats.org/officeDocument/2006/relationships/slideLayout" Target="../slideLayouts/slideLayout833.xml"/><Relationship Id="rId233" Type="http://schemas.openxmlformats.org/officeDocument/2006/relationships/slideLayout" Target="../slideLayouts/slideLayout854.xml"/><Relationship Id="rId28" Type="http://schemas.openxmlformats.org/officeDocument/2006/relationships/slideLayout" Target="../slideLayouts/slideLayout649.xml"/><Relationship Id="rId49" Type="http://schemas.openxmlformats.org/officeDocument/2006/relationships/slideLayout" Target="../slideLayouts/slideLayout670.xml"/><Relationship Id="rId114" Type="http://schemas.openxmlformats.org/officeDocument/2006/relationships/slideLayout" Target="../slideLayouts/slideLayout735.xml"/><Relationship Id="rId60" Type="http://schemas.openxmlformats.org/officeDocument/2006/relationships/slideLayout" Target="../slideLayouts/slideLayout681.xml"/><Relationship Id="rId81" Type="http://schemas.openxmlformats.org/officeDocument/2006/relationships/slideLayout" Target="../slideLayouts/slideLayout702.xml"/><Relationship Id="rId135" Type="http://schemas.openxmlformats.org/officeDocument/2006/relationships/slideLayout" Target="../slideLayouts/slideLayout756.xml"/><Relationship Id="rId156" Type="http://schemas.openxmlformats.org/officeDocument/2006/relationships/slideLayout" Target="../slideLayouts/slideLayout777.xml"/><Relationship Id="rId177" Type="http://schemas.openxmlformats.org/officeDocument/2006/relationships/slideLayout" Target="../slideLayouts/slideLayout798.xml"/><Relationship Id="rId198" Type="http://schemas.openxmlformats.org/officeDocument/2006/relationships/slideLayout" Target="../slideLayouts/slideLayout819.xml"/><Relationship Id="rId202" Type="http://schemas.openxmlformats.org/officeDocument/2006/relationships/slideLayout" Target="../slideLayouts/slideLayout823.xml"/><Relationship Id="rId223" Type="http://schemas.openxmlformats.org/officeDocument/2006/relationships/slideLayout" Target="../slideLayouts/slideLayout844.xml"/><Relationship Id="rId244" Type="http://schemas.openxmlformats.org/officeDocument/2006/relationships/image" Target="../media/image3.png"/><Relationship Id="rId18" Type="http://schemas.openxmlformats.org/officeDocument/2006/relationships/slideLayout" Target="../slideLayouts/slideLayout639.xml"/><Relationship Id="rId39" Type="http://schemas.openxmlformats.org/officeDocument/2006/relationships/slideLayout" Target="../slideLayouts/slideLayout660.xml"/><Relationship Id="rId50" Type="http://schemas.openxmlformats.org/officeDocument/2006/relationships/slideLayout" Target="../slideLayouts/slideLayout671.xml"/><Relationship Id="rId104" Type="http://schemas.openxmlformats.org/officeDocument/2006/relationships/slideLayout" Target="../slideLayouts/slideLayout725.xml"/><Relationship Id="rId125" Type="http://schemas.openxmlformats.org/officeDocument/2006/relationships/slideLayout" Target="../slideLayouts/slideLayout746.xml"/><Relationship Id="rId146" Type="http://schemas.openxmlformats.org/officeDocument/2006/relationships/slideLayout" Target="../slideLayouts/slideLayout767.xml"/><Relationship Id="rId167" Type="http://schemas.openxmlformats.org/officeDocument/2006/relationships/slideLayout" Target="../slideLayouts/slideLayout788.xml"/><Relationship Id="rId188" Type="http://schemas.openxmlformats.org/officeDocument/2006/relationships/slideLayout" Target="../slideLayouts/slideLayout809.xml"/><Relationship Id="rId71" Type="http://schemas.openxmlformats.org/officeDocument/2006/relationships/slideLayout" Target="../slideLayouts/slideLayout692.xml"/><Relationship Id="rId92" Type="http://schemas.openxmlformats.org/officeDocument/2006/relationships/slideLayout" Target="../slideLayouts/slideLayout713.xml"/><Relationship Id="rId213" Type="http://schemas.openxmlformats.org/officeDocument/2006/relationships/slideLayout" Target="../slideLayouts/slideLayout834.xml"/><Relationship Id="rId234" Type="http://schemas.openxmlformats.org/officeDocument/2006/relationships/slideLayout" Target="../slideLayouts/slideLayout855.xml"/><Relationship Id="rId2" Type="http://schemas.openxmlformats.org/officeDocument/2006/relationships/slideLayout" Target="../slideLayouts/slideLayout623.xml"/><Relationship Id="rId29" Type="http://schemas.openxmlformats.org/officeDocument/2006/relationships/slideLayout" Target="../slideLayouts/slideLayout650.xml"/><Relationship Id="rId40" Type="http://schemas.openxmlformats.org/officeDocument/2006/relationships/slideLayout" Target="../slideLayouts/slideLayout661.xml"/><Relationship Id="rId115" Type="http://schemas.openxmlformats.org/officeDocument/2006/relationships/slideLayout" Target="../slideLayouts/slideLayout736.xml"/><Relationship Id="rId136" Type="http://schemas.openxmlformats.org/officeDocument/2006/relationships/slideLayout" Target="../slideLayouts/slideLayout757.xml"/><Relationship Id="rId157" Type="http://schemas.openxmlformats.org/officeDocument/2006/relationships/slideLayout" Target="../slideLayouts/slideLayout778.xml"/><Relationship Id="rId178" Type="http://schemas.openxmlformats.org/officeDocument/2006/relationships/slideLayout" Target="../slideLayouts/slideLayout799.xml"/><Relationship Id="rId61" Type="http://schemas.openxmlformats.org/officeDocument/2006/relationships/slideLayout" Target="../slideLayouts/slideLayout682.xml"/><Relationship Id="rId82" Type="http://schemas.openxmlformats.org/officeDocument/2006/relationships/slideLayout" Target="../slideLayouts/slideLayout703.xml"/><Relationship Id="rId199" Type="http://schemas.openxmlformats.org/officeDocument/2006/relationships/slideLayout" Target="../slideLayouts/slideLayout820.xml"/><Relationship Id="rId203" Type="http://schemas.openxmlformats.org/officeDocument/2006/relationships/slideLayout" Target="../slideLayouts/slideLayout824.xml"/><Relationship Id="rId19" Type="http://schemas.openxmlformats.org/officeDocument/2006/relationships/slideLayout" Target="../slideLayouts/slideLayout640.xml"/><Relationship Id="rId224" Type="http://schemas.openxmlformats.org/officeDocument/2006/relationships/slideLayout" Target="../slideLayouts/slideLayout845.xml"/><Relationship Id="rId245" Type="http://schemas.openxmlformats.org/officeDocument/2006/relationships/image" Target="../media/image4.emf"/><Relationship Id="rId30" Type="http://schemas.openxmlformats.org/officeDocument/2006/relationships/slideLayout" Target="../slideLayouts/slideLayout651.xml"/><Relationship Id="rId105" Type="http://schemas.openxmlformats.org/officeDocument/2006/relationships/slideLayout" Target="../slideLayouts/slideLayout726.xml"/><Relationship Id="rId126" Type="http://schemas.openxmlformats.org/officeDocument/2006/relationships/slideLayout" Target="../slideLayouts/slideLayout747.xml"/><Relationship Id="rId147" Type="http://schemas.openxmlformats.org/officeDocument/2006/relationships/slideLayout" Target="../slideLayouts/slideLayout768.xml"/><Relationship Id="rId168" Type="http://schemas.openxmlformats.org/officeDocument/2006/relationships/slideLayout" Target="../slideLayouts/slideLayout789.xml"/><Relationship Id="rId51" Type="http://schemas.openxmlformats.org/officeDocument/2006/relationships/slideLayout" Target="../slideLayouts/slideLayout672.xml"/><Relationship Id="rId72" Type="http://schemas.openxmlformats.org/officeDocument/2006/relationships/slideLayout" Target="../slideLayouts/slideLayout693.xml"/><Relationship Id="rId93" Type="http://schemas.openxmlformats.org/officeDocument/2006/relationships/slideLayout" Target="../slideLayouts/slideLayout714.xml"/><Relationship Id="rId189" Type="http://schemas.openxmlformats.org/officeDocument/2006/relationships/slideLayout" Target="../slideLayouts/slideLayout810.xml"/><Relationship Id="rId3" Type="http://schemas.openxmlformats.org/officeDocument/2006/relationships/slideLayout" Target="../slideLayouts/slideLayout624.xml"/><Relationship Id="rId214" Type="http://schemas.openxmlformats.org/officeDocument/2006/relationships/slideLayout" Target="../slideLayouts/slideLayout835.xml"/><Relationship Id="rId235" Type="http://schemas.openxmlformats.org/officeDocument/2006/relationships/slideLayout" Target="../slideLayouts/slideLayout856.xml"/><Relationship Id="rId116" Type="http://schemas.openxmlformats.org/officeDocument/2006/relationships/slideLayout" Target="../slideLayouts/slideLayout737.xml"/><Relationship Id="rId137" Type="http://schemas.openxmlformats.org/officeDocument/2006/relationships/slideLayout" Target="../slideLayouts/slideLayout758.xml"/><Relationship Id="rId158" Type="http://schemas.openxmlformats.org/officeDocument/2006/relationships/slideLayout" Target="../slideLayouts/slideLayout779.xml"/><Relationship Id="rId20" Type="http://schemas.openxmlformats.org/officeDocument/2006/relationships/slideLayout" Target="../slideLayouts/slideLayout641.xml"/><Relationship Id="rId41" Type="http://schemas.openxmlformats.org/officeDocument/2006/relationships/slideLayout" Target="../slideLayouts/slideLayout662.xml"/><Relationship Id="rId62" Type="http://schemas.openxmlformats.org/officeDocument/2006/relationships/slideLayout" Target="../slideLayouts/slideLayout683.xml"/><Relationship Id="rId83" Type="http://schemas.openxmlformats.org/officeDocument/2006/relationships/slideLayout" Target="../slideLayouts/slideLayout704.xml"/><Relationship Id="rId179" Type="http://schemas.openxmlformats.org/officeDocument/2006/relationships/slideLayout" Target="../slideLayouts/slideLayout800.xml"/><Relationship Id="rId190" Type="http://schemas.openxmlformats.org/officeDocument/2006/relationships/slideLayout" Target="../slideLayouts/slideLayout811.xml"/><Relationship Id="rId204" Type="http://schemas.openxmlformats.org/officeDocument/2006/relationships/slideLayout" Target="../slideLayouts/slideLayout825.xml"/><Relationship Id="rId225" Type="http://schemas.openxmlformats.org/officeDocument/2006/relationships/slideLayout" Target="../slideLayouts/slideLayout846.xml"/><Relationship Id="rId246" Type="http://schemas.openxmlformats.org/officeDocument/2006/relationships/image" Target="../media/image5.emf"/><Relationship Id="rId106" Type="http://schemas.openxmlformats.org/officeDocument/2006/relationships/slideLayout" Target="../slideLayouts/slideLayout727.xml"/><Relationship Id="rId127" Type="http://schemas.openxmlformats.org/officeDocument/2006/relationships/slideLayout" Target="../slideLayouts/slideLayout7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5"/>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86"/>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84"/>
            <p:extLst>
              <p:ext uri="{DAA4B4D4-6D71-4841-9C94-3DE7FCFB9230}">
                <p14:media xmlns:p14="http://schemas.microsoft.com/office/powerpoint/2010/main" r:embed="rId83"/>
              </p:ext>
            </p:extLst>
          </p:nvPr>
        </p:nvPicPr>
        <p:blipFill>
          <a:blip r:embed="rId87"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8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9"/>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90"/>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1"/>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 id="2147483671" r:id="rId9"/>
    <p:sldLayoutId id="2147483672" r:id="rId10"/>
    <p:sldLayoutId id="2147483673"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717" r:id="rId21"/>
    <p:sldLayoutId id="2147483718" r:id="rId22"/>
    <p:sldLayoutId id="2147483719" r:id="rId23"/>
    <p:sldLayoutId id="2147483720" r:id="rId24"/>
    <p:sldLayoutId id="2147483721" r:id="rId25"/>
    <p:sldLayoutId id="2147483722" r:id="rId26"/>
    <p:sldLayoutId id="2147483724" r:id="rId27"/>
    <p:sldLayoutId id="2147483725" r:id="rId28"/>
    <p:sldLayoutId id="2147483726" r:id="rId29"/>
    <p:sldLayoutId id="2147483733" r:id="rId30"/>
    <p:sldLayoutId id="2147483734" r:id="rId31"/>
    <p:sldLayoutId id="2147483735" r:id="rId32"/>
    <p:sldLayoutId id="2147483736" r:id="rId33"/>
    <p:sldLayoutId id="2147483737" r:id="rId34"/>
    <p:sldLayoutId id="2147483801" r:id="rId35"/>
    <p:sldLayoutId id="2147483817" r:id="rId36"/>
    <p:sldLayoutId id="2147483818" r:id="rId37"/>
    <p:sldLayoutId id="2147483845" r:id="rId38"/>
    <p:sldLayoutId id="2147483846" r:id="rId39"/>
    <p:sldLayoutId id="2147483850" r:id="rId40"/>
    <p:sldLayoutId id="2147483853" r:id="rId41"/>
    <p:sldLayoutId id="2147483855" r:id="rId42"/>
    <p:sldLayoutId id="2147483873" r:id="rId43"/>
    <p:sldLayoutId id="2147483874" r:id="rId44"/>
    <p:sldLayoutId id="2147483875" r:id="rId45"/>
    <p:sldLayoutId id="2147483876" r:id="rId46"/>
    <p:sldLayoutId id="2147483877" r:id="rId47"/>
    <p:sldLayoutId id="2147483948" r:id="rId48"/>
    <p:sldLayoutId id="2147483949" r:id="rId49"/>
    <p:sldLayoutId id="2147483977" r:id="rId50"/>
    <p:sldLayoutId id="2147484004" r:id="rId51"/>
    <p:sldLayoutId id="2147484012" r:id="rId52"/>
    <p:sldLayoutId id="2147484019" r:id="rId53"/>
    <p:sldLayoutId id="2147484020" r:id="rId54"/>
    <p:sldLayoutId id="2147484087" r:id="rId55"/>
    <p:sldLayoutId id="2147484104" r:id="rId56"/>
    <p:sldLayoutId id="2147484131" r:id="rId57"/>
    <p:sldLayoutId id="2147484139" r:id="rId58"/>
    <p:sldLayoutId id="2147484141" r:id="rId59"/>
    <p:sldLayoutId id="2147484142" r:id="rId60"/>
    <p:sldLayoutId id="2147484143" r:id="rId61"/>
    <p:sldLayoutId id="2147484144" r:id="rId62"/>
    <p:sldLayoutId id="2147484145" r:id="rId63"/>
    <p:sldLayoutId id="2147484146" r:id="rId64"/>
    <p:sldLayoutId id="2147484147" r:id="rId65"/>
    <p:sldLayoutId id="2147484149" r:id="rId66"/>
    <p:sldLayoutId id="2147484151" r:id="rId67"/>
    <p:sldLayoutId id="2147484153" r:id="rId68"/>
    <p:sldLayoutId id="2147484155" r:id="rId69"/>
    <p:sldLayoutId id="2147484164" r:id="rId70"/>
    <p:sldLayoutId id="2147484166" r:id="rId71"/>
    <p:sldLayoutId id="2147484168" r:id="rId72"/>
    <p:sldLayoutId id="2147484170" r:id="rId73"/>
    <p:sldLayoutId id="2147484172" r:id="rId74"/>
    <p:sldLayoutId id="2147484174" r:id="rId75"/>
    <p:sldLayoutId id="2147484175" r:id="rId76"/>
    <p:sldLayoutId id="2147484179" r:id="rId77"/>
    <p:sldLayoutId id="2147484180" r:id="rId78"/>
    <p:sldLayoutId id="2147484181" r:id="rId79"/>
    <p:sldLayoutId id="2147484182" r:id="rId80"/>
    <p:sldLayoutId id="2147484183" r:id="rId8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9/10/2021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6" r:id="rId18"/>
    <p:sldLayoutId id="2147484207" r:id="rId19"/>
    <p:sldLayoutId id="2147484208" r:id="rId20"/>
    <p:sldLayoutId id="2147484209"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7" r:id="rId30"/>
    <p:sldLayoutId id="2147484229" r:id="rId31"/>
    <p:sldLayoutId id="2147484231" r:id="rId32"/>
    <p:sldLayoutId id="2147484233" r:id="rId33"/>
    <p:sldLayoutId id="2147484242" r:id="rId34"/>
    <p:sldLayoutId id="2147484244" r:id="rId35"/>
    <p:sldLayoutId id="2147484246" r:id="rId36"/>
    <p:sldLayoutId id="2147484248" r:id="rId37"/>
    <p:sldLayoutId id="2147484250" r:id="rId38"/>
    <p:sldLayoutId id="2147484252" r:id="rId39"/>
    <p:sldLayoutId id="2147484253" r:id="rId40"/>
    <p:sldLayoutId id="2147484254" r:id="rId41"/>
    <p:sldLayoutId id="2147484255" r:id="rId42"/>
    <p:sldLayoutId id="2147484256" r:id="rId43"/>
    <p:sldLayoutId id="2147484257" r:id="rId44"/>
    <p:sldLayoutId id="2147484258" r:id="rId45"/>
    <p:sldLayoutId id="2147484259" r:id="rId46"/>
    <p:sldLayoutId id="2147484260" r:id="rId47"/>
    <p:sldLayoutId id="2147484267" r:id="rId48"/>
    <p:sldLayoutId id="2147484268" r:id="rId49"/>
    <p:sldLayoutId id="2147484269" r:id="rId50"/>
    <p:sldLayoutId id="2147484270" r:id="rId51"/>
    <p:sldLayoutId id="2147484271" r:id="rId52"/>
    <p:sldLayoutId id="2147484299" r:id="rId53"/>
    <p:sldLayoutId id="2147484301" r:id="rId54"/>
    <p:sldLayoutId id="2147484303" r:id="rId55"/>
    <p:sldLayoutId id="2147484305" r:id="rId56"/>
    <p:sldLayoutId id="2147484307" r:id="rId57"/>
    <p:sldLayoutId id="2147484316" r:id="rId58"/>
    <p:sldLayoutId id="2147484318" r:id="rId59"/>
    <p:sldLayoutId id="2147484320" r:id="rId60"/>
    <p:sldLayoutId id="2147484322" r:id="rId61"/>
    <p:sldLayoutId id="2147484324" r:id="rId62"/>
    <p:sldLayoutId id="2147484326" r:id="rId63"/>
    <p:sldLayoutId id="2147484327" r:id="rId64"/>
    <p:sldLayoutId id="2147484331" r:id="rId65"/>
    <p:sldLayoutId id="2147484332" r:id="rId66"/>
    <p:sldLayoutId id="2147484334" r:id="rId67"/>
    <p:sldLayoutId id="2147484335" r:id="rId68"/>
    <p:sldLayoutId id="2147484337" r:id="rId69"/>
    <p:sldLayoutId id="2147484339" r:id="rId70"/>
    <p:sldLayoutId id="2147484341" r:id="rId71"/>
    <p:sldLayoutId id="2147484343" r:id="rId72"/>
    <p:sldLayoutId id="2147484352" r:id="rId73"/>
    <p:sldLayoutId id="2147484354" r:id="rId74"/>
    <p:sldLayoutId id="2147484356" r:id="rId75"/>
    <p:sldLayoutId id="2147484358" r:id="rId76"/>
    <p:sldLayoutId id="2147484360" r:id="rId77"/>
    <p:sldLayoutId id="2147484369" r:id="rId78"/>
    <p:sldLayoutId id="2147484371" r:id="rId79"/>
    <p:sldLayoutId id="2147484373" r:id="rId80"/>
    <p:sldLayoutId id="2147484375" r:id="rId81"/>
    <p:sldLayoutId id="2147484377" r:id="rId82"/>
    <p:sldLayoutId id="2147484379" r:id="rId83"/>
    <p:sldLayoutId id="2147484380" r:id="rId84"/>
    <p:sldLayoutId id="2147484384" r:id="rId85"/>
    <p:sldLayoutId id="2147484385" r:id="rId86"/>
    <p:sldLayoutId id="2147484387" r:id="rId87"/>
    <p:sldLayoutId id="2147484389" r:id="rId88"/>
    <p:sldLayoutId id="2147484398" r:id="rId89"/>
    <p:sldLayoutId id="2147484407" r:id="rId90"/>
    <p:sldLayoutId id="2147484408" r:id="rId91"/>
    <p:sldLayoutId id="2147484409" r:id="rId92"/>
    <p:sldLayoutId id="2147484410" r:id="rId93"/>
    <p:sldLayoutId id="2147484411" r:id="rId94"/>
    <p:sldLayoutId id="2147484413" r:id="rId95"/>
    <p:sldLayoutId id="2147484422" r:id="rId96"/>
    <p:sldLayoutId id="2147484431" r:id="rId97"/>
    <p:sldLayoutId id="2147484436" r:id="rId98"/>
    <p:sldLayoutId id="2147484445" r:id="rId99"/>
    <p:sldLayoutId id="2147484454" r:id="rId100"/>
    <p:sldLayoutId id="2147484459" r:id="rId101"/>
    <p:sldLayoutId id="2147484468" r:id="rId102"/>
    <p:sldLayoutId id="2147484477" r:id="rId103"/>
    <p:sldLayoutId id="2147484481" r:id="rId104"/>
    <p:sldLayoutId id="2147484509" r:id="rId105"/>
    <p:sldLayoutId id="2147484511" r:id="rId106"/>
    <p:sldLayoutId id="2147484513" r:id="rId107"/>
    <p:sldLayoutId id="2147484515" r:id="rId108"/>
    <p:sldLayoutId id="2147484517" r:id="rId109"/>
    <p:sldLayoutId id="2147484526" r:id="rId110"/>
    <p:sldLayoutId id="2147484528" r:id="rId111"/>
    <p:sldLayoutId id="2147484530" r:id="rId112"/>
    <p:sldLayoutId id="2147484532" r:id="rId113"/>
    <p:sldLayoutId id="2147484534" r:id="rId114"/>
    <p:sldLayoutId id="2147484536" r:id="rId115"/>
    <p:sldLayoutId id="2147484537" r:id="rId116"/>
    <p:sldLayoutId id="2147484541" r:id="rId117"/>
    <p:sldLayoutId id="2147484542" r:id="rId118"/>
    <p:sldLayoutId id="2147484544" r:id="rId119"/>
    <p:sldLayoutId id="2147484551" r:id="rId120"/>
    <p:sldLayoutId id="2147484552" r:id="rId121"/>
    <p:sldLayoutId id="2147484583" r:id="rId122"/>
    <p:sldLayoutId id="2147484585" r:id="rId123"/>
    <p:sldLayoutId id="2147484587" r:id="rId124"/>
    <p:sldLayoutId id="2147484589" r:id="rId125"/>
    <p:sldLayoutId id="2147484591" r:id="rId126"/>
    <p:sldLayoutId id="2147484600" r:id="rId127"/>
    <p:sldLayoutId id="2147484602" r:id="rId128"/>
    <p:sldLayoutId id="2147484604" r:id="rId129"/>
    <p:sldLayoutId id="2147484606" r:id="rId130"/>
    <p:sldLayoutId id="2147484608" r:id="rId131"/>
    <p:sldLayoutId id="2147484610" r:id="rId132"/>
    <p:sldLayoutId id="2147484611" r:id="rId133"/>
    <p:sldLayoutId id="2147484615" r:id="rId134"/>
    <p:sldLayoutId id="2147484616" r:id="rId135"/>
    <p:sldLayoutId id="2147484618" r:id="rId136"/>
    <p:sldLayoutId id="2147484619" r:id="rId137"/>
    <p:sldLayoutId id="2147484621" r:id="rId138"/>
    <p:sldLayoutId id="2147484623" r:id="rId139"/>
    <p:sldLayoutId id="2147484625" r:id="rId140"/>
    <p:sldLayoutId id="2147484627" r:id="rId141"/>
    <p:sldLayoutId id="2147484636" r:id="rId142"/>
    <p:sldLayoutId id="2147484638" r:id="rId143"/>
    <p:sldLayoutId id="2147484640" r:id="rId144"/>
    <p:sldLayoutId id="2147484642" r:id="rId145"/>
    <p:sldLayoutId id="2147484644" r:id="rId146"/>
    <p:sldLayoutId id="2147484653" r:id="rId147"/>
    <p:sldLayoutId id="2147484655" r:id="rId148"/>
    <p:sldLayoutId id="2147484657" r:id="rId149"/>
    <p:sldLayoutId id="2147484659" r:id="rId150"/>
    <p:sldLayoutId id="2147484661" r:id="rId151"/>
    <p:sldLayoutId id="2147484663" r:id="rId152"/>
    <p:sldLayoutId id="2147484664" r:id="rId153"/>
    <p:sldLayoutId id="2147484668" r:id="rId154"/>
    <p:sldLayoutId id="2147484669" r:id="rId155"/>
    <p:sldLayoutId id="2147484671" r:id="rId156"/>
    <p:sldLayoutId id="2147484679" r:id="rId157"/>
    <p:sldLayoutId id="2147484681" r:id="rId158"/>
    <p:sldLayoutId id="2147484683" r:id="rId159"/>
    <p:sldLayoutId id="2147484685" r:id="rId160"/>
    <p:sldLayoutId id="2147484687" r:id="rId161"/>
    <p:sldLayoutId id="2147484696" r:id="rId162"/>
    <p:sldLayoutId id="2147484698" r:id="rId163"/>
    <p:sldLayoutId id="2147484700" r:id="rId164"/>
    <p:sldLayoutId id="2147484702" r:id="rId165"/>
    <p:sldLayoutId id="2147484704" r:id="rId166"/>
    <p:sldLayoutId id="2147484706" r:id="rId167"/>
    <p:sldLayoutId id="2147484707" r:id="rId168"/>
    <p:sldLayoutId id="2147484711" r:id="rId169"/>
    <p:sldLayoutId id="2147484712" r:id="rId170"/>
    <p:sldLayoutId id="2147484714" r:id="rId171"/>
    <p:sldLayoutId id="2147484715" r:id="rId172"/>
    <p:sldLayoutId id="2147484719" r:id="rId173"/>
    <p:sldLayoutId id="2147484723" r:id="rId174"/>
    <p:sldLayoutId id="2147484724" r:id="rId175"/>
    <p:sldLayoutId id="2147484733" r:id="rId176"/>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9/10/2021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3812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4" r:id="rId18"/>
    <p:sldLayoutId id="2147484755" r:id="rId19"/>
    <p:sldLayoutId id="2147484756" r:id="rId20"/>
    <p:sldLayoutId id="2147484757"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5" r:id="rId30"/>
    <p:sldLayoutId id="2147484777" r:id="rId31"/>
    <p:sldLayoutId id="2147484779" r:id="rId32"/>
    <p:sldLayoutId id="2147484781" r:id="rId33"/>
    <p:sldLayoutId id="2147484790" r:id="rId34"/>
    <p:sldLayoutId id="2147484792" r:id="rId35"/>
    <p:sldLayoutId id="2147484794" r:id="rId36"/>
    <p:sldLayoutId id="2147484796" r:id="rId37"/>
    <p:sldLayoutId id="2147484798" r:id="rId38"/>
    <p:sldLayoutId id="2147484800" r:id="rId39"/>
    <p:sldLayoutId id="2147484801" r:id="rId40"/>
    <p:sldLayoutId id="2147484802" r:id="rId41"/>
    <p:sldLayoutId id="2147484803" r:id="rId42"/>
    <p:sldLayoutId id="2147484804" r:id="rId43"/>
    <p:sldLayoutId id="2147484805" r:id="rId44"/>
    <p:sldLayoutId id="2147484806" r:id="rId45"/>
    <p:sldLayoutId id="2147484807" r:id="rId46"/>
    <p:sldLayoutId id="2147484808" r:id="rId47"/>
    <p:sldLayoutId id="2147484815" r:id="rId48"/>
    <p:sldLayoutId id="2147484816" r:id="rId49"/>
    <p:sldLayoutId id="2147484817" r:id="rId50"/>
    <p:sldLayoutId id="2147484818" r:id="rId51"/>
    <p:sldLayoutId id="2147484819" r:id="rId52"/>
    <p:sldLayoutId id="2147484847" r:id="rId53"/>
    <p:sldLayoutId id="2147484849" r:id="rId54"/>
    <p:sldLayoutId id="2147484851" r:id="rId55"/>
    <p:sldLayoutId id="2147484853" r:id="rId56"/>
    <p:sldLayoutId id="2147484855" r:id="rId57"/>
    <p:sldLayoutId id="2147484864" r:id="rId58"/>
    <p:sldLayoutId id="2147484866" r:id="rId59"/>
    <p:sldLayoutId id="2147484868" r:id="rId60"/>
    <p:sldLayoutId id="2147484870" r:id="rId61"/>
    <p:sldLayoutId id="2147484872" r:id="rId62"/>
    <p:sldLayoutId id="2147484874" r:id="rId63"/>
    <p:sldLayoutId id="2147484875" r:id="rId64"/>
    <p:sldLayoutId id="2147484879" r:id="rId65"/>
    <p:sldLayoutId id="2147484880" r:id="rId66"/>
    <p:sldLayoutId id="2147484882" r:id="rId67"/>
    <p:sldLayoutId id="2147484883" r:id="rId68"/>
    <p:sldLayoutId id="2147484885" r:id="rId69"/>
    <p:sldLayoutId id="2147484887" r:id="rId70"/>
    <p:sldLayoutId id="2147484889" r:id="rId71"/>
    <p:sldLayoutId id="2147484891" r:id="rId72"/>
    <p:sldLayoutId id="2147484900" r:id="rId73"/>
    <p:sldLayoutId id="2147484902" r:id="rId74"/>
    <p:sldLayoutId id="2147484904" r:id="rId75"/>
    <p:sldLayoutId id="2147484906" r:id="rId76"/>
    <p:sldLayoutId id="2147484908" r:id="rId77"/>
    <p:sldLayoutId id="2147484917" r:id="rId78"/>
    <p:sldLayoutId id="2147484919" r:id="rId79"/>
    <p:sldLayoutId id="2147484921" r:id="rId80"/>
    <p:sldLayoutId id="2147484923" r:id="rId81"/>
    <p:sldLayoutId id="2147484925" r:id="rId82"/>
    <p:sldLayoutId id="2147484927" r:id="rId83"/>
    <p:sldLayoutId id="2147484928" r:id="rId84"/>
    <p:sldLayoutId id="2147484932" r:id="rId85"/>
    <p:sldLayoutId id="2147484933" r:id="rId86"/>
    <p:sldLayoutId id="2147484935" r:id="rId87"/>
    <p:sldLayoutId id="2147484937" r:id="rId88"/>
    <p:sldLayoutId id="2147484946" r:id="rId89"/>
    <p:sldLayoutId id="2147484955" r:id="rId90"/>
    <p:sldLayoutId id="2147484956" r:id="rId91"/>
    <p:sldLayoutId id="2147484957" r:id="rId92"/>
    <p:sldLayoutId id="2147484958" r:id="rId93"/>
    <p:sldLayoutId id="2147484959" r:id="rId94"/>
    <p:sldLayoutId id="2147484961" r:id="rId95"/>
    <p:sldLayoutId id="2147484970" r:id="rId96"/>
    <p:sldLayoutId id="2147484979" r:id="rId97"/>
    <p:sldLayoutId id="2147484984" r:id="rId98"/>
    <p:sldLayoutId id="2147484993" r:id="rId99"/>
    <p:sldLayoutId id="2147485002" r:id="rId100"/>
    <p:sldLayoutId id="2147485007" r:id="rId101"/>
    <p:sldLayoutId id="2147485016" r:id="rId102"/>
    <p:sldLayoutId id="2147485025" r:id="rId103"/>
    <p:sldLayoutId id="2147485029" r:id="rId104"/>
    <p:sldLayoutId id="2147485057" r:id="rId105"/>
    <p:sldLayoutId id="2147485059" r:id="rId106"/>
    <p:sldLayoutId id="2147485061" r:id="rId107"/>
    <p:sldLayoutId id="2147485063" r:id="rId108"/>
    <p:sldLayoutId id="2147485065" r:id="rId109"/>
    <p:sldLayoutId id="2147485074" r:id="rId110"/>
    <p:sldLayoutId id="2147485076" r:id="rId111"/>
    <p:sldLayoutId id="2147485078" r:id="rId112"/>
    <p:sldLayoutId id="2147485080" r:id="rId113"/>
    <p:sldLayoutId id="2147485082" r:id="rId114"/>
    <p:sldLayoutId id="2147485084" r:id="rId115"/>
    <p:sldLayoutId id="2147485085" r:id="rId116"/>
    <p:sldLayoutId id="2147485089" r:id="rId117"/>
    <p:sldLayoutId id="2147485090" r:id="rId118"/>
    <p:sldLayoutId id="2147485092" r:id="rId119"/>
    <p:sldLayoutId id="2147485099" r:id="rId120"/>
    <p:sldLayoutId id="2147485100" r:id="rId121"/>
    <p:sldLayoutId id="2147485131" r:id="rId122"/>
    <p:sldLayoutId id="2147485133" r:id="rId123"/>
    <p:sldLayoutId id="2147485135" r:id="rId124"/>
    <p:sldLayoutId id="2147485137" r:id="rId125"/>
    <p:sldLayoutId id="2147485139" r:id="rId126"/>
    <p:sldLayoutId id="2147485148" r:id="rId127"/>
    <p:sldLayoutId id="2147485150" r:id="rId128"/>
    <p:sldLayoutId id="2147485152" r:id="rId129"/>
    <p:sldLayoutId id="2147485154" r:id="rId130"/>
    <p:sldLayoutId id="2147485156" r:id="rId131"/>
    <p:sldLayoutId id="2147485158" r:id="rId132"/>
    <p:sldLayoutId id="2147485159" r:id="rId133"/>
    <p:sldLayoutId id="2147485163" r:id="rId134"/>
    <p:sldLayoutId id="2147485164" r:id="rId135"/>
    <p:sldLayoutId id="2147485166" r:id="rId136"/>
    <p:sldLayoutId id="2147485167" r:id="rId137"/>
    <p:sldLayoutId id="2147485169" r:id="rId138"/>
    <p:sldLayoutId id="2147485171" r:id="rId139"/>
    <p:sldLayoutId id="2147485173" r:id="rId140"/>
    <p:sldLayoutId id="2147485175" r:id="rId141"/>
    <p:sldLayoutId id="2147485184" r:id="rId142"/>
    <p:sldLayoutId id="2147485186" r:id="rId143"/>
    <p:sldLayoutId id="2147485188" r:id="rId144"/>
    <p:sldLayoutId id="2147485190" r:id="rId145"/>
    <p:sldLayoutId id="2147485192" r:id="rId146"/>
    <p:sldLayoutId id="2147485201" r:id="rId147"/>
    <p:sldLayoutId id="2147485203" r:id="rId148"/>
    <p:sldLayoutId id="2147485205" r:id="rId149"/>
    <p:sldLayoutId id="2147485207" r:id="rId150"/>
    <p:sldLayoutId id="2147485209" r:id="rId151"/>
    <p:sldLayoutId id="2147485211" r:id="rId152"/>
    <p:sldLayoutId id="2147485212" r:id="rId153"/>
    <p:sldLayoutId id="2147485216" r:id="rId154"/>
    <p:sldLayoutId id="2147485217" r:id="rId155"/>
    <p:sldLayoutId id="2147485219" r:id="rId156"/>
    <p:sldLayoutId id="2147485227" r:id="rId157"/>
    <p:sldLayoutId id="2147485229" r:id="rId158"/>
    <p:sldLayoutId id="2147485231" r:id="rId159"/>
    <p:sldLayoutId id="2147485233" r:id="rId160"/>
    <p:sldLayoutId id="2147485235" r:id="rId161"/>
    <p:sldLayoutId id="2147485244" r:id="rId162"/>
    <p:sldLayoutId id="2147485246" r:id="rId163"/>
    <p:sldLayoutId id="2147485248" r:id="rId164"/>
    <p:sldLayoutId id="2147485250" r:id="rId165"/>
    <p:sldLayoutId id="2147485252" r:id="rId166"/>
    <p:sldLayoutId id="2147485254" r:id="rId167"/>
    <p:sldLayoutId id="2147485255" r:id="rId168"/>
    <p:sldLayoutId id="2147485259" r:id="rId169"/>
    <p:sldLayoutId id="2147485260" r:id="rId170"/>
    <p:sldLayoutId id="2147485262" r:id="rId171"/>
    <p:sldLayoutId id="2147485263" r:id="rId172"/>
    <p:sldLayoutId id="2147485267" r:id="rId173"/>
    <p:sldLayoutId id="2147485271" r:id="rId174"/>
    <p:sldLayoutId id="2147485272" r:id="rId175"/>
    <p:sldLayoutId id="2147485281" r:id="rId176"/>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260509"/>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91" r:id="rId7"/>
    <p:sldLayoutId id="2147485292" r:id="rId8"/>
    <p:sldLayoutId id="2147485293" r:id="rId9"/>
    <p:sldLayoutId id="2147485294" r:id="rId10"/>
    <p:sldLayoutId id="2147485295" r:id="rId11"/>
    <p:sldLayoutId id="2147485304" r:id="rId12"/>
    <p:sldLayoutId id="2147485305" r:id="rId13"/>
    <p:sldLayoutId id="2147485306" r:id="rId14"/>
    <p:sldLayoutId id="2147485307" r:id="rId15"/>
    <p:sldLayoutId id="2147485308" r:id="rId16"/>
    <p:sldLayoutId id="2147485309" r:id="rId17"/>
    <p:sldLayoutId id="2147485310" r:id="rId18"/>
    <p:sldLayoutId id="2147485311" r:id="rId19"/>
    <p:sldLayoutId id="2147485312" r:id="rId20"/>
    <p:sldLayoutId id="2147485314" r:id="rId21"/>
    <p:sldLayoutId id="2147485316" r:id="rId22"/>
    <p:sldLayoutId id="2147485318" r:id="rId23"/>
    <p:sldLayoutId id="2147485320" r:id="rId24"/>
    <p:sldLayoutId id="2147485329" r:id="rId25"/>
    <p:sldLayoutId id="2147485331" r:id="rId26"/>
    <p:sldLayoutId id="2147485333" r:id="rId27"/>
    <p:sldLayoutId id="2147485335" r:id="rId28"/>
    <p:sldLayoutId id="2147485337" r:id="rId29"/>
    <p:sldLayoutId id="2147485339" r:id="rId30"/>
    <p:sldLayoutId id="2147485340" r:id="rId31"/>
    <p:sldLayoutId id="2147485341" r:id="rId32"/>
    <p:sldLayoutId id="2147485342" r:id="rId33"/>
    <p:sldLayoutId id="2147485343" r:id="rId34"/>
    <p:sldLayoutId id="2147485344" r:id="rId35"/>
    <p:sldLayoutId id="2147485345" r:id="rId36"/>
    <p:sldLayoutId id="2147485346" r:id="rId37"/>
    <p:sldLayoutId id="2147485347" r:id="rId38"/>
    <p:sldLayoutId id="2147485348" r:id="rId39"/>
    <p:sldLayoutId id="2147485355" r:id="rId40"/>
    <p:sldLayoutId id="2147485356" r:id="rId41"/>
    <p:sldLayoutId id="2147485357" r:id="rId42"/>
    <p:sldLayoutId id="2147485358" r:id="rId43"/>
    <p:sldLayoutId id="2147485359" r:id="rId44"/>
    <p:sldLayoutId id="2147485387" r:id="rId45"/>
    <p:sldLayoutId id="2147485389" r:id="rId46"/>
    <p:sldLayoutId id="2147485391" r:id="rId47"/>
    <p:sldLayoutId id="2147485393" r:id="rId48"/>
    <p:sldLayoutId id="2147485395" r:id="rId49"/>
    <p:sldLayoutId id="2147485404" r:id="rId50"/>
    <p:sldLayoutId id="2147485406" r:id="rId51"/>
    <p:sldLayoutId id="2147485408" r:id="rId52"/>
    <p:sldLayoutId id="2147485410" r:id="rId53"/>
    <p:sldLayoutId id="2147485412" r:id="rId54"/>
    <p:sldLayoutId id="2147485414" r:id="rId55"/>
    <p:sldLayoutId id="2147485415" r:id="rId56"/>
    <p:sldLayoutId id="2147485419" r:id="rId57"/>
    <p:sldLayoutId id="2147485420" r:id="rId58"/>
    <p:sldLayoutId id="2147485422" r:id="rId59"/>
    <p:sldLayoutId id="2147485423" r:id="rId60"/>
    <p:sldLayoutId id="2147485425" r:id="rId61"/>
    <p:sldLayoutId id="2147485427" r:id="rId62"/>
    <p:sldLayoutId id="2147485429" r:id="rId63"/>
    <p:sldLayoutId id="2147485431" r:id="rId64"/>
    <p:sldLayoutId id="2147485440" r:id="rId65"/>
    <p:sldLayoutId id="2147485442" r:id="rId66"/>
    <p:sldLayoutId id="2147485444" r:id="rId67"/>
    <p:sldLayoutId id="2147485446" r:id="rId68"/>
    <p:sldLayoutId id="2147485448" r:id="rId69"/>
    <p:sldLayoutId id="2147485457" r:id="rId70"/>
    <p:sldLayoutId id="2147485459" r:id="rId71"/>
    <p:sldLayoutId id="2147485461" r:id="rId72"/>
    <p:sldLayoutId id="2147485463" r:id="rId73"/>
    <p:sldLayoutId id="2147485465" r:id="rId74"/>
    <p:sldLayoutId id="2147485467" r:id="rId75"/>
    <p:sldLayoutId id="2147485468" r:id="rId76"/>
    <p:sldLayoutId id="2147485472" r:id="rId77"/>
    <p:sldLayoutId id="2147485473" r:id="rId78"/>
    <p:sldLayoutId id="2147485475" r:id="rId79"/>
    <p:sldLayoutId id="2147485476" r:id="rId80"/>
    <p:sldLayoutId id="2147485478" r:id="rId81"/>
    <p:sldLayoutId id="2147485487" r:id="rId82"/>
    <p:sldLayoutId id="2147485496" r:id="rId83"/>
    <p:sldLayoutId id="2147485497" r:id="rId84"/>
    <p:sldLayoutId id="2147485498" r:id="rId85"/>
    <p:sldLayoutId id="2147485499" r:id="rId86"/>
    <p:sldLayoutId id="2147485500" r:id="rId87"/>
    <p:sldLayoutId id="2147485502" r:id="rId88"/>
    <p:sldLayoutId id="2147485511" r:id="rId89"/>
    <p:sldLayoutId id="2147485520" r:id="rId90"/>
    <p:sldLayoutId id="2147485525" r:id="rId91"/>
    <p:sldLayoutId id="2147485534" r:id="rId92"/>
    <p:sldLayoutId id="2147485543" r:id="rId93"/>
    <p:sldLayoutId id="2147485548" r:id="rId94"/>
    <p:sldLayoutId id="2147485557" r:id="rId95"/>
    <p:sldLayoutId id="2147485566" r:id="rId96"/>
    <p:sldLayoutId id="2147485570" r:id="rId97"/>
    <p:sldLayoutId id="2147485571" r:id="rId98"/>
    <p:sldLayoutId id="2147485572" r:id="rId99"/>
    <p:sldLayoutId id="2147485600" r:id="rId100"/>
    <p:sldLayoutId id="2147485602" r:id="rId101"/>
    <p:sldLayoutId id="2147485604" r:id="rId102"/>
    <p:sldLayoutId id="2147485606" r:id="rId103"/>
    <p:sldLayoutId id="2147485608" r:id="rId104"/>
    <p:sldLayoutId id="2147485617" r:id="rId105"/>
    <p:sldLayoutId id="2147485619" r:id="rId106"/>
    <p:sldLayoutId id="2147485621" r:id="rId107"/>
    <p:sldLayoutId id="2147485623" r:id="rId108"/>
    <p:sldLayoutId id="2147485625" r:id="rId109"/>
    <p:sldLayoutId id="2147485627" r:id="rId110"/>
    <p:sldLayoutId id="2147485628" r:id="rId111"/>
    <p:sldLayoutId id="2147485632" r:id="rId112"/>
    <p:sldLayoutId id="2147485633" r:id="rId113"/>
    <p:sldLayoutId id="2147485635" r:id="rId114"/>
    <p:sldLayoutId id="2147485642" r:id="rId115"/>
    <p:sldLayoutId id="2147485643" r:id="rId116"/>
    <p:sldLayoutId id="2147485674" r:id="rId117"/>
    <p:sldLayoutId id="2147485676" r:id="rId118"/>
    <p:sldLayoutId id="2147485678" r:id="rId119"/>
    <p:sldLayoutId id="2147485680" r:id="rId120"/>
    <p:sldLayoutId id="2147485682" r:id="rId121"/>
    <p:sldLayoutId id="2147485691" r:id="rId122"/>
    <p:sldLayoutId id="2147485693" r:id="rId123"/>
    <p:sldLayoutId id="2147485695" r:id="rId124"/>
    <p:sldLayoutId id="2147485697" r:id="rId125"/>
    <p:sldLayoutId id="2147485699" r:id="rId126"/>
    <p:sldLayoutId id="2147485701" r:id="rId127"/>
    <p:sldLayoutId id="2147485702" r:id="rId128"/>
    <p:sldLayoutId id="2147485706" r:id="rId129"/>
    <p:sldLayoutId id="2147485707" r:id="rId130"/>
    <p:sldLayoutId id="2147485709" r:id="rId131"/>
    <p:sldLayoutId id="2147485710" r:id="rId132"/>
    <p:sldLayoutId id="2147485712" r:id="rId133"/>
    <p:sldLayoutId id="2147485714" r:id="rId134"/>
    <p:sldLayoutId id="2147485716" r:id="rId135"/>
    <p:sldLayoutId id="2147485718" r:id="rId136"/>
    <p:sldLayoutId id="2147485727" r:id="rId137"/>
    <p:sldLayoutId id="2147485729" r:id="rId138"/>
    <p:sldLayoutId id="2147485731" r:id="rId139"/>
    <p:sldLayoutId id="2147485733" r:id="rId140"/>
    <p:sldLayoutId id="2147485735" r:id="rId141"/>
    <p:sldLayoutId id="2147485744" r:id="rId142"/>
    <p:sldLayoutId id="2147485746" r:id="rId143"/>
    <p:sldLayoutId id="2147485748" r:id="rId144"/>
    <p:sldLayoutId id="2147485750" r:id="rId145"/>
    <p:sldLayoutId id="2147485752" r:id="rId146"/>
    <p:sldLayoutId id="2147485754" r:id="rId147"/>
    <p:sldLayoutId id="2147485755" r:id="rId148"/>
    <p:sldLayoutId id="2147485759" r:id="rId149"/>
    <p:sldLayoutId id="2147485760" r:id="rId150"/>
    <p:sldLayoutId id="2147485762" r:id="rId151"/>
    <p:sldLayoutId id="2147485764" r:id="rId152"/>
    <p:sldLayoutId id="2147485765" r:id="rId153"/>
    <p:sldLayoutId id="2147485766" r:id="rId154"/>
    <p:sldLayoutId id="2147485767" r:id="rId155"/>
    <p:sldLayoutId id="2147485768" r:id="rId156"/>
    <p:sldLayoutId id="2147485769" r:id="rId157"/>
    <p:sldLayoutId id="2147485770" r:id="rId158"/>
    <p:sldLayoutId id="2147485772" r:id="rId159"/>
    <p:sldLayoutId id="2147485774" r:id="rId160"/>
    <p:sldLayoutId id="2147485776" r:id="rId161"/>
    <p:sldLayoutId id="2147485778" r:id="rId162"/>
    <p:sldLayoutId id="2147485787" r:id="rId163"/>
    <p:sldLayoutId id="2147485789" r:id="rId164"/>
    <p:sldLayoutId id="2147485791" r:id="rId165"/>
    <p:sldLayoutId id="2147485793" r:id="rId166"/>
    <p:sldLayoutId id="2147485795" r:id="rId167"/>
    <p:sldLayoutId id="2147485797" r:id="rId168"/>
    <p:sldLayoutId id="2147485798" r:id="rId169"/>
    <p:sldLayoutId id="2147485802" r:id="rId170"/>
    <p:sldLayoutId id="2147485803" r:id="rId171"/>
    <p:sldLayoutId id="2147485805" r:id="rId172"/>
    <p:sldLayoutId id="2147485806" r:id="rId173"/>
    <p:sldLayoutId id="2147485810" r:id="rId174"/>
    <p:sldLayoutId id="2147485814" r:id="rId175"/>
    <p:sldLayoutId id="2147485815" r:id="rId176"/>
    <p:sldLayoutId id="2147485824" r:id="rId17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4" r:id="rId7"/>
    <p:sldLayoutId id="2147485835" r:id="rId8"/>
    <p:sldLayoutId id="2147485836" r:id="rId9"/>
    <p:sldLayoutId id="2147485837" r:id="rId10"/>
    <p:sldLayoutId id="2147485838" r:id="rId11"/>
    <p:sldLayoutId id="2147485847" r:id="rId12"/>
    <p:sldLayoutId id="2147485848" r:id="rId13"/>
    <p:sldLayoutId id="2147485849" r:id="rId14"/>
    <p:sldLayoutId id="2147485850" r:id="rId15"/>
    <p:sldLayoutId id="2147485851" r:id="rId16"/>
    <p:sldLayoutId id="2147485852" r:id="rId17"/>
    <p:sldLayoutId id="2147485853" r:id="rId18"/>
    <p:sldLayoutId id="2147485854" r:id="rId19"/>
    <p:sldLayoutId id="2147485855" r:id="rId20"/>
    <p:sldLayoutId id="2147485857" r:id="rId21"/>
    <p:sldLayoutId id="2147485859" r:id="rId22"/>
    <p:sldLayoutId id="2147485861" r:id="rId23"/>
    <p:sldLayoutId id="2147485863" r:id="rId24"/>
    <p:sldLayoutId id="2147485872" r:id="rId25"/>
    <p:sldLayoutId id="2147485874" r:id="rId26"/>
    <p:sldLayoutId id="2147485876" r:id="rId27"/>
    <p:sldLayoutId id="2147485878" r:id="rId28"/>
    <p:sldLayoutId id="2147485880" r:id="rId29"/>
    <p:sldLayoutId id="2147485882" r:id="rId30"/>
    <p:sldLayoutId id="2147485883" r:id="rId31"/>
    <p:sldLayoutId id="2147485884" r:id="rId32"/>
    <p:sldLayoutId id="2147485885" r:id="rId33"/>
    <p:sldLayoutId id="2147485886" r:id="rId34"/>
    <p:sldLayoutId id="2147485887" r:id="rId35"/>
    <p:sldLayoutId id="2147485888" r:id="rId36"/>
    <p:sldLayoutId id="2147485889" r:id="rId37"/>
    <p:sldLayoutId id="2147485890" r:id="rId38"/>
    <p:sldLayoutId id="2147485898" r:id="rId39"/>
    <p:sldLayoutId id="2147485899" r:id="rId40"/>
    <p:sldLayoutId id="2147485900" r:id="rId41"/>
    <p:sldLayoutId id="2147485901" r:id="rId42"/>
    <p:sldLayoutId id="2147485902" r:id="rId43"/>
    <p:sldLayoutId id="2147485930" r:id="rId44"/>
    <p:sldLayoutId id="2147485932" r:id="rId45"/>
    <p:sldLayoutId id="2147485934" r:id="rId46"/>
    <p:sldLayoutId id="2147485936" r:id="rId47"/>
    <p:sldLayoutId id="2147485938" r:id="rId48"/>
    <p:sldLayoutId id="2147485947" r:id="rId49"/>
    <p:sldLayoutId id="2147485949" r:id="rId50"/>
    <p:sldLayoutId id="2147485951" r:id="rId51"/>
    <p:sldLayoutId id="2147485953" r:id="rId52"/>
    <p:sldLayoutId id="2147485955" r:id="rId53"/>
    <p:sldLayoutId id="2147485957" r:id="rId54"/>
    <p:sldLayoutId id="2147485958" r:id="rId55"/>
    <p:sldLayoutId id="2147485962" r:id="rId56"/>
    <p:sldLayoutId id="2147485963" r:id="rId57"/>
    <p:sldLayoutId id="2147485965" r:id="rId58"/>
    <p:sldLayoutId id="2147485966" r:id="rId59"/>
    <p:sldLayoutId id="2147485968" r:id="rId60"/>
    <p:sldLayoutId id="2147485970" r:id="rId61"/>
    <p:sldLayoutId id="2147485972" r:id="rId62"/>
    <p:sldLayoutId id="2147485974" r:id="rId63"/>
    <p:sldLayoutId id="2147485976" r:id="rId64"/>
    <p:sldLayoutId id="2147485980" r:id="rId65"/>
    <p:sldLayoutId id="2147485984" r:id="rId66"/>
    <p:sldLayoutId id="2147485985" r:id="rId67"/>
    <p:sldLayoutId id="2147485994" r:id="rId68"/>
    <p:sldLayoutId id="2147485999" r:id="rId69"/>
    <p:sldLayoutId id="2147486003" r:id="rId70"/>
    <p:sldLayoutId id="2147486004" r:id="rId71"/>
    <p:sldLayoutId id="2147486013" r:id="rId72"/>
    <p:sldLayoutId id="2147486018" r:id="rId73"/>
    <p:sldLayoutId id="2147486022" r:id="rId74"/>
    <p:sldLayoutId id="2147486023" r:id="rId75"/>
    <p:sldLayoutId id="2147486032" r:id="rId76"/>
    <p:sldLayoutId id="2147486033" r:id="rId77"/>
    <p:sldLayoutId id="2147486042" r:id="rId78"/>
    <p:sldLayoutId id="2147486070" r:id="rId79"/>
    <p:sldLayoutId id="2147486072" r:id="rId80"/>
    <p:sldLayoutId id="2147486074" r:id="rId81"/>
    <p:sldLayoutId id="2147486076" r:id="rId82"/>
    <p:sldLayoutId id="2147486078" r:id="rId83"/>
    <p:sldLayoutId id="2147486087" r:id="rId84"/>
    <p:sldLayoutId id="2147486089" r:id="rId85"/>
    <p:sldLayoutId id="2147486091" r:id="rId86"/>
    <p:sldLayoutId id="2147486093" r:id="rId87"/>
    <p:sldLayoutId id="2147486095" r:id="rId88"/>
    <p:sldLayoutId id="2147486097" r:id="rId89"/>
    <p:sldLayoutId id="2147486098" r:id="rId90"/>
    <p:sldLayoutId id="2147486102" r:id="rId91"/>
    <p:sldLayoutId id="2147486103" r:id="rId92"/>
    <p:sldLayoutId id="2147486105" r:id="rId93"/>
    <p:sldLayoutId id="2147486112" r:id="rId94"/>
    <p:sldLayoutId id="2147486113" r:id="rId95"/>
    <p:sldLayoutId id="2147486144" r:id="rId96"/>
    <p:sldLayoutId id="2147486146" r:id="rId97"/>
    <p:sldLayoutId id="2147486148" r:id="rId98"/>
    <p:sldLayoutId id="2147486150" r:id="rId99"/>
    <p:sldLayoutId id="2147486152" r:id="rId100"/>
    <p:sldLayoutId id="2147486161" r:id="rId101"/>
    <p:sldLayoutId id="2147486163" r:id="rId102"/>
    <p:sldLayoutId id="2147486165" r:id="rId103"/>
    <p:sldLayoutId id="2147486167" r:id="rId104"/>
    <p:sldLayoutId id="2147486169" r:id="rId105"/>
    <p:sldLayoutId id="2147486171" r:id="rId106"/>
    <p:sldLayoutId id="2147486172" r:id="rId107"/>
    <p:sldLayoutId id="2147486176" r:id="rId108"/>
    <p:sldLayoutId id="2147486177" r:id="rId109"/>
    <p:sldLayoutId id="2147486179" r:id="rId110"/>
    <p:sldLayoutId id="2147486180" r:id="rId111"/>
    <p:sldLayoutId id="2147486182" r:id="rId112"/>
    <p:sldLayoutId id="2147486184" r:id="rId113"/>
    <p:sldLayoutId id="2147486186" r:id="rId114"/>
    <p:sldLayoutId id="2147486188" r:id="rId115"/>
    <p:sldLayoutId id="2147486197" r:id="rId116"/>
    <p:sldLayoutId id="2147486199" r:id="rId117"/>
    <p:sldLayoutId id="2147486201" r:id="rId118"/>
    <p:sldLayoutId id="2147486203" r:id="rId119"/>
    <p:sldLayoutId id="2147486205" r:id="rId120"/>
    <p:sldLayoutId id="2147486214" r:id="rId121"/>
    <p:sldLayoutId id="2147486216" r:id="rId122"/>
    <p:sldLayoutId id="2147486218" r:id="rId123"/>
    <p:sldLayoutId id="2147486220" r:id="rId124"/>
    <p:sldLayoutId id="2147486222" r:id="rId125"/>
    <p:sldLayoutId id="2147486224" r:id="rId126"/>
    <p:sldLayoutId id="2147486225" r:id="rId127"/>
    <p:sldLayoutId id="2147486229" r:id="rId128"/>
    <p:sldLayoutId id="2147486230" r:id="rId129"/>
    <p:sldLayoutId id="2147486232" r:id="rId130"/>
    <p:sldLayoutId id="2147486234" r:id="rId131"/>
    <p:sldLayoutId id="2147486243" r:id="rId132"/>
    <p:sldLayoutId id="2147486252" r:id="rId133"/>
    <p:sldLayoutId id="2147486253" r:id="rId134"/>
    <p:sldLayoutId id="2147486254" r:id="rId135"/>
    <p:sldLayoutId id="2147486255" r:id="rId136"/>
    <p:sldLayoutId id="2147486256" r:id="rId137"/>
    <p:sldLayoutId id="2147486258" r:id="rId138"/>
    <p:sldLayoutId id="2147486267" r:id="rId139"/>
    <p:sldLayoutId id="2147486276" r:id="rId140"/>
    <p:sldLayoutId id="2147486281" r:id="rId141"/>
    <p:sldLayoutId id="2147486290" r:id="rId142"/>
    <p:sldLayoutId id="2147486299" r:id="rId143"/>
    <p:sldLayoutId id="2147486304" r:id="rId144"/>
    <p:sldLayoutId id="2147486313" r:id="rId145"/>
    <p:sldLayoutId id="2147486322" r:id="rId146"/>
    <p:sldLayoutId id="2147486326" r:id="rId147"/>
    <p:sldLayoutId id="2147486354" r:id="rId148"/>
    <p:sldLayoutId id="2147486356" r:id="rId149"/>
    <p:sldLayoutId id="2147486358" r:id="rId150"/>
    <p:sldLayoutId id="2147486360" r:id="rId151"/>
    <p:sldLayoutId id="2147486362" r:id="rId152"/>
    <p:sldLayoutId id="2147486371" r:id="rId153"/>
    <p:sldLayoutId id="2147486373" r:id="rId154"/>
    <p:sldLayoutId id="2147486375" r:id="rId155"/>
    <p:sldLayoutId id="2147486377" r:id="rId156"/>
    <p:sldLayoutId id="2147486379" r:id="rId157"/>
    <p:sldLayoutId id="2147486381" r:id="rId158"/>
    <p:sldLayoutId id="2147486382" r:id="rId159"/>
    <p:sldLayoutId id="2147486386" r:id="rId160"/>
    <p:sldLayoutId id="2147486387" r:id="rId161"/>
    <p:sldLayoutId id="2147486389" r:id="rId162"/>
    <p:sldLayoutId id="2147486396" r:id="rId163"/>
    <p:sldLayoutId id="2147486397" r:id="rId164"/>
    <p:sldLayoutId id="2147486428" r:id="rId165"/>
    <p:sldLayoutId id="2147486430" r:id="rId166"/>
    <p:sldLayoutId id="2147486432" r:id="rId167"/>
    <p:sldLayoutId id="2147486434" r:id="rId168"/>
    <p:sldLayoutId id="2147486436" r:id="rId169"/>
    <p:sldLayoutId id="2147486445" r:id="rId170"/>
    <p:sldLayoutId id="2147486447" r:id="rId171"/>
    <p:sldLayoutId id="2147486449" r:id="rId172"/>
    <p:sldLayoutId id="2147486451" r:id="rId173"/>
    <p:sldLayoutId id="2147486453" r:id="rId174"/>
    <p:sldLayoutId id="2147486455" r:id="rId175"/>
    <p:sldLayoutId id="2147486456" r:id="rId176"/>
    <p:sldLayoutId id="2147486460" r:id="rId177"/>
    <p:sldLayoutId id="2147486461" r:id="rId178"/>
    <p:sldLayoutId id="2147486463" r:id="rId179"/>
    <p:sldLayoutId id="2147486464" r:id="rId180"/>
    <p:sldLayoutId id="2147486466" r:id="rId181"/>
    <p:sldLayoutId id="2147486468" r:id="rId182"/>
    <p:sldLayoutId id="2147486470" r:id="rId183"/>
    <p:sldLayoutId id="2147486472" r:id="rId184"/>
    <p:sldLayoutId id="2147486481" r:id="rId185"/>
    <p:sldLayoutId id="2147486483" r:id="rId186"/>
    <p:sldLayoutId id="2147486485" r:id="rId187"/>
    <p:sldLayoutId id="2147486487" r:id="rId188"/>
    <p:sldLayoutId id="2147486489" r:id="rId189"/>
    <p:sldLayoutId id="2147486498" r:id="rId190"/>
    <p:sldLayoutId id="2147486500" r:id="rId191"/>
    <p:sldLayoutId id="2147486502" r:id="rId192"/>
    <p:sldLayoutId id="2147486504" r:id="rId193"/>
    <p:sldLayoutId id="2147486506" r:id="rId194"/>
    <p:sldLayoutId id="2147486508" r:id="rId195"/>
    <p:sldLayoutId id="2147486509" r:id="rId196"/>
    <p:sldLayoutId id="2147486513" r:id="rId197"/>
    <p:sldLayoutId id="2147486514" r:id="rId198"/>
    <p:sldLayoutId id="2147486516" r:id="rId199"/>
    <p:sldLayoutId id="2147486518" r:id="rId200"/>
    <p:sldLayoutId id="2147486519" r:id="rId201"/>
    <p:sldLayoutId id="2147486520" r:id="rId202"/>
    <p:sldLayoutId id="2147486521" r:id="rId203"/>
    <p:sldLayoutId id="2147486522" r:id="rId204"/>
    <p:sldLayoutId id="2147486523" r:id="rId205"/>
    <p:sldLayoutId id="2147486524" r:id="rId206"/>
    <p:sldLayoutId id="2147486526" r:id="rId207"/>
    <p:sldLayoutId id="2147486528" r:id="rId208"/>
    <p:sldLayoutId id="2147486530" r:id="rId209"/>
    <p:sldLayoutId id="2147486532" r:id="rId210"/>
    <p:sldLayoutId id="2147486541" r:id="rId211"/>
    <p:sldLayoutId id="2147486543" r:id="rId212"/>
    <p:sldLayoutId id="2147486545" r:id="rId213"/>
    <p:sldLayoutId id="2147486547" r:id="rId214"/>
    <p:sldLayoutId id="2147486549" r:id="rId215"/>
    <p:sldLayoutId id="2147486551" r:id="rId216"/>
    <p:sldLayoutId id="2147486552" r:id="rId217"/>
    <p:sldLayoutId id="2147486556" r:id="rId218"/>
    <p:sldLayoutId id="2147486557" r:id="rId219"/>
    <p:sldLayoutId id="2147486559" r:id="rId220"/>
    <p:sldLayoutId id="2147486567" r:id="rId221"/>
    <p:sldLayoutId id="2147486569" r:id="rId222"/>
    <p:sldLayoutId id="2147486571" r:id="rId223"/>
    <p:sldLayoutId id="2147486573" r:id="rId224"/>
    <p:sldLayoutId id="2147486575" r:id="rId225"/>
    <p:sldLayoutId id="2147486584" r:id="rId226"/>
    <p:sldLayoutId id="2147486586" r:id="rId227"/>
    <p:sldLayoutId id="2147486588" r:id="rId228"/>
    <p:sldLayoutId id="2147486590" r:id="rId229"/>
    <p:sldLayoutId id="2147486592" r:id="rId230"/>
    <p:sldLayoutId id="2147486594" r:id="rId231"/>
    <p:sldLayoutId id="2147486595" r:id="rId232"/>
    <p:sldLayoutId id="2147486599" r:id="rId233"/>
    <p:sldLayoutId id="2147486600" r:id="rId234"/>
    <p:sldLayoutId id="2147486601" r:id="rId235"/>
    <p:sldLayoutId id="2147486602" r:id="rId236"/>
    <p:sldLayoutId id="2147486604" r:id="rId237"/>
    <p:sldLayoutId id="2147486622" r:id="rId238"/>
    <p:sldLayoutId id="2147486624" r:id="rId239"/>
    <p:sldLayoutId id="2147486625" r:id="rId240"/>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18.wmf"/></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8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8.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8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1.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8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1.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8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8.xml"/></Relationships>
</file>

<file path=ppt/slides/_rels/slide19.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image" Target="../media/image29.gif"/><Relationship Id="rId2" Type="http://schemas.openxmlformats.org/officeDocument/2006/relationships/tags" Target="../tags/tag59.xml"/><Relationship Id="rId16" Type="http://schemas.openxmlformats.org/officeDocument/2006/relationships/image" Target="../media/image19.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5" Type="http://schemas.openxmlformats.org/officeDocument/2006/relationships/slideLayout" Target="../slideLayouts/slideLayout628.xml"/><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image" Target="../media/image1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18.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8" Type="http://schemas.openxmlformats.org/officeDocument/2006/relationships/image" Target="../media/image29.gif"/><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6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19.png"/><Relationship Id="rId2" Type="http://schemas.openxmlformats.org/officeDocument/2006/relationships/tags" Target="../tags/tag17.xml"/><Relationship Id="rId16" Type="http://schemas.openxmlformats.org/officeDocument/2006/relationships/image" Target="../media/image20.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slideLayout" Target="../slideLayouts/slideLayout99.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7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75.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5.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7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29.gif"/><Relationship Id="rId2" Type="http://schemas.openxmlformats.org/officeDocument/2006/relationships/tags" Target="../tags/tag31.xml"/><Relationship Id="rId16" Type="http://schemas.openxmlformats.org/officeDocument/2006/relationships/image" Target="../media/image19.png"/><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slideLayout" Target="../slideLayouts/slideLayout275.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s>
</file>

<file path=ppt/slides/_rels/slide9.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19.png"/><Relationship Id="rId2" Type="http://schemas.openxmlformats.org/officeDocument/2006/relationships/tags" Target="../tags/tag45.xml"/><Relationship Id="rId16" Type="http://schemas.openxmlformats.org/officeDocument/2006/relationships/image" Target="../media/image20.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slideLayout" Target="../slideLayouts/slideLayout99.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p:cNvGrpSpPr>
            <a:grpSpLocks noChangeAspect="1"/>
          </p:cNvGrpSpPr>
          <p:nvPr/>
        </p:nvGrpSpPr>
        <p:grpSpPr bwMode="auto">
          <a:xfrm>
            <a:off x="622786" y="3425719"/>
            <a:ext cx="5642394" cy="3371903"/>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40" name="AutoShape 3"/>
          <p:cNvSpPr>
            <a:spLocks noChangeArrowheads="1"/>
          </p:cNvSpPr>
          <p:nvPr/>
        </p:nvSpPr>
        <p:spPr bwMode="auto">
          <a:xfrm>
            <a:off x="6768317" y="4190301"/>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43671" y="3999012"/>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1699" y="1491955"/>
            <a:ext cx="296388" cy="320985"/>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7421376" y="5567771"/>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1995430" y="3021569"/>
            <a:ext cx="379329" cy="393986"/>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473235" y="5935910"/>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3134178" y="38436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7420" y="2000983"/>
            <a:ext cx="510887" cy="45519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5869" y="1899936"/>
            <a:ext cx="281751"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5340" y="900461"/>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5519187" y="3572407"/>
            <a:ext cx="454122" cy="51209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427454" y="999672"/>
            <a:ext cx="11091709" cy="1797989"/>
          </a:xfrm>
          <a:prstGeom prst="rect">
            <a:avLst/>
          </a:prstGeom>
        </p:spPr>
        <p:txBody>
          <a:bodyPr wrap="none" fromWordArt="1">
            <a:prstTxWarp prst="textWave1">
              <a:avLst>
                <a:gd name="adj1" fmla="val 13005"/>
                <a:gd name="adj2" fmla="val 282"/>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a:t>
            </a: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GIÁO DỤC CÔNG DÂN</a:t>
            </a:r>
            <a:endPar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endParaRPr>
          </a:p>
        </p:txBody>
      </p:sp>
      <p:pic>
        <p:nvPicPr>
          <p:cNvPr id="57"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8880046" y="3658555"/>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文本框 6">
            <a:extLst>
              <a:ext uri="{FF2B5EF4-FFF2-40B4-BE49-F238E27FC236}">
                <a16:creationId xmlns:a16="http://schemas.microsoft.com/office/drawing/2014/main" id="{D8DA1EAB-A026-4C01-A116-BEF87B7A2B01}"/>
              </a:ext>
            </a:extLst>
          </p:cNvPr>
          <p:cNvSpPr txBox="1"/>
          <p:nvPr/>
        </p:nvSpPr>
        <p:spPr>
          <a:xfrm>
            <a:off x="4305843" y="4818586"/>
            <a:ext cx="6678378" cy="523220"/>
          </a:xfrm>
          <a:prstGeom prst="rect">
            <a:avLst/>
          </a:prstGeom>
          <a:noFill/>
        </p:spPr>
        <p:txBody>
          <a:bodyPr wrap="square" rtlCol="0">
            <a:spAutoFit/>
          </a:bodyPr>
          <a:lstStyle/>
          <a:p>
            <a:pPr algn="ctr"/>
            <a:r>
              <a:rPr lang="en-US" altLang="zh-CN" sz="2800" i="1"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Giáo</a:t>
            </a:r>
            <a:r>
              <a:rPr lang="en-US" altLang="zh-CN" sz="2800" i="1"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2800" i="1"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viên</a:t>
            </a:r>
            <a:r>
              <a:rPr lang="en-US" altLang="zh-CN" sz="2800" i="1"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 </a:t>
            </a:r>
            <a:r>
              <a:rPr lang="en-US" altLang="zh-CN" sz="2800" i="1"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Huỳnh</a:t>
            </a:r>
            <a:r>
              <a:rPr lang="en-US" altLang="zh-CN" sz="2800" i="1"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2800" i="1"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Thị</a:t>
            </a:r>
            <a:r>
              <a:rPr lang="en-US" altLang="zh-CN" sz="2800" i="1"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2800" i="1"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Thúy</a:t>
            </a:r>
            <a:r>
              <a:rPr lang="en-US" altLang="zh-CN" sz="2800" i="1"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2800" i="1"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Hằng</a:t>
            </a:r>
            <a:endParaRPr lang="zh-CN" altLang="en-US" sz="2800" i="1"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Tree>
    <p:custDataLst>
      <p:tags r:id="rId1"/>
    </p:custDataLst>
    <p:extLst>
      <p:ext uri="{BB962C8B-B14F-4D97-AF65-F5344CB8AC3E}">
        <p14:creationId xmlns:p14="http://schemas.microsoft.com/office/powerpoint/2010/main" val="152382863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681412" y="821472"/>
            <a:ext cx="78628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1. Nam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lên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hiếu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lực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tập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nói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ngoại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ngữ</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nhớ</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rèn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luyện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diễn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Hôm</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nhận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giải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thuyết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xuất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tiếng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Anh</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thầy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cô</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niềm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hạnh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phúc</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6186"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75482" y="2582069"/>
            <a:ext cx="77676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2. Hai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tế</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dạy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bảo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chỉ</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sẵn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con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giềng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Noi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hòa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đoàn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mọi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Vì</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từ</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trẻ</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nhỏ</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cũng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quí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a:t>
            </a:r>
          </a:p>
        </p:txBody>
      </p:sp>
      <p:sp>
        <p:nvSpPr>
          <p:cNvPr id="1079303" name="Rectangle 9"/>
          <p:cNvSpPr>
            <a:spLocks noChangeArrowheads="1"/>
          </p:cNvSpPr>
          <p:nvPr/>
        </p:nvSpPr>
        <p:spPr bwMode="auto">
          <a:xfrm>
            <a:off x="4803777" y="4444182"/>
            <a:ext cx="652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3.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đời</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đều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làm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doanh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đồ</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Những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sản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sức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hút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đối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với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thường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rảnh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rỗi</a:t>
            </a:r>
            <a:r>
              <a:rPr lang="en-US" altLang="en-US" sz="2000" dirty="0">
                <a:solidFill>
                  <a:srgbClr val="3B3838"/>
                </a:solidFill>
                <a:latin typeface="Times New Roman" panose="02020603050405020304" pitchFamily="18" charset="0"/>
                <a:cs typeface="Times New Roman" panose="02020603050405020304" pitchFamily="18" charset="0"/>
              </a:rPr>
              <a:t> ở </a:t>
            </a:r>
            <a:r>
              <a:rPr lang="en-US" altLang="en-US" sz="2000" dirty="0" err="1">
                <a:solidFill>
                  <a:srgbClr val="3B3838"/>
                </a:solidFill>
                <a:latin typeface="Times New Roman" panose="02020603050405020304" pitchFamily="18" charset="0"/>
                <a:cs typeface="Times New Roman" panose="02020603050405020304" pitchFamily="18" charset="0"/>
              </a:rPr>
              <a:t>xưởng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hỏi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thêm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cha.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sau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này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sẽ</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điêu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phát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huy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nữa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107930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2025" y="2497138"/>
            <a:ext cx="3168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0126" y="4527550"/>
            <a:ext cx="3365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87388" y="633728"/>
            <a:ext cx="2781299" cy="1859441"/>
          </a:xfrm>
          <a:prstGeom prst="rect">
            <a:avLst/>
          </a:prstGeom>
        </p:spPr>
      </p:pic>
    </p:spTree>
    <p:extLst>
      <p:ext uri="{BB962C8B-B14F-4D97-AF65-F5344CB8AC3E}">
        <p14:creationId xmlns:p14="http://schemas.microsoft.com/office/powerpoint/2010/main" val="30383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09425" y="1089820"/>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01133" y="116319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43100"/>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53600" y="20288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42907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8592" y="2422304"/>
            <a:ext cx="3105870" cy="124233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02384" y="2429135"/>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917856" y="2513889"/>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153336" y="2385931"/>
            <a:ext cx="3886200" cy="1341941"/>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197856" y="2497776"/>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62732" y="2244167"/>
            <a:ext cx="30464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có</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không</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929007" y="2548517"/>
            <a:ext cx="3715898"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288110" y="2482801"/>
            <a:ext cx="37069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ct val="0"/>
              </a:spcAft>
            </a:pPr>
            <a:r>
              <a:rPr lang="en-US" altLang="en-US" sz="2000" b="1" dirty="0" err="1">
                <a:solidFill>
                  <a:srgbClr val="006600"/>
                </a:solidFill>
                <a:latin typeface="Times New Roman" panose="02020603050405020304" pitchFamily="18" charset="0"/>
                <a:cs typeface="Times New Roman" panose="02020603050405020304" pitchFamily="18" charset="0"/>
              </a:rPr>
              <a:t>Các</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bạn</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nhỏ</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đã</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làm</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gì</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để</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phát</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huy</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truyền</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thống</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tốt</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đẹp</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của</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gia</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đình</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dòng</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họ</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của</a:t>
            </a:r>
            <a:r>
              <a:rPr lang="en-US" altLang="en-US" sz="2000" b="1" dirty="0">
                <a:solidFill>
                  <a:srgbClr val="006600"/>
                </a:solidFill>
                <a:latin typeface="Times New Roman" panose="02020603050405020304" pitchFamily="18" charset="0"/>
                <a:cs typeface="Times New Roman" panose="02020603050405020304" pitchFamily="18" charset="0"/>
              </a:rPr>
              <a:t> </a:t>
            </a:r>
            <a:r>
              <a:rPr lang="en-US" altLang="en-US" sz="2000" b="1" dirty="0" err="1">
                <a:solidFill>
                  <a:srgbClr val="006600"/>
                </a:solidFill>
                <a:latin typeface="Times New Roman" panose="02020603050405020304" pitchFamily="18" charset="0"/>
                <a:cs typeface="Times New Roman" panose="02020603050405020304" pitchFamily="18" charset="0"/>
              </a:rPr>
              <a:t>mình</a:t>
            </a:r>
            <a:r>
              <a:rPr lang="en-US" altLang="en-US" sz="2000" b="1" dirty="0">
                <a:solidFill>
                  <a:srgbClr val="006600"/>
                </a:solidFill>
                <a:latin typeface="Times New Roman" panose="02020603050405020304" pitchFamily="18" charset="0"/>
                <a:cs typeface="Times New Roman" panose="02020603050405020304" pitchFamily="18" charset="0"/>
              </a:rPr>
              <a:t>?</a:t>
            </a:r>
            <a:endParaRPr lang="en-US" altLang="en-US" sz="2000"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152400" y="4297363"/>
            <a:ext cx="33797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4320271" y="4255805"/>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69779" y="4253162"/>
            <a:ext cx="3886200" cy="2520964"/>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188575" y="3725863"/>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4400550" y="4391025"/>
            <a:ext cx="3429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21700" y="4391025"/>
            <a:ext cx="3443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59167" y="366716"/>
            <a:ext cx="8673307" cy="6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501133" y="38674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353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5" grpId="0" animBg="1"/>
      <p:bldP spid="46" grpId="0" animBg="1"/>
      <p:bldP spid="49" grpId="0"/>
      <p:bldP spid="50" grpId="0"/>
      <p:bldP spid="52" grpId="0"/>
      <p:bldP spid="20" grpId="0" animBg="1"/>
      <p:bldP spid="21" grpId="0" animBg="1"/>
      <p:bldP spid="24" grpId="0"/>
      <p:bldP spid="25" grpId="0" animBg="1"/>
      <p:bldP spid="26" grpId="0" animBg="1"/>
      <p:bldP spid="27" grpId="0" animBg="1"/>
      <p:bldP spid="29" grpId="0" animBg="1"/>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476032" y="-349821"/>
            <a:ext cx="1365068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692332" y="662385"/>
            <a:ext cx="4650376" cy="5865223"/>
          </a:xfrm>
          <a:prstGeom prst="rect">
            <a:avLst/>
          </a:prstGeom>
        </p:spPr>
      </p:pic>
      <p:sp>
        <p:nvSpPr>
          <p:cNvPr id="11" name="Rectangle 4"/>
          <p:cNvSpPr>
            <a:spLocks noChangeArrowheads="1"/>
          </p:cNvSpPr>
          <p:nvPr/>
        </p:nvSpPr>
        <p:spPr bwMode="auto">
          <a:xfrm>
            <a:off x="5645150" y="1630276"/>
            <a:ext cx="572247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800" dirty="0">
                <a:solidFill>
                  <a:srgbClr val="0070C0"/>
                </a:solidFill>
                <a:latin typeface="Times New Roman" panose="02020603050405020304" pitchFamily="18" charset="0"/>
                <a:cs typeface="Times New Roman" panose="02020603050405020304" pitchFamily="18" charset="0"/>
              </a:rPr>
              <a:t>1. Nam </a:t>
            </a:r>
            <a:r>
              <a:rPr lang="en-US" altLang="en-US" sz="2800" dirty="0" err="1">
                <a:solidFill>
                  <a:srgbClr val="0070C0"/>
                </a:solidFill>
                <a:latin typeface="Times New Roman" panose="02020603050405020304" pitchFamily="18" charset="0"/>
                <a:cs typeface="Times New Roman" panose="02020603050405020304" pitchFamily="18" charset="0"/>
              </a:rPr>
              <a:t>lớn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truyền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thống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hiếu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Nam </a:t>
            </a:r>
            <a:r>
              <a:rPr lang="en-US" altLang="en-US" sz="2800" dirty="0" err="1">
                <a:solidFill>
                  <a:srgbClr val="0070C0"/>
                </a:solidFill>
                <a:latin typeface="Times New Roman" panose="02020603050405020304" pitchFamily="18" charset="0"/>
                <a:cs typeface="Times New Roman" panose="02020603050405020304" pitchFamily="18" charset="0"/>
              </a:rPr>
              <a:t>rất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tự</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hào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sự</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nỗ</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lực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tập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nói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được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nhiều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ngoại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ngữ</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bố</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trí</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nhớ</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các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tác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phẩm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văn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sự</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tự</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rèn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luyện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diễn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Hôm</a:t>
            </a:r>
            <a:r>
              <a:rPr lang="en-US" altLang="en-US" sz="2800" dirty="0">
                <a:solidFill>
                  <a:srgbClr val="0070C0"/>
                </a:solidFill>
                <a:latin typeface="Times New Roman" panose="02020603050405020304" pitchFamily="18" charset="0"/>
                <a:cs typeface="Times New Roman" panose="02020603050405020304" pitchFamily="18" charset="0"/>
              </a:rPr>
              <a:t> nay,  </a:t>
            </a:r>
            <a:r>
              <a:rPr lang="en-US" altLang="en-US" sz="2800" dirty="0" err="1">
                <a:solidFill>
                  <a:srgbClr val="0070C0"/>
                </a:solidFill>
                <a:latin typeface="Times New Roman" panose="02020603050405020304" pitchFamily="18" charset="0"/>
                <a:cs typeface="Times New Roman" panose="02020603050405020304" pitchFamily="18" charset="0"/>
              </a:rPr>
              <a:t>nhận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được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giải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thưởng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thuyết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xuất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sắc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nhất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bằng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tiếng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Anh</a:t>
            </a:r>
            <a:r>
              <a:rPr lang="en-US" altLang="en-US" sz="2800" dirty="0">
                <a:solidFill>
                  <a:srgbClr val="0070C0"/>
                </a:solidFill>
                <a:latin typeface="Times New Roman" panose="02020603050405020304" pitchFamily="18" charset="0"/>
                <a:cs typeface="Times New Roman" panose="02020603050405020304" pitchFamily="18" charset="0"/>
              </a:rPr>
              <a:t>, Nam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ơn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bố</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thầy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cô</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niềm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hạnh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5291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6240112" y="1795643"/>
            <a:ext cx="5037641" cy="2124734"/>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ts val="0"/>
              </a:spcBef>
            </a:pPr>
            <a:r>
              <a:rPr lang="en-US" sz="2400" b="1" dirty="0">
                <a:solidFill>
                  <a:srgbClr val="0070C0"/>
                </a:solidFill>
                <a:latin typeface="Times New Roman" panose="02020603050405020304" pitchFamily="18" charset="0"/>
                <a:ea typeface="Times New Roman" panose="02020603050405020304" pitchFamily="18" charset="0"/>
              </a:rPr>
              <a:t>Nam: </a:t>
            </a:r>
            <a:r>
              <a:rPr lang="en-US" sz="2400" b="1" dirty="0" err="1">
                <a:solidFill>
                  <a:srgbClr val="0070C0"/>
                </a:solidFill>
                <a:latin typeface="Times New Roman" panose="02020603050405020304" pitchFamily="18" charset="0"/>
                <a:ea typeface="Times New Roman" panose="02020603050405020304" pitchFamily="18" charset="0"/>
              </a:rPr>
              <a:t>tự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hào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nhất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về</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nổ</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lực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tập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nói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được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nhiều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ngoại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ngữ</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bố</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trí</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nhớ</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về</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các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tác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phẩm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rèn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luyện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thơ</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diễn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cảm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mẹ</a:t>
            </a:r>
            <a:r>
              <a:rPr lang="en-US" sz="2400" b="1" i="1" dirty="0">
                <a:solidFill>
                  <a:srgbClr val="0070C0"/>
                </a:solidFill>
                <a:latin typeface="Times New Roman" panose="02020603050405020304" pitchFamily="18" charset="0"/>
                <a:ea typeface="Times New Roman" panose="02020603050405020304" pitchFamily="18" charset="0"/>
              </a:rPr>
              <a:t>.</a:t>
            </a:r>
          </a:p>
        </p:txBody>
      </p:sp>
      <p:sp>
        <p:nvSpPr>
          <p:cNvPr id="21" name="Rounded Rectangle 20"/>
          <p:cNvSpPr/>
          <p:nvPr/>
        </p:nvSpPr>
        <p:spPr>
          <a:xfrm>
            <a:off x="7142019" y="4150298"/>
            <a:ext cx="3505200" cy="1846968"/>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defTabSz="816368">
              <a:defRPr/>
            </a:pPr>
            <a:r>
              <a:rPr lang="en-US" altLang="en-US" sz="2400" b="1" dirty="0">
                <a:solidFill>
                  <a:srgbClr val="0070C0"/>
                </a:solidFill>
                <a:latin typeface="Times New Roman" panose="02020603050405020304" pitchFamily="18" charset="0"/>
                <a:cs typeface="Times New Roman" panose="02020603050405020304" pitchFamily="18" charset="0"/>
              </a:rPr>
              <a:t>Nam </a:t>
            </a:r>
            <a:r>
              <a:rPr lang="en-US" altLang="en-US" sz="2400" b="1" dirty="0" err="1">
                <a:solidFill>
                  <a:srgbClr val="0070C0"/>
                </a:solidFill>
                <a:latin typeface="Times New Roman" panose="02020603050405020304" pitchFamily="18" charset="0"/>
                <a:cs typeface="Times New Roman" panose="02020603050405020304" pitchFamily="18" charset="0"/>
              </a:rPr>
              <a:t>nhận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được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giải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thưởng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thuyết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trình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xuất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sắc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nhất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bằng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tiếng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Anh</a:t>
            </a:r>
            <a:r>
              <a:rPr lang="en-US" altLang="en-US" sz="2400" b="1" dirty="0">
                <a:solidFill>
                  <a:srgbClr val="0070C0"/>
                </a:solidFill>
                <a:latin typeface="Times New Roman" panose="02020603050405020304" pitchFamily="18" charset="0"/>
                <a:cs typeface="Times New Roman" panose="02020603050405020304" pitchFamily="18" charset="0"/>
              </a:rPr>
              <a:t>.</a:t>
            </a:r>
            <a:endParaRPr lang="en-US" sz="2400" b="1" kern="0" dirty="0">
              <a:solidFill>
                <a:srgbClr val="0070C0"/>
              </a:solidFill>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7"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66178">
            <a:off x="-403996" y="1126518"/>
            <a:ext cx="6701843" cy="578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862979" y="2068820"/>
            <a:ext cx="3162589"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b="1" dirty="0" err="1">
                <a:solidFill>
                  <a:srgbClr val="006600"/>
                </a:solidFill>
                <a:latin typeface="Times" panose="02020603050405020304" pitchFamily="18" charset="0"/>
                <a:cs typeface="Times" panose="02020603050405020304" pitchFamily="18" charset="0"/>
              </a:rPr>
              <a:t>Truyền</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thống</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gia</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đình</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nhà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bạn</a:t>
            </a:r>
            <a:r>
              <a:rPr lang="en-US" altLang="en-US" b="1" dirty="0">
                <a:solidFill>
                  <a:srgbClr val="006600"/>
                </a:solidFill>
                <a:latin typeface="Times" panose="02020603050405020304" pitchFamily="18" charset="0"/>
                <a:cs typeface="Times" panose="02020603050405020304" pitchFamily="18" charset="0"/>
              </a:rPr>
              <a:t> Nam </a:t>
            </a:r>
            <a:r>
              <a:rPr lang="en-US" altLang="en-US" b="1" dirty="0" err="1">
                <a:solidFill>
                  <a:srgbClr val="006600"/>
                </a:solidFill>
                <a:latin typeface="Times" panose="02020603050405020304" pitchFamily="18" charset="0"/>
                <a:cs typeface="Times" panose="02020603050405020304" pitchFamily="18" charset="0"/>
              </a:rPr>
              <a:t>là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gì</a:t>
            </a:r>
            <a:r>
              <a:rPr lang="en-US" altLang="en-US" b="1" dirty="0">
                <a:solidFill>
                  <a:srgbClr val="006600"/>
                </a:solidFill>
                <a:latin typeface="Times" panose="02020603050405020304" pitchFamily="18" charset="0"/>
                <a:cs typeface="Times" panose="02020603050405020304" pitchFamily="18" charset="0"/>
              </a:rPr>
              <a:t>?</a:t>
            </a:r>
            <a:endParaRPr lang="en-US" dirty="0">
              <a:latin typeface="Times" panose="02020603050405020304" pitchFamily="18" charset="0"/>
              <a:ea typeface="Segoe UI" panose="020B0502040204020203" pitchFamily="34" charset="0"/>
              <a:cs typeface="Times" panose="02020603050405020304" pitchFamily="18" charset="0"/>
            </a:endParaRPr>
          </a:p>
        </p:txBody>
      </p:sp>
      <p:sp>
        <p:nvSpPr>
          <p:cNvPr id="2" name="Rectangle 1"/>
          <p:cNvSpPr/>
          <p:nvPr/>
        </p:nvSpPr>
        <p:spPr>
          <a:xfrm>
            <a:off x="804293" y="3202702"/>
            <a:ext cx="3515706" cy="483017"/>
          </a:xfrm>
          <a:prstGeom prst="rect">
            <a:avLst/>
          </a:prstGeom>
        </p:spPr>
        <p:txBody>
          <a:bodyPr wrap="none">
            <a:spAutoFit/>
          </a:bodyPr>
          <a:lstStyle/>
          <a:p>
            <a:pPr algn="just" eaLnBrk="0" fontAlgn="base" hangingPunct="0">
              <a:lnSpc>
                <a:spcPct val="115000"/>
              </a:lnSpc>
              <a:spcBef>
                <a:spcPts val="0"/>
              </a:spcBef>
              <a:spcAft>
                <a:spcPts val="400"/>
              </a:spcAft>
              <a:buClr>
                <a:srgbClr val="000000"/>
              </a:buClr>
              <a:buSzPts val="1000"/>
              <a:tabLst>
                <a:tab pos="510540" algn="l"/>
              </a:tabLst>
            </a:pPr>
            <a:r>
              <a:rPr lang="en-US" altLang="en-US" sz="2400" b="1" dirty="0">
                <a:solidFill>
                  <a:srgbClr val="006600"/>
                </a:solidFill>
                <a:latin typeface="Times New Roman" panose="02020603050405020304" pitchFamily="18" charset="0"/>
                <a:cs typeface="Times New Roman" panose="02020603050405020304" pitchFamily="18" charset="0"/>
              </a:rPr>
              <a:t>Nam </a:t>
            </a:r>
            <a:r>
              <a:rPr lang="en-US" altLang="en-US" sz="2400" b="1" dirty="0" err="1">
                <a:solidFill>
                  <a:srgbClr val="006600"/>
                </a:solidFill>
                <a:latin typeface="Times New Roman" panose="02020603050405020304" pitchFamily="18" charset="0"/>
                <a:cs typeface="Times New Roman" panose="02020603050405020304" pitchFamily="18" charset="0"/>
              </a:rPr>
              <a:t>tự</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hào</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về</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vấn</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đề</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gì</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1227" y="3877805"/>
            <a:ext cx="3817580" cy="1200329"/>
          </a:xfrm>
          <a:prstGeom prst="rect">
            <a:avLst/>
          </a:prstGeom>
        </p:spPr>
        <p:txBody>
          <a:bodyPr wrap="square">
            <a:spAutoFit/>
          </a:bodyPr>
          <a:lstStyle/>
          <a:p>
            <a:pPr algn="just" eaLnBrk="0" fontAlgn="base" hangingPunct="0">
              <a:spcAft>
                <a:spcPct val="0"/>
              </a:spcAft>
            </a:pPr>
            <a:r>
              <a:rPr lang="en-US" altLang="en-US" sz="2400" b="1" dirty="0">
                <a:solidFill>
                  <a:srgbClr val="006600"/>
                </a:solidFill>
                <a:latin typeface="Times New Roman" panose="02020603050405020304" pitchFamily="18" charset="0"/>
                <a:cs typeface="Times New Roman" panose="02020603050405020304" pitchFamily="18" charset="0"/>
              </a:rPr>
              <a:t>Nam </a:t>
            </a:r>
            <a:r>
              <a:rPr lang="en-US" altLang="en-US" sz="2400" b="1" dirty="0" err="1">
                <a:solidFill>
                  <a:srgbClr val="006600"/>
                </a:solidFill>
                <a:latin typeface="Times New Roman" panose="02020603050405020304" pitchFamily="18" charset="0"/>
                <a:cs typeface="Times New Roman" panose="02020603050405020304" pitchFamily="18" charset="0"/>
              </a:rPr>
              <a:t>đã</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làm</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gì</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để</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phát</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huy</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truyền</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thống</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tốt</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đẹp</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của</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gia</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đình</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dòng</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họ</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mình</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en-US" altLang="en-US" sz="2400" b="1" dirty="0">
              <a:solidFill>
                <a:srgbClr val="92D050"/>
              </a:solidFill>
              <a:latin typeface="Times" panose="02020603050405020304" pitchFamily="18" charset="0"/>
              <a:cs typeface="Times" panose="02020603050405020304" pitchFamily="18" charset="0"/>
            </a:endParaRPr>
          </a:p>
        </p:txBody>
      </p:sp>
      <p:sp>
        <p:nvSpPr>
          <p:cNvPr id="48" name="Rounded Rectangle 47"/>
          <p:cNvSpPr/>
          <p:nvPr/>
        </p:nvSpPr>
        <p:spPr>
          <a:xfrm>
            <a:off x="6798227" y="757640"/>
            <a:ext cx="3713306" cy="80808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ts val="0"/>
              </a:spcBef>
            </a:pPr>
            <a:r>
              <a:rPr lang="en-US" sz="2400" b="1" dirty="0" err="1">
                <a:solidFill>
                  <a:srgbClr val="0070C0"/>
                </a:solidFill>
                <a:latin typeface="Times New Roman" panose="02020603050405020304" pitchFamily="18" charset="0"/>
                <a:ea typeface="Times New Roman" panose="02020603050405020304" pitchFamily="18" charset="0"/>
              </a:rPr>
              <a:t>Truyền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thống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hiếu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học</a:t>
            </a:r>
            <a:r>
              <a:rPr lang="en-US" sz="2400" b="1" dirty="0">
                <a:solidFill>
                  <a:srgbClr val="0070C0"/>
                </a:solidFill>
                <a:latin typeface="Times New Roman" panose="02020603050405020304" pitchFamily="18" charset="0"/>
                <a:ea typeface="Times New Roman" panose="02020603050405020304" pitchFamily="18" charset="0"/>
              </a:rPr>
              <a:t>.</a:t>
            </a:r>
            <a:endParaRPr lang="en-US" sz="2400" b="1" i="1"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8143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1" grpId="0" animBg="1"/>
      <p:bldP spid="38" grpId="0"/>
      <p:bldP spid="2" grpId="0"/>
      <p:bldP spid="3" grpId="0"/>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09249" y="-385763"/>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083504" y="703263"/>
            <a:ext cx="525505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800" dirty="0">
                <a:solidFill>
                  <a:srgbClr val="0070C0"/>
                </a:solidFill>
                <a:latin typeface="Times New Roman" panose="02020603050405020304" pitchFamily="18" charset="0"/>
                <a:cs typeface="Times New Roman" panose="02020603050405020304" pitchFamily="18" charset="0"/>
              </a:rPr>
              <a:t>2. Hai </a:t>
            </a:r>
            <a:r>
              <a:rPr lang="en-US" altLang="en-US" sz="2800" dirty="0" err="1">
                <a:solidFill>
                  <a:srgbClr val="0070C0"/>
                </a:solidFill>
                <a:latin typeface="Times New Roman" panose="02020603050405020304" pitchFamily="18" charset="0"/>
                <a:cs typeface="Times New Roman" panose="02020603050405020304" pitchFamily="18" charset="0"/>
              </a:rPr>
              <a:t>chị</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em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sinh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còn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nhiều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khăn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kinh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tế</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nhưng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bố</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luôn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yêu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thương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dạy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bảo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hai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chị</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em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lòng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chỉ</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như</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vậy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bố</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còn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luôn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sẵn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lòng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giúp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bà</a:t>
            </a:r>
            <a:r>
              <a:rPr lang="en-US" altLang="en-US" sz="2800" dirty="0">
                <a:solidFill>
                  <a:srgbClr val="0070C0"/>
                </a:solidFill>
                <a:latin typeface="Times New Roman" panose="02020603050405020304" pitchFamily="18" charset="0"/>
                <a:cs typeface="Times New Roman" panose="02020603050405020304" pitchFamily="18" charset="0"/>
              </a:rPr>
              <a:t> con </a:t>
            </a:r>
            <a:r>
              <a:rPr lang="en-US" altLang="en-US" sz="2800" dirty="0" err="1">
                <a:solidFill>
                  <a:srgbClr val="0070C0"/>
                </a:solidFill>
                <a:latin typeface="Times New Roman" panose="02020603050405020304" pitchFamily="18" charset="0"/>
                <a:cs typeface="Times New Roman" panose="02020603050405020304" pitchFamily="18" charset="0"/>
              </a:rPr>
              <a:t>xóm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giềng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Noi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gương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bố</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hai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chị</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em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luôn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chan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hòa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đoàn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yêu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thương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giúp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mọi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người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Vì</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vậy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từ</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người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đến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nhỏ</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xóm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ai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cũng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quí</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mến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Hà</a:t>
            </a:r>
            <a:r>
              <a:rPr lang="en-US" altLang="en-US" sz="2800" dirty="0">
                <a:solidFill>
                  <a:srgbClr val="0070C0"/>
                </a:solidFill>
                <a:latin typeface="Times New Roman" panose="02020603050405020304" pitchFamily="18" charset="0"/>
                <a:cs typeface="Times New Roman" panose="02020603050405020304" pitchFamily="18" charset="0"/>
              </a:rPr>
              <a:t>.</a:t>
            </a:r>
          </a:p>
        </p:txBody>
      </p:sp>
      <p:pic>
        <p:nvPicPr>
          <p:cNvPr id="107930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143" y="757237"/>
            <a:ext cx="5159828" cy="561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29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6241158" y="1669437"/>
            <a:ext cx="5037641" cy="1533265"/>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ts val="0"/>
              </a:spcBef>
            </a:pPr>
            <a:r>
              <a:rPr lang="en-US" sz="2400" b="1" dirty="0" err="1">
                <a:solidFill>
                  <a:srgbClr val="0070C0"/>
                </a:solidFill>
                <a:latin typeface="Times New Roman" panose="02020603050405020304" pitchFamily="18" charset="0"/>
                <a:ea typeface="Times New Roman" panose="02020603050405020304" pitchFamily="18" charset="0"/>
              </a:rPr>
              <a:t>Tự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hào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về</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tấm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lòng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sống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chan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hòa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yêu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thương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đoàn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kết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giúp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đỡ</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người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khác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đình</a:t>
            </a:r>
            <a:r>
              <a:rPr lang="en-US" sz="2400" b="1" dirty="0">
                <a:solidFill>
                  <a:srgbClr val="0070C0"/>
                </a:solidFill>
                <a:latin typeface="Times New Roman" panose="02020603050405020304" pitchFamily="18" charset="0"/>
                <a:ea typeface="Times New Roman" panose="02020603050405020304" pitchFamily="18" charset="0"/>
              </a:rPr>
              <a:t>.</a:t>
            </a:r>
            <a:endParaRPr lang="en-US" sz="2000" b="1" dirty="0">
              <a:solidFill>
                <a:srgbClr val="0070C0"/>
              </a:solidFill>
              <a:latin typeface="Times New Roman" panose="02020603050405020304" pitchFamily="18" charset="0"/>
              <a:ea typeface="Times New Roman" panose="02020603050405020304" pitchFamily="18" charset="0"/>
            </a:endParaRPr>
          </a:p>
        </p:txBody>
      </p:sp>
      <p:sp>
        <p:nvSpPr>
          <p:cNvPr id="21" name="Rounded Rectangle 20"/>
          <p:cNvSpPr/>
          <p:nvPr/>
        </p:nvSpPr>
        <p:spPr>
          <a:xfrm>
            <a:off x="6511486" y="3461234"/>
            <a:ext cx="4496987" cy="2065351"/>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fontAlgn="base">
              <a:spcBef>
                <a:spcPct val="0"/>
              </a:spcBef>
              <a:spcAft>
                <a:spcPct val="0"/>
              </a:spcAft>
            </a:pPr>
            <a:r>
              <a:rPr lang="en-US" sz="2400" b="1" dirty="0" err="1">
                <a:solidFill>
                  <a:srgbClr val="0070C0"/>
                </a:solidFill>
                <a:latin typeface="Times New Roman" panose="02020603050405020304" pitchFamily="18" charset="0"/>
                <a:ea typeface="Times New Roman" panose="02020603050405020304" pitchFamily="18" charset="0"/>
              </a:rPr>
              <a:t>Hà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đã</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sống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chan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hòa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yêu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thương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đoàn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kết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giúp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đỡ</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người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khác</a:t>
            </a:r>
            <a:r>
              <a:rPr lang="en-US" sz="2400" b="1" dirty="0">
                <a:solidFill>
                  <a:srgbClr val="0070C0"/>
                </a:solidFill>
                <a:latin typeface="Times New Roman" panose="02020603050405020304" pitchFamily="18" charset="0"/>
                <a:ea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Từ</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người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già</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đến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trẻ</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nhỏ</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trong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xóm</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ai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cũng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quí</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mến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gia</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đình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Hà</a:t>
            </a:r>
            <a:r>
              <a:rPr lang="en-US" altLang="en-US" sz="2400" b="1" dirty="0">
                <a:solidFill>
                  <a:srgbClr val="0070C0"/>
                </a:solidFill>
                <a:latin typeface="Times New Roman" panose="02020603050405020304" pitchFamily="18" charset="0"/>
                <a:cs typeface="Times New Roman" panose="02020603050405020304" pitchFamily="18" charset="0"/>
              </a:rPr>
              <a:t>.</a:t>
            </a: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7"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66178">
            <a:off x="-403996" y="1126518"/>
            <a:ext cx="6701843" cy="578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862979" y="2068820"/>
            <a:ext cx="3162589"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b="1" dirty="0" err="1">
                <a:solidFill>
                  <a:srgbClr val="006600"/>
                </a:solidFill>
                <a:latin typeface="Times" panose="02020603050405020304" pitchFamily="18" charset="0"/>
                <a:cs typeface="Times" panose="02020603050405020304" pitchFamily="18" charset="0"/>
              </a:rPr>
              <a:t>Truyền</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thống</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gia</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đình</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nhà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bạn</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Hà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là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gì</a:t>
            </a:r>
            <a:r>
              <a:rPr lang="en-US" altLang="en-US" b="1" dirty="0">
                <a:solidFill>
                  <a:srgbClr val="006600"/>
                </a:solidFill>
                <a:latin typeface="Times" panose="02020603050405020304" pitchFamily="18" charset="0"/>
                <a:cs typeface="Times" panose="02020603050405020304" pitchFamily="18" charset="0"/>
              </a:rPr>
              <a:t>?</a:t>
            </a:r>
            <a:endParaRPr lang="en-US" dirty="0">
              <a:latin typeface="Times" panose="02020603050405020304" pitchFamily="18" charset="0"/>
              <a:ea typeface="Segoe UI" panose="020B0502040204020203" pitchFamily="34" charset="0"/>
              <a:cs typeface="Times" panose="02020603050405020304" pitchFamily="18" charset="0"/>
            </a:endParaRPr>
          </a:p>
        </p:txBody>
      </p:sp>
      <p:sp>
        <p:nvSpPr>
          <p:cNvPr id="2" name="Rectangle 1"/>
          <p:cNvSpPr/>
          <p:nvPr/>
        </p:nvSpPr>
        <p:spPr>
          <a:xfrm>
            <a:off x="924518" y="3202702"/>
            <a:ext cx="3275256" cy="517065"/>
          </a:xfrm>
          <a:prstGeom prst="rect">
            <a:avLst/>
          </a:prstGeom>
        </p:spPr>
        <p:txBody>
          <a:bodyPr wrap="none">
            <a:spAutoFit/>
          </a:bodyPr>
          <a:lstStyle/>
          <a:p>
            <a:pPr algn="just" eaLnBrk="0" fontAlgn="base" hangingPunct="0">
              <a:lnSpc>
                <a:spcPct val="115000"/>
              </a:lnSpc>
              <a:spcBef>
                <a:spcPts val="0"/>
              </a:spcBef>
              <a:spcAft>
                <a:spcPts val="400"/>
              </a:spcAft>
              <a:buClr>
                <a:srgbClr val="000000"/>
              </a:buClr>
              <a:buSzPts val="1000"/>
              <a:tabLst>
                <a:tab pos="510540" algn="l"/>
              </a:tabLst>
            </a:pPr>
            <a:r>
              <a:rPr lang="en-US" altLang="en-US" sz="2400" b="1" dirty="0" err="1">
                <a:solidFill>
                  <a:srgbClr val="006600"/>
                </a:solidFill>
                <a:latin typeface="Times New Roman" panose="02020603050405020304" pitchFamily="18" charset="0"/>
                <a:cs typeface="Times New Roman" panose="02020603050405020304" pitchFamily="18" charset="0"/>
              </a:rPr>
              <a:t>Hà</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tự</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hào</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về</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vấn</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đề</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gì</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1227" y="3877805"/>
            <a:ext cx="3817580" cy="1200329"/>
          </a:xfrm>
          <a:prstGeom prst="rect">
            <a:avLst/>
          </a:prstGeom>
        </p:spPr>
        <p:txBody>
          <a:bodyPr wrap="square">
            <a:spAutoFit/>
          </a:bodyPr>
          <a:lstStyle/>
          <a:p>
            <a:pPr algn="just" eaLnBrk="0" fontAlgn="base" hangingPunct="0">
              <a:spcAft>
                <a:spcPct val="0"/>
              </a:spcAft>
            </a:pPr>
            <a:r>
              <a:rPr lang="en-US" altLang="en-US" sz="2400" b="1" dirty="0" err="1">
                <a:solidFill>
                  <a:srgbClr val="006600"/>
                </a:solidFill>
                <a:latin typeface="Times New Roman" panose="02020603050405020304" pitchFamily="18" charset="0"/>
                <a:cs typeface="Times New Roman" panose="02020603050405020304" pitchFamily="18" charset="0"/>
              </a:rPr>
              <a:t>Hà</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đã</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làm</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gì</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để</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phát</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huy</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truyền</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thống</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tốt</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đẹp</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của</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gia</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đình</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dòng</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họ</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mình</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en-US" altLang="en-US" sz="2400" b="1" dirty="0">
              <a:solidFill>
                <a:srgbClr val="92D050"/>
              </a:solidFill>
              <a:latin typeface="Times" panose="02020603050405020304" pitchFamily="18" charset="0"/>
              <a:cs typeface="Times" panose="02020603050405020304" pitchFamily="18" charset="0"/>
            </a:endParaRPr>
          </a:p>
        </p:txBody>
      </p:sp>
      <p:sp>
        <p:nvSpPr>
          <p:cNvPr id="48" name="Rounded Rectangle 47"/>
          <p:cNvSpPr/>
          <p:nvPr/>
        </p:nvSpPr>
        <p:spPr>
          <a:xfrm>
            <a:off x="6706787" y="471944"/>
            <a:ext cx="3713306" cy="80808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ts val="0"/>
              </a:spcBef>
            </a:pPr>
            <a:r>
              <a:rPr lang="en-US" sz="2400" b="1" dirty="0" err="1">
                <a:solidFill>
                  <a:srgbClr val="0070C0"/>
                </a:solidFill>
                <a:latin typeface="Times New Roman" panose="02020603050405020304" pitchFamily="18" charset="0"/>
                <a:ea typeface="Times New Roman" panose="02020603050405020304" pitchFamily="18" charset="0"/>
              </a:rPr>
              <a:t>Truyền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thống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yêu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thương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giúp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đỡ</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người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khác</a:t>
            </a:r>
            <a:r>
              <a:rPr lang="en-US" sz="2400" b="1" dirty="0">
                <a:solidFill>
                  <a:srgbClr val="0070C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4043100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1" grpId="0" animBg="1"/>
      <p:bldP spid="38" grpId="0"/>
      <p:bldP spid="2" grpId="0"/>
      <p:bldP spid="3"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403538"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3" name="Rectangle 9"/>
          <p:cNvSpPr>
            <a:spLocks noChangeArrowheads="1"/>
          </p:cNvSpPr>
          <p:nvPr/>
        </p:nvSpPr>
        <p:spPr bwMode="auto">
          <a:xfrm>
            <a:off x="6229831" y="1066721"/>
            <a:ext cx="524952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800" dirty="0">
                <a:solidFill>
                  <a:srgbClr val="0070C0"/>
                </a:solidFill>
                <a:latin typeface="Times New Roman" panose="02020603050405020304" pitchFamily="18" charset="0"/>
                <a:cs typeface="Times New Roman" panose="02020603050405020304" pitchFamily="18" charset="0"/>
              </a:rPr>
              <a:t>3. </a:t>
            </a:r>
            <a:r>
              <a:rPr lang="en-US" altLang="en-US" sz="2800" dirty="0" err="1">
                <a:solidFill>
                  <a:srgbClr val="0070C0"/>
                </a:solidFill>
                <a:latin typeface="Times New Roman" panose="02020603050405020304" pitchFamily="18" charset="0"/>
                <a:cs typeface="Times New Roman" panose="02020603050405020304" pitchFamily="18" charset="0"/>
              </a:rPr>
              <a:t>Gia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nhiều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đời</a:t>
            </a:r>
            <a:r>
              <a:rPr lang="en-US" altLang="en-US" sz="2800" dirty="0">
                <a:solidFill>
                  <a:srgbClr val="0070C0"/>
                </a:solidFill>
                <a:latin typeface="Times New Roman" panose="02020603050405020304" pitchFamily="18" charset="0"/>
                <a:cs typeface="Times New Roman" panose="02020603050405020304" pitchFamily="18" charset="0"/>
              </a:rPr>
              <a:t> nay </a:t>
            </a:r>
            <a:r>
              <a:rPr lang="en-US" altLang="en-US" sz="2800" dirty="0" err="1">
                <a:solidFill>
                  <a:srgbClr val="0070C0"/>
                </a:solidFill>
                <a:latin typeface="Times New Roman" panose="02020603050405020304" pitchFamily="18" charset="0"/>
                <a:cs typeface="Times New Roman" panose="02020603050405020304" pitchFamily="18" charset="0"/>
              </a:rPr>
              <a:t>đều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làm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nghề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kinh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doanh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đồ</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gỗ</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Những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sản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phẩm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bằng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gỗ</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luôn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sức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hút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rất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lớn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đối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với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thường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dành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thời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gian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rảnh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rỗi</a:t>
            </a:r>
            <a:r>
              <a:rPr lang="en-US" altLang="en-US" sz="2800" dirty="0">
                <a:solidFill>
                  <a:srgbClr val="0070C0"/>
                </a:solidFill>
                <a:latin typeface="Times New Roman" panose="02020603050405020304" pitchFamily="18" charset="0"/>
                <a:cs typeface="Times New Roman" panose="02020603050405020304" pitchFamily="18" charset="0"/>
              </a:rPr>
              <a:t> ở </a:t>
            </a:r>
            <a:r>
              <a:rPr lang="en-US" altLang="en-US" sz="2800" dirty="0" err="1">
                <a:solidFill>
                  <a:srgbClr val="0070C0"/>
                </a:solidFill>
                <a:latin typeface="Times New Roman" panose="02020603050405020304" pitchFamily="18" charset="0"/>
                <a:cs typeface="Times New Roman" panose="02020603050405020304" pitchFamily="18" charset="0"/>
              </a:rPr>
              <a:t>xưởng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để</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hỏi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thêm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nghề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cha. </a:t>
            </a:r>
            <a:r>
              <a:rPr lang="en-US" altLang="en-US" sz="2800" dirty="0" err="1">
                <a:solidFill>
                  <a:srgbClr val="0070C0"/>
                </a:solidFill>
                <a:latin typeface="Times New Roman" panose="02020603050405020304" pitchFamily="18" charset="0"/>
                <a:cs typeface="Times New Roman" panose="02020603050405020304" pitchFamily="18" charset="0"/>
              </a:rPr>
              <a:t>Khuê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mong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sau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này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sẽ</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đỗ</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ngành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điêu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khắc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để</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có</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thể</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phát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huy</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hơn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nữa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truyền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thống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đình</a:t>
            </a:r>
            <a:r>
              <a:rPr lang="en-US" altLang="en-US" sz="2800" dirty="0">
                <a:solidFill>
                  <a:srgbClr val="0070C0"/>
                </a:solidFill>
                <a:latin typeface="Times New Roman" panose="02020603050405020304" pitchFamily="18" charset="0"/>
                <a:cs typeface="Times New Roman" panose="02020603050405020304" pitchFamily="18" charset="0"/>
              </a:rPr>
              <a:t>.</a:t>
            </a:r>
          </a:p>
        </p:txBody>
      </p:sp>
      <p:pic>
        <p:nvPicPr>
          <p:cNvPr id="107930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393" y="703263"/>
            <a:ext cx="5238207"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113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6507189" y="1946366"/>
            <a:ext cx="4666328" cy="1256336"/>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fontAlgn="base" hangingPunct="0">
              <a:spcBef>
                <a:spcPts val="0"/>
              </a:spcBef>
            </a:pPr>
            <a:r>
              <a:rPr lang="en-US" sz="2400" b="1" dirty="0" err="1">
                <a:solidFill>
                  <a:srgbClr val="0070C0"/>
                </a:solidFill>
                <a:latin typeface="Times New Roman" panose="02020603050405020304" pitchFamily="18" charset="0"/>
                <a:ea typeface="Times New Roman" panose="02020603050405020304" pitchFamily="18" charset="0"/>
              </a:rPr>
              <a:t>Tự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hào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về</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nghề</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mộc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kinh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doanh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đồ</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gỗ</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của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gia</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đình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mình</a:t>
            </a:r>
            <a:r>
              <a:rPr lang="en-US" sz="2400" b="1" dirty="0">
                <a:solidFill>
                  <a:srgbClr val="0070C0"/>
                </a:solidFill>
                <a:latin typeface="Times New Roman" panose="02020603050405020304" pitchFamily="18" charset="0"/>
                <a:ea typeface="Times New Roman" panose="02020603050405020304" pitchFamily="18" charset="0"/>
              </a:rPr>
              <a:t>.</a:t>
            </a:r>
            <a:endParaRPr lang="en-US" sz="2000" b="1" dirty="0">
              <a:solidFill>
                <a:srgbClr val="0070C0"/>
              </a:solidFill>
              <a:latin typeface="Times New Roman" panose="02020603050405020304" pitchFamily="18" charset="0"/>
              <a:ea typeface="Times New Roman" panose="02020603050405020304" pitchFamily="18" charset="0"/>
            </a:endParaRPr>
          </a:p>
        </p:txBody>
      </p:sp>
      <p:sp>
        <p:nvSpPr>
          <p:cNvPr id="21" name="Rounded Rectangle 20"/>
          <p:cNvSpPr/>
          <p:nvPr/>
        </p:nvSpPr>
        <p:spPr>
          <a:xfrm>
            <a:off x="6241159" y="3445293"/>
            <a:ext cx="5198389" cy="2537496"/>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fontAlgn="base">
              <a:spcBef>
                <a:spcPct val="0"/>
              </a:spcBef>
              <a:spcAft>
                <a:spcPct val="0"/>
              </a:spcAft>
            </a:pPr>
            <a:r>
              <a:rPr lang="en-US" altLang="en-US" sz="2400" b="1" dirty="0" err="1">
                <a:solidFill>
                  <a:srgbClr val="0070C0"/>
                </a:solidFill>
                <a:latin typeface="Times New Roman" panose="02020603050405020304" pitchFamily="18" charset="0"/>
                <a:cs typeface="Times New Roman" panose="02020603050405020304" pitchFamily="18" charset="0"/>
              </a:rPr>
              <a:t>Khuê</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thường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dành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thời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gian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rảnh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rỗi</a:t>
            </a:r>
            <a:r>
              <a:rPr lang="en-US" altLang="en-US" sz="2400" b="1" dirty="0">
                <a:solidFill>
                  <a:srgbClr val="0070C0"/>
                </a:solidFill>
                <a:latin typeface="Times New Roman" panose="02020603050405020304" pitchFamily="18" charset="0"/>
                <a:cs typeface="Times New Roman" panose="02020603050405020304" pitchFamily="18" charset="0"/>
              </a:rPr>
              <a:t> ở </a:t>
            </a:r>
            <a:r>
              <a:rPr lang="en-US" altLang="en-US" sz="2400" b="1" dirty="0" err="1">
                <a:solidFill>
                  <a:srgbClr val="0070C0"/>
                </a:solidFill>
                <a:latin typeface="Times New Roman" panose="02020603050405020304" pitchFamily="18" charset="0"/>
                <a:cs typeface="Times New Roman" panose="02020603050405020304" pitchFamily="18" charset="0"/>
              </a:rPr>
              <a:t>xưởng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mộc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gia</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đình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để</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học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hỏi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thêm</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về</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nghề</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của</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ông</a:t>
            </a:r>
            <a:r>
              <a:rPr lang="en-US" altLang="en-US" sz="2400" b="1" dirty="0">
                <a:solidFill>
                  <a:srgbClr val="0070C0"/>
                </a:solidFill>
                <a:latin typeface="Times New Roman" panose="02020603050405020304" pitchFamily="18" charset="0"/>
                <a:cs typeface="Times New Roman" panose="02020603050405020304" pitchFamily="18" charset="0"/>
              </a:rPr>
              <a:t> cha. </a:t>
            </a:r>
            <a:r>
              <a:rPr lang="en-US" altLang="en-US" sz="2400" b="1" dirty="0" err="1">
                <a:solidFill>
                  <a:srgbClr val="0070C0"/>
                </a:solidFill>
                <a:latin typeface="Times New Roman" panose="02020603050405020304" pitchFamily="18" charset="0"/>
                <a:cs typeface="Times New Roman" panose="02020603050405020304" pitchFamily="18" charset="0"/>
              </a:rPr>
              <a:t>Khuê</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mong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sau</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này</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sẽ</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đỗ</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vào</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ngành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điêu</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khắc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để</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có</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thể</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phát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huy</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hơn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nữa</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truyền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thống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gia</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đình</a:t>
            </a:r>
            <a:r>
              <a:rPr lang="en-US" altLang="en-US" sz="2400" dirty="0">
                <a:solidFill>
                  <a:srgbClr val="0070C0"/>
                </a:solidFill>
                <a:latin typeface="Times New Roman" panose="02020603050405020304" pitchFamily="18" charset="0"/>
                <a:cs typeface="Times New Roman" panose="02020603050405020304" pitchFamily="18" charset="0"/>
              </a:rPr>
              <a:t>.</a:t>
            </a: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7"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66178">
            <a:off x="-403996" y="1126518"/>
            <a:ext cx="6701843" cy="578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862979" y="2068820"/>
            <a:ext cx="3162589"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b="1" dirty="0" err="1">
                <a:solidFill>
                  <a:srgbClr val="006600"/>
                </a:solidFill>
                <a:latin typeface="Times" panose="02020603050405020304" pitchFamily="18" charset="0"/>
                <a:cs typeface="Times" panose="02020603050405020304" pitchFamily="18" charset="0"/>
              </a:rPr>
              <a:t>Truyền</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thống</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gia</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đình</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nhà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bạn</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Khuê</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là</a:t>
            </a:r>
            <a:r>
              <a:rPr lang="en-US" altLang="en-US" b="1" dirty="0">
                <a:solidFill>
                  <a:srgbClr val="006600"/>
                </a:solidFill>
                <a:latin typeface="Times" panose="02020603050405020304" pitchFamily="18" charset="0"/>
                <a:cs typeface="Times" panose="02020603050405020304" pitchFamily="18" charset="0"/>
              </a:rPr>
              <a:t> </a:t>
            </a:r>
            <a:r>
              <a:rPr lang="en-US" altLang="en-US" b="1" dirty="0" err="1">
                <a:solidFill>
                  <a:srgbClr val="006600"/>
                </a:solidFill>
                <a:latin typeface="Times" panose="02020603050405020304" pitchFamily="18" charset="0"/>
                <a:cs typeface="Times" panose="02020603050405020304" pitchFamily="18" charset="0"/>
              </a:rPr>
              <a:t>gì</a:t>
            </a:r>
            <a:r>
              <a:rPr lang="en-US" altLang="en-US" b="1" dirty="0">
                <a:solidFill>
                  <a:srgbClr val="006600"/>
                </a:solidFill>
                <a:latin typeface="Times" panose="02020603050405020304" pitchFamily="18" charset="0"/>
                <a:cs typeface="Times" panose="02020603050405020304" pitchFamily="18" charset="0"/>
              </a:rPr>
              <a:t>?</a:t>
            </a:r>
            <a:endParaRPr lang="en-US" dirty="0">
              <a:latin typeface="Times" panose="02020603050405020304" pitchFamily="18" charset="0"/>
              <a:ea typeface="Segoe UI" panose="020B0502040204020203" pitchFamily="34" charset="0"/>
              <a:cs typeface="Times" panose="02020603050405020304" pitchFamily="18" charset="0"/>
            </a:endParaRPr>
          </a:p>
        </p:txBody>
      </p:sp>
      <p:sp>
        <p:nvSpPr>
          <p:cNvPr id="2" name="Rectangle 1"/>
          <p:cNvSpPr/>
          <p:nvPr/>
        </p:nvSpPr>
        <p:spPr>
          <a:xfrm>
            <a:off x="761813" y="3202702"/>
            <a:ext cx="3600666" cy="517065"/>
          </a:xfrm>
          <a:prstGeom prst="rect">
            <a:avLst/>
          </a:prstGeom>
        </p:spPr>
        <p:txBody>
          <a:bodyPr wrap="none">
            <a:spAutoFit/>
          </a:bodyPr>
          <a:lstStyle/>
          <a:p>
            <a:pPr algn="just" eaLnBrk="0" fontAlgn="base" hangingPunct="0">
              <a:lnSpc>
                <a:spcPct val="115000"/>
              </a:lnSpc>
              <a:spcBef>
                <a:spcPts val="0"/>
              </a:spcBef>
              <a:spcAft>
                <a:spcPts val="400"/>
              </a:spcAft>
              <a:buClr>
                <a:srgbClr val="000000"/>
              </a:buClr>
              <a:buSzPts val="1000"/>
              <a:tabLst>
                <a:tab pos="510540" algn="l"/>
              </a:tabLst>
            </a:pPr>
            <a:r>
              <a:rPr lang="en-US" altLang="en-US" sz="2400" b="1" dirty="0" err="1">
                <a:solidFill>
                  <a:srgbClr val="006600"/>
                </a:solidFill>
                <a:latin typeface="Times New Roman" panose="02020603050405020304" pitchFamily="18" charset="0"/>
                <a:cs typeface="Times New Roman" panose="02020603050405020304" pitchFamily="18" charset="0"/>
              </a:rPr>
              <a:t>Khuê</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tự</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hào</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về</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vấn</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đề</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gì</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1227" y="3877805"/>
            <a:ext cx="3817580" cy="1200329"/>
          </a:xfrm>
          <a:prstGeom prst="rect">
            <a:avLst/>
          </a:prstGeom>
        </p:spPr>
        <p:txBody>
          <a:bodyPr wrap="square">
            <a:spAutoFit/>
          </a:bodyPr>
          <a:lstStyle/>
          <a:p>
            <a:pPr algn="just" eaLnBrk="0" fontAlgn="base" hangingPunct="0">
              <a:spcAft>
                <a:spcPct val="0"/>
              </a:spcAft>
            </a:pPr>
            <a:r>
              <a:rPr lang="en-US" altLang="en-US" sz="2400" b="1" dirty="0" err="1">
                <a:solidFill>
                  <a:srgbClr val="006600"/>
                </a:solidFill>
                <a:latin typeface="Times New Roman" panose="02020603050405020304" pitchFamily="18" charset="0"/>
                <a:cs typeface="Times New Roman" panose="02020603050405020304" pitchFamily="18" charset="0"/>
              </a:rPr>
              <a:t>Khuê</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đã</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làm</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gì</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để</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phát</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huy</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truyền</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thống</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tốt</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đẹp</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của</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gia</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đình</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dòng</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họ</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mình</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en-US" altLang="en-US" sz="2400" b="1" dirty="0">
              <a:solidFill>
                <a:srgbClr val="92D050"/>
              </a:solidFill>
              <a:latin typeface="Times" panose="02020603050405020304" pitchFamily="18" charset="0"/>
              <a:cs typeface="Times" panose="02020603050405020304" pitchFamily="18" charset="0"/>
            </a:endParaRPr>
          </a:p>
        </p:txBody>
      </p:sp>
      <p:sp>
        <p:nvSpPr>
          <p:cNvPr id="48" name="Rounded Rectangle 47"/>
          <p:cNvSpPr/>
          <p:nvPr/>
        </p:nvSpPr>
        <p:spPr>
          <a:xfrm>
            <a:off x="6824352" y="750887"/>
            <a:ext cx="3547557" cy="80808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ts val="0"/>
              </a:spcBef>
            </a:pPr>
            <a:r>
              <a:rPr lang="en-US" sz="2400" b="1" dirty="0" err="1">
                <a:solidFill>
                  <a:srgbClr val="0070C0"/>
                </a:solidFill>
                <a:latin typeface="Times New Roman" panose="02020603050405020304" pitchFamily="18" charset="0"/>
                <a:ea typeface="Times New Roman" panose="02020603050405020304" pitchFamily="18" charset="0"/>
              </a:rPr>
              <a:t>Truyền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thống</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làm</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mộc</a:t>
            </a:r>
            <a:r>
              <a:rPr lang="en-US" sz="2400" b="1" dirty="0">
                <a:solidFill>
                  <a:srgbClr val="270BF5"/>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8293247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1" grpId="0" animBg="1"/>
      <p:bldP spid="38" grpId="0"/>
      <p:bldP spid="2" grpId="0"/>
      <p:bldP spid="3" grpId="0"/>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501133" y="913402"/>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54989" y="101353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85591" y="1041977"/>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811527" y="1802994"/>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10439"/>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811527" y="181518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48058" y="191043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23281" y="2170820"/>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17877" y="2245167"/>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698390" y="2158996"/>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829707" y="2226849"/>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314299" y="2147798"/>
            <a:ext cx="3886200" cy="1341941"/>
          </a:xfrm>
          <a:prstGeom prst="roundRect">
            <a:avLst/>
          </a:prstGeom>
          <a:solidFill>
            <a:srgbClr val="FFCCFF"/>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314299" y="2199124"/>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3465" y="2197767"/>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00225" y="2193014"/>
            <a:ext cx="3879850" cy="9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067012" y="2155051"/>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làm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39031" y="3559127"/>
            <a:ext cx="1014412" cy="406545"/>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28622" y="4005751"/>
            <a:ext cx="35814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46038" y="4063007"/>
            <a:ext cx="36472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Nam: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hiếu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học</a:t>
            </a:r>
            <a:r>
              <a:rPr lang="en-US" sz="2000" b="1" dirty="0">
                <a:solidFill>
                  <a:srgbClr val="270BF5"/>
                </a:solidFill>
                <a:latin typeface="Times New Roman" panose="02020603050405020304" pitchFamily="18" charset="0"/>
                <a:ea typeface="Times New Roman" panose="02020603050405020304" pitchFamily="18" charset="0"/>
              </a:rPr>
              <a:t>.</a:t>
            </a: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Hà</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yêu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thương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giúp</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đỡ</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người</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khác</a:t>
            </a:r>
            <a:r>
              <a:rPr lang="en-US" sz="2000" b="1" dirty="0">
                <a:solidFill>
                  <a:srgbClr val="270BF5"/>
                </a:solidFill>
                <a:latin typeface="Times New Roman" panose="02020603050405020304" pitchFamily="18" charset="0"/>
                <a:ea typeface="Times New Roman" panose="02020603050405020304" pitchFamily="18" charset="0"/>
              </a:rPr>
              <a:t>.</a:t>
            </a: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Khuê</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làm</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mộc</a:t>
            </a:r>
            <a:r>
              <a:rPr lang="en-US" sz="2000" b="1" dirty="0">
                <a:solidFill>
                  <a:srgbClr val="270BF5"/>
                </a:solidFill>
                <a:latin typeface="Times New Roman" panose="02020603050405020304" pitchFamily="18" charset="0"/>
                <a:ea typeface="Times New Roman" panose="02020603050405020304" pitchFamily="18" charset="0"/>
              </a:rPr>
              <a:t>.</a:t>
            </a:r>
          </a:p>
        </p:txBody>
      </p:sp>
      <p:sp>
        <p:nvSpPr>
          <p:cNvPr id="25" name="Down Arrow 24"/>
          <p:cNvSpPr/>
          <p:nvPr/>
        </p:nvSpPr>
        <p:spPr>
          <a:xfrm>
            <a:off x="5423059" y="3477705"/>
            <a:ext cx="877887" cy="454631"/>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3671815" y="3967135"/>
            <a:ext cx="4355779" cy="2756760"/>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30567" y="3873889"/>
            <a:ext cx="4052786" cy="2943252"/>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9922114" y="3428804"/>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3697305" y="3932336"/>
            <a:ext cx="42951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Nam: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nhất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nổ</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lực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tập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nói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được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nhiều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ngoại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ngữ</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bố</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trí</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nhớ</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phẩm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văn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rèn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luyện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diễn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cảm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mẹ</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tấm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lòng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sống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chan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hòa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yêu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thương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đoàn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kết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giúp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khác</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Khuê</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nghề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mộc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kinh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doanh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đồ</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gỗ</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đình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mình</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p:txBody>
      </p:sp>
      <p:sp>
        <p:nvSpPr>
          <p:cNvPr id="31" name="TextBox 30"/>
          <p:cNvSpPr txBox="1">
            <a:spLocks noChangeArrowheads="1"/>
          </p:cNvSpPr>
          <p:nvPr/>
        </p:nvSpPr>
        <p:spPr bwMode="auto">
          <a:xfrm>
            <a:off x="8170293" y="3890157"/>
            <a:ext cx="40644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Nam, </a:t>
            </a:r>
            <a:r>
              <a:rPr lang="en-US" sz="2000" b="1" i="1" dirty="0" err="1">
                <a:solidFill>
                  <a:srgbClr val="FF0000"/>
                </a:solidFill>
                <a:latin typeface="Times New Roman" panose="02020603050405020304" pitchFamily="18" charset="0"/>
                <a:ea typeface="Times New Roman" panose="02020603050405020304" pitchFamily="18" charset="0"/>
              </a:rPr>
              <a:t>Hà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Khuê</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tạo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1 </a:t>
            </a:r>
            <a:r>
              <a:rPr lang="en-US" sz="2000" b="1" i="1" dirty="0" err="1">
                <a:solidFill>
                  <a:srgbClr val="FF0000"/>
                </a:solidFill>
                <a:latin typeface="Times New Roman" panose="02020603050405020304" pitchFamily="18" charset="0"/>
                <a:ea typeface="Times New Roman" panose="02020603050405020304" pitchFamily="18" charset="0"/>
              </a:rPr>
              <a:t>sự</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nỗ</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lực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quyết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tâm</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rất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lớn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để</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nối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theo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đã</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vâng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ông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mẹ</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ngày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phấn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đấu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085180" y="53644"/>
            <a:ext cx="7797134" cy="80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648075" y="36513"/>
            <a:ext cx="6410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3932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5" grpId="0" animBg="1"/>
      <p:bldP spid="49" grpId="0"/>
      <p:bldP spid="50" grpId="0"/>
      <p:bldP spid="52" grpId="0"/>
      <p:bldP spid="20" grpId="0" animBg="1"/>
      <p:bldP spid="21" grpId="0" animBg="1"/>
      <p:bldP spid="24" grpId="0"/>
      <p:bldP spid="25" grpId="0" animBg="1"/>
      <p:bldP spid="26" grpId="0" animBg="1"/>
      <p:bldP spid="27" grpId="0" animBg="1"/>
      <p:bldP spid="29"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1491191-C361-4BD8-90FB-45DF1C661FED}" type="slidenum">
              <a:rPr lang="en-US" smtClean="0">
                <a:solidFill>
                  <a:prstClr val="black">
                    <a:tint val="75000"/>
                  </a:prstClr>
                </a:solidFill>
              </a:rPr>
              <a:pPr>
                <a:defRPr/>
              </a:pPr>
              <a:t>19</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86593" y="201615"/>
            <a:ext cx="7743580" cy="1107996"/>
          </a:xfrm>
          <a:prstGeom prst="rect">
            <a:avLst/>
          </a:prstGeom>
          <a:noFill/>
        </p:spPr>
        <p:txBody>
          <a:bodyPr wrap="square" rtlCol="0">
            <a:spAutoFit/>
          </a:bodyPr>
          <a:lstStyle/>
          <a:p>
            <a:pPr algn="ctr"/>
            <a:r>
              <a:rPr lang="en-US" altLang="zh-CN"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II. KHÁM PHÁ</a:t>
            </a:r>
            <a:endParaRPr lang="zh-CN" altLang="en-US"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srgbClr val="C00000"/>
                </a:solidFill>
                <a:latin typeface="Times New Roman" pitchFamily="18" charset="0"/>
                <a:cs typeface="Times New Roman" pitchFamily="18" charset="0"/>
              </a:rPr>
              <a:t>II.</a:t>
            </a:r>
            <a:endParaRPr lang="zh-CN" altLang="en-US" sz="8800" dirty="0">
              <a:solidFill>
                <a:srgbClr val="C00000"/>
              </a:solidFill>
              <a:latin typeface="Times New Roman" pitchFamily="18" charset="0"/>
              <a:cs typeface="Times New Roman" pitchFamily="18" charset="0"/>
            </a:endParaRPr>
          </a:p>
        </p:txBody>
      </p:sp>
      <p:pic>
        <p:nvPicPr>
          <p:cNvPr id="24" name="Picture 15" descr="b00f0a891b96caa050f493ee863d966a.png"/>
          <p:cNvPicPr>
            <a:picLocks noChangeAspect="1"/>
          </p:cNvPicPr>
          <p:nvPr/>
        </p:nvPicPr>
        <p:blipFill>
          <a:blip r:embed="rId16">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6"/>
          <p:cNvSpPr txBox="1">
            <a:spLocks noChangeArrowheads="1"/>
          </p:cNvSpPr>
          <p:nvPr/>
        </p:nvSpPr>
        <p:spPr bwMode="auto">
          <a:xfrm>
            <a:off x="5953776" y="2145795"/>
            <a:ext cx="50065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dirty="0">
                <a:solidFill>
                  <a:srgbClr val="FF0000"/>
                </a:solidFill>
                <a:latin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t>
            </a:r>
            <a:r>
              <a:rPr lang="vi-VN" dirty="0">
                <a:solidFill>
                  <a:srgbClr val="002060"/>
                </a:solidFill>
                <a:latin typeface="Times New Roman" panose="02020603050405020304" pitchFamily="18" charset="0"/>
                <a:cs typeface="Times New Roman" panose="02020603050405020304" pitchFamily="18" charset="0"/>
              </a:rPr>
              <a:t>Tự hào về truyền thống gia đình, dòng họ là thể hiện sự hài lòng, hãnh diện về các giá trị tốt đẹp mà gia đình, dòng họ đã tạo ra.</a:t>
            </a:r>
            <a:endParaRPr lang="en-US" dirty="0">
              <a:solidFill>
                <a:srgbClr val="00206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27" name="Text Box 6"/>
          <p:cNvSpPr txBox="1">
            <a:spLocks noChangeArrowheads="1"/>
          </p:cNvSpPr>
          <p:nvPr/>
        </p:nvSpPr>
        <p:spPr bwMode="auto">
          <a:xfrm>
            <a:off x="5274594" y="1152043"/>
            <a:ext cx="60581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Khái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niệm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i="1" dirty="0">
                <a:solidFill>
                  <a:srgbClr val="7030A0"/>
                </a:solidFill>
                <a:latin typeface="Times New Roman" panose="02020603050405020304" pitchFamily="18" charset="0"/>
                <a:cs typeface="Times New Roman" panose="02020603050405020304" pitchFamily="18" charset="0"/>
              </a:rPr>
              <a:t>(</a:t>
            </a:r>
            <a:r>
              <a:rPr lang="en-US" sz="4000" b="1" i="1" dirty="0" err="1">
                <a:solidFill>
                  <a:srgbClr val="7030A0"/>
                </a:solidFill>
                <a:latin typeface="Times New Roman" panose="02020603050405020304" pitchFamily="18" charset="0"/>
                <a:cs typeface="Times New Roman" panose="02020603050405020304" pitchFamily="18" charset="0"/>
              </a:rPr>
              <a:t>Ghi</a:t>
            </a:r>
            <a:r>
              <a:rPr lang="en-US" sz="4000" b="1" i="1" dirty="0">
                <a:solidFill>
                  <a:srgbClr val="7030A0"/>
                </a:solidFill>
                <a:latin typeface="Times New Roman" panose="020206030504050203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cs typeface="Times New Roman" panose="02020603050405020304" pitchFamily="18" charset="0"/>
              </a:rPr>
              <a:t>bài</a:t>
            </a:r>
            <a:r>
              <a:rPr lang="en-US" sz="4000" b="1" i="1" dirty="0">
                <a:solidFill>
                  <a:srgbClr val="7030A0"/>
                </a:solidFill>
                <a:latin typeface="Times New Roman" panose="02020603050405020304" pitchFamily="18" charset="0"/>
                <a:cs typeface="Times New Roman" panose="02020603050405020304" pitchFamily="18" charset="0"/>
              </a:rPr>
              <a:t>)</a:t>
            </a:r>
            <a:endParaRPr lang="en-US" altLang="en-US" sz="4000" b="1" i="1" kern="0" dirty="0">
              <a:solidFill>
                <a:srgbClr val="7030A0"/>
              </a:solidFill>
            </a:endParaRPr>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69250" y="5041344"/>
            <a:ext cx="2238375" cy="1295400"/>
          </a:xfrm>
          <a:prstGeom prst="rect">
            <a:avLst/>
          </a:prstGeom>
        </p:spPr>
      </p:pic>
    </p:spTree>
    <p:extLst>
      <p:ext uri="{BB962C8B-B14F-4D97-AF65-F5344CB8AC3E}">
        <p14:creationId xmlns:p14="http://schemas.microsoft.com/office/powerpoint/2010/main" val="17820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F1491191-C361-4BD8-90FB-45DF1C661FED}" type="slidenum">
              <a:rPr lang="en-US" smtClean="0">
                <a:solidFill>
                  <a:prstClr val="black">
                    <a:tint val="75000"/>
                  </a:prstClr>
                </a:solidFill>
              </a:rPr>
              <a:pPr>
                <a:defRPr/>
              </a:pPr>
              <a:t>2</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pic>
        <p:nvPicPr>
          <p:cNvPr id="24" name="Picture 15" descr="b00f0a891b96caa050f493ee863d966a.png"/>
          <p:cNvPicPr>
            <a:picLocks noChangeAspect="1"/>
          </p:cNvPicPr>
          <p:nvPr/>
        </p:nvPicPr>
        <p:blipFill>
          <a:blip r:embed="rId16">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6"/>
          <p:cNvSpPr txBox="1"/>
          <p:nvPr/>
        </p:nvSpPr>
        <p:spPr>
          <a:xfrm>
            <a:off x="4718689" y="369864"/>
            <a:ext cx="6678378" cy="584775"/>
          </a:xfrm>
          <a:prstGeom prst="rect">
            <a:avLst/>
          </a:prstGeom>
          <a:noFill/>
        </p:spPr>
        <p:txBody>
          <a:bodyPr wrap="square" rtlCol="0">
            <a:spAutoFit/>
          </a:bodyPr>
          <a:lstStyle/>
          <a:p>
            <a:pPr algn="ctr"/>
            <a:r>
              <a:rPr lang="en-US" altLang="zh-CN" sz="3200"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Thứ</a:t>
            </a:r>
            <a:r>
              <a:rPr lang="en-US" altLang="zh-CN" sz="32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3200"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ngày</a:t>
            </a:r>
            <a:r>
              <a:rPr lang="en-US" altLang="zh-CN" sz="32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3200"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tháng</a:t>
            </a:r>
            <a:r>
              <a:rPr lang="en-US" altLang="zh-CN" sz="32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3200" dirty="0" err="1">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năm</a:t>
            </a:r>
            <a:r>
              <a:rPr lang="en-US" altLang="zh-CN" sz="32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2021</a:t>
            </a:r>
            <a:endParaRPr lang="zh-CN" altLang="en-US" sz="32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6" name="Text Box 6"/>
          <p:cNvSpPr txBox="1">
            <a:spLocks noChangeArrowheads="1"/>
          </p:cNvSpPr>
          <p:nvPr/>
        </p:nvSpPr>
        <p:spPr bwMode="auto">
          <a:xfrm>
            <a:off x="4210150" y="1345850"/>
            <a:ext cx="79003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fontAlgn="base">
              <a:spcBef>
                <a:spcPct val="0"/>
              </a:spcBef>
              <a:spcAft>
                <a:spcPct val="0"/>
              </a:spcAft>
            </a:pPr>
            <a:r>
              <a:rPr lang="en-US" b="1" dirty="0" err="1">
                <a:solidFill>
                  <a:srgbClr val="0000FF"/>
                </a:solidFill>
                <a:latin typeface="Times New Roman" panose="02020603050405020304" pitchFamily="18" charset="0"/>
                <a:cs typeface="Times New Roman" panose="02020603050405020304" pitchFamily="18" charset="0"/>
              </a:rPr>
              <a:t>Chủ</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a:t>
            </a:r>
            <a:r>
              <a:rPr lang="en-US" b="1" dirty="0">
                <a:solidFill>
                  <a:srgbClr val="0000FF"/>
                </a:solidFill>
                <a:latin typeface="Times New Roman" panose="02020603050405020304" pitchFamily="18" charset="0"/>
                <a:cs typeface="Times New Roman" panose="02020603050405020304" pitchFamily="18" charset="0"/>
              </a:rPr>
              <a:t>: TỰ HÀO VỀ TRUYỀN THỐNG GIA ĐÌNH, DÒNG HỌ</a:t>
            </a:r>
            <a:endParaRPr lang="en-US" altLang="en-US" sz="4000" b="1" kern="0" dirty="0">
              <a:solidFill>
                <a:srgbClr val="0000FF"/>
              </a:solidFill>
            </a:endParaRPr>
          </a:p>
        </p:txBody>
      </p:sp>
      <p:sp>
        <p:nvSpPr>
          <p:cNvPr id="29" name="Text Box 6"/>
          <p:cNvSpPr txBox="1">
            <a:spLocks noChangeArrowheads="1"/>
          </p:cNvSpPr>
          <p:nvPr/>
        </p:nvSpPr>
        <p:spPr bwMode="auto">
          <a:xfrm>
            <a:off x="4696881" y="2756833"/>
            <a:ext cx="6057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fontAlgn="base">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1: </a:t>
            </a:r>
            <a:r>
              <a:rPr lang="en-US" b="1" dirty="0" err="1">
                <a:solidFill>
                  <a:srgbClr val="FF0000"/>
                </a:solidFill>
                <a:latin typeface="Times New Roman" panose="02020603050405020304" pitchFamily="18" charset="0"/>
                <a:cs typeface="Times New Roman" panose="02020603050405020304" pitchFamily="18" charset="0"/>
              </a:rPr>
              <a:t>Tự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hào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về</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truyền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dòng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a:t>
            </a:r>
            <a:endParaRPr lang="en-US" altLang="en-US" sz="4000" b="1" kern="0" dirty="0">
              <a:solidFill>
                <a:srgbClr val="000000"/>
              </a:solidFill>
            </a:endParaRPr>
          </a:p>
        </p:txBody>
      </p:sp>
      <p:sp>
        <p:nvSpPr>
          <p:cNvPr id="30" name="Text Box 6"/>
          <p:cNvSpPr txBox="1">
            <a:spLocks noChangeArrowheads="1"/>
          </p:cNvSpPr>
          <p:nvPr/>
        </p:nvSpPr>
        <p:spPr bwMode="auto">
          <a:xfrm>
            <a:off x="6735019" y="4195978"/>
            <a:ext cx="19812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Tiết</a:t>
            </a:r>
            <a:r>
              <a:rPr lang="en-US" b="1" dirty="0">
                <a:solidFill>
                  <a:srgbClr val="FF0000"/>
                </a:solidFill>
                <a:latin typeface="Times New Roman" panose="02020603050405020304" pitchFamily="18" charset="0"/>
                <a:cs typeface="Times New Roman" panose="02020603050405020304" pitchFamily="18" charset="0"/>
              </a:rPr>
              <a:t> 1)</a:t>
            </a:r>
            <a:endParaRPr lang="en-US" altLang="en-US" sz="4000" b="1" kern="0" dirty="0">
              <a:solidFill>
                <a:srgbClr val="000000"/>
              </a:solidFill>
            </a:endParaRPr>
          </a:p>
        </p:txBody>
      </p:sp>
      <p:sp>
        <p:nvSpPr>
          <p:cNvPr id="27" name="Text Box 6">
            <a:extLst>
              <a:ext uri="{FF2B5EF4-FFF2-40B4-BE49-F238E27FC236}">
                <a16:creationId xmlns:a16="http://schemas.microsoft.com/office/drawing/2014/main" id="{9091F32B-283C-4C2C-995D-9EC8047BE901}"/>
              </a:ext>
            </a:extLst>
          </p:cNvPr>
          <p:cNvSpPr txBox="1">
            <a:spLocks noChangeArrowheads="1"/>
          </p:cNvSpPr>
          <p:nvPr/>
        </p:nvSpPr>
        <p:spPr bwMode="auto">
          <a:xfrm>
            <a:off x="738998" y="2597371"/>
            <a:ext cx="19812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TUẦN</a:t>
            </a:r>
            <a:r>
              <a:rPr kumimoji="0" lang="vi-VN" sz="36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a:t>
            </a:r>
            <a:endParaRPr kumimoji="0" lang="en-US" altLang="en-US" sz="3600" b="1" i="0" u="none" strike="noStrike" kern="0" cap="none" spc="0" normalizeH="0" baseline="0" noProof="0" dirty="0">
              <a:ln>
                <a:noFill/>
              </a:ln>
              <a:solidFill>
                <a:srgbClr val="0000FF"/>
              </a:solidFill>
              <a:effectLst/>
              <a:uLnTx/>
              <a:uFillTx/>
              <a:ea typeface="+mn-ea"/>
            </a:endParaRPr>
          </a:p>
        </p:txBody>
      </p:sp>
    </p:spTree>
    <p:extLst>
      <p:ext uri="{BB962C8B-B14F-4D97-AF65-F5344CB8AC3E}">
        <p14:creationId xmlns:p14="http://schemas.microsoft.com/office/powerpoint/2010/main" val="35169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lide(fromBottom)">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lide(fromBottom)">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lide(fromBottom)">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slide(fromBottom)">
                                      <p:cBhvr>
                                        <p:cTn id="2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22336" y="-2545571"/>
            <a:ext cx="6411452" cy="11400502"/>
            <a:chOff x="-558688" y="0"/>
            <a:chExt cx="9123015"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55" y="53587"/>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407" y="455378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6"/>
          <p:cNvSpPr txBox="1"/>
          <p:nvPr/>
        </p:nvSpPr>
        <p:spPr>
          <a:xfrm>
            <a:off x="1672847" y="1923734"/>
            <a:ext cx="8112034" cy="923330"/>
          </a:xfrm>
          <a:prstGeom prst="rect">
            <a:avLst/>
          </a:prstGeom>
          <a:noFill/>
        </p:spPr>
        <p:txBody>
          <a:bodyPr wrap="square" rtlCol="0">
            <a:spAutoFit/>
          </a:bodyPr>
          <a:lstStyle/>
          <a:p>
            <a:pPr algn="ctr"/>
            <a:r>
              <a:rPr lang="en-US" altLang="zh-CN" sz="54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HƯỚNG DẪN VỀ NHÀ</a:t>
            </a:r>
            <a:endParaRPr lang="zh-CN" altLang="en-US" sz="54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19" name="文本框 6"/>
          <p:cNvSpPr txBox="1"/>
          <p:nvPr/>
        </p:nvSpPr>
        <p:spPr>
          <a:xfrm>
            <a:off x="3212272" y="3067049"/>
            <a:ext cx="5085342" cy="1384995"/>
          </a:xfrm>
          <a:prstGeom prst="rect">
            <a:avLst/>
          </a:prstGeom>
          <a:noFill/>
        </p:spPr>
        <p:txBody>
          <a:bodyPr wrap="square" rtlCol="0">
            <a:spAutoFit/>
          </a:bodyPr>
          <a:lstStyle/>
          <a:p>
            <a:pPr marL="457200" indent="-457200">
              <a:buFontTx/>
              <a:buChar char="-"/>
            </a:pP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Ghi</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phần</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Khái</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niệm</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vào</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tập</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a:t>
            </a:r>
          </a:p>
          <a:p>
            <a:pPr marL="457200" indent="-457200">
              <a:buFontTx/>
              <a:buChar char="-"/>
            </a:pP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Học</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thuộc</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Khái</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niệm</a:t>
            </a:r>
            <a:endPar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endParaRPr>
          </a:p>
          <a:p>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Xem</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phần</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khám</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phá</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tiếp</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r>
              <a:rPr lang="en-US" altLang="zh-CN" sz="2800" dirty="0" err="1">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theo</a:t>
            </a:r>
            <a:r>
              <a:rPr lang="en-US" altLang="zh-CN"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rPr>
              <a:t> </a:t>
            </a:r>
            <a:endParaRPr lang="zh-CN" altLang="en-US" sz="2800" dirty="0">
              <a:solidFill>
                <a:srgbClr val="0070C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itchFamily="18"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6335" y="4241141"/>
            <a:ext cx="2238375" cy="1295400"/>
          </a:xfrm>
          <a:prstGeom prst="rect">
            <a:avLst/>
          </a:prstGeom>
        </p:spPr>
      </p:pic>
    </p:spTree>
    <p:extLst>
      <p:ext uri="{BB962C8B-B14F-4D97-AF65-F5344CB8AC3E}">
        <p14:creationId xmlns:p14="http://schemas.microsoft.com/office/powerpoint/2010/main" val="3265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86593" y="576348"/>
            <a:ext cx="7743580" cy="1107996"/>
          </a:xfrm>
          <a:prstGeom prst="rect">
            <a:avLst/>
          </a:prstGeom>
          <a:noFill/>
        </p:spPr>
        <p:txBody>
          <a:bodyPr wrap="square" rtlCol="0">
            <a:spAutoFit/>
          </a:bodyPr>
          <a:lstStyle/>
          <a:p>
            <a:pPr algn="ctr"/>
            <a:r>
              <a:rPr lang="en-US" altLang="zh-CN"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I.KHỞI ĐỘNG</a:t>
            </a:r>
            <a:endParaRPr lang="zh-CN" altLang="en-US"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srgbClr val="C00000"/>
                </a:solidFill>
                <a:latin typeface="Times New Roman" pitchFamily="18" charset="0"/>
                <a:cs typeface="Times New Roman" pitchFamily="18" charset="0"/>
              </a:rPr>
              <a:t>I.</a:t>
            </a:r>
            <a:endParaRPr lang="zh-CN" altLang="en-US" sz="8800" dirty="0">
              <a:solidFill>
                <a:srgbClr val="C00000"/>
              </a:solidFill>
              <a:latin typeface="Times New Roman" pitchFamily="18" charset="0"/>
              <a:cs typeface="Times New Roman" pitchFamily="18" charset="0"/>
            </a:endParaRPr>
          </a:p>
        </p:txBody>
      </p:sp>
      <p:pic>
        <p:nvPicPr>
          <p:cNvPr id="23" name="图片 2"/>
          <p:cNvPicPr>
            <a:picLocks noChangeAspect="1"/>
          </p:cNvPicPr>
          <p:nvPr/>
        </p:nvPicPr>
        <p:blipFill>
          <a:blip r:embed="rId16">
            <a:extLst>
              <a:ext uri="{28A0092B-C50C-407E-A947-70E740481C1C}">
                <a14:useLocalDpi xmlns:a14="http://schemas.microsoft.com/office/drawing/2010/main" val="0"/>
              </a:ext>
            </a:extLst>
          </a:blip>
          <a:srcRect l="50168" t="20952" r="548" b="27864"/>
          <a:stretch>
            <a:fillRect/>
          </a:stretch>
        </p:blipFill>
        <p:spPr bwMode="auto">
          <a:xfrm>
            <a:off x="5914518" y="2093335"/>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7">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1000" fill="hold"/>
                                        <p:tgtEl>
                                          <p:spTgt spid="23"/>
                                        </p:tgtEl>
                                        <p:attrNameLst>
                                          <p:attrName>ppt_w</p:attrName>
                                        </p:attrNameLst>
                                      </p:cBhvr>
                                      <p:tavLst>
                                        <p:tav tm="0">
                                          <p:val>
                                            <p:fltVal val="0"/>
                                          </p:val>
                                        </p:tav>
                                        <p:tav tm="100000">
                                          <p:val>
                                            <p:strVal val="#ppt_w"/>
                                          </p:val>
                                        </p:tav>
                                      </p:tavLst>
                                    </p:anim>
                                    <p:anim calcmode="lin" valueType="num">
                                      <p:cBhvr>
                                        <p:cTn id="41" dur="1000" fill="hold"/>
                                        <p:tgtEl>
                                          <p:spTgt spid="23"/>
                                        </p:tgtEl>
                                        <p:attrNameLst>
                                          <p:attrName>ppt_h</p:attrName>
                                        </p:attrNameLst>
                                      </p:cBhvr>
                                      <p:tavLst>
                                        <p:tav tm="0">
                                          <p:val>
                                            <p:fltVal val="0"/>
                                          </p:val>
                                        </p:tav>
                                        <p:tav tm="100000">
                                          <p:val>
                                            <p:strVal val="#ppt_h"/>
                                          </p:val>
                                        </p:tav>
                                      </p:tavLst>
                                    </p:anim>
                                    <p:anim calcmode="lin" valueType="num">
                                      <p:cBhvr>
                                        <p:cTn id="42" dur="1000" fill="hold"/>
                                        <p:tgtEl>
                                          <p:spTgt spid="23"/>
                                        </p:tgtEl>
                                        <p:attrNameLst>
                                          <p:attrName>style.rotation</p:attrName>
                                        </p:attrNameLst>
                                      </p:cBhvr>
                                      <p:tavLst>
                                        <p:tav tm="0">
                                          <p:val>
                                            <p:fltVal val="90"/>
                                          </p:val>
                                        </p:tav>
                                        <p:tav tm="100000">
                                          <p:val>
                                            <p:fltVal val="0"/>
                                          </p:val>
                                        </p:tav>
                                      </p:tavLst>
                                    </p:anim>
                                    <p:animEffect transition="in" filter="fade">
                                      <p:cBhvr>
                                        <p:cTn id="4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289850" y="1444625"/>
            <a:ext cx="7350212" cy="1872369"/>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02832"/>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dirty="0">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dirty="0">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196850" y="1053306"/>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728" y="219869"/>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9350" y="219869"/>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6"/>
          <a:stretch/>
        </p:blipFill>
        <p:spPr>
          <a:xfrm>
            <a:off x="98266" y="3571875"/>
            <a:ext cx="2614930" cy="2709228"/>
          </a:xfrm>
          <a:prstGeom prst="rect">
            <a:avLst/>
          </a:prstGeom>
        </p:spPr>
      </p:pic>
      <p:pic>
        <p:nvPicPr>
          <p:cNvPr id="15" name="Shape 40"/>
          <p:cNvPicPr/>
          <p:nvPr/>
        </p:nvPicPr>
        <p:blipFill>
          <a:blip r:embed="rId7"/>
          <a:stretch/>
        </p:blipFill>
        <p:spPr>
          <a:xfrm>
            <a:off x="2790825" y="3554413"/>
            <a:ext cx="3108880" cy="2726690"/>
          </a:xfrm>
          <a:prstGeom prst="rect">
            <a:avLst/>
          </a:prstGeom>
        </p:spPr>
      </p:pic>
      <p:pic>
        <p:nvPicPr>
          <p:cNvPr id="16" name="Shape 42"/>
          <p:cNvPicPr/>
          <p:nvPr/>
        </p:nvPicPr>
        <p:blipFill>
          <a:blip r:embed="rId8"/>
          <a:stretch/>
        </p:blipFill>
        <p:spPr>
          <a:xfrm>
            <a:off x="6064885" y="3554413"/>
            <a:ext cx="2602865" cy="2726690"/>
          </a:xfrm>
          <a:prstGeom prst="rect">
            <a:avLst/>
          </a:prstGeom>
        </p:spPr>
      </p:pic>
      <p:pic>
        <p:nvPicPr>
          <p:cNvPr id="17" name="Shape 44"/>
          <p:cNvPicPr/>
          <p:nvPr/>
        </p:nvPicPr>
        <p:blipFill>
          <a:blip r:embed="rId9"/>
          <a:stretch/>
        </p:blipFill>
        <p:spPr>
          <a:xfrm>
            <a:off x="8993186" y="3611562"/>
            <a:ext cx="3103563" cy="2669541"/>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38"/>
          <p:cNvPicPr/>
          <p:nvPr/>
        </p:nvPicPr>
        <p:blipFill>
          <a:blip r:embed="rId2"/>
          <a:stretch/>
        </p:blipFill>
        <p:spPr>
          <a:xfrm>
            <a:off x="-1" y="0"/>
            <a:ext cx="6212911" cy="3457184"/>
          </a:xfrm>
          <a:prstGeom prst="rect">
            <a:avLst/>
          </a:prstGeom>
        </p:spPr>
      </p:pic>
      <p:pic>
        <p:nvPicPr>
          <p:cNvPr id="15" name="Shape 40"/>
          <p:cNvPicPr/>
          <p:nvPr/>
        </p:nvPicPr>
        <p:blipFill>
          <a:blip r:embed="rId3"/>
          <a:stretch/>
        </p:blipFill>
        <p:spPr>
          <a:xfrm>
            <a:off x="6075123" y="3219189"/>
            <a:ext cx="6116878" cy="3450221"/>
          </a:xfrm>
          <a:prstGeom prst="rect">
            <a:avLst/>
          </a:prstGeom>
        </p:spPr>
      </p:pic>
      <p:sp>
        <p:nvSpPr>
          <p:cNvPr id="2" name="Rectangle 1"/>
          <p:cNvSpPr/>
          <p:nvPr/>
        </p:nvSpPr>
        <p:spPr>
          <a:xfrm>
            <a:off x="6400800" y="0"/>
            <a:ext cx="5551992" cy="3170099"/>
          </a:xfrm>
          <a:prstGeom prst="rect">
            <a:avLst/>
          </a:prstGeom>
        </p:spPr>
        <p:txBody>
          <a:bodyPr wrap="square">
            <a:spAutoFit/>
          </a:bodyPr>
          <a:lstStyle/>
          <a:p>
            <a:pPr algn="just"/>
            <a:r>
              <a:rPr lang="vi-VN" sz="2000" dirty="0">
                <a:solidFill>
                  <a:srgbClr val="002060"/>
                </a:solidFill>
                <a:latin typeface="+mj-lt"/>
              </a:rPr>
              <a:t>Trong gia đình ông bà cha mẹ trước hết phải là người mẫu mực là khuôn vàng thước ngọc để</a:t>
            </a:r>
            <a:r>
              <a:rPr lang="en-US" sz="2000" dirty="0">
                <a:solidFill>
                  <a:srgbClr val="002060"/>
                </a:solidFill>
                <a:latin typeface="+mj-lt"/>
              </a:rPr>
              <a:t> </a:t>
            </a:r>
            <a:r>
              <a:rPr lang="vi-VN" sz="2000" dirty="0">
                <a:solidFill>
                  <a:srgbClr val="002060"/>
                </a:solidFill>
                <a:latin typeface="+mj-lt"/>
              </a:rPr>
              <a:t>con cháu học t</a:t>
            </a:r>
            <a:r>
              <a:rPr lang="en-US" sz="2000" dirty="0" err="1">
                <a:solidFill>
                  <a:srgbClr val="002060"/>
                </a:solidFill>
                <a:latin typeface="Times New Roman" panose="02020603050405020304" pitchFamily="18" charset="0"/>
                <a:cs typeface="Times New Roman" panose="02020603050405020304" pitchFamily="18" charset="0"/>
              </a:rPr>
              <a:t>ập</a:t>
            </a:r>
            <a:r>
              <a:rPr lang="vi-VN" sz="2000" dirty="0">
                <a:solidFill>
                  <a:srgbClr val="002060"/>
                </a:solidFill>
                <a:latin typeface="Times New Roman" panose="02020603050405020304" pitchFamily="18" charset="0"/>
                <a:cs typeface="Times New Roman" panose="02020603050405020304" pitchFamily="18" charset="0"/>
              </a:rPr>
              <a:t> tin c</a:t>
            </a:r>
            <a:r>
              <a:rPr lang="en-US" sz="2000" dirty="0" err="1">
                <a:solidFill>
                  <a:srgbClr val="002060"/>
                </a:solidFill>
                <a:latin typeface="Times New Roman" panose="02020603050405020304" pitchFamily="18" charset="0"/>
                <a:cs typeface="Times New Roman" panose="02020603050405020304" pitchFamily="18" charset="0"/>
              </a:rPr>
              <a:t>ậy</a:t>
            </a:r>
            <a:r>
              <a:rPr lang="vi-VN" sz="2000" dirty="0">
                <a:solidFill>
                  <a:srgbClr val="002060"/>
                </a:solidFill>
                <a:latin typeface="Times New Roman" panose="02020603050405020304" pitchFamily="18" charset="0"/>
                <a:cs typeface="Times New Roman" panose="02020603050405020304" pitchFamily="18" charset="0"/>
              </a:rPr>
              <a:t> </a:t>
            </a:r>
            <a:r>
              <a:rPr lang="vi-VN" sz="2000" dirty="0">
                <a:solidFill>
                  <a:srgbClr val="002060"/>
                </a:solidFill>
                <a:latin typeface="+mj-lt"/>
              </a:rPr>
              <a:t>và noi theo. </a:t>
            </a:r>
            <a:r>
              <a:rPr lang="en-US" sz="2000" dirty="0">
                <a:solidFill>
                  <a:srgbClr val="002060"/>
                </a:solidFill>
                <a:latin typeface="Times New Roman" panose="02020603050405020304" pitchFamily="18" charset="0"/>
                <a:cs typeface="Times New Roman" panose="02020603050405020304" pitchFamily="18" charset="0"/>
              </a:rPr>
              <a:t>Ô</a:t>
            </a:r>
            <a:r>
              <a:rPr lang="vi-VN" sz="2000" dirty="0">
                <a:solidFill>
                  <a:srgbClr val="002060"/>
                </a:solidFill>
                <a:latin typeface="+mj-lt"/>
              </a:rPr>
              <a:t>ng bà, cha mẹ có tác đ</a:t>
            </a:r>
            <a:r>
              <a:rPr lang="en-US" sz="2000" dirty="0" err="1">
                <a:solidFill>
                  <a:srgbClr val="002060"/>
                </a:solidFill>
                <a:latin typeface="Times New Roman" panose="02020603050405020304" pitchFamily="18" charset="0"/>
                <a:cs typeface="Times New Roman" panose="02020603050405020304" pitchFamily="18" charset="0"/>
              </a:rPr>
              <a:t>ộng</a:t>
            </a:r>
            <a:r>
              <a:rPr lang="vi-VN" sz="2000" dirty="0">
                <a:solidFill>
                  <a:srgbClr val="002060"/>
                </a:solidFill>
                <a:latin typeface="+mj-lt"/>
              </a:rPr>
              <a:t> sâu sắc tới nh</a:t>
            </a:r>
            <a:r>
              <a:rPr lang="en-US" sz="2000" dirty="0" err="1">
                <a:solidFill>
                  <a:srgbClr val="002060"/>
                </a:solidFill>
                <a:latin typeface="Times New Roman" panose="02020603050405020304" pitchFamily="18" charset="0"/>
                <a:cs typeface="Times New Roman" panose="02020603050405020304" pitchFamily="18" charset="0"/>
              </a:rPr>
              <a:t>ận</a:t>
            </a:r>
            <a:r>
              <a:rPr lang="vi-VN" sz="2000" dirty="0">
                <a:solidFill>
                  <a:srgbClr val="002060"/>
                </a:solidFill>
                <a:latin typeface="+mj-lt"/>
              </a:rPr>
              <a:t> thức, hành vi, suy nghĩ</a:t>
            </a:r>
            <a:r>
              <a:rPr lang="en-US" sz="2000" dirty="0">
                <a:solidFill>
                  <a:srgbClr val="002060"/>
                </a:solidFill>
                <a:latin typeface="+mj-lt"/>
              </a:rPr>
              <a:t> </a:t>
            </a:r>
            <a:r>
              <a:rPr lang="vi-VN" sz="2000" dirty="0">
                <a:solidFill>
                  <a:srgbClr val="002060"/>
                </a:solidFill>
                <a:latin typeface="+mj-lt"/>
              </a:rPr>
              <a:t>và tình cảm của con cháu. Trong gia đình hòa th</a:t>
            </a:r>
            <a:r>
              <a:rPr lang="en-US" sz="2000" dirty="0" err="1">
                <a:solidFill>
                  <a:srgbClr val="002060"/>
                </a:solidFill>
                <a:latin typeface="Times New Roman" panose="02020603050405020304" pitchFamily="18" charset="0"/>
                <a:cs typeface="Times New Roman" panose="02020603050405020304" pitchFamily="18" charset="0"/>
              </a:rPr>
              <a:t>uận</a:t>
            </a:r>
            <a:r>
              <a:rPr lang="vi-VN" sz="2000" dirty="0">
                <a:solidFill>
                  <a:srgbClr val="002060"/>
                </a:solidFill>
                <a:latin typeface="+mj-lt"/>
              </a:rPr>
              <a:t>, đầm ấm yên vui, mọi cử chỉ lời nói của ông bà, cha mẹ dịu hiền, ấm áp</a:t>
            </a:r>
            <a:r>
              <a:rPr lang="vi-VN" sz="2000" dirty="0">
                <a:solidFill>
                  <a:srgbClr val="002060"/>
                </a:solidFill>
                <a:latin typeface="Times New Roman" panose="02020603050405020304" pitchFamily="18" charset="0"/>
                <a:cs typeface="Times New Roman" panose="02020603050405020304" pitchFamily="18" charset="0"/>
              </a:rPr>
              <a:t> thân th</a:t>
            </a:r>
            <a:r>
              <a:rPr lang="en-US" sz="2000" dirty="0" err="1">
                <a:solidFill>
                  <a:srgbClr val="002060"/>
                </a:solidFill>
                <a:latin typeface="Times New Roman" panose="02020603050405020304" pitchFamily="18" charset="0"/>
                <a:cs typeface="Times New Roman" panose="02020603050405020304" pitchFamily="18" charset="0"/>
              </a:rPr>
              <a:t>iện</a:t>
            </a:r>
            <a:r>
              <a:rPr lang="vi-VN" sz="2000" dirty="0">
                <a:solidFill>
                  <a:srgbClr val="002060"/>
                </a:solidFill>
                <a:latin typeface="Times New Roman" panose="02020603050405020304" pitchFamily="18" charset="0"/>
                <a:cs typeface="Times New Roman" panose="02020603050405020304" pitchFamily="18" charset="0"/>
              </a:rPr>
              <a:t> sẽ có tác đ</a:t>
            </a:r>
            <a:r>
              <a:rPr lang="en-US" sz="2000" dirty="0" err="1">
                <a:solidFill>
                  <a:srgbClr val="002060"/>
                </a:solidFill>
                <a:latin typeface="Times New Roman" panose="02020603050405020304" pitchFamily="18" charset="0"/>
                <a:cs typeface="Times New Roman" panose="02020603050405020304" pitchFamily="18" charset="0"/>
              </a:rPr>
              <a:t>ộng</a:t>
            </a:r>
            <a:r>
              <a:rPr lang="vi-VN" sz="2000" dirty="0">
                <a:solidFill>
                  <a:srgbClr val="002060"/>
                </a:solidFill>
                <a:latin typeface="Times New Roman" panose="02020603050405020304" pitchFamily="18" charset="0"/>
                <a:cs typeface="Times New Roman" panose="02020603050405020304" pitchFamily="18" charset="0"/>
              </a:rPr>
              <a:t> tốt trong sự hình thành </a:t>
            </a:r>
            <a:r>
              <a:rPr lang="vi-VN" sz="2000" dirty="0">
                <a:solidFill>
                  <a:srgbClr val="002060"/>
                </a:solidFill>
                <a:latin typeface="+mj-lt"/>
              </a:rPr>
              <a:t>tính cách, nếp sống con trẻ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chính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thống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đình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thế</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hệ</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này</a:t>
            </a:r>
            <a:r>
              <a:rPr lang="en-US" sz="2000" dirty="0">
                <a:solidFill>
                  <a:srgbClr val="002060"/>
                </a:solidFill>
                <a:latin typeface="Times New Roman" panose="02020603050405020304" pitchFamily="18" charset="0"/>
                <a:cs typeface="Times New Roman" panose="02020603050405020304" pitchFamily="18" charset="0"/>
              </a:rPr>
              <a:t> sang </a:t>
            </a:r>
            <a:r>
              <a:rPr lang="en-US" sz="2000" dirty="0" err="1">
                <a:solidFill>
                  <a:srgbClr val="002060"/>
                </a:solidFill>
                <a:latin typeface="Times New Roman" panose="02020603050405020304" pitchFamily="18" charset="0"/>
                <a:cs typeface="Times New Roman" panose="02020603050405020304" pitchFamily="18" charset="0"/>
              </a:rPr>
              <a:t>thế</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hệ</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khác</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18" name="Rectangle 17"/>
          <p:cNvSpPr/>
          <p:nvPr/>
        </p:nvSpPr>
        <p:spPr>
          <a:xfrm>
            <a:off x="898573" y="3820914"/>
            <a:ext cx="4938556" cy="2246769"/>
          </a:xfrm>
          <a:prstGeom prst="rect">
            <a:avLst/>
          </a:prstGeom>
        </p:spPr>
        <p:txBody>
          <a:bodyPr wrap="square">
            <a:spAutoFit/>
          </a:bodyPr>
          <a:lstStyle/>
          <a:p>
            <a:pPr algn="just"/>
            <a:r>
              <a:rPr lang="en-US" sz="2000" dirty="0" err="1">
                <a:solidFill>
                  <a:srgbClr val="002060"/>
                </a:solidFill>
                <a:latin typeface="Times New Roman" panose="02020603050405020304" pitchFamily="18" charset="0"/>
                <a:cs typeface="Times New Roman" panose="02020603050405020304" pitchFamily="18" charset="0"/>
              </a:rPr>
              <a:t>Người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dệt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vải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thống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rất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mình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khung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dệt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kích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thước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lớn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nhỏ</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nhau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sử</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dụng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chính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sự</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của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mình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hợp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đôi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bàn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tay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khéo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léo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để</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những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phẩm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nghệ</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thuật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đặc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sắc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đáovới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những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vô</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cùng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bắt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mắt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xảo</a:t>
            </a:r>
            <a:r>
              <a:rPr lang="en-US" sz="2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76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42"/>
          <p:cNvPicPr/>
          <p:nvPr/>
        </p:nvPicPr>
        <p:blipFill>
          <a:blip r:embed="rId2"/>
          <a:stretch/>
        </p:blipFill>
        <p:spPr>
          <a:xfrm>
            <a:off x="0" y="-1"/>
            <a:ext cx="6087649" cy="3319398"/>
          </a:xfrm>
          <a:prstGeom prst="rect">
            <a:avLst/>
          </a:prstGeom>
        </p:spPr>
      </p:pic>
      <p:pic>
        <p:nvPicPr>
          <p:cNvPr id="17" name="Shape 44"/>
          <p:cNvPicPr/>
          <p:nvPr/>
        </p:nvPicPr>
        <p:blipFill>
          <a:blip r:embed="rId3"/>
          <a:stretch/>
        </p:blipFill>
        <p:spPr>
          <a:xfrm>
            <a:off x="5899759" y="3206663"/>
            <a:ext cx="6292241" cy="3425170"/>
          </a:xfrm>
          <a:prstGeom prst="rect">
            <a:avLst/>
          </a:prstGeom>
        </p:spPr>
      </p:pic>
      <p:sp>
        <p:nvSpPr>
          <p:cNvPr id="8" name="Rectangle 7"/>
          <p:cNvSpPr/>
          <p:nvPr/>
        </p:nvSpPr>
        <p:spPr>
          <a:xfrm>
            <a:off x="6422551" y="326153"/>
            <a:ext cx="5640013" cy="2246769"/>
          </a:xfrm>
          <a:prstGeom prst="rect">
            <a:avLst/>
          </a:prstGeom>
        </p:spPr>
        <p:txBody>
          <a:bodyPr wrap="square">
            <a:spAutoFit/>
          </a:bodyPr>
          <a:lstStyle/>
          <a:p>
            <a:pPr algn="just"/>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người</a:t>
            </a:r>
            <a:r>
              <a:rPr lang="en-US" sz="2000" dirty="0">
                <a:solidFill>
                  <a:srgbClr val="002060"/>
                </a:solidFill>
                <a:latin typeface="Times New Roman" panose="02020603050405020304" pitchFamily="18" charset="0"/>
                <a:cs typeface="Times New Roman" panose="02020603050405020304" pitchFamily="18" charset="0"/>
              </a:rPr>
              <a:t> con </a:t>
            </a:r>
            <a:r>
              <a:rPr lang="en-US" sz="2000" dirty="0" err="1">
                <a:solidFill>
                  <a:srgbClr val="002060"/>
                </a:solidFill>
                <a:latin typeface="Times New Roman" panose="02020603050405020304" pitchFamily="18" charset="0"/>
                <a:cs typeface="Times New Roman" panose="02020603050405020304" pitchFamily="18" charset="0"/>
              </a:rPr>
              <a:t>của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Việt</a:t>
            </a:r>
            <a:r>
              <a:rPr lang="en-US" sz="2000" dirty="0">
                <a:solidFill>
                  <a:srgbClr val="002060"/>
                </a:solidFill>
                <a:latin typeface="Times New Roman" panose="02020603050405020304" pitchFamily="18" charset="0"/>
                <a:cs typeface="Times New Roman" panose="02020603050405020304" pitchFamily="18" charset="0"/>
              </a:rPr>
              <a:t> Nam,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ai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biết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nghề</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Gốm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nghề</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thống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mang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đậm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nét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tộc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chứng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kiến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những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nghệ</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gốm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chỉ</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nhận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thấy</a:t>
            </a:r>
            <a:r>
              <a:rPr lang="en-US" sz="2000" dirty="0">
                <a:solidFill>
                  <a:srgbClr val="002060"/>
                </a:solidFill>
                <a:latin typeface="Times New Roman" panose="02020603050405020304" pitchFamily="18" charset="0"/>
                <a:cs typeface="Times New Roman" panose="02020603050405020304" pitchFamily="18" charset="0"/>
              </a:rPr>
              <a:t> ở </a:t>
            </a:r>
            <a:r>
              <a:rPr lang="en-US" sz="2000" dirty="0" err="1">
                <a:solidFill>
                  <a:srgbClr val="002060"/>
                </a:solidFill>
                <a:latin typeface="Times New Roman" panose="02020603050405020304" pitchFamily="18" charset="0"/>
                <a:cs typeface="Times New Roman" panose="02020603050405020304" pitchFamily="18" charset="0"/>
              </a:rPr>
              <a:t>họ</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những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đôi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bàn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tay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khéo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léo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thực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uyển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chuyển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trong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còn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ẩn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chứa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sự</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nghiêm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túc</a:t>
            </a:r>
            <a:r>
              <a:rPr lang="en-US" sz="2000" dirty="0">
                <a:solidFill>
                  <a:srgbClr val="002060"/>
                </a:solidFill>
                <a:latin typeface="Times New Roman" panose="02020603050405020304" pitchFamily="18" charset="0"/>
                <a:cs typeface="Times New Roman" panose="02020603050405020304" pitchFamily="18" charset="0"/>
              </a:rPr>
              <a:t>, say </a:t>
            </a:r>
            <a:r>
              <a:rPr lang="en-US" sz="2000" dirty="0" err="1">
                <a:solidFill>
                  <a:srgbClr val="002060"/>
                </a:solidFill>
                <a:latin typeface="Times New Roman" panose="02020603050405020304" pitchFamily="18" charset="0"/>
                <a:cs typeface="Times New Roman" panose="02020603050405020304" pitchFamily="18" charset="0"/>
              </a:rPr>
              <a:t>mê</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thả</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hồn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mình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trong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những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sản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phẩm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gốm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đó</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129873" y="3544454"/>
            <a:ext cx="5640013" cy="2862322"/>
          </a:xfrm>
          <a:prstGeom prst="rect">
            <a:avLst/>
          </a:prstGeom>
        </p:spPr>
        <p:txBody>
          <a:bodyPr wrap="square">
            <a:spAutoFit/>
          </a:bodyPr>
          <a:lstStyle/>
          <a:p>
            <a:pPr algn="just"/>
            <a:r>
              <a:rPr lang="vi-VN" sz="2000" dirty="0">
                <a:solidFill>
                  <a:srgbClr val="002060"/>
                </a:solidFill>
                <a:latin typeface="Times New Roman" panose="02020603050405020304" pitchFamily="18" charset="0"/>
                <a:cs typeface="Times New Roman" panose="02020603050405020304" pitchFamily="18" charset="0"/>
              </a:rPr>
              <a:t>Trong lịch sử dựng nước và giữ nước của dân tộc ta, biển đảo luôn là một phần thiêng liêng, không thể tách rời, không thể chia cắt</a:t>
            </a:r>
            <a:r>
              <a:rPr lang="en-US" sz="2000" dirty="0">
                <a:solidFill>
                  <a:srgbClr val="002060"/>
                </a:solidFill>
                <a:latin typeface="Times New Roman" panose="02020603050405020304" pitchFamily="18" charset="0"/>
                <a:cs typeface="Times New Roman" panose="02020603050405020304" pitchFamily="18" charset="0"/>
              </a:rPr>
              <a:t>. </a:t>
            </a:r>
            <a:r>
              <a:rPr lang="vi-VN" sz="2000" dirty="0">
                <a:solidFill>
                  <a:srgbClr val="002060"/>
                </a:solidFill>
                <a:latin typeface="Times New Roman" panose="02020603050405020304" pitchFamily="18" charset="0"/>
                <a:cs typeface="Times New Roman" panose="02020603050405020304" pitchFamily="18" charset="0"/>
              </a:rPr>
              <a:t>Biển, đảo Việt Nam luôn là một bộ phận lãnh thổ thiêng liêng của Tổ quốc. Chăm lo, phát huy lợi thế và bảo vệ vững chắc vùng trời, biển, đảo là trách nhiệm của mỗi người dân Việt Nam. Bởi thế, lòng yêu nước, tình yêu biển đảo từ lâu đã trở thành nguồn động lực thôi thúc, quy tụ sức mạnh tinh thần, tình cảm của mọi người con đất Việt</a:t>
            </a:r>
            <a:r>
              <a:rPr lang="en-US" sz="2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417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633878" y="770341"/>
            <a:ext cx="7079821" cy="2096134"/>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156935"/>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dirty="0">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dirty="0">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133350" y="533033"/>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90" y="-10452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181225" y="130310"/>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808" y="-21010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7579" y="-197398"/>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6"/>
          <a:stretch/>
        </p:blipFill>
        <p:spPr>
          <a:xfrm>
            <a:off x="98266" y="3101608"/>
            <a:ext cx="2879884" cy="2709228"/>
          </a:xfrm>
          <a:prstGeom prst="rect">
            <a:avLst/>
          </a:prstGeom>
        </p:spPr>
      </p:pic>
      <p:pic>
        <p:nvPicPr>
          <p:cNvPr id="15" name="Shape 40"/>
          <p:cNvPicPr/>
          <p:nvPr/>
        </p:nvPicPr>
        <p:blipFill>
          <a:blip r:embed="rId7"/>
          <a:stretch/>
        </p:blipFill>
        <p:spPr>
          <a:xfrm>
            <a:off x="3182938" y="3084146"/>
            <a:ext cx="2835115" cy="2726690"/>
          </a:xfrm>
          <a:prstGeom prst="rect">
            <a:avLst/>
          </a:prstGeom>
        </p:spPr>
      </p:pic>
      <p:pic>
        <p:nvPicPr>
          <p:cNvPr id="16" name="Shape 42"/>
          <p:cNvPicPr/>
          <p:nvPr/>
        </p:nvPicPr>
        <p:blipFill>
          <a:blip r:embed="rId8"/>
          <a:stretch/>
        </p:blipFill>
        <p:spPr>
          <a:xfrm>
            <a:off x="6222841" y="3084146"/>
            <a:ext cx="2602865" cy="2726690"/>
          </a:xfrm>
          <a:prstGeom prst="rect">
            <a:avLst/>
          </a:prstGeom>
        </p:spPr>
      </p:pic>
      <p:pic>
        <p:nvPicPr>
          <p:cNvPr id="17" name="Shape 44"/>
          <p:cNvPicPr/>
          <p:nvPr/>
        </p:nvPicPr>
        <p:blipFill>
          <a:blip r:embed="rId9"/>
          <a:stretch/>
        </p:blipFill>
        <p:spPr>
          <a:xfrm>
            <a:off x="9101931" y="3141295"/>
            <a:ext cx="3103563" cy="2669541"/>
          </a:xfrm>
          <a:prstGeom prst="rect">
            <a:avLst/>
          </a:prstGeom>
        </p:spPr>
      </p:pic>
      <p:sp>
        <p:nvSpPr>
          <p:cNvPr id="18" name="Text Box 3"/>
          <p:cNvSpPr txBox="1">
            <a:spLocks noChangeArrowheads="1"/>
          </p:cNvSpPr>
          <p:nvPr/>
        </p:nvSpPr>
        <p:spPr bwMode="auto">
          <a:xfrm>
            <a:off x="177286" y="5940014"/>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chemeClr val="bg1"/>
                </a:solidFill>
                <a:latin typeface="Times New Roman" panose="02020603050405020304" pitchFamily="18" charset="0"/>
                <a:cs typeface="Arial" panose="020B0604020202020204" pitchFamily="34" charset="0"/>
              </a:rPr>
              <a:t>Truyền</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thống</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hiếu</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học</a:t>
            </a:r>
            <a:endParaRPr lang="en-US" altLang="en-US" sz="2000" b="1" kern="0" dirty="0">
              <a:solidFill>
                <a:schemeClr val="bg1"/>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256084" y="5943249"/>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chemeClr val="bg1"/>
                </a:solidFill>
                <a:latin typeface="Times New Roman" panose="02020603050405020304" pitchFamily="18" charset="0"/>
                <a:cs typeface="Arial" panose="020B0604020202020204" pitchFamily="34" charset="0"/>
              </a:rPr>
              <a:t>Truyền</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thống</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yêu</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nước</a:t>
            </a:r>
            <a:endParaRPr lang="en-US" altLang="en-US" sz="2000" b="1" kern="0" dirty="0">
              <a:solidFill>
                <a:schemeClr val="bg1"/>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5940014"/>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chemeClr val="bg1"/>
                </a:solidFill>
                <a:latin typeface="Times New Roman" panose="02020603050405020304" pitchFamily="18" charset="0"/>
                <a:cs typeface="Arial" panose="020B0604020202020204" pitchFamily="34" charset="0"/>
              </a:rPr>
              <a:t>Truyền</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thống</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làm</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gốm</a:t>
            </a:r>
            <a:endParaRPr lang="en-US" altLang="en-US" sz="2000" b="1" kern="0" dirty="0">
              <a:solidFill>
                <a:schemeClr val="bg1"/>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95993" y="5940014"/>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Truyền</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thống</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dệt</a:t>
            </a:r>
            <a:r>
              <a:rPr lang="en-US" altLang="en-US" sz="2000" b="1" kern="0" dirty="0">
                <a:solidFill>
                  <a:schemeClr val="bg1"/>
                </a:solidFill>
                <a:latin typeface="Times New Roman" panose="02020603050405020304" pitchFamily="18" charset="0"/>
                <a:cs typeface="Arial" panose="020B0604020202020204" pitchFamily="34" charset="0"/>
              </a:rPr>
              <a:t> </a:t>
            </a:r>
            <a:r>
              <a:rPr lang="en-US" altLang="en-US" sz="2000" b="1" kern="0" dirty="0" err="1">
                <a:solidFill>
                  <a:schemeClr val="bg1"/>
                </a:solidFill>
                <a:latin typeface="Times New Roman" panose="02020603050405020304" pitchFamily="18" charset="0"/>
                <a:cs typeface="Arial" panose="020B0604020202020204" pitchFamily="34" charset="0"/>
              </a:rPr>
              <a:t>vải</a:t>
            </a:r>
            <a:endParaRPr lang="en-US" altLang="en-US" sz="2000" b="1" kern="0" dirty="0">
              <a:solidFill>
                <a:schemeClr val="bg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8</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609557" y="623363"/>
            <a:ext cx="7743580" cy="1107996"/>
          </a:xfrm>
          <a:prstGeom prst="rect">
            <a:avLst/>
          </a:prstGeom>
          <a:noFill/>
        </p:spPr>
        <p:txBody>
          <a:bodyPr wrap="square" rtlCol="0">
            <a:spAutoFit/>
          </a:bodyPr>
          <a:lstStyle/>
          <a:p>
            <a:pPr algn="ctr"/>
            <a:r>
              <a:rPr lang="en-US" altLang="zh-CN"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I.KHỞI ĐỘNG</a:t>
            </a:r>
            <a:endParaRPr lang="zh-CN" altLang="en-US"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srgbClr val="C00000"/>
                </a:solidFill>
                <a:latin typeface="Times New Roman" pitchFamily="18" charset="0"/>
                <a:cs typeface="Times New Roman" pitchFamily="18" charset="0"/>
              </a:rPr>
              <a:t>I.</a:t>
            </a:r>
            <a:endParaRPr lang="zh-CN" altLang="en-US" sz="8800" dirty="0">
              <a:solidFill>
                <a:srgbClr val="C00000"/>
              </a:solidFill>
              <a:latin typeface="Times New Roman" pitchFamily="18" charset="0"/>
              <a:cs typeface="Times New Roman" pitchFamily="18" charset="0"/>
            </a:endParaRPr>
          </a:p>
        </p:txBody>
      </p:sp>
      <p:pic>
        <p:nvPicPr>
          <p:cNvPr id="24" name="Picture 15" descr="b00f0a891b96caa050f493ee863d966a.png"/>
          <p:cNvPicPr>
            <a:picLocks noChangeAspect="1"/>
          </p:cNvPicPr>
          <p:nvPr/>
        </p:nvPicPr>
        <p:blipFill>
          <a:blip r:embed="rId16">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6518365" y="1959429"/>
            <a:ext cx="4506685" cy="2339102"/>
          </a:xfrm>
          <a:prstGeom prst="rect">
            <a:avLst/>
          </a:prstGeom>
          <a:noFill/>
        </p:spPr>
        <p:txBody>
          <a:bodyPr wrap="square" rtlCol="0">
            <a:spAutoFit/>
          </a:bodyPr>
          <a:lstStyle/>
          <a:p>
            <a:r>
              <a:rPr lang="en-US" altLang="en-US" sz="3200" b="1" kern="0" dirty="0">
                <a:solidFill>
                  <a:srgbClr val="002060"/>
                </a:solidFill>
                <a:latin typeface="Times New Roman" panose="02020603050405020304" pitchFamily="18" charset="0"/>
                <a:cs typeface="Arial" panose="020B0604020202020204" pitchFamily="34" charset="0"/>
              </a:rPr>
              <a:t>-</a:t>
            </a:r>
            <a:r>
              <a:rPr lang="en-US" altLang="en-US" sz="3200" b="1" kern="0" dirty="0" err="1">
                <a:solidFill>
                  <a:srgbClr val="002060"/>
                </a:solidFill>
                <a:latin typeface="Times New Roman" panose="02020603050405020304" pitchFamily="18" charset="0"/>
                <a:cs typeface="Arial" panose="020B0604020202020204" pitchFamily="34" charset="0"/>
              </a:rPr>
              <a:t>Truyền</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thống</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hiếu</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học</a:t>
            </a:r>
            <a:endParaRPr lang="en-US" altLang="en-US" sz="3200" b="1" kern="0" dirty="0">
              <a:solidFill>
                <a:srgbClr val="002060"/>
              </a:solidFill>
              <a:latin typeface="Times New Roman" panose="02020603050405020304" pitchFamily="18" charset="0"/>
              <a:cs typeface="Arial" panose="020B0604020202020204" pitchFamily="34" charset="0"/>
            </a:endParaRPr>
          </a:p>
          <a:p>
            <a:r>
              <a:rPr lang="en-US" altLang="en-US" sz="3200" b="1" kern="0" dirty="0">
                <a:solidFill>
                  <a:srgbClr val="002060"/>
                </a:solidFill>
                <a:latin typeface="Times New Roman" panose="02020603050405020304" pitchFamily="18" charset="0"/>
                <a:cs typeface="Arial" panose="020B0604020202020204" pitchFamily="34" charset="0"/>
              </a:rPr>
              <a:t>-</a:t>
            </a:r>
            <a:r>
              <a:rPr lang="en-US" altLang="en-US" sz="3200" b="1" kern="0" dirty="0" err="1">
                <a:solidFill>
                  <a:srgbClr val="002060"/>
                </a:solidFill>
                <a:latin typeface="Times New Roman" panose="02020603050405020304" pitchFamily="18" charset="0"/>
                <a:cs typeface="Arial" panose="020B0604020202020204" pitchFamily="34" charset="0"/>
              </a:rPr>
              <a:t>Truyền</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thống</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dệt</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vải</a:t>
            </a:r>
            <a:endParaRPr lang="en-US" altLang="en-US" sz="3200" b="1" kern="0" dirty="0">
              <a:solidFill>
                <a:srgbClr val="002060"/>
              </a:solidFill>
              <a:latin typeface="Times New Roman" panose="02020603050405020304" pitchFamily="18" charset="0"/>
              <a:cs typeface="Arial" panose="020B0604020202020204" pitchFamily="34" charset="0"/>
            </a:endParaRPr>
          </a:p>
          <a:p>
            <a:r>
              <a:rPr lang="en-US" altLang="en-US" sz="3200" b="1" kern="0" dirty="0">
                <a:solidFill>
                  <a:srgbClr val="002060"/>
                </a:solidFill>
                <a:latin typeface="Times New Roman" panose="02020603050405020304" pitchFamily="18" charset="0"/>
                <a:cs typeface="Arial" panose="020B0604020202020204" pitchFamily="34" charset="0"/>
              </a:rPr>
              <a:t>-</a:t>
            </a:r>
            <a:r>
              <a:rPr lang="en-US" altLang="en-US" sz="3200" b="1" kern="0" dirty="0" err="1">
                <a:solidFill>
                  <a:srgbClr val="002060"/>
                </a:solidFill>
                <a:latin typeface="Times New Roman" panose="02020603050405020304" pitchFamily="18" charset="0"/>
                <a:cs typeface="Arial" panose="020B0604020202020204" pitchFamily="34" charset="0"/>
              </a:rPr>
              <a:t>Truyền</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thống</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làm</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gốm</a:t>
            </a:r>
            <a:endParaRPr lang="en-US" altLang="en-US" sz="3200" b="1" kern="0" dirty="0">
              <a:solidFill>
                <a:srgbClr val="002060"/>
              </a:solidFill>
              <a:latin typeface="Times New Roman" panose="02020603050405020304" pitchFamily="18" charset="0"/>
              <a:cs typeface="Arial" panose="020B0604020202020204" pitchFamily="34" charset="0"/>
            </a:endParaRPr>
          </a:p>
          <a:p>
            <a:r>
              <a:rPr lang="en-US" altLang="en-US" sz="3200" b="1" kern="0" dirty="0">
                <a:solidFill>
                  <a:srgbClr val="002060"/>
                </a:solidFill>
                <a:latin typeface="Times New Roman" panose="02020603050405020304" pitchFamily="18" charset="0"/>
                <a:cs typeface="Arial" panose="020B0604020202020204" pitchFamily="34" charset="0"/>
              </a:rPr>
              <a:t>-</a:t>
            </a:r>
            <a:r>
              <a:rPr lang="en-US" altLang="en-US" sz="3200" b="1" kern="0" dirty="0" err="1">
                <a:solidFill>
                  <a:srgbClr val="002060"/>
                </a:solidFill>
                <a:latin typeface="Times New Roman" panose="02020603050405020304" pitchFamily="18" charset="0"/>
                <a:cs typeface="Arial" panose="020B0604020202020204" pitchFamily="34" charset="0"/>
              </a:rPr>
              <a:t>Truyền</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thống</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yêu</a:t>
            </a:r>
            <a:r>
              <a:rPr lang="en-US" altLang="en-US" sz="3200" b="1" kern="0" dirty="0">
                <a:solidFill>
                  <a:srgbClr val="002060"/>
                </a:solidFill>
                <a:latin typeface="Times New Roman" panose="02020603050405020304" pitchFamily="18" charset="0"/>
                <a:cs typeface="Arial" panose="020B0604020202020204" pitchFamily="34" charset="0"/>
              </a:rPr>
              <a:t> </a:t>
            </a:r>
            <a:r>
              <a:rPr lang="en-US" altLang="en-US" sz="3200" b="1" kern="0" dirty="0" err="1">
                <a:solidFill>
                  <a:srgbClr val="002060"/>
                </a:solidFill>
                <a:latin typeface="Times New Roman" panose="02020603050405020304" pitchFamily="18" charset="0"/>
                <a:cs typeface="Arial" panose="020B0604020202020204" pitchFamily="34" charset="0"/>
              </a:rPr>
              <a:t>nước</a:t>
            </a:r>
            <a:endParaRPr lang="en-US" altLang="en-US" sz="3200" b="1" kern="0" dirty="0">
              <a:solidFill>
                <a:srgbClr val="002060"/>
              </a:solidFill>
              <a:latin typeface=".VnSouthern" panose="020B7200000000000000" pitchFamily="34" charset="0"/>
              <a:cs typeface="Arial" panose="020B0604020202020204" pitchFamily="34" charset="0"/>
            </a:endParaRPr>
          </a:p>
          <a:p>
            <a:endParaRPr lang="en-US" altLang="en-US" b="1" kern="0" dirty="0">
              <a:solidFill>
                <a:srgbClr val="FF0066"/>
              </a:solidFill>
              <a:latin typeface="Times New Roman" panose="02020603050405020304" pitchFamily="18" charset="0"/>
              <a:cs typeface="Arial" panose="020B0604020202020204" pitchFamily="34" charset="0"/>
            </a:endParaRPr>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5806" y="4298531"/>
            <a:ext cx="2215291" cy="1295400"/>
          </a:xfrm>
          <a:prstGeom prst="rect">
            <a:avLst/>
          </a:prstGeom>
        </p:spPr>
      </p:pic>
    </p:spTree>
    <p:extLst>
      <p:ext uri="{BB962C8B-B14F-4D97-AF65-F5344CB8AC3E}">
        <p14:creationId xmlns:p14="http://schemas.microsoft.com/office/powerpoint/2010/main" val="4989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9</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609557" y="562176"/>
            <a:ext cx="7743580" cy="1107996"/>
          </a:xfrm>
          <a:prstGeom prst="rect">
            <a:avLst/>
          </a:prstGeom>
          <a:noFill/>
        </p:spPr>
        <p:txBody>
          <a:bodyPr wrap="square" rtlCol="0">
            <a:spAutoFit/>
          </a:bodyPr>
          <a:lstStyle/>
          <a:p>
            <a:pPr algn="ctr"/>
            <a:r>
              <a:rPr lang="en-US" altLang="zh-CN"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II. KHÁM PHÁ</a:t>
            </a:r>
            <a:endParaRPr lang="zh-CN" altLang="en-US" sz="6600" dirty="0">
              <a:solidFill>
                <a:srgbClr val="C00000"/>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srgbClr val="C00000"/>
                </a:solidFill>
                <a:latin typeface="Times New Roman" pitchFamily="18" charset="0"/>
                <a:cs typeface="Times New Roman" pitchFamily="18" charset="0"/>
              </a:rPr>
              <a:t>II.</a:t>
            </a:r>
            <a:endParaRPr lang="zh-CN" altLang="en-US" sz="8800" dirty="0">
              <a:solidFill>
                <a:srgbClr val="C00000"/>
              </a:solidFill>
              <a:latin typeface="Times New Roman" pitchFamily="18" charset="0"/>
              <a:cs typeface="Times New Roman" pitchFamily="18" charset="0"/>
            </a:endParaRPr>
          </a:p>
        </p:txBody>
      </p:sp>
      <p:pic>
        <p:nvPicPr>
          <p:cNvPr id="23" name="图片 2"/>
          <p:cNvPicPr>
            <a:picLocks noChangeAspect="1"/>
          </p:cNvPicPr>
          <p:nvPr/>
        </p:nvPicPr>
        <p:blipFill>
          <a:blip r:embed="rId16">
            <a:extLst>
              <a:ext uri="{28A0092B-C50C-407E-A947-70E740481C1C}">
                <a14:useLocalDpi xmlns:a14="http://schemas.microsoft.com/office/drawing/2010/main" val="0"/>
              </a:ext>
            </a:extLst>
          </a:blip>
          <a:srcRect l="50168" t="20952" r="548" b="27864"/>
          <a:stretch>
            <a:fillRect/>
          </a:stretch>
        </p:blipFill>
        <p:spPr bwMode="auto">
          <a:xfrm>
            <a:off x="5854249" y="1863533"/>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7">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1000" fill="hold"/>
                                        <p:tgtEl>
                                          <p:spTgt spid="23"/>
                                        </p:tgtEl>
                                        <p:attrNameLst>
                                          <p:attrName>ppt_w</p:attrName>
                                        </p:attrNameLst>
                                      </p:cBhvr>
                                      <p:tavLst>
                                        <p:tav tm="0">
                                          <p:val>
                                            <p:fltVal val="0"/>
                                          </p:val>
                                        </p:tav>
                                        <p:tav tm="100000">
                                          <p:val>
                                            <p:strVal val="#ppt_w"/>
                                          </p:val>
                                        </p:tav>
                                      </p:tavLst>
                                    </p:anim>
                                    <p:anim calcmode="lin" valueType="num">
                                      <p:cBhvr>
                                        <p:cTn id="41" dur="1000" fill="hold"/>
                                        <p:tgtEl>
                                          <p:spTgt spid="23"/>
                                        </p:tgtEl>
                                        <p:attrNameLst>
                                          <p:attrName>ppt_h</p:attrName>
                                        </p:attrNameLst>
                                      </p:cBhvr>
                                      <p:tavLst>
                                        <p:tav tm="0">
                                          <p:val>
                                            <p:fltVal val="0"/>
                                          </p:val>
                                        </p:tav>
                                        <p:tav tm="100000">
                                          <p:val>
                                            <p:strVal val="#ppt_h"/>
                                          </p:val>
                                        </p:tav>
                                      </p:tavLst>
                                    </p:anim>
                                    <p:anim calcmode="lin" valueType="num">
                                      <p:cBhvr>
                                        <p:cTn id="42" dur="1000" fill="hold"/>
                                        <p:tgtEl>
                                          <p:spTgt spid="23"/>
                                        </p:tgtEl>
                                        <p:attrNameLst>
                                          <p:attrName>style.rotation</p:attrName>
                                        </p:attrNameLst>
                                      </p:cBhvr>
                                      <p:tavLst>
                                        <p:tav tm="0">
                                          <p:val>
                                            <p:fltVal val="90"/>
                                          </p:val>
                                        </p:tav>
                                        <p:tav tm="100000">
                                          <p:val>
                                            <p:fltVal val="0"/>
                                          </p:val>
                                        </p:tav>
                                      </p:tavLst>
                                    </p:anim>
                                    <p:animEffect transition="in" filter="fade">
                                      <p:cBhvr>
                                        <p:cTn id="4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TotalTime>
  <Words>1905</Words>
  <Application>Microsoft Office PowerPoint</Application>
  <PresentationFormat>Widescreen</PresentationFormat>
  <Paragraphs>97</Paragraphs>
  <Slides>20</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20</vt:i4>
      </vt:variant>
    </vt:vector>
  </HeadingPairs>
  <TitlesOfParts>
    <vt:vector size="38" baseType="lpstr">
      <vt:lpstr>#9Slide03 Aturdida</vt:lpstr>
      <vt:lpstr>.VnSouthern</vt:lpstr>
      <vt:lpstr>Arial</vt:lpstr>
      <vt:lpstr>Calibri</vt:lpstr>
      <vt:lpstr>Calibri Light</vt:lpstr>
      <vt:lpstr>Georgia</vt:lpstr>
      <vt:lpstr>Lato Light</vt:lpstr>
      <vt:lpstr>Lato Regular</vt:lpstr>
      <vt:lpstr>Times</vt:lpstr>
      <vt:lpstr>Times New Roman</vt:lpstr>
      <vt:lpstr>Trebuchet MS</vt:lpstr>
      <vt:lpstr>Wingdings 3</vt:lpstr>
      <vt:lpstr>Office Theme</vt:lpstr>
      <vt:lpstr>15_Office Theme</vt:lpstr>
      <vt:lpstr>12_Office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MA Nguyen Manh Anh</cp:lastModifiedBy>
  <cp:revision>76</cp:revision>
  <dcterms:created xsi:type="dcterms:W3CDTF">2021-06-28T15:32:15Z</dcterms:created>
  <dcterms:modified xsi:type="dcterms:W3CDTF">2021-09-10T08:36:22Z</dcterms:modified>
</cp:coreProperties>
</file>