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5.xml" ContentType="application/vnd.openxmlformats-officedocument.them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theme/theme6.xml" ContentType="application/vnd.openxmlformats-officedocument.theme+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86" r:id="rId3"/>
    <p:sldMasterId id="2147485825" r:id="rId4"/>
    <p:sldMasterId id="2147486626" r:id="rId5"/>
    <p:sldMasterId id="2147487427" r:id="rId6"/>
    <p:sldMasterId id="2147488556" r:id="rId7"/>
  </p:sldMasterIdLst>
  <p:notesMasterIdLst>
    <p:notesMasterId r:id="rId23"/>
  </p:notesMasterIdLst>
  <p:sldIdLst>
    <p:sldId id="256" r:id="rId8"/>
    <p:sldId id="321" r:id="rId9"/>
    <p:sldId id="257" r:id="rId10"/>
    <p:sldId id="292" r:id="rId11"/>
    <p:sldId id="293" r:id="rId12"/>
    <p:sldId id="294" r:id="rId13"/>
    <p:sldId id="260" r:id="rId14"/>
    <p:sldId id="319" r:id="rId15"/>
    <p:sldId id="322" r:id="rId16"/>
    <p:sldId id="269" r:id="rId17"/>
    <p:sldId id="307" r:id="rId18"/>
    <p:sldId id="308" r:id="rId19"/>
    <p:sldId id="309" r:id="rId20"/>
    <p:sldId id="315" r:id="rId21"/>
    <p:sldId id="31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59" d="100"/>
          <a:sy n="59" d="100"/>
        </p:scale>
        <p:origin x="-6" y="1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42BC4A-1EBF-45EA-AF8C-2ABDDC30BA19}" type="slidenum">
              <a:rPr kumimoji="0" lang="en-US" altLang="vi-VN"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vi-VN"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928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79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9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9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9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9/11/2021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7098580"/>
      </p:ext>
    </p:extLst>
  </p:cSld>
  <p:clrMapOvr>
    <a:masterClrMapping/>
  </p:clrMapOvr>
  <p:hf hdr="0" ftr="0" dt="0"/>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607936483"/>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341727335"/>
      </p:ext>
    </p:extLst>
  </p:cSld>
  <p:clrMapOvr>
    <a:masterClrMapping/>
  </p:clrMapOvr>
  <p:transition spd="slow" advTm="3000">
    <p:random/>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1571481328"/>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3842945772"/>
      </p:ext>
    </p:extLst>
  </p:cSld>
  <p:clrMapOvr>
    <a:masterClrMapping/>
  </p:clrMapOvr>
  <p:transition spd="slow" advTm="3000">
    <p:random/>
  </p:transition>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2448684296"/>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3312638900"/>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20794949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939968277"/>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2241920117"/>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4180116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9/11/2021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0466086"/>
      </p:ext>
    </p:extLst>
  </p:cSld>
  <p:clrMapOvr>
    <a:masterClrMapping/>
  </p:clrMapOvr>
  <p:hf hdr="0" ftr="0" dt="0"/>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513212389"/>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4279399035"/>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3604600872"/>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539632234"/>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833446944"/>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2268278310"/>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2162133159"/>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132972959"/>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1740103166"/>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37530821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8387060"/>
      </p:ext>
    </p:extLst>
  </p:cSld>
  <p:clrMapOvr>
    <a:masterClrMapping/>
  </p:clrMapOvr>
  <p:hf hdr="0" ftr="0" dt="0"/>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205085587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248215775"/>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750731097"/>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3365433652"/>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573882859"/>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3525153498"/>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22534080"/>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835438496"/>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2563037827"/>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37924245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3655356"/>
      </p:ext>
    </p:extLst>
  </p:cSld>
  <p:clrMapOvr>
    <a:masterClrMapping/>
  </p:clrMapOvr>
  <p:hf hdr="0" ftr="0" dt="0"/>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866708135"/>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1280251741"/>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4061908651"/>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138419498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1702160412"/>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1855958012"/>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283088003"/>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431632191"/>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170840921"/>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15000557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383417"/>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2621656559"/>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2237946983"/>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1027851240"/>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481369009"/>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1765895702"/>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931442005"/>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3671878036"/>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1147140971"/>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1564123296"/>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22594037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326811"/>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3875085653"/>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3025014486"/>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1991971163"/>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691813036"/>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4065304758"/>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2981042379"/>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391474128"/>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73059125"/>
      </p:ext>
    </p:extLst>
  </p:cSld>
  <p:clrMapOvr>
    <a:masterClrMapping/>
  </p:clrMapOvr>
  <p:transition spd="slow" advTm="3000">
    <p:random/>
  </p:transition>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71585594"/>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1192088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01924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506434"/>
      </p:ext>
    </p:extLst>
  </p:cSld>
  <p:clrMapOvr>
    <a:masterClrMapping/>
  </p:clrMapOvr>
  <p:transition spd="slow" advClick="0" advTm="4000">
    <p:comb/>
  </p:transition>
</p:sldLayout>
</file>

<file path=ppt/slideLayouts/slideLayout1061.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967837"/>
      </p:ext>
    </p:extLst>
  </p:cSld>
  <p:clrMapOvr>
    <a:masterClrMapping/>
  </p:clrMapOvr>
  <p:transition spd="slow"/>
</p:sldLayout>
</file>

<file path=ppt/slideLayouts/slideLayout1062.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5701491"/>
      </p:ext>
    </p:extLst>
  </p:cSld>
  <p:clrMapOvr>
    <a:masterClrMapping/>
  </p:clrMapOvr>
  <p:transition spd="slow"/>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962839"/>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368961759"/>
      </p:ext>
    </p:extLst>
  </p:cSld>
  <p:clrMapOvr>
    <a:masterClrMapping/>
  </p:clrMapOvr>
  <p:transition spd="slow" advTm="3000">
    <p:random/>
  </p:transition>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199916235"/>
      </p:ext>
    </p:extLst>
  </p:cSld>
  <p:clrMapOvr>
    <a:masterClrMapping/>
  </p:clrMapOvr>
  <p:transition spd="slow" advTm="3000">
    <p:random/>
  </p:transition>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38581769"/>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59569688"/>
      </p:ext>
    </p:extLst>
  </p:cSld>
  <p:clrMapOvr>
    <a:masterClrMapping/>
  </p:clrMapOvr>
  <p:transition spd="slow" advTm="3000">
    <p:random/>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36177792"/>
      </p:ext>
    </p:extLst>
  </p:cSld>
  <p:clrMapOvr>
    <a:masterClrMapping/>
  </p:clrMapOvr>
  <p:transition spd="slow" advTm="3000">
    <p:random/>
  </p:transition>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1569890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56600"/>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43073483"/>
      </p:ext>
    </p:extLst>
  </p:cSld>
  <p:clrMapOvr>
    <a:masterClrMapping/>
  </p:clrMapOvr>
  <p:transition spd="slow" advTm="3000">
    <p:random/>
  </p:transition>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9336943"/>
      </p:ext>
    </p:extLst>
  </p:cSld>
  <p:clrMapOvr>
    <a:masterClrMapping/>
  </p:clrMapOvr>
  <p:transition spd="slow" advTm="3000">
    <p:random/>
  </p:transition>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85901611"/>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797152099"/>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3770432015"/>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852306889"/>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397619343"/>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3925088"/>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300710206"/>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7331713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011657"/>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3973997124"/>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89651303"/>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2057045716"/>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3744014791"/>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954833186"/>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1666678288"/>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718225882"/>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740670112"/>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1694457026"/>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5623462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74509"/>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1807455007"/>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3234543330"/>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4052543743"/>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904911266"/>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42133489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9398822"/>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3682137129"/>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1463250666"/>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3987897419"/>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338930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89486"/>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4290656871"/>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3390642204"/>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3995413874"/>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14632826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203024118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3113946471"/>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84988145"/>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2283784256"/>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2395671347"/>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3728130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1849"/>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1260143856"/>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1467102881"/>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3134699737"/>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97057084"/>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920561319"/>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337231122"/>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2823723699"/>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1426803652"/>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1739399993"/>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16432890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331002"/>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1542450396"/>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2300762434"/>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83062794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3775019800"/>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250430275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1312747321"/>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94263990"/>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9316640"/>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5485501"/>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39743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40313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47305263"/>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37776086"/>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1788839542"/>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2980633142"/>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2169034871"/>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1511835838"/>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051585232"/>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4172335554"/>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587983081"/>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32347853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891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2286054374"/>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931112208"/>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1060781151"/>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362362157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916012255"/>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4053634834"/>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1250504891"/>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2342527040"/>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2602965038"/>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9846123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1669699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3769599329"/>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3961424032"/>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3049712758"/>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29587133"/>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1341856289"/>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420950077"/>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320433538"/>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292994605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262729271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12861714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59065915"/>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2394242736"/>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1308942276"/>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2021/9/11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012009479"/>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2021/9/11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707244393"/>
      </p:ext>
    </p:extLst>
  </p:cSld>
  <p:clrMapOvr>
    <a:masterClrMapping/>
  </p:clrMapOvr>
  <p:transition spd="slow" advTm="3000">
    <p:random/>
  </p:transition>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2021/9/11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2769016899"/>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40995"/>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316221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46927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97258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0015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455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70979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16478094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4009478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446878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12654863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3011365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3393397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3390893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5517563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1818371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8412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24615135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92040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41141791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246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0148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1924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3693223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7851456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71845"/>
      </p:ext>
    </p:extLst>
  </p:cSld>
  <p:clrMapOvr>
    <a:masterClrMapping/>
  </p:clrMapOvr>
  <p:transition spd="slow" advClick="0" advTm="0">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46011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214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8643429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949632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2050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0165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3231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2925688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7762216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31522636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354754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1640464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0153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602050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7883719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37496565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085381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21533557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2170034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2276432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18838586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25111606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192511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7690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34895104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6530482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42274913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4125531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2430392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1166084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32189617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821435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31150045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56546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2694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15233484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501692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25705061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435079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10463935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3578821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15681248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22740862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8769283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423441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004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522441360"/>
      </p:ext>
    </p:extLst>
  </p:cSld>
  <p:clrMapOvr>
    <a:masterClrMapping/>
  </p:clrMapOvr>
  <p:transition spd="slow" advTm="3000">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8517520"/>
      </p:ext>
    </p:extLst>
  </p:cSld>
  <p:clrMapOvr>
    <a:masterClrMapping/>
  </p:clrMapOvr>
  <p:transition spd="slow" advTm="3000">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9682284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22331"/>
      </p:ext>
    </p:extLst>
  </p:cSld>
  <p:clrMapOvr>
    <a:masterClrMapping/>
  </p:clrMapOvr>
  <p:transition spd="slow" advClick="0" advTm="4000">
    <p:comb/>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134753"/>
      </p:ext>
    </p:extLst>
  </p:cSld>
  <p:clrMapOvr>
    <a:masterClrMapping/>
  </p:clrMapOvr>
  <p:transition spd="slow"/>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001354632"/>
      </p:ext>
    </p:extLst>
  </p:cSld>
  <p:clrMapOvr>
    <a:masterClrMapping/>
  </p:clrMapOvr>
  <p:transition spd="slow"/>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130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2837584842"/>
      </p:ext>
    </p:extLst>
  </p:cSld>
  <p:clrMapOvr>
    <a:masterClrMapping/>
  </p:clrMapOvr>
  <p:transition spd="slow" advTm="3000">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962260959"/>
      </p:ext>
    </p:extLst>
  </p:cSld>
  <p:clrMapOvr>
    <a:masterClrMapping/>
  </p:clrMapOvr>
  <p:transition spd="slow" advTm="300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513172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385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3429362111"/>
      </p:ext>
    </p:extLst>
  </p:cSld>
  <p:clrMapOvr>
    <a:masterClrMapping/>
  </p:clrMapOvr>
  <p:transition spd="slow" advTm="3000">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4273443799"/>
      </p:ext>
    </p:extLst>
  </p:cSld>
  <p:clrMapOvr>
    <a:masterClrMapping/>
  </p:clrMapOvr>
  <p:transition spd="slow" advTm="3000">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759468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3248279"/>
      </p:ext>
    </p:extLst>
  </p:cSld>
  <p:clrMapOvr>
    <a:masterClrMapping/>
  </p:clrMapOvr>
  <p:transition spd="slow" advTm="3000">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162067538"/>
      </p:ext>
    </p:extLst>
  </p:cSld>
  <p:clrMapOvr>
    <a:masterClrMapping/>
  </p:clrMapOvr>
  <p:transition spd="slow" advTm="3000">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2591314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32659417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41786100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0163779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2089537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8093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28763017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699223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5408241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5876725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6643511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40639162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9419818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6975512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425722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4033024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77673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6621194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34018779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24722980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40163582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256519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5017470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42372308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18880130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21690863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3383022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0579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14401070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5013645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21608187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9663727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23699791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31367382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047715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5974159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1416278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730539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a:solidFill>
                  <a:prstClr val="black">
                    <a:tint val="75000"/>
                  </a:prstClr>
                </a:solidFill>
                <a:cs typeface="Arial" panose="020B0604020202020204" pitchFamily="34" charset="0"/>
              </a:rPr>
              <a:pPr defTabSz="913532"/>
              <a:t>9/11/2021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304159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9804546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8320242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40070433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6143744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7270624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88369234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1992032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353656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7330549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099531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17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23359865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7032625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3134041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132303783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15138283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1256379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3870167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5034545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38039888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1301609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192326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5543911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4692688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215998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32756814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38816462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391610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878593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28858438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7900255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32439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663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35223264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12079423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81275959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2021/9/11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4916409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158520"/>
      </p:ext>
    </p:extLst>
  </p:cSld>
  <p:clrMapOvr>
    <a:masterClrMapping/>
  </p:clrMapOvr>
  <p:transition spd="slow" advTm="3000"/>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12164119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4502646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1556241033"/>
      </p:ext>
    </p:extLst>
  </p:cSld>
  <p:clrMapOvr>
    <a:masterClrMapping/>
  </p:clrMapOvr>
  <p:transition spd="slow" advTm="3000">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4667076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434269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44989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94411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9/11/2021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30795210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28357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06787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709414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cs typeface="Arial" panose="020B0604020202020204" pitchFamily="34" charset="0"/>
              </a:rPr>
              <a:pPr defTabSz="913532"/>
              <a:t>2021/9/11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062692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643484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50397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649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2190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2863233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619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2021/9/11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019199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sz="2398">
                <a:solidFill>
                  <a:srgbClr val="5F5F5F"/>
                </a:solidFill>
                <a:cs typeface="Arial" panose="020B0604020202020204" pitchFamily="34" charset="0"/>
              </a:rPr>
              <a:pPr>
                <a:defRPr/>
              </a:pPr>
              <a:t>‹#›</a:t>
            </a:fld>
            <a:endParaRPr lang="en-US" altLang="en-US" sz="2398">
              <a:solidFill>
                <a:srgbClr val="5F5F5F"/>
              </a:solidFill>
              <a:cs typeface="Arial" panose="020B0604020202020204" pitchFamily="34" charset="0"/>
            </a:endParaRPr>
          </a:p>
        </p:txBody>
      </p:sp>
    </p:spTree>
    <p:extLst>
      <p:ext uri="{BB962C8B-B14F-4D97-AF65-F5344CB8AC3E}">
        <p14:creationId xmlns:p14="http://schemas.microsoft.com/office/powerpoint/2010/main" val="38259070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541840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9286153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40911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9374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41216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91516992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641288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96371870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cs typeface="Arial" panose="020B0604020202020204" pitchFamily="34" charset="0"/>
              </a:rPr>
              <a:pPr/>
              <a:t>2021/9/11</a:t>
            </a:fld>
            <a:endParaRPr lang="zh-CN" altLang="en-US" sz="2398">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cs typeface="Arial" panose="020B0604020202020204" pitchFamily="34" charset="0"/>
              </a:rPr>
              <a:pPr/>
              <a:t>‹#›</a:t>
            </a:fld>
            <a:endParaRPr lang="zh-CN" altLang="en-US" sz="2398">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0831772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sz="2398" smtClean="0"/>
              <a:pPr>
                <a:defRPr/>
              </a:pPr>
              <a:t>‹#›</a:t>
            </a:fld>
            <a:endParaRPr lang="zh-CN" altLang="en-US" sz="2398"/>
          </a:p>
        </p:txBody>
      </p:sp>
    </p:spTree>
    <p:extLst>
      <p:ext uri="{BB962C8B-B14F-4D97-AF65-F5344CB8AC3E}">
        <p14:creationId xmlns:p14="http://schemas.microsoft.com/office/powerpoint/2010/main" val="297325659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2021/9/11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2021/9/11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2021/9/11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81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sz="2398" smtClean="0"/>
              <a:pPr>
                <a:defRPr/>
              </a:pPr>
              <a:t>‹#›</a:t>
            </a:fld>
            <a:endParaRPr lang="zh-CN" altLang="en-US" sz="2398"/>
          </a:p>
        </p:txBody>
      </p:sp>
    </p:spTree>
    <p:extLst>
      <p:ext uri="{BB962C8B-B14F-4D97-AF65-F5344CB8AC3E}">
        <p14:creationId xmlns:p14="http://schemas.microsoft.com/office/powerpoint/2010/main" val="352917344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045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4808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5995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07982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46091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45660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09390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187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72473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091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cs typeface="Arial" panose="020B0604020202020204" pitchFamily="34" charset="0"/>
              </a:rPr>
              <a:pPr>
                <a:defRPr/>
              </a:pPr>
              <a:t>2021/9/11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88568883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9/11/2021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68307586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2631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5019893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84448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200178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0531014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0987941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0816713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114927968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2377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09073"/>
      </p:ext>
    </p:extLst>
  </p:cSld>
  <p:clrMapOvr>
    <a:masterClrMapping/>
  </p:clrMapOvr>
  <p:transition spd="slow" advTm="3000">
    <p:random/>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321539122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01324737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123386108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294440268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409538945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276597612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189567733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3264103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293032879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676766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2021/9/11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25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37005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67783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48155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207870543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257631898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706631"/>
      </p:ext>
    </p:extLst>
  </p:cSld>
  <p:clrMapOvr>
    <a:masterClrMapping/>
  </p:clrMapOvr>
  <p:transition spd="slow" advClick="0" advTm="0">
    <p:rand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41162822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133853474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10703255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050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396"/>
      </p:ext>
    </p:extLst>
  </p:cSld>
  <p:clrMapOvr>
    <a:masterClrMapping/>
  </p:clrMapOvr>
  <p:transition spd="slow" advClick="0" advTm="4000">
    <p:comb/>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60550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41920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74108045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312490979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412871675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149248497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423668715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177106071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347421872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1515693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8286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276310558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182786559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87039175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423789939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324259676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97148563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157111362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79213055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83595948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4086617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255270098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132079522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366125586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480480"/>
      </p:ext>
    </p:extLst>
  </p:cSld>
  <p:clrMapOvr>
    <a:masterClrMapping/>
  </p:clrMapOvr>
  <p:transition spd="slow" advTm="3000"/>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353547105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88089482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777021622"/>
      </p:ext>
    </p:extLst>
  </p:cSld>
  <p:clrMapOvr>
    <a:masterClrMapping/>
  </p:clrMapOvr>
  <p:transition spd="slow" advTm="3000">
    <p:random/>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6398903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410515306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11170236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1426267682"/>
      </p:ext>
    </p:extLst>
  </p:cSld>
  <p:clrMapOvr>
    <a:masterClrMapping/>
  </p:clrMapOvr>
  <p:transition spd="slow" advTm="300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75921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332891029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339363340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29672880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590907665"/>
      </p:ext>
    </p:extLst>
  </p:cSld>
  <p:clrMapOvr>
    <a:masterClrMapping/>
  </p:clrMapOvr>
  <p:transition spd="slow" advTm="3000">
    <p:random/>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99719055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2021/9/11</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3250279699"/>
      </p:ext>
    </p:extLst>
  </p:cSld>
  <p:clrMapOvr>
    <a:masterClrMapping/>
  </p:clrMapOvr>
  <p:transition spd="slow" advTm="3000">
    <p:random/>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293106613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401961229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86010136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3051328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288026251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417951343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18886882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22115000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283715552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291922937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179342156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94092944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6110612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422612762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4986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9/11/2021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E82D0459-96E7-44A8-8F49-9DF3FF6CFBC0}"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166779999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57728820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3958616439"/>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408148238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274563338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4150771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396739655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08121191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338838841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198468454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2209825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0738793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420177858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63891430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31865207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94396132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315356306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520875892"/>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339379556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87098905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293370755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2998927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rPr>
              <a:pPr defTabSz="913532"/>
              <a:t>2021/9/11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58231725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206843297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08374610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98868098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124779242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92030752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260032760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22599781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4850771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220193434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36165970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2021/9/11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6439618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83118274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202103067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146848620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12631404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353470779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262354504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382964471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3259142237"/>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228187197"/>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42307370"/>
      </p:ext>
    </p:extLst>
  </p:cSld>
  <p:clrMapOvr>
    <a:masterClrMapping/>
  </p:clrMapOvr>
  <p:transition spd="slow" advTm="300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pPr>
                <a:defRPr/>
              </a:pPr>
              <a:t>‹#›</a:t>
            </a:fld>
            <a:endParaRPr lang="zh-CN" altLang="en-US" sz="2398"/>
          </a:p>
        </p:txBody>
      </p:sp>
    </p:spTree>
    <p:extLst>
      <p:ext uri="{BB962C8B-B14F-4D97-AF65-F5344CB8AC3E}">
        <p14:creationId xmlns:p14="http://schemas.microsoft.com/office/powerpoint/2010/main" val="214732860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480366495"/>
      </p:ext>
    </p:extLst>
  </p:cSld>
  <p:clrMapOvr>
    <a:masterClrMapping/>
  </p:clrMapOvr>
  <p:transition spd="slow" advTm="3000">
    <p:random/>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4918352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221315"/>
      </p:ext>
    </p:extLst>
  </p:cSld>
  <p:clrMapOvr>
    <a:masterClrMapping/>
  </p:clrMapOvr>
  <p:transition spd="slow" advClick="0" advTm="4000">
    <p:comb/>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60206"/>
      </p:ext>
    </p:extLst>
  </p:cSld>
  <p:clrMapOvr>
    <a:masterClrMapping/>
  </p:clrMapOvr>
  <p:transition spd="slow"/>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80147621"/>
      </p:ext>
    </p:extLst>
  </p:cSld>
  <p:clrMapOvr>
    <a:masterClrMapping/>
  </p:clrMapOvr>
  <p:transition spd="slow"/>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06416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3727701"/>
      </p:ext>
    </p:extLst>
  </p:cSld>
  <p:clrMapOvr>
    <a:masterClrMapping/>
  </p:clrMapOvr>
  <p:transition spd="slow" advTm="3000">
    <p:random/>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802108654"/>
      </p:ext>
    </p:extLst>
  </p:cSld>
  <p:clrMapOvr>
    <a:masterClrMapping/>
  </p:clrMapOvr>
  <p:transition spd="slow" advTm="3000">
    <p:random/>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1554855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63112213"/>
      </p:ext>
    </p:extLst>
  </p:cSld>
  <p:clrMapOvr>
    <a:masterClrMapping/>
  </p:clrMapOvr>
  <p:transition spd="slow" advTm="300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pPr>
                <a:defRPr/>
              </a:pPr>
              <a:t>‹#›</a:t>
            </a:fld>
            <a:endParaRPr lang="zh-CN" altLang="en-US" sz="2398"/>
          </a:p>
        </p:txBody>
      </p:sp>
    </p:spTree>
    <p:extLst>
      <p:ext uri="{BB962C8B-B14F-4D97-AF65-F5344CB8AC3E}">
        <p14:creationId xmlns:p14="http://schemas.microsoft.com/office/powerpoint/2010/main" val="1790557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8583355"/>
      </p:ext>
    </p:extLst>
  </p:cSld>
  <p:clrMapOvr>
    <a:masterClrMapping/>
  </p:clrMapOvr>
  <p:transition spd="slow" advTm="3000">
    <p:random/>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03478975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746488310"/>
      </p:ext>
    </p:extLst>
  </p:cSld>
  <p:clrMapOvr>
    <a:masterClrMapping/>
  </p:clrMapOvr>
  <p:transition spd="slow" advTm="3000">
    <p:random/>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69606123"/>
      </p:ext>
    </p:extLst>
  </p:cSld>
  <p:clrMapOvr>
    <a:masterClrMapping/>
  </p:clrMapOvr>
  <p:transition spd="slow" advTm="3000">
    <p:random/>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4395607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3459561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7032616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408771454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300228201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414242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2021/9/11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259876827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2802840841"/>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422587245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101640578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255563386"/>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67790183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370813470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6225047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56909881"/>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3248592732"/>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32359223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38046131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02017693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305713344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170066226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27453705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153134954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21436819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295309769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235690261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423642217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5091614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rPr>
              <a:pPr/>
              <a:t>2021/9/11</a:t>
            </a:fld>
            <a:endParaRPr lang="zh-CN" altLang="en-US" sz="2398">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rPr>
              <a:pPr/>
              <a:t>‹#›</a:t>
            </a:fld>
            <a:endParaRPr lang="zh-CN" altLang="en-US" sz="2398">
              <a:solidFill>
                <a:prstClr val="black">
                  <a:tint val="75000"/>
                </a:prstClr>
              </a:solidFill>
            </a:endParaRPr>
          </a:p>
        </p:txBody>
      </p:sp>
    </p:spTree>
    <p:extLst>
      <p:ext uri="{BB962C8B-B14F-4D97-AF65-F5344CB8AC3E}">
        <p14:creationId xmlns:p14="http://schemas.microsoft.com/office/powerpoint/2010/main" val="194821440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389286539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216052152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929346223"/>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215504266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422849894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345501827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89975885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184947613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3081150836"/>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27876970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pPr>
                <a:defRPr/>
              </a:pPr>
              <a:t>‹#›</a:t>
            </a:fld>
            <a:endParaRPr lang="zh-CN" altLang="en-US" sz="2398"/>
          </a:p>
        </p:txBody>
      </p:sp>
    </p:spTree>
    <p:extLst>
      <p:ext uri="{BB962C8B-B14F-4D97-AF65-F5344CB8AC3E}">
        <p14:creationId xmlns:p14="http://schemas.microsoft.com/office/powerpoint/2010/main" val="3917793484"/>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6471601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7647739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1914030704"/>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419043154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316476033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284911530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51565815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75948352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231545152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240564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610099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2687431585"/>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3458310009"/>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89736452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852015750"/>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72363181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302458502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13541240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7459630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69341474"/>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9916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0850860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3298346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832979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078341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7649874"/>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667733869"/>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130347873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773754474"/>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2867890647"/>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1502556965"/>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599591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9420401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267647544"/>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90229333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304704966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2111767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283226955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337519182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5785890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59354086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144705794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5901719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2819413"/>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2806845164"/>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280470877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2539605000"/>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375860079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6524190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48713570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145908951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1601228010"/>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233321693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37871882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2354139"/>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289624731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620159270"/>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261608055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1668244996"/>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2021/9/11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97082807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2021/9/11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591396573"/>
      </p:ext>
    </p:extLst>
  </p:cSld>
  <p:clrMapOvr>
    <a:masterClrMapping/>
  </p:clrMapOvr>
  <p:transition spd="slow" advTm="3000">
    <p:random/>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2021/9/11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2235550239"/>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30916"/>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071971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492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8127757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882501"/>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312650"/>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64401"/>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28191"/>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2048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66991"/>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88454"/>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17162"/>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05284"/>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777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sz="2398"/>
              <a:pPr>
                <a:defRPr/>
              </a:pPr>
              <a:t>‹#›</a:t>
            </a:fld>
            <a:endParaRPr lang="zh-CN" altLang="en-US" sz="2398"/>
          </a:p>
        </p:txBody>
      </p:sp>
    </p:spTree>
    <p:extLst>
      <p:ext uri="{BB962C8B-B14F-4D97-AF65-F5344CB8AC3E}">
        <p14:creationId xmlns:p14="http://schemas.microsoft.com/office/powerpoint/2010/main" val="134477973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9/11/2021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1229228438"/>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065867"/>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83320941"/>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214893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9855863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5530366"/>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84461641"/>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72569054"/>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243774698"/>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2345374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sz="2398"/>
              <a:pPr>
                <a:defRPr/>
              </a:pPr>
              <a:t>‹#›</a:t>
            </a:fld>
            <a:endParaRPr lang="zh-CN" altLang="en-US" sz="2398"/>
          </a:p>
        </p:txBody>
      </p:sp>
    </p:spTree>
    <p:extLst>
      <p:ext uri="{BB962C8B-B14F-4D97-AF65-F5344CB8AC3E}">
        <p14:creationId xmlns:p14="http://schemas.microsoft.com/office/powerpoint/2010/main" val="4084061981"/>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1727767046"/>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186504316"/>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1873507806"/>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530875133"/>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3993958067"/>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3829378299"/>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508065515"/>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258280282"/>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2367071123"/>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0978954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sz="2398"/>
              <a:pPr>
                <a:defRPr/>
              </a:pPr>
              <a:t>‹#›</a:t>
            </a:fld>
            <a:endParaRPr lang="zh-CN" altLang="en-US" sz="2398"/>
          </a:p>
        </p:txBody>
      </p:sp>
    </p:spTree>
    <p:extLst>
      <p:ext uri="{BB962C8B-B14F-4D97-AF65-F5344CB8AC3E}">
        <p14:creationId xmlns:p14="http://schemas.microsoft.com/office/powerpoint/2010/main" val="166020338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26680"/>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949127"/>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52798"/>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807948782"/>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174870603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16468"/>
      </p:ext>
    </p:extLst>
  </p:cSld>
  <p:clrMapOvr>
    <a:masterClrMapping/>
  </p:clrMapOvr>
  <p:transition spd="slow" advClick="0" advTm="0">
    <p:random/>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2960399825"/>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387863477"/>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1260185537"/>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9507585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sz="2398"/>
              <a:pPr>
                <a:defRPr/>
              </a:pPr>
              <a:t>‹#›</a:t>
            </a:fld>
            <a:endParaRPr lang="zh-CN" altLang="en-US" sz="2398"/>
          </a:p>
        </p:txBody>
      </p:sp>
    </p:spTree>
    <p:extLst>
      <p:ext uri="{BB962C8B-B14F-4D97-AF65-F5344CB8AC3E}">
        <p14:creationId xmlns:p14="http://schemas.microsoft.com/office/powerpoint/2010/main" val="3815845584"/>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045562"/>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908751"/>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732793"/>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684983739"/>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2749064572"/>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353414928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309219429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348871740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260400894"/>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2974794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sz="2398"/>
              <a:pPr>
                <a:defRPr/>
              </a:pPr>
              <a:t>‹#›</a:t>
            </a:fld>
            <a:endParaRPr lang="zh-CN" altLang="en-US" sz="2398"/>
          </a:p>
        </p:txBody>
      </p:sp>
    </p:spTree>
    <p:extLst>
      <p:ext uri="{BB962C8B-B14F-4D97-AF65-F5344CB8AC3E}">
        <p14:creationId xmlns:p14="http://schemas.microsoft.com/office/powerpoint/2010/main" val="188861415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545107210"/>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257745206"/>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2058334140"/>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378227435"/>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3460447187"/>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3092878124"/>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2416616795"/>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888422378"/>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2902335916"/>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1980163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sz="2398"/>
              <a:pPr>
                <a:defRPr/>
              </a:pPr>
              <a:t>‹#›</a:t>
            </a:fld>
            <a:endParaRPr lang="zh-CN" altLang="en-US" sz="2398"/>
          </a:p>
        </p:txBody>
      </p:sp>
    </p:spTree>
    <p:extLst>
      <p:ext uri="{BB962C8B-B14F-4D97-AF65-F5344CB8AC3E}">
        <p14:creationId xmlns:p14="http://schemas.microsoft.com/office/powerpoint/2010/main" val="406946931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687764627"/>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2211599142"/>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2183598333"/>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438590310"/>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297964960"/>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95175244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2889828097"/>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2924505960"/>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2814560359"/>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37032217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sz="2398"/>
              <a:pPr>
                <a:defRPr/>
              </a:pPr>
              <a:t>‹#›</a:t>
            </a:fld>
            <a:endParaRPr lang="zh-CN" altLang="en-US" sz="2398"/>
          </a:p>
        </p:txBody>
      </p:sp>
    </p:spTree>
    <p:extLst>
      <p:ext uri="{BB962C8B-B14F-4D97-AF65-F5344CB8AC3E}">
        <p14:creationId xmlns:p14="http://schemas.microsoft.com/office/powerpoint/2010/main" val="1882463775"/>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267671961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3785099149"/>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1726858981"/>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5472681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1770362292"/>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2584652228"/>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298812538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76888698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1867670020"/>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94128421"/>
      </p:ext>
    </p:extLst>
  </p:cSld>
  <p:clrMapOvr>
    <a:masterClrMapping/>
  </p:clrMapOvr>
  <p:transition spd="slow" advTm="3000">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sz="2398"/>
              <a:pPr>
                <a:defRPr/>
              </a:pPr>
              <a:t>‹#›</a:t>
            </a:fld>
            <a:endParaRPr lang="zh-CN" altLang="en-US" sz="2398"/>
          </a:p>
        </p:txBody>
      </p:sp>
    </p:spTree>
    <p:extLst>
      <p:ext uri="{BB962C8B-B14F-4D97-AF65-F5344CB8AC3E}">
        <p14:creationId xmlns:p14="http://schemas.microsoft.com/office/powerpoint/2010/main" val="3652775780"/>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98073231"/>
      </p:ext>
    </p:extLst>
  </p:cSld>
  <p:clrMapOvr>
    <a:masterClrMapping/>
  </p:clrMapOvr>
  <p:transition spd="slow" advTm="3000">
    <p:random/>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05865538"/>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39636"/>
      </p:ext>
    </p:extLst>
  </p:cSld>
  <p:clrMapOvr>
    <a:masterClrMapping/>
  </p:clrMapOvr>
  <p:transition spd="slow" advClick="0" advTm="4000">
    <p:comb/>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520391"/>
      </p:ext>
    </p:extLst>
  </p:cSld>
  <p:clrMapOvr>
    <a:masterClrMapping/>
  </p:clrMapOvr>
  <p:transition spd="slow"/>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578970174"/>
      </p:ext>
    </p:extLst>
  </p:cSld>
  <p:clrMapOvr>
    <a:masterClrMapping/>
  </p:clrMapOvr>
  <p:transition spd="slow"/>
</p:sldLayout>
</file>

<file path=ppt/slideLayouts/slideLayout83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5854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884944619"/>
      </p:ext>
    </p:extLst>
  </p:cSld>
  <p:clrMapOvr>
    <a:masterClrMapping/>
  </p:clrMapOvr>
  <p:transition spd="slow" advTm="3000">
    <p:random/>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60530012"/>
      </p:ext>
    </p:extLst>
  </p:cSld>
  <p:clrMapOvr>
    <a:masterClrMapping/>
  </p:clrMapOvr>
  <p:transition spd="slow" advTm="3000">
    <p:random/>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47915430"/>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05687549"/>
      </p:ext>
    </p:extLst>
  </p:cSld>
  <p:clrMapOvr>
    <a:masterClrMapping/>
  </p:clrMapOvr>
  <p:transition spd="slow" advTm="3000">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sz="2398"/>
              <a:pPr>
                <a:defRPr/>
              </a:pPr>
              <a:t>‹#›</a:t>
            </a:fld>
            <a:endParaRPr lang="zh-CN" altLang="en-US" sz="2398"/>
          </a:p>
        </p:txBody>
      </p:sp>
    </p:spTree>
    <p:extLst>
      <p:ext uri="{BB962C8B-B14F-4D97-AF65-F5344CB8AC3E}">
        <p14:creationId xmlns:p14="http://schemas.microsoft.com/office/powerpoint/2010/main" val="314775102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87703674"/>
      </p:ext>
    </p:extLst>
  </p:cSld>
  <p:clrMapOvr>
    <a:masterClrMapping/>
  </p:clrMapOvr>
  <p:transition spd="slow" advTm="3000">
    <p:random/>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159236138"/>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79281309"/>
      </p:ext>
    </p:extLst>
  </p:cSld>
  <p:clrMapOvr>
    <a:masterClrMapping/>
  </p:clrMapOvr>
  <p:transition spd="slow" advTm="3000">
    <p:random/>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52976863"/>
      </p:ext>
    </p:extLst>
  </p:cSld>
  <p:clrMapOvr>
    <a:masterClrMapping/>
  </p:clrMapOvr>
  <p:transition spd="slow" advTm="3000">
    <p:random/>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86592510"/>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2021/9/11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83457911"/>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3465961529"/>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3602450"/>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2255332373"/>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40160849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sz="2398"/>
              <a:pPr>
                <a:defRPr/>
              </a:pPr>
              <a:t>‹#›</a:t>
            </a:fld>
            <a:endParaRPr lang="zh-CN" altLang="en-US" sz="2398"/>
          </a:p>
        </p:txBody>
      </p:sp>
    </p:spTree>
    <p:extLst>
      <p:ext uri="{BB962C8B-B14F-4D97-AF65-F5344CB8AC3E}">
        <p14:creationId xmlns:p14="http://schemas.microsoft.com/office/powerpoint/2010/main" val="2872862575"/>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3254745486"/>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358459026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07944155"/>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4013509906"/>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791600008"/>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1264933532"/>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2940702528"/>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243972302"/>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12833876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28320320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sz="2398">
                <a:solidFill>
                  <a:srgbClr val="5F5F5F"/>
                </a:solidFill>
              </a:rPr>
              <a:pPr>
                <a:defRPr/>
              </a:pPr>
              <a:t>2021/9/11</a:t>
            </a:fld>
            <a:endParaRPr lang="zh-CN" altLang="en-US" sz="2398">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sz="2398">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sz="2398">
                <a:solidFill>
                  <a:srgbClr val="5F5F5F"/>
                </a:solidFill>
              </a:rPr>
              <a:pPr>
                <a:defRPr/>
              </a:pPr>
              <a:t>‹#›</a:t>
            </a:fld>
            <a:endParaRPr lang="zh-CN" altLang="en-US" sz="2398">
              <a:solidFill>
                <a:srgbClr val="5F5F5F"/>
              </a:solidFill>
            </a:endParaRPr>
          </a:p>
        </p:txBody>
      </p:sp>
    </p:spTree>
    <p:extLst>
      <p:ext uri="{BB962C8B-B14F-4D97-AF65-F5344CB8AC3E}">
        <p14:creationId xmlns:p14="http://schemas.microsoft.com/office/powerpoint/2010/main" val="744882434"/>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2045767390"/>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389529477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1666001477"/>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743236505"/>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1272085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4036680761"/>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4161058373"/>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3656293723"/>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235264867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4680285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sz="2398"/>
              <a:pPr>
                <a:defRPr/>
              </a:pPr>
              <a:t>‹#›</a:t>
            </a:fld>
            <a:endParaRPr lang="zh-CN" altLang="en-US" sz="2398"/>
          </a:p>
        </p:txBody>
      </p:sp>
    </p:spTree>
    <p:extLst>
      <p:ext uri="{BB962C8B-B14F-4D97-AF65-F5344CB8AC3E}">
        <p14:creationId xmlns:p14="http://schemas.microsoft.com/office/powerpoint/2010/main" val="311624900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490645900"/>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3649528214"/>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1226791597"/>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739378238"/>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871907475"/>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2072082913"/>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855398093"/>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3264878748"/>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1989633425"/>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38933283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sz="2398"/>
              <a:pPr>
                <a:defRPr/>
              </a:pPr>
              <a:t>‹#›</a:t>
            </a:fld>
            <a:endParaRPr lang="zh-CN" altLang="en-US" sz="2398"/>
          </a:p>
        </p:txBody>
      </p:sp>
    </p:spTree>
    <p:extLst>
      <p:ext uri="{BB962C8B-B14F-4D97-AF65-F5344CB8AC3E}">
        <p14:creationId xmlns:p14="http://schemas.microsoft.com/office/powerpoint/2010/main" val="8335088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2671210226"/>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4081873496"/>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641083913"/>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3709892443"/>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76704007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06338186"/>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069982752"/>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277881616"/>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868041987"/>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26722573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sz="2398"/>
              <a:pPr>
                <a:defRPr/>
              </a:pPr>
              <a:t>‹#›</a:t>
            </a:fld>
            <a:endParaRPr lang="zh-CN" altLang="en-US" sz="2398"/>
          </a:p>
        </p:txBody>
      </p:sp>
    </p:spTree>
    <p:extLst>
      <p:ext uri="{BB962C8B-B14F-4D97-AF65-F5344CB8AC3E}">
        <p14:creationId xmlns:p14="http://schemas.microsoft.com/office/powerpoint/2010/main" val="948705746"/>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09951160"/>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4155367294"/>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95320795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241279216"/>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2748519813"/>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2087707010"/>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4087722478"/>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2693032530"/>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1066939237"/>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4182221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69008"/>
      </p:ext>
    </p:extLst>
  </p:cSld>
  <p:clrMapOvr>
    <a:masterClrMapping/>
  </p:clrMapOvr>
  <p:transition spd="slow" advClick="0" advTm="0">
    <p:random/>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62761782"/>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37143562"/>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40759960"/>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9004000"/>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370878"/>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0632555"/>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430528529"/>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94063428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158890356"/>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17650627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sz="2398"/>
              <a:pPr>
                <a:defRPr/>
              </a:pPr>
              <a:t>2021/9/11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sz="2398"/>
              <a:pPr>
                <a:defRPr/>
              </a:pPr>
              <a:t>‹#›</a:t>
            </a:fld>
            <a:endParaRPr lang="zh-CN" altLang="en-US" sz="2398"/>
          </a:p>
        </p:txBody>
      </p:sp>
    </p:spTree>
    <p:extLst>
      <p:ext uri="{BB962C8B-B14F-4D97-AF65-F5344CB8AC3E}">
        <p14:creationId xmlns:p14="http://schemas.microsoft.com/office/powerpoint/2010/main" val="416469716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155392197"/>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437163402"/>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2355324594"/>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926543961"/>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357080224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2817564562"/>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518983794"/>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2447305550"/>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3457524505"/>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578683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2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2021/9/11</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33340182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1862124301"/>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570254"/>
      </p:ext>
    </p:extLst>
  </p:cSld>
  <p:clrMapOvr>
    <a:masterClrMapping/>
  </p:clrMapOvr>
  <p:transition spd="slow" advTm="3000"/>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2953738956"/>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372022800"/>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710731413"/>
      </p:ext>
    </p:extLst>
  </p:cSld>
  <p:clrMapOvr>
    <a:masterClrMapping/>
  </p:clrMapOvr>
  <p:transition spd="slow" advTm="3000">
    <p:random/>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699219372"/>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32826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100549"/>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151397"/>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4865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7859660"/>
      </p:ext>
    </p:extLst>
  </p:cSld>
  <p:clrMapOvr>
    <a:masterClrMapping/>
  </p:clrMapOvr>
  <p:hf hdr="0" ftr="0" dt="0"/>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343682"/>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40544"/>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90557"/>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729599"/>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37013"/>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737374"/>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678475"/>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9/11/2021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1839072807"/>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14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379912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084817"/>
      </p:ext>
    </p:extLst>
  </p:cSld>
  <p:clrMapOvr>
    <a:masterClrMapping/>
  </p:clrMapOvr>
  <p:hf hdr="0" ftr="0" dt="0"/>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65714707"/>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94198272"/>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6679793"/>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56112106"/>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2339290"/>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900409495"/>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3516867907"/>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16128602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885503778"/>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2068819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9/11/2021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427573"/>
      </p:ext>
    </p:extLst>
  </p:cSld>
  <p:clrMapOvr>
    <a:masterClrMapping/>
  </p:clrMapOvr>
  <p:hf hdr="0" ftr="0" dt="0"/>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213942075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151304094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2769280425"/>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607413624"/>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318548167"/>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168137724"/>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4185489160"/>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857922"/>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758590"/>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0424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9/11/2021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919373"/>
      </p:ext>
    </p:extLst>
  </p:cSld>
  <p:clrMapOvr>
    <a:masterClrMapping/>
  </p:clrMapOvr>
  <p:hf hdr="0" ftr="0" dt="0"/>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3289357636"/>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1701542287"/>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790766"/>
      </p:ext>
    </p:extLst>
  </p:cSld>
  <p:clrMapOvr>
    <a:masterClrMapping/>
  </p:clrMapOvr>
  <p:transition spd="slow" advClick="0" advTm="0">
    <p:random/>
  </p:transition>
</p:sldLayout>
</file>

<file path=ppt/slideLayouts/slideLayout96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4088330005"/>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fld id="{4A360062-971F-4EF8-B0BB-7CAFAE724684}" type="slidenum">
              <a:rPr lang="en-US" altLang="en-US"/>
              <a:pPr>
                <a:defRPr/>
              </a:pPr>
              <a:t>‹#›</a:t>
            </a:fld>
            <a:endParaRPr lang="en-US" altLang="en-US"/>
          </a:p>
        </p:txBody>
      </p:sp>
    </p:spTree>
    <p:extLst>
      <p:ext uri="{BB962C8B-B14F-4D97-AF65-F5344CB8AC3E}">
        <p14:creationId xmlns:p14="http://schemas.microsoft.com/office/powerpoint/2010/main" val="2105422923"/>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1589965156"/>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28134551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717424"/>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91288"/>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882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9/11/2021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8591342"/>
      </p:ext>
    </p:extLst>
  </p:cSld>
  <p:clrMapOvr>
    <a:masterClrMapping/>
  </p:clrMapOvr>
  <p:hf hdr="0" ftr="0" dt="0"/>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1541097036"/>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2598721831"/>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3278331809"/>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3525395829"/>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1897641145"/>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2909061337"/>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1060412472"/>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523494864"/>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093385962"/>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2867297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920589234"/>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60955897"/>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340205580"/>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167494575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1020911984"/>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2021/9/11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3799637105"/>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2288644794"/>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136899523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2992441938"/>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593639541"/>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2021/9/11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38584281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9/11/2021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0167220"/>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008611"/>
      </p:ext>
    </p:extLst>
  </p:cSld>
  <p:clrMapOvr>
    <a:masterClrMapping/>
  </p:clrMapOvr>
  <p:transition spd="slow" advTm="3000"/>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1081333837"/>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904340263"/>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1189127962"/>
      </p:ext>
    </p:extLst>
  </p:cSld>
  <p:clrMapOvr>
    <a:masterClrMapping/>
  </p:clrMapOvr>
  <p:transition spd="slow" advTm="3000">
    <p:random/>
  </p:transition>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1585861497"/>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3496487514"/>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1899518253"/>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2021/9/11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4734760"/>
      </p:ext>
    </p:extLst>
  </p:cSld>
  <p:clrMapOvr>
    <a:masterClrMapping/>
  </p:clrMapOvr>
  <p:transition spd="slow" advTm="3000">
    <p:random/>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323279344"/>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2021/9/11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2196483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audio" Target="../media/media1.mp3"/><Relationship Id="rId89" Type="http://schemas.openxmlformats.org/officeDocument/2006/relationships/image" Target="../media/image5.emf"/><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90" Type="http://schemas.openxmlformats.org/officeDocument/2006/relationships/image" Target="../media/image6.emf"/><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image" Target="../media/image1.emf"/><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microsoft.com/office/2007/relationships/media" Target="../media/media1.mp3"/><Relationship Id="rId88" Type="http://schemas.openxmlformats.org/officeDocument/2006/relationships/image" Target="../media/image4.emf"/><Relationship Id="rId91" Type="http://schemas.openxmlformats.org/officeDocument/2006/relationships/image" Target="../media/image7.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image" Target="../media/image2.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image" Target="../media/image3.png"/><Relationship Id="rId61" Type="http://schemas.openxmlformats.org/officeDocument/2006/relationships/slideLayout" Target="../slideLayouts/slideLayout72.xml"/><Relationship Id="rId82" Type="http://schemas.openxmlformats.org/officeDocument/2006/relationships/theme" Target="../theme/theme2.xml"/><Relationship Id="rId1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209.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63" Type="http://schemas.openxmlformats.org/officeDocument/2006/relationships/slideLayout" Target="../slideLayouts/slideLayout155.xml"/><Relationship Id="rId84" Type="http://schemas.openxmlformats.org/officeDocument/2006/relationships/slideLayout" Target="../slideLayouts/slideLayout176.xml"/><Relationship Id="rId138" Type="http://schemas.openxmlformats.org/officeDocument/2006/relationships/slideLayout" Target="../slideLayouts/slideLayout230.xml"/><Relationship Id="rId159" Type="http://schemas.openxmlformats.org/officeDocument/2006/relationships/slideLayout" Target="../slideLayouts/slideLayout251.xml"/><Relationship Id="rId170" Type="http://schemas.openxmlformats.org/officeDocument/2006/relationships/slideLayout" Target="../slideLayouts/slideLayout262.xml"/><Relationship Id="rId107" Type="http://schemas.openxmlformats.org/officeDocument/2006/relationships/slideLayout" Target="../slideLayouts/slideLayout199.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53" Type="http://schemas.openxmlformats.org/officeDocument/2006/relationships/slideLayout" Target="../slideLayouts/slideLayout145.xml"/><Relationship Id="rId74" Type="http://schemas.openxmlformats.org/officeDocument/2006/relationships/slideLayout" Target="../slideLayouts/slideLayout166.xml"/><Relationship Id="rId128" Type="http://schemas.openxmlformats.org/officeDocument/2006/relationships/slideLayout" Target="../slideLayouts/slideLayout220.xml"/><Relationship Id="rId149" Type="http://schemas.openxmlformats.org/officeDocument/2006/relationships/slideLayout" Target="../slideLayouts/slideLayout241.xml"/><Relationship Id="rId5" Type="http://schemas.openxmlformats.org/officeDocument/2006/relationships/slideLayout" Target="../slideLayouts/slideLayout97.xml"/><Relationship Id="rId95" Type="http://schemas.openxmlformats.org/officeDocument/2006/relationships/slideLayout" Target="../slideLayouts/slideLayout187.xml"/><Relationship Id="rId160" Type="http://schemas.openxmlformats.org/officeDocument/2006/relationships/slideLayout" Target="../slideLayouts/slideLayout252.xml"/><Relationship Id="rId181" Type="http://schemas.openxmlformats.org/officeDocument/2006/relationships/image" Target="../media/image4.emf"/><Relationship Id="rId22" Type="http://schemas.openxmlformats.org/officeDocument/2006/relationships/slideLayout" Target="../slideLayouts/slideLayout114.xml"/><Relationship Id="rId43" Type="http://schemas.openxmlformats.org/officeDocument/2006/relationships/slideLayout" Target="../slideLayouts/slideLayout135.xml"/><Relationship Id="rId64" Type="http://schemas.openxmlformats.org/officeDocument/2006/relationships/slideLayout" Target="../slideLayouts/slideLayout156.xml"/><Relationship Id="rId118" Type="http://schemas.openxmlformats.org/officeDocument/2006/relationships/slideLayout" Target="../slideLayouts/slideLayout210.xml"/><Relationship Id="rId139" Type="http://schemas.openxmlformats.org/officeDocument/2006/relationships/slideLayout" Target="../slideLayouts/slideLayout231.xml"/><Relationship Id="rId85" Type="http://schemas.openxmlformats.org/officeDocument/2006/relationships/slideLayout" Target="../slideLayouts/slideLayout177.xml"/><Relationship Id="rId150" Type="http://schemas.openxmlformats.org/officeDocument/2006/relationships/slideLayout" Target="../slideLayouts/slideLayout242.xml"/><Relationship Id="rId171" Type="http://schemas.openxmlformats.org/officeDocument/2006/relationships/slideLayout" Target="../slideLayouts/slideLayout263.xml"/><Relationship Id="rId12" Type="http://schemas.openxmlformats.org/officeDocument/2006/relationships/slideLayout" Target="../slideLayouts/slideLayout104.xml"/><Relationship Id="rId33" Type="http://schemas.openxmlformats.org/officeDocument/2006/relationships/slideLayout" Target="../slideLayouts/slideLayout125.xml"/><Relationship Id="rId108" Type="http://schemas.openxmlformats.org/officeDocument/2006/relationships/slideLayout" Target="../slideLayouts/slideLayout200.xml"/><Relationship Id="rId129" Type="http://schemas.openxmlformats.org/officeDocument/2006/relationships/slideLayout" Target="../slideLayouts/slideLayout221.xml"/><Relationship Id="rId54" Type="http://schemas.openxmlformats.org/officeDocument/2006/relationships/slideLayout" Target="../slideLayouts/slideLayout146.xml"/><Relationship Id="rId75" Type="http://schemas.openxmlformats.org/officeDocument/2006/relationships/slideLayout" Target="../slideLayouts/slideLayout167.xml"/><Relationship Id="rId96" Type="http://schemas.openxmlformats.org/officeDocument/2006/relationships/slideLayout" Target="../slideLayouts/slideLayout188.xml"/><Relationship Id="rId140" Type="http://schemas.openxmlformats.org/officeDocument/2006/relationships/slideLayout" Target="../slideLayouts/slideLayout232.xml"/><Relationship Id="rId161" Type="http://schemas.openxmlformats.org/officeDocument/2006/relationships/slideLayout" Target="../slideLayouts/slideLayout253.xml"/><Relationship Id="rId182" Type="http://schemas.openxmlformats.org/officeDocument/2006/relationships/image" Target="../media/image5.emf"/><Relationship Id="rId6" Type="http://schemas.openxmlformats.org/officeDocument/2006/relationships/slideLayout" Target="../slideLayouts/slideLayout98.xml"/><Relationship Id="rId23" Type="http://schemas.openxmlformats.org/officeDocument/2006/relationships/slideLayout" Target="../slideLayouts/slideLayout115.xml"/><Relationship Id="rId119" Type="http://schemas.openxmlformats.org/officeDocument/2006/relationships/slideLayout" Target="../slideLayouts/slideLayout211.xml"/><Relationship Id="rId44" Type="http://schemas.openxmlformats.org/officeDocument/2006/relationships/slideLayout" Target="../slideLayouts/slideLayout136.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130" Type="http://schemas.openxmlformats.org/officeDocument/2006/relationships/slideLayout" Target="../slideLayouts/slideLayout222.xml"/><Relationship Id="rId135" Type="http://schemas.openxmlformats.org/officeDocument/2006/relationships/slideLayout" Target="../slideLayouts/slideLayout227.xml"/><Relationship Id="rId151" Type="http://schemas.openxmlformats.org/officeDocument/2006/relationships/slideLayout" Target="../slideLayouts/slideLayout243.xml"/><Relationship Id="rId156" Type="http://schemas.openxmlformats.org/officeDocument/2006/relationships/slideLayout" Target="../slideLayouts/slideLayout248.xml"/><Relationship Id="rId177" Type="http://schemas.openxmlformats.org/officeDocument/2006/relationships/theme" Target="../theme/theme3.xml"/><Relationship Id="rId172" Type="http://schemas.openxmlformats.org/officeDocument/2006/relationships/slideLayout" Target="../slideLayouts/slideLayout264.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109" Type="http://schemas.openxmlformats.org/officeDocument/2006/relationships/slideLayout" Target="../slideLayouts/slideLayout20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97" Type="http://schemas.openxmlformats.org/officeDocument/2006/relationships/slideLayout" Target="../slideLayouts/slideLayout189.xml"/><Relationship Id="rId104" Type="http://schemas.openxmlformats.org/officeDocument/2006/relationships/slideLayout" Target="../slideLayouts/slideLayout196.xml"/><Relationship Id="rId120" Type="http://schemas.openxmlformats.org/officeDocument/2006/relationships/slideLayout" Target="../slideLayouts/slideLayout212.xml"/><Relationship Id="rId125" Type="http://schemas.openxmlformats.org/officeDocument/2006/relationships/slideLayout" Target="../slideLayouts/slideLayout217.xml"/><Relationship Id="rId141" Type="http://schemas.openxmlformats.org/officeDocument/2006/relationships/slideLayout" Target="../slideLayouts/slideLayout233.xml"/><Relationship Id="rId146" Type="http://schemas.openxmlformats.org/officeDocument/2006/relationships/slideLayout" Target="../slideLayouts/slideLayout238.xml"/><Relationship Id="rId167" Type="http://schemas.openxmlformats.org/officeDocument/2006/relationships/slideLayout" Target="../slideLayouts/slideLayout259.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92" Type="http://schemas.openxmlformats.org/officeDocument/2006/relationships/slideLayout" Target="../slideLayouts/slideLayout184.xml"/><Relationship Id="rId162" Type="http://schemas.openxmlformats.org/officeDocument/2006/relationships/slideLayout" Target="../slideLayouts/slideLayout254.xml"/><Relationship Id="rId183" Type="http://schemas.openxmlformats.org/officeDocument/2006/relationships/image" Target="../media/image6.emf"/><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110" Type="http://schemas.openxmlformats.org/officeDocument/2006/relationships/slideLayout" Target="../slideLayouts/slideLayout202.xml"/><Relationship Id="rId115" Type="http://schemas.openxmlformats.org/officeDocument/2006/relationships/slideLayout" Target="../slideLayouts/slideLayout207.xml"/><Relationship Id="rId131" Type="http://schemas.openxmlformats.org/officeDocument/2006/relationships/slideLayout" Target="../slideLayouts/slideLayout223.xml"/><Relationship Id="rId136" Type="http://schemas.openxmlformats.org/officeDocument/2006/relationships/slideLayout" Target="../slideLayouts/slideLayout228.xml"/><Relationship Id="rId157" Type="http://schemas.openxmlformats.org/officeDocument/2006/relationships/slideLayout" Target="../slideLayouts/slideLayout249.xml"/><Relationship Id="rId178" Type="http://schemas.openxmlformats.org/officeDocument/2006/relationships/image" Target="../media/image1.emf"/><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52" Type="http://schemas.openxmlformats.org/officeDocument/2006/relationships/slideLayout" Target="../slideLayouts/slideLayout244.xml"/><Relationship Id="rId173" Type="http://schemas.openxmlformats.org/officeDocument/2006/relationships/slideLayout" Target="../slideLayouts/slideLayout265.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56" Type="http://schemas.openxmlformats.org/officeDocument/2006/relationships/slideLayout" Target="../slideLayouts/slideLayout148.xml"/><Relationship Id="rId77" Type="http://schemas.openxmlformats.org/officeDocument/2006/relationships/slideLayout" Target="../slideLayouts/slideLayout169.xml"/><Relationship Id="rId100" Type="http://schemas.openxmlformats.org/officeDocument/2006/relationships/slideLayout" Target="../slideLayouts/slideLayout192.xml"/><Relationship Id="rId105" Type="http://schemas.openxmlformats.org/officeDocument/2006/relationships/slideLayout" Target="../slideLayouts/slideLayout197.xml"/><Relationship Id="rId126" Type="http://schemas.openxmlformats.org/officeDocument/2006/relationships/slideLayout" Target="../slideLayouts/slideLayout218.xml"/><Relationship Id="rId147" Type="http://schemas.openxmlformats.org/officeDocument/2006/relationships/slideLayout" Target="../slideLayouts/slideLayout239.xml"/><Relationship Id="rId168" Type="http://schemas.openxmlformats.org/officeDocument/2006/relationships/slideLayout" Target="../slideLayouts/slideLayout260.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93" Type="http://schemas.openxmlformats.org/officeDocument/2006/relationships/slideLayout" Target="../slideLayouts/slideLayout185.xml"/><Relationship Id="rId98" Type="http://schemas.openxmlformats.org/officeDocument/2006/relationships/slideLayout" Target="../slideLayouts/slideLayout190.xml"/><Relationship Id="rId121" Type="http://schemas.openxmlformats.org/officeDocument/2006/relationships/slideLayout" Target="../slideLayouts/slideLayout213.xml"/><Relationship Id="rId142" Type="http://schemas.openxmlformats.org/officeDocument/2006/relationships/slideLayout" Target="../slideLayouts/slideLayout234.xml"/><Relationship Id="rId163" Type="http://schemas.openxmlformats.org/officeDocument/2006/relationships/slideLayout" Target="../slideLayouts/slideLayout255.xml"/><Relationship Id="rId184" Type="http://schemas.openxmlformats.org/officeDocument/2006/relationships/image" Target="../media/image7.emf"/><Relationship Id="rId3" Type="http://schemas.openxmlformats.org/officeDocument/2006/relationships/slideLayout" Target="../slideLayouts/slideLayout95.xml"/><Relationship Id="rId25" Type="http://schemas.openxmlformats.org/officeDocument/2006/relationships/slideLayout" Target="../slideLayouts/slideLayout117.xml"/><Relationship Id="rId46" Type="http://schemas.openxmlformats.org/officeDocument/2006/relationships/slideLayout" Target="../slideLayouts/slideLayout138.xml"/><Relationship Id="rId67" Type="http://schemas.openxmlformats.org/officeDocument/2006/relationships/slideLayout" Target="../slideLayouts/slideLayout159.xml"/><Relationship Id="rId116" Type="http://schemas.openxmlformats.org/officeDocument/2006/relationships/slideLayout" Target="../slideLayouts/slideLayout208.xml"/><Relationship Id="rId137" Type="http://schemas.openxmlformats.org/officeDocument/2006/relationships/slideLayout" Target="../slideLayouts/slideLayout229.xml"/><Relationship Id="rId158" Type="http://schemas.openxmlformats.org/officeDocument/2006/relationships/slideLayout" Target="../slideLayouts/slideLayout250.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62" Type="http://schemas.openxmlformats.org/officeDocument/2006/relationships/slideLayout" Target="../slideLayouts/slideLayout154.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111" Type="http://schemas.openxmlformats.org/officeDocument/2006/relationships/slideLayout" Target="../slideLayouts/slideLayout203.xml"/><Relationship Id="rId132" Type="http://schemas.openxmlformats.org/officeDocument/2006/relationships/slideLayout" Target="../slideLayouts/slideLayout224.xml"/><Relationship Id="rId153" Type="http://schemas.openxmlformats.org/officeDocument/2006/relationships/slideLayout" Target="../slideLayouts/slideLayout245.xml"/><Relationship Id="rId174" Type="http://schemas.openxmlformats.org/officeDocument/2006/relationships/slideLayout" Target="../slideLayouts/slideLayout266.xml"/><Relationship Id="rId179" Type="http://schemas.openxmlformats.org/officeDocument/2006/relationships/image" Target="../media/image2.emf"/><Relationship Id="rId15" Type="http://schemas.openxmlformats.org/officeDocument/2006/relationships/slideLayout" Target="../slideLayouts/slideLayout107.xml"/><Relationship Id="rId36" Type="http://schemas.openxmlformats.org/officeDocument/2006/relationships/slideLayout" Target="../slideLayouts/slideLayout128.xml"/><Relationship Id="rId57" Type="http://schemas.openxmlformats.org/officeDocument/2006/relationships/slideLayout" Target="../slideLayouts/slideLayout149.xml"/><Relationship Id="rId106" Type="http://schemas.openxmlformats.org/officeDocument/2006/relationships/slideLayout" Target="../slideLayouts/slideLayout198.xml"/><Relationship Id="rId127" Type="http://schemas.openxmlformats.org/officeDocument/2006/relationships/slideLayout" Target="../slideLayouts/slideLayout21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52" Type="http://schemas.openxmlformats.org/officeDocument/2006/relationships/slideLayout" Target="../slideLayouts/slideLayout144.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94" Type="http://schemas.openxmlformats.org/officeDocument/2006/relationships/slideLayout" Target="../slideLayouts/slideLayout186.xml"/><Relationship Id="rId99" Type="http://schemas.openxmlformats.org/officeDocument/2006/relationships/slideLayout" Target="../slideLayouts/slideLayout191.xml"/><Relationship Id="rId101" Type="http://schemas.openxmlformats.org/officeDocument/2006/relationships/slideLayout" Target="../slideLayouts/slideLayout193.xml"/><Relationship Id="rId122" Type="http://schemas.openxmlformats.org/officeDocument/2006/relationships/slideLayout" Target="../slideLayouts/slideLayout214.xml"/><Relationship Id="rId143" Type="http://schemas.openxmlformats.org/officeDocument/2006/relationships/slideLayout" Target="../slideLayouts/slideLayout235.xml"/><Relationship Id="rId148" Type="http://schemas.openxmlformats.org/officeDocument/2006/relationships/slideLayout" Target="../slideLayouts/slideLayout240.xml"/><Relationship Id="rId164" Type="http://schemas.openxmlformats.org/officeDocument/2006/relationships/slideLayout" Target="../slideLayouts/slideLayout256.xml"/><Relationship Id="rId169" Type="http://schemas.openxmlformats.org/officeDocument/2006/relationships/slideLayout" Target="../slideLayouts/slideLayout26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80" Type="http://schemas.openxmlformats.org/officeDocument/2006/relationships/image" Target="../media/image3.png"/><Relationship Id="rId26" Type="http://schemas.openxmlformats.org/officeDocument/2006/relationships/slideLayout" Target="../slideLayouts/slideLayout118.xml"/><Relationship Id="rId47" Type="http://schemas.openxmlformats.org/officeDocument/2006/relationships/slideLayout" Target="../slideLayouts/slideLayout139.xml"/><Relationship Id="rId68" Type="http://schemas.openxmlformats.org/officeDocument/2006/relationships/slideLayout" Target="../slideLayouts/slideLayout160.xml"/><Relationship Id="rId89" Type="http://schemas.openxmlformats.org/officeDocument/2006/relationships/slideLayout" Target="../slideLayouts/slideLayout181.xml"/><Relationship Id="rId112" Type="http://schemas.openxmlformats.org/officeDocument/2006/relationships/slideLayout" Target="../slideLayouts/slideLayout204.xml"/><Relationship Id="rId133" Type="http://schemas.openxmlformats.org/officeDocument/2006/relationships/slideLayout" Target="../slideLayouts/slideLayout225.xml"/><Relationship Id="rId154" Type="http://schemas.openxmlformats.org/officeDocument/2006/relationships/slideLayout" Target="../slideLayouts/slideLayout246.xml"/><Relationship Id="rId175" Type="http://schemas.openxmlformats.org/officeDocument/2006/relationships/slideLayout" Target="../slideLayouts/slideLayout267.xml"/><Relationship Id="rId16" Type="http://schemas.openxmlformats.org/officeDocument/2006/relationships/slideLayout" Target="../slideLayouts/slideLayout108.xml"/><Relationship Id="rId37" Type="http://schemas.openxmlformats.org/officeDocument/2006/relationships/slideLayout" Target="../slideLayouts/slideLayout129.xml"/><Relationship Id="rId58" Type="http://schemas.openxmlformats.org/officeDocument/2006/relationships/slideLayout" Target="../slideLayouts/slideLayout150.xml"/><Relationship Id="rId79" Type="http://schemas.openxmlformats.org/officeDocument/2006/relationships/slideLayout" Target="../slideLayouts/slideLayout171.xml"/><Relationship Id="rId102" Type="http://schemas.openxmlformats.org/officeDocument/2006/relationships/slideLayout" Target="../slideLayouts/slideLayout194.xml"/><Relationship Id="rId123" Type="http://schemas.openxmlformats.org/officeDocument/2006/relationships/slideLayout" Target="../slideLayouts/slideLayout215.xml"/><Relationship Id="rId144" Type="http://schemas.openxmlformats.org/officeDocument/2006/relationships/slideLayout" Target="../slideLayouts/slideLayout236.xml"/><Relationship Id="rId90" Type="http://schemas.openxmlformats.org/officeDocument/2006/relationships/slideLayout" Target="../slideLayouts/slideLayout182.xml"/><Relationship Id="rId165" Type="http://schemas.openxmlformats.org/officeDocument/2006/relationships/slideLayout" Target="../slideLayouts/slideLayout257.xml"/><Relationship Id="rId27" Type="http://schemas.openxmlformats.org/officeDocument/2006/relationships/slideLayout" Target="../slideLayouts/slideLayout119.xml"/><Relationship Id="rId48" Type="http://schemas.openxmlformats.org/officeDocument/2006/relationships/slideLayout" Target="../slideLayouts/slideLayout140.xml"/><Relationship Id="rId69" Type="http://schemas.openxmlformats.org/officeDocument/2006/relationships/slideLayout" Target="../slideLayouts/slideLayout161.xml"/><Relationship Id="rId113" Type="http://schemas.openxmlformats.org/officeDocument/2006/relationships/slideLayout" Target="../slideLayouts/slideLayout205.xml"/><Relationship Id="rId134" Type="http://schemas.openxmlformats.org/officeDocument/2006/relationships/slideLayout" Target="../slideLayouts/slideLayout226.xml"/><Relationship Id="rId80" Type="http://schemas.openxmlformats.org/officeDocument/2006/relationships/slideLayout" Target="../slideLayouts/slideLayout172.xml"/><Relationship Id="rId155" Type="http://schemas.openxmlformats.org/officeDocument/2006/relationships/slideLayout" Target="../slideLayouts/slideLayout247.xml"/><Relationship Id="rId176" Type="http://schemas.openxmlformats.org/officeDocument/2006/relationships/slideLayout" Target="../slideLayouts/slideLayout268.xml"/><Relationship Id="rId17" Type="http://schemas.openxmlformats.org/officeDocument/2006/relationships/slideLayout" Target="../slideLayouts/slideLayout109.xml"/><Relationship Id="rId38" Type="http://schemas.openxmlformats.org/officeDocument/2006/relationships/slideLayout" Target="../slideLayouts/slideLayout130.xml"/><Relationship Id="rId59" Type="http://schemas.openxmlformats.org/officeDocument/2006/relationships/slideLayout" Target="../slideLayouts/slideLayout151.xml"/><Relationship Id="rId103" Type="http://schemas.openxmlformats.org/officeDocument/2006/relationships/slideLayout" Target="../slideLayouts/slideLayout195.xml"/><Relationship Id="rId124" Type="http://schemas.openxmlformats.org/officeDocument/2006/relationships/slideLayout" Target="../slideLayouts/slideLayout216.xml"/><Relationship Id="rId70" Type="http://schemas.openxmlformats.org/officeDocument/2006/relationships/slideLayout" Target="../slideLayouts/slideLayout162.xml"/><Relationship Id="rId91" Type="http://schemas.openxmlformats.org/officeDocument/2006/relationships/slideLayout" Target="../slideLayouts/slideLayout183.xml"/><Relationship Id="rId145" Type="http://schemas.openxmlformats.org/officeDocument/2006/relationships/slideLayout" Target="../slideLayouts/slideLayout237.xml"/><Relationship Id="rId166" Type="http://schemas.openxmlformats.org/officeDocument/2006/relationships/slideLayout" Target="../slideLayouts/slideLayout258.xml"/><Relationship Id="rId1" Type="http://schemas.openxmlformats.org/officeDocument/2006/relationships/slideLayout" Target="../slideLayouts/slideLayout93.xml"/><Relationship Id="rId28" Type="http://schemas.openxmlformats.org/officeDocument/2006/relationships/slideLayout" Target="../slideLayouts/slideLayout120.xml"/><Relationship Id="rId49" Type="http://schemas.openxmlformats.org/officeDocument/2006/relationships/slideLayout" Target="../slideLayouts/slideLayout141.xml"/><Relationship Id="rId114" Type="http://schemas.openxmlformats.org/officeDocument/2006/relationships/slideLayout" Target="../slideLayouts/slideLayout206.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385.xml"/><Relationship Id="rId21" Type="http://schemas.openxmlformats.org/officeDocument/2006/relationships/slideLayout" Target="../slideLayouts/slideLayout289.xml"/><Relationship Id="rId42" Type="http://schemas.openxmlformats.org/officeDocument/2006/relationships/slideLayout" Target="../slideLayouts/slideLayout310.xml"/><Relationship Id="rId63" Type="http://schemas.openxmlformats.org/officeDocument/2006/relationships/slideLayout" Target="../slideLayouts/slideLayout331.xml"/><Relationship Id="rId84" Type="http://schemas.openxmlformats.org/officeDocument/2006/relationships/slideLayout" Target="../slideLayouts/slideLayout352.xml"/><Relationship Id="rId138" Type="http://schemas.openxmlformats.org/officeDocument/2006/relationships/slideLayout" Target="../slideLayouts/slideLayout406.xml"/><Relationship Id="rId159" Type="http://schemas.openxmlformats.org/officeDocument/2006/relationships/slideLayout" Target="../slideLayouts/slideLayout427.xml"/><Relationship Id="rId170" Type="http://schemas.openxmlformats.org/officeDocument/2006/relationships/slideLayout" Target="../slideLayouts/slideLayout438.xml"/><Relationship Id="rId191" Type="http://schemas.openxmlformats.org/officeDocument/2006/relationships/slideLayout" Target="../slideLayouts/slideLayout459.xml"/><Relationship Id="rId205" Type="http://schemas.openxmlformats.org/officeDocument/2006/relationships/slideLayout" Target="../slideLayouts/slideLayout473.xml"/><Relationship Id="rId226" Type="http://schemas.openxmlformats.org/officeDocument/2006/relationships/slideLayout" Target="../slideLayouts/slideLayout494.xml"/><Relationship Id="rId247" Type="http://schemas.openxmlformats.org/officeDocument/2006/relationships/image" Target="../media/image6.emf"/><Relationship Id="rId107" Type="http://schemas.openxmlformats.org/officeDocument/2006/relationships/slideLayout" Target="../slideLayouts/slideLayout375.xml"/><Relationship Id="rId11" Type="http://schemas.openxmlformats.org/officeDocument/2006/relationships/slideLayout" Target="../slideLayouts/slideLayout279.xml"/><Relationship Id="rId32" Type="http://schemas.openxmlformats.org/officeDocument/2006/relationships/slideLayout" Target="../slideLayouts/slideLayout300.xml"/><Relationship Id="rId53" Type="http://schemas.openxmlformats.org/officeDocument/2006/relationships/slideLayout" Target="../slideLayouts/slideLayout321.xml"/><Relationship Id="rId74" Type="http://schemas.openxmlformats.org/officeDocument/2006/relationships/slideLayout" Target="../slideLayouts/slideLayout342.xml"/><Relationship Id="rId128" Type="http://schemas.openxmlformats.org/officeDocument/2006/relationships/slideLayout" Target="../slideLayouts/slideLayout396.xml"/><Relationship Id="rId149" Type="http://schemas.openxmlformats.org/officeDocument/2006/relationships/slideLayout" Target="../slideLayouts/slideLayout417.xml"/><Relationship Id="rId5" Type="http://schemas.openxmlformats.org/officeDocument/2006/relationships/slideLayout" Target="../slideLayouts/slideLayout273.xml"/><Relationship Id="rId95" Type="http://schemas.openxmlformats.org/officeDocument/2006/relationships/slideLayout" Target="../slideLayouts/slideLayout363.xml"/><Relationship Id="rId160" Type="http://schemas.openxmlformats.org/officeDocument/2006/relationships/slideLayout" Target="../slideLayouts/slideLayout428.xml"/><Relationship Id="rId181" Type="http://schemas.openxmlformats.org/officeDocument/2006/relationships/slideLayout" Target="../slideLayouts/slideLayout449.xml"/><Relationship Id="rId216" Type="http://schemas.openxmlformats.org/officeDocument/2006/relationships/slideLayout" Target="../slideLayouts/slideLayout484.xml"/><Relationship Id="rId237" Type="http://schemas.openxmlformats.org/officeDocument/2006/relationships/slideLayout" Target="../slideLayouts/slideLayout505.xml"/><Relationship Id="rId22" Type="http://schemas.openxmlformats.org/officeDocument/2006/relationships/slideLayout" Target="../slideLayouts/slideLayout290.xml"/><Relationship Id="rId43" Type="http://schemas.openxmlformats.org/officeDocument/2006/relationships/slideLayout" Target="../slideLayouts/slideLayout311.xml"/><Relationship Id="rId64" Type="http://schemas.openxmlformats.org/officeDocument/2006/relationships/slideLayout" Target="../slideLayouts/slideLayout332.xml"/><Relationship Id="rId118" Type="http://schemas.openxmlformats.org/officeDocument/2006/relationships/slideLayout" Target="../slideLayouts/slideLayout386.xml"/><Relationship Id="rId139" Type="http://schemas.openxmlformats.org/officeDocument/2006/relationships/slideLayout" Target="../slideLayouts/slideLayout407.xml"/><Relationship Id="rId85" Type="http://schemas.openxmlformats.org/officeDocument/2006/relationships/slideLayout" Target="../slideLayouts/slideLayout353.xml"/><Relationship Id="rId150" Type="http://schemas.openxmlformats.org/officeDocument/2006/relationships/slideLayout" Target="../slideLayouts/slideLayout418.xml"/><Relationship Id="rId171" Type="http://schemas.openxmlformats.org/officeDocument/2006/relationships/slideLayout" Target="../slideLayouts/slideLayout439.xml"/><Relationship Id="rId192" Type="http://schemas.openxmlformats.org/officeDocument/2006/relationships/slideLayout" Target="../slideLayouts/slideLayout460.xml"/><Relationship Id="rId206" Type="http://schemas.openxmlformats.org/officeDocument/2006/relationships/slideLayout" Target="../slideLayouts/slideLayout474.xml"/><Relationship Id="rId227" Type="http://schemas.openxmlformats.org/officeDocument/2006/relationships/slideLayout" Target="../slideLayouts/slideLayout495.xml"/><Relationship Id="rId248" Type="http://schemas.openxmlformats.org/officeDocument/2006/relationships/image" Target="../media/image7.emf"/><Relationship Id="rId12" Type="http://schemas.openxmlformats.org/officeDocument/2006/relationships/slideLayout" Target="../slideLayouts/slideLayout280.xml"/><Relationship Id="rId33" Type="http://schemas.openxmlformats.org/officeDocument/2006/relationships/slideLayout" Target="../slideLayouts/slideLayout301.xml"/><Relationship Id="rId108" Type="http://schemas.openxmlformats.org/officeDocument/2006/relationships/slideLayout" Target="../slideLayouts/slideLayout376.xml"/><Relationship Id="rId129" Type="http://schemas.openxmlformats.org/officeDocument/2006/relationships/slideLayout" Target="../slideLayouts/slideLayout397.xml"/><Relationship Id="rId54" Type="http://schemas.openxmlformats.org/officeDocument/2006/relationships/slideLayout" Target="../slideLayouts/slideLayout322.xml"/><Relationship Id="rId75" Type="http://schemas.openxmlformats.org/officeDocument/2006/relationships/slideLayout" Target="../slideLayouts/slideLayout343.xml"/><Relationship Id="rId96" Type="http://schemas.openxmlformats.org/officeDocument/2006/relationships/slideLayout" Target="../slideLayouts/slideLayout364.xml"/><Relationship Id="rId140" Type="http://schemas.openxmlformats.org/officeDocument/2006/relationships/slideLayout" Target="../slideLayouts/slideLayout408.xml"/><Relationship Id="rId161" Type="http://schemas.openxmlformats.org/officeDocument/2006/relationships/slideLayout" Target="../slideLayouts/slideLayout429.xml"/><Relationship Id="rId182" Type="http://schemas.openxmlformats.org/officeDocument/2006/relationships/slideLayout" Target="../slideLayouts/slideLayout450.xml"/><Relationship Id="rId217" Type="http://schemas.openxmlformats.org/officeDocument/2006/relationships/slideLayout" Target="../slideLayouts/slideLayout485.xml"/><Relationship Id="rId6" Type="http://schemas.openxmlformats.org/officeDocument/2006/relationships/slideLayout" Target="../slideLayouts/slideLayout274.xml"/><Relationship Id="rId238" Type="http://schemas.openxmlformats.org/officeDocument/2006/relationships/slideLayout" Target="../slideLayouts/slideLayout506.xml"/><Relationship Id="rId23" Type="http://schemas.openxmlformats.org/officeDocument/2006/relationships/slideLayout" Target="../slideLayouts/slideLayout291.xml"/><Relationship Id="rId119" Type="http://schemas.openxmlformats.org/officeDocument/2006/relationships/slideLayout" Target="../slideLayouts/slideLayout387.xml"/><Relationship Id="rId44" Type="http://schemas.openxmlformats.org/officeDocument/2006/relationships/slideLayout" Target="../slideLayouts/slideLayout312.xml"/><Relationship Id="rId65" Type="http://schemas.openxmlformats.org/officeDocument/2006/relationships/slideLayout" Target="../slideLayouts/slideLayout333.xml"/><Relationship Id="rId86" Type="http://schemas.openxmlformats.org/officeDocument/2006/relationships/slideLayout" Target="../slideLayouts/slideLayout354.xml"/><Relationship Id="rId130" Type="http://schemas.openxmlformats.org/officeDocument/2006/relationships/slideLayout" Target="../slideLayouts/slideLayout398.xml"/><Relationship Id="rId151" Type="http://schemas.openxmlformats.org/officeDocument/2006/relationships/slideLayout" Target="../slideLayouts/slideLayout419.xml"/><Relationship Id="rId172" Type="http://schemas.openxmlformats.org/officeDocument/2006/relationships/slideLayout" Target="../slideLayouts/slideLayout440.xml"/><Relationship Id="rId193" Type="http://schemas.openxmlformats.org/officeDocument/2006/relationships/slideLayout" Target="../slideLayouts/slideLayout461.xml"/><Relationship Id="rId207" Type="http://schemas.openxmlformats.org/officeDocument/2006/relationships/slideLayout" Target="../slideLayouts/slideLayout475.xml"/><Relationship Id="rId228" Type="http://schemas.openxmlformats.org/officeDocument/2006/relationships/slideLayout" Target="../slideLayouts/slideLayout496.xml"/><Relationship Id="rId13" Type="http://schemas.openxmlformats.org/officeDocument/2006/relationships/slideLayout" Target="../slideLayouts/slideLayout281.xml"/><Relationship Id="rId109" Type="http://schemas.openxmlformats.org/officeDocument/2006/relationships/slideLayout" Target="../slideLayouts/slideLayout377.xml"/><Relationship Id="rId34" Type="http://schemas.openxmlformats.org/officeDocument/2006/relationships/slideLayout" Target="../slideLayouts/slideLayout302.xml"/><Relationship Id="rId55" Type="http://schemas.openxmlformats.org/officeDocument/2006/relationships/slideLayout" Target="../slideLayouts/slideLayout323.xml"/><Relationship Id="rId76" Type="http://schemas.openxmlformats.org/officeDocument/2006/relationships/slideLayout" Target="../slideLayouts/slideLayout344.xml"/><Relationship Id="rId97" Type="http://schemas.openxmlformats.org/officeDocument/2006/relationships/slideLayout" Target="../slideLayouts/slideLayout365.xml"/><Relationship Id="rId120" Type="http://schemas.openxmlformats.org/officeDocument/2006/relationships/slideLayout" Target="../slideLayouts/slideLayout388.xml"/><Relationship Id="rId141" Type="http://schemas.openxmlformats.org/officeDocument/2006/relationships/slideLayout" Target="../slideLayouts/slideLayout409.xml"/><Relationship Id="rId7" Type="http://schemas.openxmlformats.org/officeDocument/2006/relationships/slideLayout" Target="../slideLayouts/slideLayout275.xml"/><Relationship Id="rId162" Type="http://schemas.openxmlformats.org/officeDocument/2006/relationships/slideLayout" Target="../slideLayouts/slideLayout430.xml"/><Relationship Id="rId183" Type="http://schemas.openxmlformats.org/officeDocument/2006/relationships/slideLayout" Target="../slideLayouts/slideLayout451.xml"/><Relationship Id="rId218" Type="http://schemas.openxmlformats.org/officeDocument/2006/relationships/slideLayout" Target="../slideLayouts/slideLayout486.xml"/><Relationship Id="rId239" Type="http://schemas.openxmlformats.org/officeDocument/2006/relationships/slideLayout" Target="../slideLayouts/slideLayout507.xml"/><Relationship Id="rId24" Type="http://schemas.openxmlformats.org/officeDocument/2006/relationships/slideLayout" Target="../slideLayouts/slideLayout292.xml"/><Relationship Id="rId45" Type="http://schemas.openxmlformats.org/officeDocument/2006/relationships/slideLayout" Target="../slideLayouts/slideLayout313.xml"/><Relationship Id="rId66" Type="http://schemas.openxmlformats.org/officeDocument/2006/relationships/slideLayout" Target="../slideLayouts/slideLayout334.xml"/><Relationship Id="rId87" Type="http://schemas.openxmlformats.org/officeDocument/2006/relationships/slideLayout" Target="../slideLayouts/slideLayout355.xml"/><Relationship Id="rId110" Type="http://schemas.openxmlformats.org/officeDocument/2006/relationships/slideLayout" Target="../slideLayouts/slideLayout378.xml"/><Relationship Id="rId131" Type="http://schemas.openxmlformats.org/officeDocument/2006/relationships/slideLayout" Target="../slideLayouts/slideLayout399.xml"/><Relationship Id="rId152" Type="http://schemas.openxmlformats.org/officeDocument/2006/relationships/slideLayout" Target="../slideLayouts/slideLayout420.xml"/><Relationship Id="rId173" Type="http://schemas.openxmlformats.org/officeDocument/2006/relationships/slideLayout" Target="../slideLayouts/slideLayout441.xml"/><Relationship Id="rId194" Type="http://schemas.openxmlformats.org/officeDocument/2006/relationships/slideLayout" Target="../slideLayouts/slideLayout462.xml"/><Relationship Id="rId208" Type="http://schemas.openxmlformats.org/officeDocument/2006/relationships/slideLayout" Target="../slideLayouts/slideLayout476.xml"/><Relationship Id="rId229" Type="http://schemas.openxmlformats.org/officeDocument/2006/relationships/slideLayout" Target="../slideLayouts/slideLayout497.xml"/><Relationship Id="rId240" Type="http://schemas.openxmlformats.org/officeDocument/2006/relationships/slideLayout" Target="../slideLayouts/slideLayout508.xml"/><Relationship Id="rId14" Type="http://schemas.openxmlformats.org/officeDocument/2006/relationships/slideLayout" Target="../slideLayouts/slideLayout282.xml"/><Relationship Id="rId35" Type="http://schemas.openxmlformats.org/officeDocument/2006/relationships/slideLayout" Target="../slideLayouts/slideLayout303.xml"/><Relationship Id="rId56" Type="http://schemas.openxmlformats.org/officeDocument/2006/relationships/slideLayout" Target="../slideLayouts/slideLayout324.xml"/><Relationship Id="rId77" Type="http://schemas.openxmlformats.org/officeDocument/2006/relationships/slideLayout" Target="../slideLayouts/slideLayout345.xml"/><Relationship Id="rId100" Type="http://schemas.openxmlformats.org/officeDocument/2006/relationships/slideLayout" Target="../slideLayouts/slideLayout368.xml"/><Relationship Id="rId8" Type="http://schemas.openxmlformats.org/officeDocument/2006/relationships/slideLayout" Target="../slideLayouts/slideLayout276.xml"/><Relationship Id="rId98" Type="http://schemas.openxmlformats.org/officeDocument/2006/relationships/slideLayout" Target="../slideLayouts/slideLayout366.xml"/><Relationship Id="rId121" Type="http://schemas.openxmlformats.org/officeDocument/2006/relationships/slideLayout" Target="../slideLayouts/slideLayout389.xml"/><Relationship Id="rId142" Type="http://schemas.openxmlformats.org/officeDocument/2006/relationships/slideLayout" Target="../slideLayouts/slideLayout410.xml"/><Relationship Id="rId163" Type="http://schemas.openxmlformats.org/officeDocument/2006/relationships/slideLayout" Target="../slideLayouts/slideLayout431.xml"/><Relationship Id="rId184" Type="http://schemas.openxmlformats.org/officeDocument/2006/relationships/slideLayout" Target="../slideLayouts/slideLayout452.xml"/><Relationship Id="rId219" Type="http://schemas.openxmlformats.org/officeDocument/2006/relationships/slideLayout" Target="../slideLayouts/slideLayout487.xml"/><Relationship Id="rId230" Type="http://schemas.openxmlformats.org/officeDocument/2006/relationships/slideLayout" Target="../slideLayouts/slideLayout498.xml"/><Relationship Id="rId25" Type="http://schemas.openxmlformats.org/officeDocument/2006/relationships/slideLayout" Target="../slideLayouts/slideLayout293.xml"/><Relationship Id="rId46" Type="http://schemas.openxmlformats.org/officeDocument/2006/relationships/slideLayout" Target="../slideLayouts/slideLayout314.xml"/><Relationship Id="rId67" Type="http://schemas.openxmlformats.org/officeDocument/2006/relationships/slideLayout" Target="../slideLayouts/slideLayout335.xml"/><Relationship Id="rId88" Type="http://schemas.openxmlformats.org/officeDocument/2006/relationships/slideLayout" Target="../slideLayouts/slideLayout356.xml"/><Relationship Id="rId111" Type="http://schemas.openxmlformats.org/officeDocument/2006/relationships/slideLayout" Target="../slideLayouts/slideLayout379.xml"/><Relationship Id="rId132" Type="http://schemas.openxmlformats.org/officeDocument/2006/relationships/slideLayout" Target="../slideLayouts/slideLayout400.xml"/><Relationship Id="rId153" Type="http://schemas.openxmlformats.org/officeDocument/2006/relationships/slideLayout" Target="../slideLayouts/slideLayout421.xml"/><Relationship Id="rId174" Type="http://schemas.openxmlformats.org/officeDocument/2006/relationships/slideLayout" Target="../slideLayouts/slideLayout442.xml"/><Relationship Id="rId195" Type="http://schemas.openxmlformats.org/officeDocument/2006/relationships/slideLayout" Target="../slideLayouts/slideLayout463.xml"/><Relationship Id="rId209" Type="http://schemas.openxmlformats.org/officeDocument/2006/relationships/slideLayout" Target="../slideLayouts/slideLayout477.xml"/><Relationship Id="rId220" Type="http://schemas.openxmlformats.org/officeDocument/2006/relationships/slideLayout" Target="../slideLayouts/slideLayout488.xml"/><Relationship Id="rId241" Type="http://schemas.openxmlformats.org/officeDocument/2006/relationships/theme" Target="../theme/theme4.xml"/><Relationship Id="rId15" Type="http://schemas.openxmlformats.org/officeDocument/2006/relationships/slideLayout" Target="../slideLayouts/slideLayout283.xml"/><Relationship Id="rId36" Type="http://schemas.openxmlformats.org/officeDocument/2006/relationships/slideLayout" Target="../slideLayouts/slideLayout304.xml"/><Relationship Id="rId57" Type="http://schemas.openxmlformats.org/officeDocument/2006/relationships/slideLayout" Target="../slideLayouts/slideLayout325.xml"/><Relationship Id="rId10" Type="http://schemas.openxmlformats.org/officeDocument/2006/relationships/slideLayout" Target="../slideLayouts/slideLayout278.xml"/><Relationship Id="rId31" Type="http://schemas.openxmlformats.org/officeDocument/2006/relationships/slideLayout" Target="../slideLayouts/slideLayout299.xml"/><Relationship Id="rId52" Type="http://schemas.openxmlformats.org/officeDocument/2006/relationships/slideLayout" Target="../slideLayouts/slideLayout320.xml"/><Relationship Id="rId73" Type="http://schemas.openxmlformats.org/officeDocument/2006/relationships/slideLayout" Target="../slideLayouts/slideLayout341.xml"/><Relationship Id="rId78" Type="http://schemas.openxmlformats.org/officeDocument/2006/relationships/slideLayout" Target="../slideLayouts/slideLayout346.xml"/><Relationship Id="rId94" Type="http://schemas.openxmlformats.org/officeDocument/2006/relationships/slideLayout" Target="../slideLayouts/slideLayout362.xml"/><Relationship Id="rId99" Type="http://schemas.openxmlformats.org/officeDocument/2006/relationships/slideLayout" Target="../slideLayouts/slideLayout367.xml"/><Relationship Id="rId101" Type="http://schemas.openxmlformats.org/officeDocument/2006/relationships/slideLayout" Target="../slideLayouts/slideLayout369.xml"/><Relationship Id="rId122" Type="http://schemas.openxmlformats.org/officeDocument/2006/relationships/slideLayout" Target="../slideLayouts/slideLayout390.xml"/><Relationship Id="rId143" Type="http://schemas.openxmlformats.org/officeDocument/2006/relationships/slideLayout" Target="../slideLayouts/slideLayout411.xml"/><Relationship Id="rId148" Type="http://schemas.openxmlformats.org/officeDocument/2006/relationships/slideLayout" Target="../slideLayouts/slideLayout416.xml"/><Relationship Id="rId164" Type="http://schemas.openxmlformats.org/officeDocument/2006/relationships/slideLayout" Target="../slideLayouts/slideLayout432.xml"/><Relationship Id="rId169" Type="http://schemas.openxmlformats.org/officeDocument/2006/relationships/slideLayout" Target="../slideLayouts/slideLayout437.xml"/><Relationship Id="rId185" Type="http://schemas.openxmlformats.org/officeDocument/2006/relationships/slideLayout" Target="../slideLayouts/slideLayout453.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80" Type="http://schemas.openxmlformats.org/officeDocument/2006/relationships/slideLayout" Target="../slideLayouts/slideLayout448.xml"/><Relationship Id="rId210" Type="http://schemas.openxmlformats.org/officeDocument/2006/relationships/slideLayout" Target="../slideLayouts/slideLayout478.xml"/><Relationship Id="rId215" Type="http://schemas.openxmlformats.org/officeDocument/2006/relationships/slideLayout" Target="../slideLayouts/slideLayout483.xml"/><Relationship Id="rId236" Type="http://schemas.openxmlformats.org/officeDocument/2006/relationships/slideLayout" Target="../slideLayouts/slideLayout504.xml"/><Relationship Id="rId26" Type="http://schemas.openxmlformats.org/officeDocument/2006/relationships/slideLayout" Target="../slideLayouts/slideLayout294.xml"/><Relationship Id="rId231" Type="http://schemas.openxmlformats.org/officeDocument/2006/relationships/slideLayout" Target="../slideLayouts/slideLayout499.xml"/><Relationship Id="rId47" Type="http://schemas.openxmlformats.org/officeDocument/2006/relationships/slideLayout" Target="../slideLayouts/slideLayout315.xml"/><Relationship Id="rId68" Type="http://schemas.openxmlformats.org/officeDocument/2006/relationships/slideLayout" Target="../slideLayouts/slideLayout336.xml"/><Relationship Id="rId89" Type="http://schemas.openxmlformats.org/officeDocument/2006/relationships/slideLayout" Target="../slideLayouts/slideLayout357.xml"/><Relationship Id="rId112" Type="http://schemas.openxmlformats.org/officeDocument/2006/relationships/slideLayout" Target="../slideLayouts/slideLayout380.xml"/><Relationship Id="rId133" Type="http://schemas.openxmlformats.org/officeDocument/2006/relationships/slideLayout" Target="../slideLayouts/slideLayout401.xml"/><Relationship Id="rId154" Type="http://schemas.openxmlformats.org/officeDocument/2006/relationships/slideLayout" Target="../slideLayouts/slideLayout422.xml"/><Relationship Id="rId175" Type="http://schemas.openxmlformats.org/officeDocument/2006/relationships/slideLayout" Target="../slideLayouts/slideLayout443.xml"/><Relationship Id="rId196" Type="http://schemas.openxmlformats.org/officeDocument/2006/relationships/slideLayout" Target="../slideLayouts/slideLayout464.xml"/><Relationship Id="rId200" Type="http://schemas.openxmlformats.org/officeDocument/2006/relationships/slideLayout" Target="../slideLayouts/slideLayout468.xml"/><Relationship Id="rId16" Type="http://schemas.openxmlformats.org/officeDocument/2006/relationships/slideLayout" Target="../slideLayouts/slideLayout284.xml"/><Relationship Id="rId221" Type="http://schemas.openxmlformats.org/officeDocument/2006/relationships/slideLayout" Target="../slideLayouts/slideLayout489.xml"/><Relationship Id="rId242" Type="http://schemas.openxmlformats.org/officeDocument/2006/relationships/image" Target="../media/image1.emf"/><Relationship Id="rId37" Type="http://schemas.openxmlformats.org/officeDocument/2006/relationships/slideLayout" Target="../slideLayouts/slideLayout305.xml"/><Relationship Id="rId58" Type="http://schemas.openxmlformats.org/officeDocument/2006/relationships/slideLayout" Target="../slideLayouts/slideLayout326.xml"/><Relationship Id="rId79" Type="http://schemas.openxmlformats.org/officeDocument/2006/relationships/slideLayout" Target="../slideLayouts/slideLayout347.xml"/><Relationship Id="rId102" Type="http://schemas.openxmlformats.org/officeDocument/2006/relationships/slideLayout" Target="../slideLayouts/slideLayout370.xml"/><Relationship Id="rId123" Type="http://schemas.openxmlformats.org/officeDocument/2006/relationships/slideLayout" Target="../slideLayouts/slideLayout391.xml"/><Relationship Id="rId144" Type="http://schemas.openxmlformats.org/officeDocument/2006/relationships/slideLayout" Target="../slideLayouts/slideLayout412.xml"/><Relationship Id="rId90" Type="http://schemas.openxmlformats.org/officeDocument/2006/relationships/slideLayout" Target="../slideLayouts/slideLayout358.xml"/><Relationship Id="rId165" Type="http://schemas.openxmlformats.org/officeDocument/2006/relationships/slideLayout" Target="../slideLayouts/slideLayout433.xml"/><Relationship Id="rId186" Type="http://schemas.openxmlformats.org/officeDocument/2006/relationships/slideLayout" Target="../slideLayouts/slideLayout454.xml"/><Relationship Id="rId211" Type="http://schemas.openxmlformats.org/officeDocument/2006/relationships/slideLayout" Target="../slideLayouts/slideLayout479.xml"/><Relationship Id="rId232" Type="http://schemas.openxmlformats.org/officeDocument/2006/relationships/slideLayout" Target="../slideLayouts/slideLayout500.xml"/><Relationship Id="rId27" Type="http://schemas.openxmlformats.org/officeDocument/2006/relationships/slideLayout" Target="../slideLayouts/slideLayout295.xml"/><Relationship Id="rId48" Type="http://schemas.openxmlformats.org/officeDocument/2006/relationships/slideLayout" Target="../slideLayouts/slideLayout316.xml"/><Relationship Id="rId69" Type="http://schemas.openxmlformats.org/officeDocument/2006/relationships/slideLayout" Target="../slideLayouts/slideLayout337.xml"/><Relationship Id="rId113" Type="http://schemas.openxmlformats.org/officeDocument/2006/relationships/slideLayout" Target="../slideLayouts/slideLayout381.xml"/><Relationship Id="rId134" Type="http://schemas.openxmlformats.org/officeDocument/2006/relationships/slideLayout" Target="../slideLayouts/slideLayout402.xml"/><Relationship Id="rId80" Type="http://schemas.openxmlformats.org/officeDocument/2006/relationships/slideLayout" Target="../slideLayouts/slideLayout348.xml"/><Relationship Id="rId155" Type="http://schemas.openxmlformats.org/officeDocument/2006/relationships/slideLayout" Target="../slideLayouts/slideLayout423.xml"/><Relationship Id="rId176" Type="http://schemas.openxmlformats.org/officeDocument/2006/relationships/slideLayout" Target="../slideLayouts/slideLayout444.xml"/><Relationship Id="rId197" Type="http://schemas.openxmlformats.org/officeDocument/2006/relationships/slideLayout" Target="../slideLayouts/slideLayout465.xml"/><Relationship Id="rId201" Type="http://schemas.openxmlformats.org/officeDocument/2006/relationships/slideLayout" Target="../slideLayouts/slideLayout469.xml"/><Relationship Id="rId222" Type="http://schemas.openxmlformats.org/officeDocument/2006/relationships/slideLayout" Target="../slideLayouts/slideLayout490.xml"/><Relationship Id="rId243" Type="http://schemas.openxmlformats.org/officeDocument/2006/relationships/image" Target="../media/image2.emf"/><Relationship Id="rId17" Type="http://schemas.openxmlformats.org/officeDocument/2006/relationships/slideLayout" Target="../slideLayouts/slideLayout285.xml"/><Relationship Id="rId38" Type="http://schemas.openxmlformats.org/officeDocument/2006/relationships/slideLayout" Target="../slideLayouts/slideLayout306.xml"/><Relationship Id="rId59" Type="http://schemas.openxmlformats.org/officeDocument/2006/relationships/slideLayout" Target="../slideLayouts/slideLayout327.xml"/><Relationship Id="rId103" Type="http://schemas.openxmlformats.org/officeDocument/2006/relationships/slideLayout" Target="../slideLayouts/slideLayout371.xml"/><Relationship Id="rId124" Type="http://schemas.openxmlformats.org/officeDocument/2006/relationships/slideLayout" Target="../slideLayouts/slideLayout392.xml"/><Relationship Id="rId70" Type="http://schemas.openxmlformats.org/officeDocument/2006/relationships/slideLayout" Target="../slideLayouts/slideLayout338.xml"/><Relationship Id="rId91" Type="http://schemas.openxmlformats.org/officeDocument/2006/relationships/slideLayout" Target="../slideLayouts/slideLayout359.xml"/><Relationship Id="rId145" Type="http://schemas.openxmlformats.org/officeDocument/2006/relationships/slideLayout" Target="../slideLayouts/slideLayout413.xml"/><Relationship Id="rId166" Type="http://schemas.openxmlformats.org/officeDocument/2006/relationships/slideLayout" Target="../slideLayouts/slideLayout434.xml"/><Relationship Id="rId187" Type="http://schemas.openxmlformats.org/officeDocument/2006/relationships/slideLayout" Target="../slideLayouts/slideLayout455.xml"/><Relationship Id="rId1" Type="http://schemas.openxmlformats.org/officeDocument/2006/relationships/slideLayout" Target="../slideLayouts/slideLayout269.xml"/><Relationship Id="rId212" Type="http://schemas.openxmlformats.org/officeDocument/2006/relationships/slideLayout" Target="../slideLayouts/slideLayout480.xml"/><Relationship Id="rId233" Type="http://schemas.openxmlformats.org/officeDocument/2006/relationships/slideLayout" Target="../slideLayouts/slideLayout501.xml"/><Relationship Id="rId28" Type="http://schemas.openxmlformats.org/officeDocument/2006/relationships/slideLayout" Target="../slideLayouts/slideLayout296.xml"/><Relationship Id="rId49" Type="http://schemas.openxmlformats.org/officeDocument/2006/relationships/slideLayout" Target="../slideLayouts/slideLayout317.xml"/><Relationship Id="rId114" Type="http://schemas.openxmlformats.org/officeDocument/2006/relationships/slideLayout" Target="../slideLayouts/slideLayout382.xml"/><Relationship Id="rId60" Type="http://schemas.openxmlformats.org/officeDocument/2006/relationships/slideLayout" Target="../slideLayouts/slideLayout328.xml"/><Relationship Id="rId81" Type="http://schemas.openxmlformats.org/officeDocument/2006/relationships/slideLayout" Target="../slideLayouts/slideLayout349.xml"/><Relationship Id="rId135" Type="http://schemas.openxmlformats.org/officeDocument/2006/relationships/slideLayout" Target="../slideLayouts/slideLayout403.xml"/><Relationship Id="rId156" Type="http://schemas.openxmlformats.org/officeDocument/2006/relationships/slideLayout" Target="../slideLayouts/slideLayout424.xml"/><Relationship Id="rId177" Type="http://schemas.openxmlformats.org/officeDocument/2006/relationships/slideLayout" Target="../slideLayouts/slideLayout445.xml"/><Relationship Id="rId198" Type="http://schemas.openxmlformats.org/officeDocument/2006/relationships/slideLayout" Target="../slideLayouts/slideLayout466.xml"/><Relationship Id="rId202" Type="http://schemas.openxmlformats.org/officeDocument/2006/relationships/slideLayout" Target="../slideLayouts/slideLayout470.xml"/><Relationship Id="rId223" Type="http://schemas.openxmlformats.org/officeDocument/2006/relationships/slideLayout" Target="../slideLayouts/slideLayout491.xml"/><Relationship Id="rId244" Type="http://schemas.openxmlformats.org/officeDocument/2006/relationships/image" Target="../media/image3.png"/><Relationship Id="rId18" Type="http://schemas.openxmlformats.org/officeDocument/2006/relationships/slideLayout" Target="../slideLayouts/slideLayout286.xml"/><Relationship Id="rId39" Type="http://schemas.openxmlformats.org/officeDocument/2006/relationships/slideLayout" Target="../slideLayouts/slideLayout307.xml"/><Relationship Id="rId50" Type="http://schemas.openxmlformats.org/officeDocument/2006/relationships/slideLayout" Target="../slideLayouts/slideLayout318.xml"/><Relationship Id="rId104" Type="http://schemas.openxmlformats.org/officeDocument/2006/relationships/slideLayout" Target="../slideLayouts/slideLayout372.xml"/><Relationship Id="rId125" Type="http://schemas.openxmlformats.org/officeDocument/2006/relationships/slideLayout" Target="../slideLayouts/slideLayout393.xml"/><Relationship Id="rId146" Type="http://schemas.openxmlformats.org/officeDocument/2006/relationships/slideLayout" Target="../slideLayouts/slideLayout414.xml"/><Relationship Id="rId167" Type="http://schemas.openxmlformats.org/officeDocument/2006/relationships/slideLayout" Target="../slideLayouts/slideLayout435.xml"/><Relationship Id="rId188" Type="http://schemas.openxmlformats.org/officeDocument/2006/relationships/slideLayout" Target="../slideLayouts/slideLayout456.xml"/><Relationship Id="rId71" Type="http://schemas.openxmlformats.org/officeDocument/2006/relationships/slideLayout" Target="../slideLayouts/slideLayout339.xml"/><Relationship Id="rId92" Type="http://schemas.openxmlformats.org/officeDocument/2006/relationships/slideLayout" Target="../slideLayouts/slideLayout360.xml"/><Relationship Id="rId213" Type="http://schemas.openxmlformats.org/officeDocument/2006/relationships/slideLayout" Target="../slideLayouts/slideLayout481.xml"/><Relationship Id="rId234" Type="http://schemas.openxmlformats.org/officeDocument/2006/relationships/slideLayout" Target="../slideLayouts/slideLayout502.xml"/><Relationship Id="rId2" Type="http://schemas.openxmlformats.org/officeDocument/2006/relationships/slideLayout" Target="../slideLayouts/slideLayout270.xml"/><Relationship Id="rId29" Type="http://schemas.openxmlformats.org/officeDocument/2006/relationships/slideLayout" Target="../slideLayouts/slideLayout297.xml"/><Relationship Id="rId40" Type="http://schemas.openxmlformats.org/officeDocument/2006/relationships/slideLayout" Target="../slideLayouts/slideLayout308.xml"/><Relationship Id="rId115" Type="http://schemas.openxmlformats.org/officeDocument/2006/relationships/slideLayout" Target="../slideLayouts/slideLayout383.xml"/><Relationship Id="rId136" Type="http://schemas.openxmlformats.org/officeDocument/2006/relationships/slideLayout" Target="../slideLayouts/slideLayout404.xml"/><Relationship Id="rId157" Type="http://schemas.openxmlformats.org/officeDocument/2006/relationships/slideLayout" Target="../slideLayouts/slideLayout425.xml"/><Relationship Id="rId178" Type="http://schemas.openxmlformats.org/officeDocument/2006/relationships/slideLayout" Target="../slideLayouts/slideLayout446.xml"/><Relationship Id="rId61" Type="http://schemas.openxmlformats.org/officeDocument/2006/relationships/slideLayout" Target="../slideLayouts/slideLayout329.xml"/><Relationship Id="rId82" Type="http://schemas.openxmlformats.org/officeDocument/2006/relationships/slideLayout" Target="../slideLayouts/slideLayout350.xml"/><Relationship Id="rId199" Type="http://schemas.openxmlformats.org/officeDocument/2006/relationships/slideLayout" Target="../slideLayouts/slideLayout467.xml"/><Relationship Id="rId203" Type="http://schemas.openxmlformats.org/officeDocument/2006/relationships/slideLayout" Target="../slideLayouts/slideLayout471.xml"/><Relationship Id="rId19" Type="http://schemas.openxmlformats.org/officeDocument/2006/relationships/slideLayout" Target="../slideLayouts/slideLayout287.xml"/><Relationship Id="rId224" Type="http://schemas.openxmlformats.org/officeDocument/2006/relationships/slideLayout" Target="../slideLayouts/slideLayout492.xml"/><Relationship Id="rId245" Type="http://schemas.openxmlformats.org/officeDocument/2006/relationships/image" Target="../media/image4.emf"/><Relationship Id="rId30" Type="http://schemas.openxmlformats.org/officeDocument/2006/relationships/slideLayout" Target="../slideLayouts/slideLayout298.xml"/><Relationship Id="rId105" Type="http://schemas.openxmlformats.org/officeDocument/2006/relationships/slideLayout" Target="../slideLayouts/slideLayout373.xml"/><Relationship Id="rId126" Type="http://schemas.openxmlformats.org/officeDocument/2006/relationships/slideLayout" Target="../slideLayouts/slideLayout394.xml"/><Relationship Id="rId147" Type="http://schemas.openxmlformats.org/officeDocument/2006/relationships/slideLayout" Target="../slideLayouts/slideLayout415.xml"/><Relationship Id="rId168" Type="http://schemas.openxmlformats.org/officeDocument/2006/relationships/slideLayout" Target="../slideLayouts/slideLayout436.xml"/><Relationship Id="rId51" Type="http://schemas.openxmlformats.org/officeDocument/2006/relationships/slideLayout" Target="../slideLayouts/slideLayout319.xml"/><Relationship Id="rId72" Type="http://schemas.openxmlformats.org/officeDocument/2006/relationships/slideLayout" Target="../slideLayouts/slideLayout340.xml"/><Relationship Id="rId93" Type="http://schemas.openxmlformats.org/officeDocument/2006/relationships/slideLayout" Target="../slideLayouts/slideLayout361.xml"/><Relationship Id="rId189" Type="http://schemas.openxmlformats.org/officeDocument/2006/relationships/slideLayout" Target="../slideLayouts/slideLayout457.xml"/><Relationship Id="rId3" Type="http://schemas.openxmlformats.org/officeDocument/2006/relationships/slideLayout" Target="../slideLayouts/slideLayout271.xml"/><Relationship Id="rId214" Type="http://schemas.openxmlformats.org/officeDocument/2006/relationships/slideLayout" Target="../slideLayouts/slideLayout482.xml"/><Relationship Id="rId235" Type="http://schemas.openxmlformats.org/officeDocument/2006/relationships/slideLayout" Target="../slideLayouts/slideLayout503.xml"/><Relationship Id="rId116" Type="http://schemas.openxmlformats.org/officeDocument/2006/relationships/slideLayout" Target="../slideLayouts/slideLayout384.xml"/><Relationship Id="rId137" Type="http://schemas.openxmlformats.org/officeDocument/2006/relationships/slideLayout" Target="../slideLayouts/slideLayout405.xml"/><Relationship Id="rId158" Type="http://schemas.openxmlformats.org/officeDocument/2006/relationships/slideLayout" Target="../slideLayouts/slideLayout426.xml"/><Relationship Id="rId20" Type="http://schemas.openxmlformats.org/officeDocument/2006/relationships/slideLayout" Target="../slideLayouts/slideLayout288.xml"/><Relationship Id="rId41" Type="http://schemas.openxmlformats.org/officeDocument/2006/relationships/slideLayout" Target="../slideLayouts/slideLayout309.xml"/><Relationship Id="rId62" Type="http://schemas.openxmlformats.org/officeDocument/2006/relationships/slideLayout" Target="../slideLayouts/slideLayout330.xml"/><Relationship Id="rId83" Type="http://schemas.openxmlformats.org/officeDocument/2006/relationships/slideLayout" Target="../slideLayouts/slideLayout351.xml"/><Relationship Id="rId179" Type="http://schemas.openxmlformats.org/officeDocument/2006/relationships/slideLayout" Target="../slideLayouts/slideLayout447.xml"/><Relationship Id="rId190" Type="http://schemas.openxmlformats.org/officeDocument/2006/relationships/slideLayout" Target="../slideLayouts/slideLayout458.xml"/><Relationship Id="rId204" Type="http://schemas.openxmlformats.org/officeDocument/2006/relationships/slideLayout" Target="../slideLayouts/slideLayout472.xml"/><Relationship Id="rId225" Type="http://schemas.openxmlformats.org/officeDocument/2006/relationships/slideLayout" Target="../slideLayouts/slideLayout493.xml"/><Relationship Id="rId246" Type="http://schemas.openxmlformats.org/officeDocument/2006/relationships/image" Target="../media/image5.emf"/><Relationship Id="rId106" Type="http://schemas.openxmlformats.org/officeDocument/2006/relationships/slideLayout" Target="../slideLayouts/slideLayout374.xml"/><Relationship Id="rId127" Type="http://schemas.openxmlformats.org/officeDocument/2006/relationships/slideLayout" Target="../slideLayouts/slideLayout395.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625.xml"/><Relationship Id="rId21" Type="http://schemas.openxmlformats.org/officeDocument/2006/relationships/slideLayout" Target="../slideLayouts/slideLayout529.xml"/><Relationship Id="rId42" Type="http://schemas.openxmlformats.org/officeDocument/2006/relationships/slideLayout" Target="../slideLayouts/slideLayout550.xml"/><Relationship Id="rId63" Type="http://schemas.openxmlformats.org/officeDocument/2006/relationships/slideLayout" Target="../slideLayouts/slideLayout571.xml"/><Relationship Id="rId84" Type="http://schemas.openxmlformats.org/officeDocument/2006/relationships/slideLayout" Target="../slideLayouts/slideLayout592.xml"/><Relationship Id="rId138" Type="http://schemas.openxmlformats.org/officeDocument/2006/relationships/slideLayout" Target="../slideLayouts/slideLayout646.xml"/><Relationship Id="rId159" Type="http://schemas.openxmlformats.org/officeDocument/2006/relationships/slideLayout" Target="../slideLayouts/slideLayout667.xml"/><Relationship Id="rId170" Type="http://schemas.openxmlformats.org/officeDocument/2006/relationships/slideLayout" Target="../slideLayouts/slideLayout678.xml"/><Relationship Id="rId191" Type="http://schemas.openxmlformats.org/officeDocument/2006/relationships/slideLayout" Target="../slideLayouts/slideLayout699.xml"/><Relationship Id="rId205" Type="http://schemas.openxmlformats.org/officeDocument/2006/relationships/slideLayout" Target="../slideLayouts/slideLayout713.xml"/><Relationship Id="rId226" Type="http://schemas.openxmlformats.org/officeDocument/2006/relationships/slideLayout" Target="../slideLayouts/slideLayout734.xml"/><Relationship Id="rId247" Type="http://schemas.openxmlformats.org/officeDocument/2006/relationships/image" Target="../media/image6.emf"/><Relationship Id="rId107" Type="http://schemas.openxmlformats.org/officeDocument/2006/relationships/slideLayout" Target="../slideLayouts/slideLayout615.xml"/><Relationship Id="rId11" Type="http://schemas.openxmlformats.org/officeDocument/2006/relationships/slideLayout" Target="../slideLayouts/slideLayout519.xml"/><Relationship Id="rId32" Type="http://schemas.openxmlformats.org/officeDocument/2006/relationships/slideLayout" Target="../slideLayouts/slideLayout540.xml"/><Relationship Id="rId53" Type="http://schemas.openxmlformats.org/officeDocument/2006/relationships/slideLayout" Target="../slideLayouts/slideLayout561.xml"/><Relationship Id="rId74" Type="http://schemas.openxmlformats.org/officeDocument/2006/relationships/slideLayout" Target="../slideLayouts/slideLayout582.xml"/><Relationship Id="rId128" Type="http://schemas.openxmlformats.org/officeDocument/2006/relationships/slideLayout" Target="../slideLayouts/slideLayout636.xml"/><Relationship Id="rId149" Type="http://schemas.openxmlformats.org/officeDocument/2006/relationships/slideLayout" Target="../slideLayouts/slideLayout657.xml"/><Relationship Id="rId5" Type="http://schemas.openxmlformats.org/officeDocument/2006/relationships/slideLayout" Target="../slideLayouts/slideLayout513.xml"/><Relationship Id="rId95" Type="http://schemas.openxmlformats.org/officeDocument/2006/relationships/slideLayout" Target="../slideLayouts/slideLayout603.xml"/><Relationship Id="rId160" Type="http://schemas.openxmlformats.org/officeDocument/2006/relationships/slideLayout" Target="../slideLayouts/slideLayout668.xml"/><Relationship Id="rId181" Type="http://schemas.openxmlformats.org/officeDocument/2006/relationships/slideLayout" Target="../slideLayouts/slideLayout689.xml"/><Relationship Id="rId216" Type="http://schemas.openxmlformats.org/officeDocument/2006/relationships/slideLayout" Target="../slideLayouts/slideLayout724.xml"/><Relationship Id="rId237" Type="http://schemas.openxmlformats.org/officeDocument/2006/relationships/slideLayout" Target="../slideLayouts/slideLayout745.xml"/><Relationship Id="rId22" Type="http://schemas.openxmlformats.org/officeDocument/2006/relationships/slideLayout" Target="../slideLayouts/slideLayout530.xml"/><Relationship Id="rId43" Type="http://schemas.openxmlformats.org/officeDocument/2006/relationships/slideLayout" Target="../slideLayouts/slideLayout551.xml"/><Relationship Id="rId64" Type="http://schemas.openxmlformats.org/officeDocument/2006/relationships/slideLayout" Target="../slideLayouts/slideLayout572.xml"/><Relationship Id="rId118" Type="http://schemas.openxmlformats.org/officeDocument/2006/relationships/slideLayout" Target="../slideLayouts/slideLayout626.xml"/><Relationship Id="rId139" Type="http://schemas.openxmlformats.org/officeDocument/2006/relationships/slideLayout" Target="../slideLayouts/slideLayout647.xml"/><Relationship Id="rId85" Type="http://schemas.openxmlformats.org/officeDocument/2006/relationships/slideLayout" Target="../slideLayouts/slideLayout593.xml"/><Relationship Id="rId150" Type="http://schemas.openxmlformats.org/officeDocument/2006/relationships/slideLayout" Target="../slideLayouts/slideLayout658.xml"/><Relationship Id="rId171" Type="http://schemas.openxmlformats.org/officeDocument/2006/relationships/slideLayout" Target="../slideLayouts/slideLayout679.xml"/><Relationship Id="rId192" Type="http://schemas.openxmlformats.org/officeDocument/2006/relationships/slideLayout" Target="../slideLayouts/slideLayout700.xml"/><Relationship Id="rId206" Type="http://schemas.openxmlformats.org/officeDocument/2006/relationships/slideLayout" Target="../slideLayouts/slideLayout714.xml"/><Relationship Id="rId227" Type="http://schemas.openxmlformats.org/officeDocument/2006/relationships/slideLayout" Target="../slideLayouts/slideLayout735.xml"/><Relationship Id="rId248" Type="http://schemas.openxmlformats.org/officeDocument/2006/relationships/image" Target="../media/image7.emf"/><Relationship Id="rId12" Type="http://schemas.openxmlformats.org/officeDocument/2006/relationships/slideLayout" Target="../slideLayouts/slideLayout520.xml"/><Relationship Id="rId33" Type="http://schemas.openxmlformats.org/officeDocument/2006/relationships/slideLayout" Target="../slideLayouts/slideLayout541.xml"/><Relationship Id="rId108" Type="http://schemas.openxmlformats.org/officeDocument/2006/relationships/slideLayout" Target="../slideLayouts/slideLayout616.xml"/><Relationship Id="rId129" Type="http://schemas.openxmlformats.org/officeDocument/2006/relationships/slideLayout" Target="../slideLayouts/slideLayout637.xml"/><Relationship Id="rId54" Type="http://schemas.openxmlformats.org/officeDocument/2006/relationships/slideLayout" Target="../slideLayouts/slideLayout562.xml"/><Relationship Id="rId75" Type="http://schemas.openxmlformats.org/officeDocument/2006/relationships/slideLayout" Target="../slideLayouts/slideLayout583.xml"/><Relationship Id="rId96" Type="http://schemas.openxmlformats.org/officeDocument/2006/relationships/slideLayout" Target="../slideLayouts/slideLayout604.xml"/><Relationship Id="rId140" Type="http://schemas.openxmlformats.org/officeDocument/2006/relationships/slideLayout" Target="../slideLayouts/slideLayout648.xml"/><Relationship Id="rId161" Type="http://schemas.openxmlformats.org/officeDocument/2006/relationships/slideLayout" Target="../slideLayouts/slideLayout669.xml"/><Relationship Id="rId182" Type="http://schemas.openxmlformats.org/officeDocument/2006/relationships/slideLayout" Target="../slideLayouts/slideLayout690.xml"/><Relationship Id="rId217" Type="http://schemas.openxmlformats.org/officeDocument/2006/relationships/slideLayout" Target="../slideLayouts/slideLayout725.xml"/><Relationship Id="rId6" Type="http://schemas.openxmlformats.org/officeDocument/2006/relationships/slideLayout" Target="../slideLayouts/slideLayout514.xml"/><Relationship Id="rId238" Type="http://schemas.openxmlformats.org/officeDocument/2006/relationships/slideLayout" Target="../slideLayouts/slideLayout746.xml"/><Relationship Id="rId23" Type="http://schemas.openxmlformats.org/officeDocument/2006/relationships/slideLayout" Target="../slideLayouts/slideLayout531.xml"/><Relationship Id="rId119" Type="http://schemas.openxmlformats.org/officeDocument/2006/relationships/slideLayout" Target="../slideLayouts/slideLayout627.xml"/><Relationship Id="rId44" Type="http://schemas.openxmlformats.org/officeDocument/2006/relationships/slideLayout" Target="../slideLayouts/slideLayout552.xml"/><Relationship Id="rId65" Type="http://schemas.openxmlformats.org/officeDocument/2006/relationships/slideLayout" Target="../slideLayouts/slideLayout573.xml"/><Relationship Id="rId86" Type="http://schemas.openxmlformats.org/officeDocument/2006/relationships/slideLayout" Target="../slideLayouts/slideLayout594.xml"/><Relationship Id="rId130" Type="http://schemas.openxmlformats.org/officeDocument/2006/relationships/slideLayout" Target="../slideLayouts/slideLayout638.xml"/><Relationship Id="rId151" Type="http://schemas.openxmlformats.org/officeDocument/2006/relationships/slideLayout" Target="../slideLayouts/slideLayout659.xml"/><Relationship Id="rId172" Type="http://schemas.openxmlformats.org/officeDocument/2006/relationships/slideLayout" Target="../slideLayouts/slideLayout680.xml"/><Relationship Id="rId193" Type="http://schemas.openxmlformats.org/officeDocument/2006/relationships/slideLayout" Target="../slideLayouts/slideLayout701.xml"/><Relationship Id="rId207" Type="http://schemas.openxmlformats.org/officeDocument/2006/relationships/slideLayout" Target="../slideLayouts/slideLayout715.xml"/><Relationship Id="rId228" Type="http://schemas.openxmlformats.org/officeDocument/2006/relationships/slideLayout" Target="../slideLayouts/slideLayout736.xml"/><Relationship Id="rId13" Type="http://schemas.openxmlformats.org/officeDocument/2006/relationships/slideLayout" Target="../slideLayouts/slideLayout521.xml"/><Relationship Id="rId109" Type="http://schemas.openxmlformats.org/officeDocument/2006/relationships/slideLayout" Target="../slideLayouts/slideLayout617.xml"/><Relationship Id="rId34" Type="http://schemas.openxmlformats.org/officeDocument/2006/relationships/slideLayout" Target="../slideLayouts/slideLayout542.xml"/><Relationship Id="rId55" Type="http://schemas.openxmlformats.org/officeDocument/2006/relationships/slideLayout" Target="../slideLayouts/slideLayout563.xml"/><Relationship Id="rId76" Type="http://schemas.openxmlformats.org/officeDocument/2006/relationships/slideLayout" Target="../slideLayouts/slideLayout584.xml"/><Relationship Id="rId97" Type="http://schemas.openxmlformats.org/officeDocument/2006/relationships/slideLayout" Target="../slideLayouts/slideLayout605.xml"/><Relationship Id="rId120" Type="http://schemas.openxmlformats.org/officeDocument/2006/relationships/slideLayout" Target="../slideLayouts/slideLayout628.xml"/><Relationship Id="rId141" Type="http://schemas.openxmlformats.org/officeDocument/2006/relationships/slideLayout" Target="../slideLayouts/slideLayout649.xml"/><Relationship Id="rId7" Type="http://schemas.openxmlformats.org/officeDocument/2006/relationships/slideLayout" Target="../slideLayouts/slideLayout515.xml"/><Relationship Id="rId162" Type="http://schemas.openxmlformats.org/officeDocument/2006/relationships/slideLayout" Target="../slideLayouts/slideLayout670.xml"/><Relationship Id="rId183" Type="http://schemas.openxmlformats.org/officeDocument/2006/relationships/slideLayout" Target="../slideLayouts/slideLayout691.xml"/><Relationship Id="rId218" Type="http://schemas.openxmlformats.org/officeDocument/2006/relationships/slideLayout" Target="../slideLayouts/slideLayout726.xml"/><Relationship Id="rId239" Type="http://schemas.openxmlformats.org/officeDocument/2006/relationships/slideLayout" Target="../slideLayouts/slideLayout747.xml"/><Relationship Id="rId24" Type="http://schemas.openxmlformats.org/officeDocument/2006/relationships/slideLayout" Target="../slideLayouts/slideLayout532.xml"/><Relationship Id="rId45" Type="http://schemas.openxmlformats.org/officeDocument/2006/relationships/slideLayout" Target="../slideLayouts/slideLayout553.xml"/><Relationship Id="rId66" Type="http://schemas.openxmlformats.org/officeDocument/2006/relationships/slideLayout" Target="../slideLayouts/slideLayout574.xml"/><Relationship Id="rId87" Type="http://schemas.openxmlformats.org/officeDocument/2006/relationships/slideLayout" Target="../slideLayouts/slideLayout595.xml"/><Relationship Id="rId110" Type="http://schemas.openxmlformats.org/officeDocument/2006/relationships/slideLayout" Target="../slideLayouts/slideLayout618.xml"/><Relationship Id="rId131" Type="http://schemas.openxmlformats.org/officeDocument/2006/relationships/slideLayout" Target="../slideLayouts/slideLayout639.xml"/><Relationship Id="rId152" Type="http://schemas.openxmlformats.org/officeDocument/2006/relationships/slideLayout" Target="../slideLayouts/slideLayout660.xml"/><Relationship Id="rId173" Type="http://schemas.openxmlformats.org/officeDocument/2006/relationships/slideLayout" Target="../slideLayouts/slideLayout681.xml"/><Relationship Id="rId194" Type="http://schemas.openxmlformats.org/officeDocument/2006/relationships/slideLayout" Target="../slideLayouts/slideLayout702.xml"/><Relationship Id="rId208" Type="http://schemas.openxmlformats.org/officeDocument/2006/relationships/slideLayout" Target="../slideLayouts/slideLayout716.xml"/><Relationship Id="rId229" Type="http://schemas.openxmlformats.org/officeDocument/2006/relationships/slideLayout" Target="../slideLayouts/slideLayout737.xml"/><Relationship Id="rId240" Type="http://schemas.openxmlformats.org/officeDocument/2006/relationships/slideLayout" Target="../slideLayouts/slideLayout748.xml"/><Relationship Id="rId14" Type="http://schemas.openxmlformats.org/officeDocument/2006/relationships/slideLayout" Target="../slideLayouts/slideLayout522.xml"/><Relationship Id="rId35" Type="http://schemas.openxmlformats.org/officeDocument/2006/relationships/slideLayout" Target="../slideLayouts/slideLayout543.xml"/><Relationship Id="rId56" Type="http://schemas.openxmlformats.org/officeDocument/2006/relationships/slideLayout" Target="../slideLayouts/slideLayout564.xml"/><Relationship Id="rId77" Type="http://schemas.openxmlformats.org/officeDocument/2006/relationships/slideLayout" Target="../slideLayouts/slideLayout585.xml"/><Relationship Id="rId100" Type="http://schemas.openxmlformats.org/officeDocument/2006/relationships/slideLayout" Target="../slideLayouts/slideLayout608.xml"/><Relationship Id="rId8" Type="http://schemas.openxmlformats.org/officeDocument/2006/relationships/slideLayout" Target="../slideLayouts/slideLayout516.xml"/><Relationship Id="rId98" Type="http://schemas.openxmlformats.org/officeDocument/2006/relationships/slideLayout" Target="../slideLayouts/slideLayout606.xml"/><Relationship Id="rId121" Type="http://schemas.openxmlformats.org/officeDocument/2006/relationships/slideLayout" Target="../slideLayouts/slideLayout629.xml"/><Relationship Id="rId142" Type="http://schemas.openxmlformats.org/officeDocument/2006/relationships/slideLayout" Target="../slideLayouts/slideLayout650.xml"/><Relationship Id="rId163" Type="http://schemas.openxmlformats.org/officeDocument/2006/relationships/slideLayout" Target="../slideLayouts/slideLayout671.xml"/><Relationship Id="rId184" Type="http://schemas.openxmlformats.org/officeDocument/2006/relationships/slideLayout" Target="../slideLayouts/slideLayout692.xml"/><Relationship Id="rId219" Type="http://schemas.openxmlformats.org/officeDocument/2006/relationships/slideLayout" Target="../slideLayouts/slideLayout727.xml"/><Relationship Id="rId230" Type="http://schemas.openxmlformats.org/officeDocument/2006/relationships/slideLayout" Target="../slideLayouts/slideLayout738.xml"/><Relationship Id="rId25" Type="http://schemas.openxmlformats.org/officeDocument/2006/relationships/slideLayout" Target="../slideLayouts/slideLayout533.xml"/><Relationship Id="rId46" Type="http://schemas.openxmlformats.org/officeDocument/2006/relationships/slideLayout" Target="../slideLayouts/slideLayout554.xml"/><Relationship Id="rId67" Type="http://schemas.openxmlformats.org/officeDocument/2006/relationships/slideLayout" Target="../slideLayouts/slideLayout575.xml"/><Relationship Id="rId88" Type="http://schemas.openxmlformats.org/officeDocument/2006/relationships/slideLayout" Target="../slideLayouts/slideLayout596.xml"/><Relationship Id="rId111" Type="http://schemas.openxmlformats.org/officeDocument/2006/relationships/slideLayout" Target="../slideLayouts/slideLayout619.xml"/><Relationship Id="rId132" Type="http://schemas.openxmlformats.org/officeDocument/2006/relationships/slideLayout" Target="../slideLayouts/slideLayout640.xml"/><Relationship Id="rId153" Type="http://schemas.openxmlformats.org/officeDocument/2006/relationships/slideLayout" Target="../slideLayouts/slideLayout661.xml"/><Relationship Id="rId174" Type="http://schemas.openxmlformats.org/officeDocument/2006/relationships/slideLayout" Target="../slideLayouts/slideLayout682.xml"/><Relationship Id="rId195" Type="http://schemas.openxmlformats.org/officeDocument/2006/relationships/slideLayout" Target="../slideLayouts/slideLayout703.xml"/><Relationship Id="rId209" Type="http://schemas.openxmlformats.org/officeDocument/2006/relationships/slideLayout" Target="../slideLayouts/slideLayout717.xml"/><Relationship Id="rId220" Type="http://schemas.openxmlformats.org/officeDocument/2006/relationships/slideLayout" Target="../slideLayouts/slideLayout728.xml"/><Relationship Id="rId241" Type="http://schemas.openxmlformats.org/officeDocument/2006/relationships/theme" Target="../theme/theme5.xml"/><Relationship Id="rId15" Type="http://schemas.openxmlformats.org/officeDocument/2006/relationships/slideLayout" Target="../slideLayouts/slideLayout523.xml"/><Relationship Id="rId36" Type="http://schemas.openxmlformats.org/officeDocument/2006/relationships/slideLayout" Target="../slideLayouts/slideLayout544.xml"/><Relationship Id="rId57" Type="http://schemas.openxmlformats.org/officeDocument/2006/relationships/slideLayout" Target="../slideLayouts/slideLayout565.xml"/><Relationship Id="rId10" Type="http://schemas.openxmlformats.org/officeDocument/2006/relationships/slideLayout" Target="../slideLayouts/slideLayout518.xml"/><Relationship Id="rId31" Type="http://schemas.openxmlformats.org/officeDocument/2006/relationships/slideLayout" Target="../slideLayouts/slideLayout539.xml"/><Relationship Id="rId52" Type="http://schemas.openxmlformats.org/officeDocument/2006/relationships/slideLayout" Target="../slideLayouts/slideLayout560.xml"/><Relationship Id="rId73" Type="http://schemas.openxmlformats.org/officeDocument/2006/relationships/slideLayout" Target="../slideLayouts/slideLayout581.xml"/><Relationship Id="rId78" Type="http://schemas.openxmlformats.org/officeDocument/2006/relationships/slideLayout" Target="../slideLayouts/slideLayout586.xml"/><Relationship Id="rId94" Type="http://schemas.openxmlformats.org/officeDocument/2006/relationships/slideLayout" Target="../slideLayouts/slideLayout602.xml"/><Relationship Id="rId99" Type="http://schemas.openxmlformats.org/officeDocument/2006/relationships/slideLayout" Target="../slideLayouts/slideLayout607.xml"/><Relationship Id="rId101" Type="http://schemas.openxmlformats.org/officeDocument/2006/relationships/slideLayout" Target="../slideLayouts/slideLayout609.xml"/><Relationship Id="rId122" Type="http://schemas.openxmlformats.org/officeDocument/2006/relationships/slideLayout" Target="../slideLayouts/slideLayout630.xml"/><Relationship Id="rId143" Type="http://schemas.openxmlformats.org/officeDocument/2006/relationships/slideLayout" Target="../slideLayouts/slideLayout651.xml"/><Relationship Id="rId148" Type="http://schemas.openxmlformats.org/officeDocument/2006/relationships/slideLayout" Target="../slideLayouts/slideLayout656.xml"/><Relationship Id="rId164" Type="http://schemas.openxmlformats.org/officeDocument/2006/relationships/slideLayout" Target="../slideLayouts/slideLayout672.xml"/><Relationship Id="rId169" Type="http://schemas.openxmlformats.org/officeDocument/2006/relationships/slideLayout" Target="../slideLayouts/slideLayout677.xml"/><Relationship Id="rId185" Type="http://schemas.openxmlformats.org/officeDocument/2006/relationships/slideLayout" Target="../slideLayouts/slideLayout693.xml"/><Relationship Id="rId4" Type="http://schemas.openxmlformats.org/officeDocument/2006/relationships/slideLayout" Target="../slideLayouts/slideLayout512.xml"/><Relationship Id="rId9" Type="http://schemas.openxmlformats.org/officeDocument/2006/relationships/slideLayout" Target="../slideLayouts/slideLayout517.xml"/><Relationship Id="rId180" Type="http://schemas.openxmlformats.org/officeDocument/2006/relationships/slideLayout" Target="../slideLayouts/slideLayout688.xml"/><Relationship Id="rId210" Type="http://schemas.openxmlformats.org/officeDocument/2006/relationships/slideLayout" Target="../slideLayouts/slideLayout718.xml"/><Relationship Id="rId215" Type="http://schemas.openxmlformats.org/officeDocument/2006/relationships/slideLayout" Target="../slideLayouts/slideLayout723.xml"/><Relationship Id="rId236" Type="http://schemas.openxmlformats.org/officeDocument/2006/relationships/slideLayout" Target="../slideLayouts/slideLayout744.xml"/><Relationship Id="rId26" Type="http://schemas.openxmlformats.org/officeDocument/2006/relationships/slideLayout" Target="../slideLayouts/slideLayout534.xml"/><Relationship Id="rId231" Type="http://schemas.openxmlformats.org/officeDocument/2006/relationships/slideLayout" Target="../slideLayouts/slideLayout739.xml"/><Relationship Id="rId47" Type="http://schemas.openxmlformats.org/officeDocument/2006/relationships/slideLayout" Target="../slideLayouts/slideLayout555.xml"/><Relationship Id="rId68" Type="http://schemas.openxmlformats.org/officeDocument/2006/relationships/slideLayout" Target="../slideLayouts/slideLayout576.xml"/><Relationship Id="rId89" Type="http://schemas.openxmlformats.org/officeDocument/2006/relationships/slideLayout" Target="../slideLayouts/slideLayout597.xml"/><Relationship Id="rId112" Type="http://schemas.openxmlformats.org/officeDocument/2006/relationships/slideLayout" Target="../slideLayouts/slideLayout620.xml"/><Relationship Id="rId133" Type="http://schemas.openxmlformats.org/officeDocument/2006/relationships/slideLayout" Target="../slideLayouts/slideLayout641.xml"/><Relationship Id="rId154" Type="http://schemas.openxmlformats.org/officeDocument/2006/relationships/slideLayout" Target="../slideLayouts/slideLayout662.xml"/><Relationship Id="rId175" Type="http://schemas.openxmlformats.org/officeDocument/2006/relationships/slideLayout" Target="../slideLayouts/slideLayout683.xml"/><Relationship Id="rId196" Type="http://schemas.openxmlformats.org/officeDocument/2006/relationships/slideLayout" Target="../slideLayouts/slideLayout704.xml"/><Relationship Id="rId200" Type="http://schemas.openxmlformats.org/officeDocument/2006/relationships/slideLayout" Target="../slideLayouts/slideLayout708.xml"/><Relationship Id="rId16" Type="http://schemas.openxmlformats.org/officeDocument/2006/relationships/slideLayout" Target="../slideLayouts/slideLayout524.xml"/><Relationship Id="rId221" Type="http://schemas.openxmlformats.org/officeDocument/2006/relationships/slideLayout" Target="../slideLayouts/slideLayout729.xml"/><Relationship Id="rId242" Type="http://schemas.openxmlformats.org/officeDocument/2006/relationships/image" Target="../media/image1.emf"/><Relationship Id="rId37" Type="http://schemas.openxmlformats.org/officeDocument/2006/relationships/slideLayout" Target="../slideLayouts/slideLayout545.xml"/><Relationship Id="rId58" Type="http://schemas.openxmlformats.org/officeDocument/2006/relationships/slideLayout" Target="../slideLayouts/slideLayout566.xml"/><Relationship Id="rId79" Type="http://schemas.openxmlformats.org/officeDocument/2006/relationships/slideLayout" Target="../slideLayouts/slideLayout587.xml"/><Relationship Id="rId102" Type="http://schemas.openxmlformats.org/officeDocument/2006/relationships/slideLayout" Target="../slideLayouts/slideLayout610.xml"/><Relationship Id="rId123" Type="http://schemas.openxmlformats.org/officeDocument/2006/relationships/slideLayout" Target="../slideLayouts/slideLayout631.xml"/><Relationship Id="rId144" Type="http://schemas.openxmlformats.org/officeDocument/2006/relationships/slideLayout" Target="../slideLayouts/slideLayout652.xml"/><Relationship Id="rId90" Type="http://schemas.openxmlformats.org/officeDocument/2006/relationships/slideLayout" Target="../slideLayouts/slideLayout598.xml"/><Relationship Id="rId165" Type="http://schemas.openxmlformats.org/officeDocument/2006/relationships/slideLayout" Target="../slideLayouts/slideLayout673.xml"/><Relationship Id="rId186" Type="http://schemas.openxmlformats.org/officeDocument/2006/relationships/slideLayout" Target="../slideLayouts/slideLayout694.xml"/><Relationship Id="rId211" Type="http://schemas.openxmlformats.org/officeDocument/2006/relationships/slideLayout" Target="../slideLayouts/slideLayout719.xml"/><Relationship Id="rId232" Type="http://schemas.openxmlformats.org/officeDocument/2006/relationships/slideLayout" Target="../slideLayouts/slideLayout740.xml"/><Relationship Id="rId27" Type="http://schemas.openxmlformats.org/officeDocument/2006/relationships/slideLayout" Target="../slideLayouts/slideLayout535.xml"/><Relationship Id="rId48" Type="http://schemas.openxmlformats.org/officeDocument/2006/relationships/slideLayout" Target="../slideLayouts/slideLayout556.xml"/><Relationship Id="rId69" Type="http://schemas.openxmlformats.org/officeDocument/2006/relationships/slideLayout" Target="../slideLayouts/slideLayout577.xml"/><Relationship Id="rId113" Type="http://schemas.openxmlformats.org/officeDocument/2006/relationships/slideLayout" Target="../slideLayouts/slideLayout621.xml"/><Relationship Id="rId134" Type="http://schemas.openxmlformats.org/officeDocument/2006/relationships/slideLayout" Target="../slideLayouts/slideLayout642.xml"/><Relationship Id="rId80" Type="http://schemas.openxmlformats.org/officeDocument/2006/relationships/slideLayout" Target="../slideLayouts/slideLayout588.xml"/><Relationship Id="rId155" Type="http://schemas.openxmlformats.org/officeDocument/2006/relationships/slideLayout" Target="../slideLayouts/slideLayout663.xml"/><Relationship Id="rId176" Type="http://schemas.openxmlformats.org/officeDocument/2006/relationships/slideLayout" Target="../slideLayouts/slideLayout684.xml"/><Relationship Id="rId197" Type="http://schemas.openxmlformats.org/officeDocument/2006/relationships/slideLayout" Target="../slideLayouts/slideLayout705.xml"/><Relationship Id="rId201" Type="http://schemas.openxmlformats.org/officeDocument/2006/relationships/slideLayout" Target="../slideLayouts/slideLayout709.xml"/><Relationship Id="rId222" Type="http://schemas.openxmlformats.org/officeDocument/2006/relationships/slideLayout" Target="../slideLayouts/slideLayout730.xml"/><Relationship Id="rId243" Type="http://schemas.openxmlformats.org/officeDocument/2006/relationships/image" Target="../media/image2.emf"/><Relationship Id="rId17" Type="http://schemas.openxmlformats.org/officeDocument/2006/relationships/slideLayout" Target="../slideLayouts/slideLayout525.xml"/><Relationship Id="rId38" Type="http://schemas.openxmlformats.org/officeDocument/2006/relationships/slideLayout" Target="../slideLayouts/slideLayout546.xml"/><Relationship Id="rId59" Type="http://schemas.openxmlformats.org/officeDocument/2006/relationships/slideLayout" Target="../slideLayouts/slideLayout567.xml"/><Relationship Id="rId103" Type="http://schemas.openxmlformats.org/officeDocument/2006/relationships/slideLayout" Target="../slideLayouts/slideLayout611.xml"/><Relationship Id="rId124" Type="http://schemas.openxmlformats.org/officeDocument/2006/relationships/slideLayout" Target="../slideLayouts/slideLayout632.xml"/><Relationship Id="rId70" Type="http://schemas.openxmlformats.org/officeDocument/2006/relationships/slideLayout" Target="../slideLayouts/slideLayout578.xml"/><Relationship Id="rId91" Type="http://schemas.openxmlformats.org/officeDocument/2006/relationships/slideLayout" Target="../slideLayouts/slideLayout599.xml"/><Relationship Id="rId145" Type="http://schemas.openxmlformats.org/officeDocument/2006/relationships/slideLayout" Target="../slideLayouts/slideLayout653.xml"/><Relationship Id="rId166" Type="http://schemas.openxmlformats.org/officeDocument/2006/relationships/slideLayout" Target="../slideLayouts/slideLayout674.xml"/><Relationship Id="rId187" Type="http://schemas.openxmlformats.org/officeDocument/2006/relationships/slideLayout" Target="../slideLayouts/slideLayout695.xml"/><Relationship Id="rId1" Type="http://schemas.openxmlformats.org/officeDocument/2006/relationships/slideLayout" Target="../slideLayouts/slideLayout509.xml"/><Relationship Id="rId212" Type="http://schemas.openxmlformats.org/officeDocument/2006/relationships/slideLayout" Target="../slideLayouts/slideLayout720.xml"/><Relationship Id="rId233" Type="http://schemas.openxmlformats.org/officeDocument/2006/relationships/slideLayout" Target="../slideLayouts/slideLayout741.xml"/><Relationship Id="rId28" Type="http://schemas.openxmlformats.org/officeDocument/2006/relationships/slideLayout" Target="../slideLayouts/slideLayout536.xml"/><Relationship Id="rId49" Type="http://schemas.openxmlformats.org/officeDocument/2006/relationships/slideLayout" Target="../slideLayouts/slideLayout557.xml"/><Relationship Id="rId114" Type="http://schemas.openxmlformats.org/officeDocument/2006/relationships/slideLayout" Target="../slideLayouts/slideLayout622.xml"/><Relationship Id="rId60" Type="http://schemas.openxmlformats.org/officeDocument/2006/relationships/slideLayout" Target="../slideLayouts/slideLayout568.xml"/><Relationship Id="rId81" Type="http://schemas.openxmlformats.org/officeDocument/2006/relationships/slideLayout" Target="../slideLayouts/slideLayout589.xml"/><Relationship Id="rId135" Type="http://schemas.openxmlformats.org/officeDocument/2006/relationships/slideLayout" Target="../slideLayouts/slideLayout643.xml"/><Relationship Id="rId156" Type="http://schemas.openxmlformats.org/officeDocument/2006/relationships/slideLayout" Target="../slideLayouts/slideLayout664.xml"/><Relationship Id="rId177" Type="http://schemas.openxmlformats.org/officeDocument/2006/relationships/slideLayout" Target="../slideLayouts/slideLayout685.xml"/><Relationship Id="rId198" Type="http://schemas.openxmlformats.org/officeDocument/2006/relationships/slideLayout" Target="../slideLayouts/slideLayout706.xml"/><Relationship Id="rId202" Type="http://schemas.openxmlformats.org/officeDocument/2006/relationships/slideLayout" Target="../slideLayouts/slideLayout710.xml"/><Relationship Id="rId223" Type="http://schemas.openxmlformats.org/officeDocument/2006/relationships/slideLayout" Target="../slideLayouts/slideLayout731.xml"/><Relationship Id="rId244" Type="http://schemas.openxmlformats.org/officeDocument/2006/relationships/image" Target="../media/image3.png"/><Relationship Id="rId18" Type="http://schemas.openxmlformats.org/officeDocument/2006/relationships/slideLayout" Target="../slideLayouts/slideLayout526.xml"/><Relationship Id="rId39" Type="http://schemas.openxmlformats.org/officeDocument/2006/relationships/slideLayout" Target="../slideLayouts/slideLayout547.xml"/><Relationship Id="rId50" Type="http://schemas.openxmlformats.org/officeDocument/2006/relationships/slideLayout" Target="../slideLayouts/slideLayout558.xml"/><Relationship Id="rId104" Type="http://schemas.openxmlformats.org/officeDocument/2006/relationships/slideLayout" Target="../slideLayouts/slideLayout612.xml"/><Relationship Id="rId125" Type="http://schemas.openxmlformats.org/officeDocument/2006/relationships/slideLayout" Target="../slideLayouts/slideLayout633.xml"/><Relationship Id="rId146" Type="http://schemas.openxmlformats.org/officeDocument/2006/relationships/slideLayout" Target="../slideLayouts/slideLayout654.xml"/><Relationship Id="rId167" Type="http://schemas.openxmlformats.org/officeDocument/2006/relationships/slideLayout" Target="../slideLayouts/slideLayout675.xml"/><Relationship Id="rId188" Type="http://schemas.openxmlformats.org/officeDocument/2006/relationships/slideLayout" Target="../slideLayouts/slideLayout696.xml"/><Relationship Id="rId71" Type="http://schemas.openxmlformats.org/officeDocument/2006/relationships/slideLayout" Target="../slideLayouts/slideLayout579.xml"/><Relationship Id="rId92" Type="http://schemas.openxmlformats.org/officeDocument/2006/relationships/slideLayout" Target="../slideLayouts/slideLayout600.xml"/><Relationship Id="rId213" Type="http://schemas.openxmlformats.org/officeDocument/2006/relationships/slideLayout" Target="../slideLayouts/slideLayout721.xml"/><Relationship Id="rId234" Type="http://schemas.openxmlformats.org/officeDocument/2006/relationships/slideLayout" Target="../slideLayouts/slideLayout742.xml"/><Relationship Id="rId2" Type="http://schemas.openxmlformats.org/officeDocument/2006/relationships/slideLayout" Target="../slideLayouts/slideLayout510.xml"/><Relationship Id="rId29" Type="http://schemas.openxmlformats.org/officeDocument/2006/relationships/slideLayout" Target="../slideLayouts/slideLayout537.xml"/><Relationship Id="rId40" Type="http://schemas.openxmlformats.org/officeDocument/2006/relationships/slideLayout" Target="../slideLayouts/slideLayout548.xml"/><Relationship Id="rId115" Type="http://schemas.openxmlformats.org/officeDocument/2006/relationships/slideLayout" Target="../slideLayouts/slideLayout623.xml"/><Relationship Id="rId136" Type="http://schemas.openxmlformats.org/officeDocument/2006/relationships/slideLayout" Target="../slideLayouts/slideLayout644.xml"/><Relationship Id="rId157" Type="http://schemas.openxmlformats.org/officeDocument/2006/relationships/slideLayout" Target="../slideLayouts/slideLayout665.xml"/><Relationship Id="rId178" Type="http://schemas.openxmlformats.org/officeDocument/2006/relationships/slideLayout" Target="../slideLayouts/slideLayout686.xml"/><Relationship Id="rId61" Type="http://schemas.openxmlformats.org/officeDocument/2006/relationships/slideLayout" Target="../slideLayouts/slideLayout569.xml"/><Relationship Id="rId82" Type="http://schemas.openxmlformats.org/officeDocument/2006/relationships/slideLayout" Target="../slideLayouts/slideLayout590.xml"/><Relationship Id="rId199" Type="http://schemas.openxmlformats.org/officeDocument/2006/relationships/slideLayout" Target="../slideLayouts/slideLayout707.xml"/><Relationship Id="rId203" Type="http://schemas.openxmlformats.org/officeDocument/2006/relationships/slideLayout" Target="../slideLayouts/slideLayout711.xml"/><Relationship Id="rId19" Type="http://schemas.openxmlformats.org/officeDocument/2006/relationships/slideLayout" Target="../slideLayouts/slideLayout527.xml"/><Relationship Id="rId224" Type="http://schemas.openxmlformats.org/officeDocument/2006/relationships/slideLayout" Target="../slideLayouts/slideLayout732.xml"/><Relationship Id="rId245" Type="http://schemas.openxmlformats.org/officeDocument/2006/relationships/image" Target="../media/image4.emf"/><Relationship Id="rId30" Type="http://schemas.openxmlformats.org/officeDocument/2006/relationships/slideLayout" Target="../slideLayouts/slideLayout538.xml"/><Relationship Id="rId105" Type="http://schemas.openxmlformats.org/officeDocument/2006/relationships/slideLayout" Target="../slideLayouts/slideLayout613.xml"/><Relationship Id="rId126" Type="http://schemas.openxmlformats.org/officeDocument/2006/relationships/slideLayout" Target="../slideLayouts/slideLayout634.xml"/><Relationship Id="rId147" Type="http://schemas.openxmlformats.org/officeDocument/2006/relationships/slideLayout" Target="../slideLayouts/slideLayout655.xml"/><Relationship Id="rId168" Type="http://schemas.openxmlformats.org/officeDocument/2006/relationships/slideLayout" Target="../slideLayouts/slideLayout676.xml"/><Relationship Id="rId51" Type="http://schemas.openxmlformats.org/officeDocument/2006/relationships/slideLayout" Target="../slideLayouts/slideLayout559.xml"/><Relationship Id="rId72" Type="http://schemas.openxmlformats.org/officeDocument/2006/relationships/slideLayout" Target="../slideLayouts/slideLayout580.xml"/><Relationship Id="rId93" Type="http://schemas.openxmlformats.org/officeDocument/2006/relationships/slideLayout" Target="../slideLayouts/slideLayout601.xml"/><Relationship Id="rId189" Type="http://schemas.openxmlformats.org/officeDocument/2006/relationships/slideLayout" Target="../slideLayouts/slideLayout697.xml"/><Relationship Id="rId3" Type="http://schemas.openxmlformats.org/officeDocument/2006/relationships/slideLayout" Target="../slideLayouts/slideLayout511.xml"/><Relationship Id="rId214" Type="http://schemas.openxmlformats.org/officeDocument/2006/relationships/slideLayout" Target="../slideLayouts/slideLayout722.xml"/><Relationship Id="rId235" Type="http://schemas.openxmlformats.org/officeDocument/2006/relationships/slideLayout" Target="../slideLayouts/slideLayout743.xml"/><Relationship Id="rId116" Type="http://schemas.openxmlformats.org/officeDocument/2006/relationships/slideLayout" Target="../slideLayouts/slideLayout624.xml"/><Relationship Id="rId137" Type="http://schemas.openxmlformats.org/officeDocument/2006/relationships/slideLayout" Target="../slideLayouts/slideLayout645.xml"/><Relationship Id="rId158" Type="http://schemas.openxmlformats.org/officeDocument/2006/relationships/slideLayout" Target="../slideLayouts/slideLayout666.xml"/><Relationship Id="rId20" Type="http://schemas.openxmlformats.org/officeDocument/2006/relationships/slideLayout" Target="../slideLayouts/slideLayout528.xml"/><Relationship Id="rId41" Type="http://schemas.openxmlformats.org/officeDocument/2006/relationships/slideLayout" Target="../slideLayouts/slideLayout549.xml"/><Relationship Id="rId62" Type="http://schemas.openxmlformats.org/officeDocument/2006/relationships/slideLayout" Target="../slideLayouts/slideLayout570.xml"/><Relationship Id="rId83" Type="http://schemas.openxmlformats.org/officeDocument/2006/relationships/slideLayout" Target="../slideLayouts/slideLayout591.xml"/><Relationship Id="rId179" Type="http://schemas.openxmlformats.org/officeDocument/2006/relationships/slideLayout" Target="../slideLayouts/slideLayout687.xml"/><Relationship Id="rId190" Type="http://schemas.openxmlformats.org/officeDocument/2006/relationships/slideLayout" Target="../slideLayouts/slideLayout698.xml"/><Relationship Id="rId204" Type="http://schemas.openxmlformats.org/officeDocument/2006/relationships/slideLayout" Target="../slideLayouts/slideLayout712.xml"/><Relationship Id="rId225" Type="http://schemas.openxmlformats.org/officeDocument/2006/relationships/slideLayout" Target="../slideLayouts/slideLayout733.xml"/><Relationship Id="rId246" Type="http://schemas.openxmlformats.org/officeDocument/2006/relationships/image" Target="../media/image5.emf"/><Relationship Id="rId106" Type="http://schemas.openxmlformats.org/officeDocument/2006/relationships/slideLayout" Target="../slideLayouts/slideLayout614.xml"/><Relationship Id="rId127" Type="http://schemas.openxmlformats.org/officeDocument/2006/relationships/slideLayout" Target="../slideLayouts/slideLayout635.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865.xml"/><Relationship Id="rId21" Type="http://schemas.openxmlformats.org/officeDocument/2006/relationships/slideLayout" Target="../slideLayouts/slideLayout769.xml"/><Relationship Id="rId42" Type="http://schemas.openxmlformats.org/officeDocument/2006/relationships/slideLayout" Target="../slideLayouts/slideLayout790.xml"/><Relationship Id="rId63" Type="http://schemas.openxmlformats.org/officeDocument/2006/relationships/slideLayout" Target="../slideLayouts/slideLayout811.xml"/><Relationship Id="rId84" Type="http://schemas.openxmlformats.org/officeDocument/2006/relationships/slideLayout" Target="../slideLayouts/slideLayout832.xml"/><Relationship Id="rId138" Type="http://schemas.openxmlformats.org/officeDocument/2006/relationships/slideLayout" Target="../slideLayouts/slideLayout886.xml"/><Relationship Id="rId159" Type="http://schemas.openxmlformats.org/officeDocument/2006/relationships/slideLayout" Target="../slideLayouts/slideLayout907.xml"/><Relationship Id="rId170" Type="http://schemas.openxmlformats.org/officeDocument/2006/relationships/slideLayout" Target="../slideLayouts/slideLayout918.xml"/><Relationship Id="rId107" Type="http://schemas.openxmlformats.org/officeDocument/2006/relationships/slideLayout" Target="../slideLayouts/slideLayout855.xml"/><Relationship Id="rId11" Type="http://schemas.openxmlformats.org/officeDocument/2006/relationships/slideLayout" Target="../slideLayouts/slideLayout759.xml"/><Relationship Id="rId32" Type="http://schemas.openxmlformats.org/officeDocument/2006/relationships/slideLayout" Target="../slideLayouts/slideLayout780.xml"/><Relationship Id="rId53" Type="http://schemas.openxmlformats.org/officeDocument/2006/relationships/slideLayout" Target="../slideLayouts/slideLayout801.xml"/><Relationship Id="rId74" Type="http://schemas.openxmlformats.org/officeDocument/2006/relationships/slideLayout" Target="../slideLayouts/slideLayout822.xml"/><Relationship Id="rId128" Type="http://schemas.openxmlformats.org/officeDocument/2006/relationships/slideLayout" Target="../slideLayouts/slideLayout876.xml"/><Relationship Id="rId149" Type="http://schemas.openxmlformats.org/officeDocument/2006/relationships/slideLayout" Target="../slideLayouts/slideLayout897.xml"/><Relationship Id="rId5" Type="http://schemas.openxmlformats.org/officeDocument/2006/relationships/slideLayout" Target="../slideLayouts/slideLayout753.xml"/><Relationship Id="rId95" Type="http://schemas.openxmlformats.org/officeDocument/2006/relationships/slideLayout" Target="../slideLayouts/slideLayout843.xml"/><Relationship Id="rId160" Type="http://schemas.openxmlformats.org/officeDocument/2006/relationships/slideLayout" Target="../slideLayouts/slideLayout908.xml"/><Relationship Id="rId181" Type="http://schemas.openxmlformats.org/officeDocument/2006/relationships/image" Target="../media/image3.png"/><Relationship Id="rId22" Type="http://schemas.openxmlformats.org/officeDocument/2006/relationships/slideLayout" Target="../slideLayouts/slideLayout770.xml"/><Relationship Id="rId43" Type="http://schemas.openxmlformats.org/officeDocument/2006/relationships/slideLayout" Target="../slideLayouts/slideLayout791.xml"/><Relationship Id="rId64" Type="http://schemas.openxmlformats.org/officeDocument/2006/relationships/slideLayout" Target="../slideLayouts/slideLayout812.xml"/><Relationship Id="rId118" Type="http://schemas.openxmlformats.org/officeDocument/2006/relationships/slideLayout" Target="../slideLayouts/slideLayout866.xml"/><Relationship Id="rId139" Type="http://schemas.openxmlformats.org/officeDocument/2006/relationships/slideLayout" Target="../slideLayouts/slideLayout887.xml"/><Relationship Id="rId85" Type="http://schemas.openxmlformats.org/officeDocument/2006/relationships/slideLayout" Target="../slideLayouts/slideLayout833.xml"/><Relationship Id="rId150" Type="http://schemas.openxmlformats.org/officeDocument/2006/relationships/slideLayout" Target="../slideLayouts/slideLayout898.xml"/><Relationship Id="rId171" Type="http://schemas.openxmlformats.org/officeDocument/2006/relationships/slideLayout" Target="../slideLayouts/slideLayout919.xml"/><Relationship Id="rId12" Type="http://schemas.openxmlformats.org/officeDocument/2006/relationships/slideLayout" Target="../slideLayouts/slideLayout760.xml"/><Relationship Id="rId33" Type="http://schemas.openxmlformats.org/officeDocument/2006/relationships/slideLayout" Target="../slideLayouts/slideLayout781.xml"/><Relationship Id="rId108" Type="http://schemas.openxmlformats.org/officeDocument/2006/relationships/slideLayout" Target="../slideLayouts/slideLayout856.xml"/><Relationship Id="rId129" Type="http://schemas.openxmlformats.org/officeDocument/2006/relationships/slideLayout" Target="../slideLayouts/slideLayout877.xml"/><Relationship Id="rId54" Type="http://schemas.openxmlformats.org/officeDocument/2006/relationships/slideLayout" Target="../slideLayouts/slideLayout802.xml"/><Relationship Id="rId75" Type="http://schemas.openxmlformats.org/officeDocument/2006/relationships/slideLayout" Target="../slideLayouts/slideLayout823.xml"/><Relationship Id="rId96" Type="http://schemas.openxmlformats.org/officeDocument/2006/relationships/slideLayout" Target="../slideLayouts/slideLayout844.xml"/><Relationship Id="rId140" Type="http://schemas.openxmlformats.org/officeDocument/2006/relationships/slideLayout" Target="../slideLayouts/slideLayout888.xml"/><Relationship Id="rId161" Type="http://schemas.openxmlformats.org/officeDocument/2006/relationships/slideLayout" Target="../slideLayouts/slideLayout909.xml"/><Relationship Id="rId182" Type="http://schemas.openxmlformats.org/officeDocument/2006/relationships/image" Target="../media/image4.emf"/><Relationship Id="rId6" Type="http://schemas.openxmlformats.org/officeDocument/2006/relationships/slideLayout" Target="../slideLayouts/slideLayout754.xml"/><Relationship Id="rId23" Type="http://schemas.openxmlformats.org/officeDocument/2006/relationships/slideLayout" Target="../slideLayouts/slideLayout771.xml"/><Relationship Id="rId119" Type="http://schemas.openxmlformats.org/officeDocument/2006/relationships/slideLayout" Target="../slideLayouts/slideLayout867.xml"/><Relationship Id="rId44" Type="http://schemas.openxmlformats.org/officeDocument/2006/relationships/slideLayout" Target="../slideLayouts/slideLayout792.xml"/><Relationship Id="rId65" Type="http://schemas.openxmlformats.org/officeDocument/2006/relationships/slideLayout" Target="../slideLayouts/slideLayout813.xml"/><Relationship Id="rId86" Type="http://schemas.openxmlformats.org/officeDocument/2006/relationships/slideLayout" Target="../slideLayouts/slideLayout834.xml"/><Relationship Id="rId130" Type="http://schemas.openxmlformats.org/officeDocument/2006/relationships/slideLayout" Target="../slideLayouts/slideLayout878.xml"/><Relationship Id="rId151" Type="http://schemas.openxmlformats.org/officeDocument/2006/relationships/slideLayout" Target="../slideLayouts/slideLayout899.xml"/><Relationship Id="rId172" Type="http://schemas.openxmlformats.org/officeDocument/2006/relationships/slideLayout" Target="../slideLayouts/slideLayout920.xml"/><Relationship Id="rId13" Type="http://schemas.openxmlformats.org/officeDocument/2006/relationships/slideLayout" Target="../slideLayouts/slideLayout761.xml"/><Relationship Id="rId18" Type="http://schemas.openxmlformats.org/officeDocument/2006/relationships/slideLayout" Target="../slideLayouts/slideLayout766.xml"/><Relationship Id="rId39" Type="http://schemas.openxmlformats.org/officeDocument/2006/relationships/slideLayout" Target="../slideLayouts/slideLayout787.xml"/><Relationship Id="rId109" Type="http://schemas.openxmlformats.org/officeDocument/2006/relationships/slideLayout" Target="../slideLayouts/slideLayout857.xml"/><Relationship Id="rId34" Type="http://schemas.openxmlformats.org/officeDocument/2006/relationships/slideLayout" Target="../slideLayouts/slideLayout782.xml"/><Relationship Id="rId50" Type="http://schemas.openxmlformats.org/officeDocument/2006/relationships/slideLayout" Target="../slideLayouts/slideLayout798.xml"/><Relationship Id="rId55" Type="http://schemas.openxmlformats.org/officeDocument/2006/relationships/slideLayout" Target="../slideLayouts/slideLayout803.xml"/><Relationship Id="rId76" Type="http://schemas.openxmlformats.org/officeDocument/2006/relationships/slideLayout" Target="../slideLayouts/slideLayout824.xml"/><Relationship Id="rId97" Type="http://schemas.openxmlformats.org/officeDocument/2006/relationships/slideLayout" Target="../slideLayouts/slideLayout845.xml"/><Relationship Id="rId104" Type="http://schemas.openxmlformats.org/officeDocument/2006/relationships/slideLayout" Target="../slideLayouts/slideLayout852.xml"/><Relationship Id="rId120" Type="http://schemas.openxmlformats.org/officeDocument/2006/relationships/slideLayout" Target="../slideLayouts/slideLayout868.xml"/><Relationship Id="rId125" Type="http://schemas.openxmlformats.org/officeDocument/2006/relationships/slideLayout" Target="../slideLayouts/slideLayout873.xml"/><Relationship Id="rId141" Type="http://schemas.openxmlformats.org/officeDocument/2006/relationships/slideLayout" Target="../slideLayouts/slideLayout889.xml"/><Relationship Id="rId146" Type="http://schemas.openxmlformats.org/officeDocument/2006/relationships/slideLayout" Target="../slideLayouts/slideLayout894.xml"/><Relationship Id="rId167" Type="http://schemas.openxmlformats.org/officeDocument/2006/relationships/slideLayout" Target="../slideLayouts/slideLayout915.xml"/><Relationship Id="rId7" Type="http://schemas.openxmlformats.org/officeDocument/2006/relationships/slideLayout" Target="../slideLayouts/slideLayout755.xml"/><Relationship Id="rId71" Type="http://schemas.openxmlformats.org/officeDocument/2006/relationships/slideLayout" Target="../slideLayouts/slideLayout819.xml"/><Relationship Id="rId92" Type="http://schemas.openxmlformats.org/officeDocument/2006/relationships/slideLayout" Target="../slideLayouts/slideLayout840.xml"/><Relationship Id="rId162" Type="http://schemas.openxmlformats.org/officeDocument/2006/relationships/slideLayout" Target="../slideLayouts/slideLayout910.xml"/><Relationship Id="rId183" Type="http://schemas.openxmlformats.org/officeDocument/2006/relationships/image" Target="../media/image5.emf"/><Relationship Id="rId2" Type="http://schemas.openxmlformats.org/officeDocument/2006/relationships/slideLayout" Target="../slideLayouts/slideLayout750.xml"/><Relationship Id="rId29" Type="http://schemas.openxmlformats.org/officeDocument/2006/relationships/slideLayout" Target="../slideLayouts/slideLayout777.xml"/><Relationship Id="rId24" Type="http://schemas.openxmlformats.org/officeDocument/2006/relationships/slideLayout" Target="../slideLayouts/slideLayout772.xml"/><Relationship Id="rId40" Type="http://schemas.openxmlformats.org/officeDocument/2006/relationships/slideLayout" Target="../slideLayouts/slideLayout788.xml"/><Relationship Id="rId45" Type="http://schemas.openxmlformats.org/officeDocument/2006/relationships/slideLayout" Target="../slideLayouts/slideLayout793.xml"/><Relationship Id="rId66" Type="http://schemas.openxmlformats.org/officeDocument/2006/relationships/slideLayout" Target="../slideLayouts/slideLayout814.xml"/><Relationship Id="rId87" Type="http://schemas.openxmlformats.org/officeDocument/2006/relationships/slideLayout" Target="../slideLayouts/slideLayout835.xml"/><Relationship Id="rId110" Type="http://schemas.openxmlformats.org/officeDocument/2006/relationships/slideLayout" Target="../slideLayouts/slideLayout858.xml"/><Relationship Id="rId115" Type="http://schemas.openxmlformats.org/officeDocument/2006/relationships/slideLayout" Target="../slideLayouts/slideLayout863.xml"/><Relationship Id="rId131" Type="http://schemas.openxmlformats.org/officeDocument/2006/relationships/slideLayout" Target="../slideLayouts/slideLayout879.xml"/><Relationship Id="rId136" Type="http://schemas.openxmlformats.org/officeDocument/2006/relationships/slideLayout" Target="../slideLayouts/slideLayout884.xml"/><Relationship Id="rId157" Type="http://schemas.openxmlformats.org/officeDocument/2006/relationships/slideLayout" Target="../slideLayouts/slideLayout905.xml"/><Relationship Id="rId178" Type="http://schemas.openxmlformats.org/officeDocument/2006/relationships/theme" Target="../theme/theme6.xml"/><Relationship Id="rId61" Type="http://schemas.openxmlformats.org/officeDocument/2006/relationships/slideLayout" Target="../slideLayouts/slideLayout809.xml"/><Relationship Id="rId82" Type="http://schemas.openxmlformats.org/officeDocument/2006/relationships/slideLayout" Target="../slideLayouts/slideLayout830.xml"/><Relationship Id="rId152" Type="http://schemas.openxmlformats.org/officeDocument/2006/relationships/slideLayout" Target="../slideLayouts/slideLayout900.xml"/><Relationship Id="rId173" Type="http://schemas.openxmlformats.org/officeDocument/2006/relationships/slideLayout" Target="../slideLayouts/slideLayout921.xml"/><Relationship Id="rId19" Type="http://schemas.openxmlformats.org/officeDocument/2006/relationships/slideLayout" Target="../slideLayouts/slideLayout767.xml"/><Relationship Id="rId14" Type="http://schemas.openxmlformats.org/officeDocument/2006/relationships/slideLayout" Target="../slideLayouts/slideLayout762.xml"/><Relationship Id="rId30" Type="http://schemas.openxmlformats.org/officeDocument/2006/relationships/slideLayout" Target="../slideLayouts/slideLayout778.xml"/><Relationship Id="rId35" Type="http://schemas.openxmlformats.org/officeDocument/2006/relationships/slideLayout" Target="../slideLayouts/slideLayout783.xml"/><Relationship Id="rId56" Type="http://schemas.openxmlformats.org/officeDocument/2006/relationships/slideLayout" Target="../slideLayouts/slideLayout804.xml"/><Relationship Id="rId77" Type="http://schemas.openxmlformats.org/officeDocument/2006/relationships/slideLayout" Target="../slideLayouts/slideLayout825.xml"/><Relationship Id="rId100" Type="http://schemas.openxmlformats.org/officeDocument/2006/relationships/slideLayout" Target="../slideLayouts/slideLayout848.xml"/><Relationship Id="rId105" Type="http://schemas.openxmlformats.org/officeDocument/2006/relationships/slideLayout" Target="../slideLayouts/slideLayout853.xml"/><Relationship Id="rId126" Type="http://schemas.openxmlformats.org/officeDocument/2006/relationships/slideLayout" Target="../slideLayouts/slideLayout874.xml"/><Relationship Id="rId147" Type="http://schemas.openxmlformats.org/officeDocument/2006/relationships/slideLayout" Target="../slideLayouts/slideLayout895.xml"/><Relationship Id="rId168" Type="http://schemas.openxmlformats.org/officeDocument/2006/relationships/slideLayout" Target="../slideLayouts/slideLayout916.xml"/><Relationship Id="rId8" Type="http://schemas.openxmlformats.org/officeDocument/2006/relationships/slideLayout" Target="../slideLayouts/slideLayout756.xml"/><Relationship Id="rId51" Type="http://schemas.openxmlformats.org/officeDocument/2006/relationships/slideLayout" Target="../slideLayouts/slideLayout799.xml"/><Relationship Id="rId72" Type="http://schemas.openxmlformats.org/officeDocument/2006/relationships/slideLayout" Target="../slideLayouts/slideLayout820.xml"/><Relationship Id="rId93" Type="http://schemas.openxmlformats.org/officeDocument/2006/relationships/slideLayout" Target="../slideLayouts/slideLayout841.xml"/><Relationship Id="rId98" Type="http://schemas.openxmlformats.org/officeDocument/2006/relationships/slideLayout" Target="../slideLayouts/slideLayout846.xml"/><Relationship Id="rId121" Type="http://schemas.openxmlformats.org/officeDocument/2006/relationships/slideLayout" Target="../slideLayouts/slideLayout869.xml"/><Relationship Id="rId142" Type="http://schemas.openxmlformats.org/officeDocument/2006/relationships/slideLayout" Target="../slideLayouts/slideLayout890.xml"/><Relationship Id="rId163" Type="http://schemas.openxmlformats.org/officeDocument/2006/relationships/slideLayout" Target="../slideLayouts/slideLayout911.xml"/><Relationship Id="rId184" Type="http://schemas.openxmlformats.org/officeDocument/2006/relationships/image" Target="../media/image6.emf"/><Relationship Id="rId3" Type="http://schemas.openxmlformats.org/officeDocument/2006/relationships/slideLayout" Target="../slideLayouts/slideLayout751.xml"/><Relationship Id="rId25" Type="http://schemas.openxmlformats.org/officeDocument/2006/relationships/slideLayout" Target="../slideLayouts/slideLayout773.xml"/><Relationship Id="rId46" Type="http://schemas.openxmlformats.org/officeDocument/2006/relationships/slideLayout" Target="../slideLayouts/slideLayout794.xml"/><Relationship Id="rId67" Type="http://schemas.openxmlformats.org/officeDocument/2006/relationships/slideLayout" Target="../slideLayouts/slideLayout815.xml"/><Relationship Id="rId116" Type="http://schemas.openxmlformats.org/officeDocument/2006/relationships/slideLayout" Target="../slideLayouts/slideLayout864.xml"/><Relationship Id="rId137" Type="http://schemas.openxmlformats.org/officeDocument/2006/relationships/slideLayout" Target="../slideLayouts/slideLayout885.xml"/><Relationship Id="rId158" Type="http://schemas.openxmlformats.org/officeDocument/2006/relationships/slideLayout" Target="../slideLayouts/slideLayout906.xml"/><Relationship Id="rId20" Type="http://schemas.openxmlformats.org/officeDocument/2006/relationships/slideLayout" Target="../slideLayouts/slideLayout768.xml"/><Relationship Id="rId41" Type="http://schemas.openxmlformats.org/officeDocument/2006/relationships/slideLayout" Target="../slideLayouts/slideLayout789.xml"/><Relationship Id="rId62" Type="http://schemas.openxmlformats.org/officeDocument/2006/relationships/slideLayout" Target="../slideLayouts/slideLayout810.xml"/><Relationship Id="rId83" Type="http://schemas.openxmlformats.org/officeDocument/2006/relationships/slideLayout" Target="../slideLayouts/slideLayout831.xml"/><Relationship Id="rId88" Type="http://schemas.openxmlformats.org/officeDocument/2006/relationships/slideLayout" Target="../slideLayouts/slideLayout836.xml"/><Relationship Id="rId111" Type="http://schemas.openxmlformats.org/officeDocument/2006/relationships/slideLayout" Target="../slideLayouts/slideLayout859.xml"/><Relationship Id="rId132" Type="http://schemas.openxmlformats.org/officeDocument/2006/relationships/slideLayout" Target="../slideLayouts/slideLayout880.xml"/><Relationship Id="rId153" Type="http://schemas.openxmlformats.org/officeDocument/2006/relationships/slideLayout" Target="../slideLayouts/slideLayout901.xml"/><Relationship Id="rId174" Type="http://schemas.openxmlformats.org/officeDocument/2006/relationships/slideLayout" Target="../slideLayouts/slideLayout922.xml"/><Relationship Id="rId179" Type="http://schemas.openxmlformats.org/officeDocument/2006/relationships/image" Target="../media/image1.emf"/><Relationship Id="rId15" Type="http://schemas.openxmlformats.org/officeDocument/2006/relationships/slideLayout" Target="../slideLayouts/slideLayout763.xml"/><Relationship Id="rId36" Type="http://schemas.openxmlformats.org/officeDocument/2006/relationships/slideLayout" Target="../slideLayouts/slideLayout784.xml"/><Relationship Id="rId57" Type="http://schemas.openxmlformats.org/officeDocument/2006/relationships/slideLayout" Target="../slideLayouts/slideLayout805.xml"/><Relationship Id="rId106" Type="http://schemas.openxmlformats.org/officeDocument/2006/relationships/slideLayout" Target="../slideLayouts/slideLayout854.xml"/><Relationship Id="rId127" Type="http://schemas.openxmlformats.org/officeDocument/2006/relationships/slideLayout" Target="../slideLayouts/slideLayout875.xml"/><Relationship Id="rId10" Type="http://schemas.openxmlformats.org/officeDocument/2006/relationships/slideLayout" Target="../slideLayouts/slideLayout758.xml"/><Relationship Id="rId31" Type="http://schemas.openxmlformats.org/officeDocument/2006/relationships/slideLayout" Target="../slideLayouts/slideLayout779.xml"/><Relationship Id="rId52" Type="http://schemas.openxmlformats.org/officeDocument/2006/relationships/slideLayout" Target="../slideLayouts/slideLayout800.xml"/><Relationship Id="rId73" Type="http://schemas.openxmlformats.org/officeDocument/2006/relationships/slideLayout" Target="../slideLayouts/slideLayout821.xml"/><Relationship Id="rId78" Type="http://schemas.openxmlformats.org/officeDocument/2006/relationships/slideLayout" Target="../slideLayouts/slideLayout826.xml"/><Relationship Id="rId94" Type="http://schemas.openxmlformats.org/officeDocument/2006/relationships/slideLayout" Target="../slideLayouts/slideLayout842.xml"/><Relationship Id="rId99" Type="http://schemas.openxmlformats.org/officeDocument/2006/relationships/slideLayout" Target="../slideLayouts/slideLayout847.xml"/><Relationship Id="rId101" Type="http://schemas.openxmlformats.org/officeDocument/2006/relationships/slideLayout" Target="../slideLayouts/slideLayout849.xml"/><Relationship Id="rId122" Type="http://schemas.openxmlformats.org/officeDocument/2006/relationships/slideLayout" Target="../slideLayouts/slideLayout870.xml"/><Relationship Id="rId143" Type="http://schemas.openxmlformats.org/officeDocument/2006/relationships/slideLayout" Target="../slideLayouts/slideLayout891.xml"/><Relationship Id="rId148" Type="http://schemas.openxmlformats.org/officeDocument/2006/relationships/slideLayout" Target="../slideLayouts/slideLayout896.xml"/><Relationship Id="rId164" Type="http://schemas.openxmlformats.org/officeDocument/2006/relationships/slideLayout" Target="../slideLayouts/slideLayout912.xml"/><Relationship Id="rId169" Type="http://schemas.openxmlformats.org/officeDocument/2006/relationships/slideLayout" Target="../slideLayouts/slideLayout917.xml"/><Relationship Id="rId185" Type="http://schemas.openxmlformats.org/officeDocument/2006/relationships/image" Target="../media/image7.emf"/><Relationship Id="rId4" Type="http://schemas.openxmlformats.org/officeDocument/2006/relationships/slideLayout" Target="../slideLayouts/slideLayout752.xml"/><Relationship Id="rId9" Type="http://schemas.openxmlformats.org/officeDocument/2006/relationships/slideLayout" Target="../slideLayouts/slideLayout757.xml"/><Relationship Id="rId180" Type="http://schemas.openxmlformats.org/officeDocument/2006/relationships/image" Target="../media/image2.emf"/><Relationship Id="rId26" Type="http://schemas.openxmlformats.org/officeDocument/2006/relationships/slideLayout" Target="../slideLayouts/slideLayout774.xml"/><Relationship Id="rId47" Type="http://schemas.openxmlformats.org/officeDocument/2006/relationships/slideLayout" Target="../slideLayouts/slideLayout795.xml"/><Relationship Id="rId68" Type="http://schemas.openxmlformats.org/officeDocument/2006/relationships/slideLayout" Target="../slideLayouts/slideLayout816.xml"/><Relationship Id="rId89" Type="http://schemas.openxmlformats.org/officeDocument/2006/relationships/slideLayout" Target="../slideLayouts/slideLayout837.xml"/><Relationship Id="rId112" Type="http://schemas.openxmlformats.org/officeDocument/2006/relationships/slideLayout" Target="../slideLayouts/slideLayout860.xml"/><Relationship Id="rId133" Type="http://schemas.openxmlformats.org/officeDocument/2006/relationships/slideLayout" Target="../slideLayouts/slideLayout881.xml"/><Relationship Id="rId154" Type="http://schemas.openxmlformats.org/officeDocument/2006/relationships/slideLayout" Target="../slideLayouts/slideLayout902.xml"/><Relationship Id="rId175" Type="http://schemas.openxmlformats.org/officeDocument/2006/relationships/slideLayout" Target="../slideLayouts/slideLayout923.xml"/><Relationship Id="rId16" Type="http://schemas.openxmlformats.org/officeDocument/2006/relationships/slideLayout" Target="../slideLayouts/slideLayout764.xml"/><Relationship Id="rId37" Type="http://schemas.openxmlformats.org/officeDocument/2006/relationships/slideLayout" Target="../slideLayouts/slideLayout785.xml"/><Relationship Id="rId58" Type="http://schemas.openxmlformats.org/officeDocument/2006/relationships/slideLayout" Target="../slideLayouts/slideLayout806.xml"/><Relationship Id="rId79" Type="http://schemas.openxmlformats.org/officeDocument/2006/relationships/slideLayout" Target="../slideLayouts/slideLayout827.xml"/><Relationship Id="rId102" Type="http://schemas.openxmlformats.org/officeDocument/2006/relationships/slideLayout" Target="../slideLayouts/slideLayout850.xml"/><Relationship Id="rId123" Type="http://schemas.openxmlformats.org/officeDocument/2006/relationships/slideLayout" Target="../slideLayouts/slideLayout871.xml"/><Relationship Id="rId144" Type="http://schemas.openxmlformats.org/officeDocument/2006/relationships/slideLayout" Target="../slideLayouts/slideLayout892.xml"/><Relationship Id="rId90" Type="http://schemas.openxmlformats.org/officeDocument/2006/relationships/slideLayout" Target="../slideLayouts/slideLayout838.xml"/><Relationship Id="rId165" Type="http://schemas.openxmlformats.org/officeDocument/2006/relationships/slideLayout" Target="../slideLayouts/slideLayout913.xml"/><Relationship Id="rId27" Type="http://schemas.openxmlformats.org/officeDocument/2006/relationships/slideLayout" Target="../slideLayouts/slideLayout775.xml"/><Relationship Id="rId48" Type="http://schemas.openxmlformats.org/officeDocument/2006/relationships/slideLayout" Target="../slideLayouts/slideLayout796.xml"/><Relationship Id="rId69" Type="http://schemas.openxmlformats.org/officeDocument/2006/relationships/slideLayout" Target="../slideLayouts/slideLayout817.xml"/><Relationship Id="rId113" Type="http://schemas.openxmlformats.org/officeDocument/2006/relationships/slideLayout" Target="../slideLayouts/slideLayout861.xml"/><Relationship Id="rId134" Type="http://schemas.openxmlformats.org/officeDocument/2006/relationships/slideLayout" Target="../slideLayouts/slideLayout882.xml"/><Relationship Id="rId80" Type="http://schemas.openxmlformats.org/officeDocument/2006/relationships/slideLayout" Target="../slideLayouts/slideLayout828.xml"/><Relationship Id="rId155" Type="http://schemas.openxmlformats.org/officeDocument/2006/relationships/slideLayout" Target="../slideLayouts/slideLayout903.xml"/><Relationship Id="rId176" Type="http://schemas.openxmlformats.org/officeDocument/2006/relationships/slideLayout" Target="../slideLayouts/slideLayout924.xml"/><Relationship Id="rId17" Type="http://schemas.openxmlformats.org/officeDocument/2006/relationships/slideLayout" Target="../slideLayouts/slideLayout765.xml"/><Relationship Id="rId38" Type="http://schemas.openxmlformats.org/officeDocument/2006/relationships/slideLayout" Target="../slideLayouts/slideLayout786.xml"/><Relationship Id="rId59" Type="http://schemas.openxmlformats.org/officeDocument/2006/relationships/slideLayout" Target="../slideLayouts/slideLayout807.xml"/><Relationship Id="rId103" Type="http://schemas.openxmlformats.org/officeDocument/2006/relationships/slideLayout" Target="../slideLayouts/slideLayout851.xml"/><Relationship Id="rId124" Type="http://schemas.openxmlformats.org/officeDocument/2006/relationships/slideLayout" Target="../slideLayouts/slideLayout872.xml"/><Relationship Id="rId70" Type="http://schemas.openxmlformats.org/officeDocument/2006/relationships/slideLayout" Target="../slideLayouts/slideLayout818.xml"/><Relationship Id="rId91" Type="http://schemas.openxmlformats.org/officeDocument/2006/relationships/slideLayout" Target="../slideLayouts/slideLayout839.xml"/><Relationship Id="rId145" Type="http://schemas.openxmlformats.org/officeDocument/2006/relationships/slideLayout" Target="../slideLayouts/slideLayout893.xml"/><Relationship Id="rId166" Type="http://schemas.openxmlformats.org/officeDocument/2006/relationships/slideLayout" Target="../slideLayouts/slideLayout914.xml"/><Relationship Id="rId1" Type="http://schemas.openxmlformats.org/officeDocument/2006/relationships/slideLayout" Target="../slideLayouts/slideLayout749.xml"/><Relationship Id="rId28" Type="http://schemas.openxmlformats.org/officeDocument/2006/relationships/slideLayout" Target="../slideLayouts/slideLayout776.xml"/><Relationship Id="rId49" Type="http://schemas.openxmlformats.org/officeDocument/2006/relationships/slideLayout" Target="../slideLayouts/slideLayout797.xml"/><Relationship Id="rId114" Type="http://schemas.openxmlformats.org/officeDocument/2006/relationships/slideLayout" Target="../slideLayouts/slideLayout862.xml"/><Relationship Id="rId60" Type="http://schemas.openxmlformats.org/officeDocument/2006/relationships/slideLayout" Target="../slideLayouts/slideLayout808.xml"/><Relationship Id="rId81" Type="http://schemas.openxmlformats.org/officeDocument/2006/relationships/slideLayout" Target="../slideLayouts/slideLayout829.xml"/><Relationship Id="rId135" Type="http://schemas.openxmlformats.org/officeDocument/2006/relationships/slideLayout" Target="../slideLayouts/slideLayout883.xml"/><Relationship Id="rId156" Type="http://schemas.openxmlformats.org/officeDocument/2006/relationships/slideLayout" Target="../slideLayouts/slideLayout904.xml"/><Relationship Id="rId177" Type="http://schemas.openxmlformats.org/officeDocument/2006/relationships/slideLayout" Target="../slideLayouts/slideLayout925.xml"/></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1042.xml"/><Relationship Id="rId21" Type="http://schemas.openxmlformats.org/officeDocument/2006/relationships/slideLayout" Target="../slideLayouts/slideLayout946.xml"/><Relationship Id="rId42" Type="http://schemas.openxmlformats.org/officeDocument/2006/relationships/slideLayout" Target="../slideLayouts/slideLayout967.xml"/><Relationship Id="rId63" Type="http://schemas.openxmlformats.org/officeDocument/2006/relationships/slideLayout" Target="../slideLayouts/slideLayout988.xml"/><Relationship Id="rId84" Type="http://schemas.openxmlformats.org/officeDocument/2006/relationships/slideLayout" Target="../slideLayouts/slideLayout1009.xml"/><Relationship Id="rId138" Type="http://schemas.openxmlformats.org/officeDocument/2006/relationships/slideLayout" Target="../slideLayouts/slideLayout1063.xml"/><Relationship Id="rId159" Type="http://schemas.openxmlformats.org/officeDocument/2006/relationships/slideLayout" Target="../slideLayouts/slideLayout1084.xml"/><Relationship Id="rId170" Type="http://schemas.openxmlformats.org/officeDocument/2006/relationships/slideLayout" Target="../slideLayouts/slideLayout1095.xml"/><Relationship Id="rId191" Type="http://schemas.openxmlformats.org/officeDocument/2006/relationships/slideLayout" Target="../slideLayouts/slideLayout1116.xml"/><Relationship Id="rId205" Type="http://schemas.openxmlformats.org/officeDocument/2006/relationships/slideLayout" Target="../slideLayouts/slideLayout1130.xml"/><Relationship Id="rId226" Type="http://schemas.openxmlformats.org/officeDocument/2006/relationships/slideLayout" Target="../slideLayouts/slideLayout1151.xml"/><Relationship Id="rId247" Type="http://schemas.openxmlformats.org/officeDocument/2006/relationships/image" Target="../media/image5.emf"/><Relationship Id="rId107" Type="http://schemas.openxmlformats.org/officeDocument/2006/relationships/slideLayout" Target="../slideLayouts/slideLayout1032.xml"/><Relationship Id="rId11" Type="http://schemas.openxmlformats.org/officeDocument/2006/relationships/slideLayout" Target="../slideLayouts/slideLayout936.xml"/><Relationship Id="rId32" Type="http://schemas.openxmlformats.org/officeDocument/2006/relationships/slideLayout" Target="../slideLayouts/slideLayout957.xml"/><Relationship Id="rId53" Type="http://schemas.openxmlformats.org/officeDocument/2006/relationships/slideLayout" Target="../slideLayouts/slideLayout978.xml"/><Relationship Id="rId74" Type="http://schemas.openxmlformats.org/officeDocument/2006/relationships/slideLayout" Target="../slideLayouts/slideLayout999.xml"/><Relationship Id="rId128" Type="http://schemas.openxmlformats.org/officeDocument/2006/relationships/slideLayout" Target="../slideLayouts/slideLayout1053.xml"/><Relationship Id="rId149" Type="http://schemas.openxmlformats.org/officeDocument/2006/relationships/slideLayout" Target="../slideLayouts/slideLayout1074.xml"/><Relationship Id="rId5" Type="http://schemas.openxmlformats.org/officeDocument/2006/relationships/slideLayout" Target="../slideLayouts/slideLayout930.xml"/><Relationship Id="rId95" Type="http://schemas.openxmlformats.org/officeDocument/2006/relationships/slideLayout" Target="../slideLayouts/slideLayout1020.xml"/><Relationship Id="rId160" Type="http://schemas.openxmlformats.org/officeDocument/2006/relationships/slideLayout" Target="../slideLayouts/slideLayout1085.xml"/><Relationship Id="rId181" Type="http://schemas.openxmlformats.org/officeDocument/2006/relationships/slideLayout" Target="../slideLayouts/slideLayout1106.xml"/><Relationship Id="rId216" Type="http://schemas.openxmlformats.org/officeDocument/2006/relationships/slideLayout" Target="../slideLayouts/slideLayout1141.xml"/><Relationship Id="rId237" Type="http://schemas.openxmlformats.org/officeDocument/2006/relationships/slideLayout" Target="../slideLayouts/slideLayout1162.xml"/><Relationship Id="rId22" Type="http://schemas.openxmlformats.org/officeDocument/2006/relationships/slideLayout" Target="../slideLayouts/slideLayout947.xml"/><Relationship Id="rId43" Type="http://schemas.openxmlformats.org/officeDocument/2006/relationships/slideLayout" Target="../slideLayouts/slideLayout968.xml"/><Relationship Id="rId64" Type="http://schemas.openxmlformats.org/officeDocument/2006/relationships/slideLayout" Target="../slideLayouts/slideLayout989.xml"/><Relationship Id="rId118" Type="http://schemas.openxmlformats.org/officeDocument/2006/relationships/slideLayout" Target="../slideLayouts/slideLayout1043.xml"/><Relationship Id="rId139" Type="http://schemas.openxmlformats.org/officeDocument/2006/relationships/slideLayout" Target="../slideLayouts/slideLayout1064.xml"/><Relationship Id="rId85" Type="http://schemas.openxmlformats.org/officeDocument/2006/relationships/slideLayout" Target="../slideLayouts/slideLayout1010.xml"/><Relationship Id="rId150" Type="http://schemas.openxmlformats.org/officeDocument/2006/relationships/slideLayout" Target="../slideLayouts/slideLayout1075.xml"/><Relationship Id="rId171" Type="http://schemas.openxmlformats.org/officeDocument/2006/relationships/slideLayout" Target="../slideLayouts/slideLayout1096.xml"/><Relationship Id="rId192" Type="http://schemas.openxmlformats.org/officeDocument/2006/relationships/slideLayout" Target="../slideLayouts/slideLayout1117.xml"/><Relationship Id="rId206" Type="http://schemas.openxmlformats.org/officeDocument/2006/relationships/slideLayout" Target="../slideLayouts/slideLayout1131.xml"/><Relationship Id="rId227" Type="http://schemas.openxmlformats.org/officeDocument/2006/relationships/slideLayout" Target="../slideLayouts/slideLayout1152.xml"/><Relationship Id="rId248" Type="http://schemas.openxmlformats.org/officeDocument/2006/relationships/image" Target="../media/image6.emf"/><Relationship Id="rId12" Type="http://schemas.openxmlformats.org/officeDocument/2006/relationships/slideLayout" Target="../slideLayouts/slideLayout937.xml"/><Relationship Id="rId33" Type="http://schemas.openxmlformats.org/officeDocument/2006/relationships/slideLayout" Target="../slideLayouts/slideLayout958.xml"/><Relationship Id="rId108" Type="http://schemas.openxmlformats.org/officeDocument/2006/relationships/slideLayout" Target="../slideLayouts/slideLayout1033.xml"/><Relationship Id="rId129" Type="http://schemas.openxmlformats.org/officeDocument/2006/relationships/slideLayout" Target="../slideLayouts/slideLayout1054.xml"/><Relationship Id="rId54" Type="http://schemas.openxmlformats.org/officeDocument/2006/relationships/slideLayout" Target="../slideLayouts/slideLayout979.xml"/><Relationship Id="rId75" Type="http://schemas.openxmlformats.org/officeDocument/2006/relationships/slideLayout" Target="../slideLayouts/slideLayout1000.xml"/><Relationship Id="rId96" Type="http://schemas.openxmlformats.org/officeDocument/2006/relationships/slideLayout" Target="../slideLayouts/slideLayout1021.xml"/><Relationship Id="rId140" Type="http://schemas.openxmlformats.org/officeDocument/2006/relationships/slideLayout" Target="../slideLayouts/slideLayout1065.xml"/><Relationship Id="rId161" Type="http://schemas.openxmlformats.org/officeDocument/2006/relationships/slideLayout" Target="../slideLayouts/slideLayout1086.xml"/><Relationship Id="rId182" Type="http://schemas.openxmlformats.org/officeDocument/2006/relationships/slideLayout" Target="../slideLayouts/slideLayout1107.xml"/><Relationship Id="rId217" Type="http://schemas.openxmlformats.org/officeDocument/2006/relationships/slideLayout" Target="../slideLayouts/slideLayout1142.xml"/><Relationship Id="rId6" Type="http://schemas.openxmlformats.org/officeDocument/2006/relationships/slideLayout" Target="../slideLayouts/slideLayout931.xml"/><Relationship Id="rId238" Type="http://schemas.openxmlformats.org/officeDocument/2006/relationships/slideLayout" Target="../slideLayouts/slideLayout1163.xml"/><Relationship Id="rId23" Type="http://schemas.openxmlformats.org/officeDocument/2006/relationships/slideLayout" Target="../slideLayouts/slideLayout948.xml"/><Relationship Id="rId119" Type="http://schemas.openxmlformats.org/officeDocument/2006/relationships/slideLayout" Target="../slideLayouts/slideLayout1044.xml"/><Relationship Id="rId44" Type="http://schemas.openxmlformats.org/officeDocument/2006/relationships/slideLayout" Target="../slideLayouts/slideLayout969.xml"/><Relationship Id="rId65" Type="http://schemas.openxmlformats.org/officeDocument/2006/relationships/slideLayout" Target="../slideLayouts/slideLayout990.xml"/><Relationship Id="rId86" Type="http://schemas.openxmlformats.org/officeDocument/2006/relationships/slideLayout" Target="../slideLayouts/slideLayout1011.xml"/><Relationship Id="rId130" Type="http://schemas.openxmlformats.org/officeDocument/2006/relationships/slideLayout" Target="../slideLayouts/slideLayout1055.xml"/><Relationship Id="rId151" Type="http://schemas.openxmlformats.org/officeDocument/2006/relationships/slideLayout" Target="../slideLayouts/slideLayout1076.xml"/><Relationship Id="rId172" Type="http://schemas.openxmlformats.org/officeDocument/2006/relationships/slideLayout" Target="../slideLayouts/slideLayout1097.xml"/><Relationship Id="rId193" Type="http://schemas.openxmlformats.org/officeDocument/2006/relationships/slideLayout" Target="../slideLayouts/slideLayout1118.xml"/><Relationship Id="rId207" Type="http://schemas.openxmlformats.org/officeDocument/2006/relationships/slideLayout" Target="../slideLayouts/slideLayout1132.xml"/><Relationship Id="rId228" Type="http://schemas.openxmlformats.org/officeDocument/2006/relationships/slideLayout" Target="../slideLayouts/slideLayout1153.xml"/><Relationship Id="rId249" Type="http://schemas.openxmlformats.org/officeDocument/2006/relationships/image" Target="../media/image7.emf"/><Relationship Id="rId13" Type="http://schemas.openxmlformats.org/officeDocument/2006/relationships/slideLayout" Target="../slideLayouts/slideLayout938.xml"/><Relationship Id="rId109" Type="http://schemas.openxmlformats.org/officeDocument/2006/relationships/slideLayout" Target="../slideLayouts/slideLayout1034.xml"/><Relationship Id="rId34" Type="http://schemas.openxmlformats.org/officeDocument/2006/relationships/slideLayout" Target="../slideLayouts/slideLayout959.xml"/><Relationship Id="rId55" Type="http://schemas.openxmlformats.org/officeDocument/2006/relationships/slideLayout" Target="../slideLayouts/slideLayout980.xml"/><Relationship Id="rId76" Type="http://schemas.openxmlformats.org/officeDocument/2006/relationships/slideLayout" Target="../slideLayouts/slideLayout1001.xml"/><Relationship Id="rId97" Type="http://schemas.openxmlformats.org/officeDocument/2006/relationships/slideLayout" Target="../slideLayouts/slideLayout1022.xml"/><Relationship Id="rId120" Type="http://schemas.openxmlformats.org/officeDocument/2006/relationships/slideLayout" Target="../slideLayouts/slideLayout1045.xml"/><Relationship Id="rId141" Type="http://schemas.openxmlformats.org/officeDocument/2006/relationships/slideLayout" Target="../slideLayouts/slideLayout1066.xml"/><Relationship Id="rId7" Type="http://schemas.openxmlformats.org/officeDocument/2006/relationships/slideLayout" Target="../slideLayouts/slideLayout932.xml"/><Relationship Id="rId162" Type="http://schemas.openxmlformats.org/officeDocument/2006/relationships/slideLayout" Target="../slideLayouts/slideLayout1087.xml"/><Relationship Id="rId183" Type="http://schemas.openxmlformats.org/officeDocument/2006/relationships/slideLayout" Target="../slideLayouts/slideLayout1108.xml"/><Relationship Id="rId218" Type="http://schemas.openxmlformats.org/officeDocument/2006/relationships/slideLayout" Target="../slideLayouts/slideLayout1143.xml"/><Relationship Id="rId239" Type="http://schemas.openxmlformats.org/officeDocument/2006/relationships/slideLayout" Target="../slideLayouts/slideLayout1164.xml"/><Relationship Id="rId24" Type="http://schemas.openxmlformats.org/officeDocument/2006/relationships/slideLayout" Target="../slideLayouts/slideLayout949.xml"/><Relationship Id="rId45" Type="http://schemas.openxmlformats.org/officeDocument/2006/relationships/slideLayout" Target="../slideLayouts/slideLayout970.xml"/><Relationship Id="rId66" Type="http://schemas.openxmlformats.org/officeDocument/2006/relationships/slideLayout" Target="../slideLayouts/slideLayout991.xml"/><Relationship Id="rId87" Type="http://schemas.openxmlformats.org/officeDocument/2006/relationships/slideLayout" Target="../slideLayouts/slideLayout1012.xml"/><Relationship Id="rId110" Type="http://schemas.openxmlformats.org/officeDocument/2006/relationships/slideLayout" Target="../slideLayouts/slideLayout1035.xml"/><Relationship Id="rId131" Type="http://schemas.openxmlformats.org/officeDocument/2006/relationships/slideLayout" Target="../slideLayouts/slideLayout1056.xml"/><Relationship Id="rId152" Type="http://schemas.openxmlformats.org/officeDocument/2006/relationships/slideLayout" Target="../slideLayouts/slideLayout1077.xml"/><Relationship Id="rId173" Type="http://schemas.openxmlformats.org/officeDocument/2006/relationships/slideLayout" Target="../slideLayouts/slideLayout1098.xml"/><Relationship Id="rId194" Type="http://schemas.openxmlformats.org/officeDocument/2006/relationships/slideLayout" Target="../slideLayouts/slideLayout1119.xml"/><Relationship Id="rId208" Type="http://schemas.openxmlformats.org/officeDocument/2006/relationships/slideLayout" Target="../slideLayouts/slideLayout1133.xml"/><Relationship Id="rId229" Type="http://schemas.openxmlformats.org/officeDocument/2006/relationships/slideLayout" Target="../slideLayouts/slideLayout1154.xml"/><Relationship Id="rId240" Type="http://schemas.openxmlformats.org/officeDocument/2006/relationships/slideLayout" Target="../slideLayouts/slideLayout1165.xml"/><Relationship Id="rId14" Type="http://schemas.openxmlformats.org/officeDocument/2006/relationships/slideLayout" Target="../slideLayouts/slideLayout939.xml"/><Relationship Id="rId35" Type="http://schemas.openxmlformats.org/officeDocument/2006/relationships/slideLayout" Target="../slideLayouts/slideLayout960.xml"/><Relationship Id="rId56" Type="http://schemas.openxmlformats.org/officeDocument/2006/relationships/slideLayout" Target="../slideLayouts/slideLayout981.xml"/><Relationship Id="rId77" Type="http://schemas.openxmlformats.org/officeDocument/2006/relationships/slideLayout" Target="../slideLayouts/slideLayout1002.xml"/><Relationship Id="rId100" Type="http://schemas.openxmlformats.org/officeDocument/2006/relationships/slideLayout" Target="../slideLayouts/slideLayout1025.xml"/><Relationship Id="rId8" Type="http://schemas.openxmlformats.org/officeDocument/2006/relationships/slideLayout" Target="../slideLayouts/slideLayout933.xml"/><Relationship Id="rId98" Type="http://schemas.openxmlformats.org/officeDocument/2006/relationships/slideLayout" Target="../slideLayouts/slideLayout1023.xml"/><Relationship Id="rId121" Type="http://schemas.openxmlformats.org/officeDocument/2006/relationships/slideLayout" Target="../slideLayouts/slideLayout1046.xml"/><Relationship Id="rId142" Type="http://schemas.openxmlformats.org/officeDocument/2006/relationships/slideLayout" Target="../slideLayouts/slideLayout1067.xml"/><Relationship Id="rId163" Type="http://schemas.openxmlformats.org/officeDocument/2006/relationships/slideLayout" Target="../slideLayouts/slideLayout1088.xml"/><Relationship Id="rId184" Type="http://schemas.openxmlformats.org/officeDocument/2006/relationships/slideLayout" Target="../slideLayouts/slideLayout1109.xml"/><Relationship Id="rId219" Type="http://schemas.openxmlformats.org/officeDocument/2006/relationships/slideLayout" Target="../slideLayouts/slideLayout1144.xml"/><Relationship Id="rId230" Type="http://schemas.openxmlformats.org/officeDocument/2006/relationships/slideLayout" Target="../slideLayouts/slideLayout1155.xml"/><Relationship Id="rId25" Type="http://schemas.openxmlformats.org/officeDocument/2006/relationships/slideLayout" Target="../slideLayouts/slideLayout950.xml"/><Relationship Id="rId46" Type="http://schemas.openxmlformats.org/officeDocument/2006/relationships/slideLayout" Target="../slideLayouts/slideLayout971.xml"/><Relationship Id="rId67" Type="http://schemas.openxmlformats.org/officeDocument/2006/relationships/slideLayout" Target="../slideLayouts/slideLayout992.xml"/><Relationship Id="rId88" Type="http://schemas.openxmlformats.org/officeDocument/2006/relationships/slideLayout" Target="../slideLayouts/slideLayout1013.xml"/><Relationship Id="rId111" Type="http://schemas.openxmlformats.org/officeDocument/2006/relationships/slideLayout" Target="../slideLayouts/slideLayout1036.xml"/><Relationship Id="rId132" Type="http://schemas.openxmlformats.org/officeDocument/2006/relationships/slideLayout" Target="../slideLayouts/slideLayout1057.xml"/><Relationship Id="rId153" Type="http://schemas.openxmlformats.org/officeDocument/2006/relationships/slideLayout" Target="../slideLayouts/slideLayout1078.xml"/><Relationship Id="rId174" Type="http://schemas.openxmlformats.org/officeDocument/2006/relationships/slideLayout" Target="../slideLayouts/slideLayout1099.xml"/><Relationship Id="rId195" Type="http://schemas.openxmlformats.org/officeDocument/2006/relationships/slideLayout" Target="../slideLayouts/slideLayout1120.xml"/><Relationship Id="rId209" Type="http://schemas.openxmlformats.org/officeDocument/2006/relationships/slideLayout" Target="../slideLayouts/slideLayout1134.xml"/><Relationship Id="rId220" Type="http://schemas.openxmlformats.org/officeDocument/2006/relationships/slideLayout" Target="../slideLayouts/slideLayout1145.xml"/><Relationship Id="rId241" Type="http://schemas.openxmlformats.org/officeDocument/2006/relationships/slideLayout" Target="../slideLayouts/slideLayout1166.xml"/><Relationship Id="rId15" Type="http://schemas.openxmlformats.org/officeDocument/2006/relationships/slideLayout" Target="../slideLayouts/slideLayout940.xml"/><Relationship Id="rId36" Type="http://schemas.openxmlformats.org/officeDocument/2006/relationships/slideLayout" Target="../slideLayouts/slideLayout961.xml"/><Relationship Id="rId57" Type="http://schemas.openxmlformats.org/officeDocument/2006/relationships/slideLayout" Target="../slideLayouts/slideLayout982.xml"/><Relationship Id="rId78" Type="http://schemas.openxmlformats.org/officeDocument/2006/relationships/slideLayout" Target="../slideLayouts/slideLayout1003.xml"/><Relationship Id="rId99" Type="http://schemas.openxmlformats.org/officeDocument/2006/relationships/slideLayout" Target="../slideLayouts/slideLayout1024.xml"/><Relationship Id="rId101" Type="http://schemas.openxmlformats.org/officeDocument/2006/relationships/slideLayout" Target="../slideLayouts/slideLayout1026.xml"/><Relationship Id="rId122" Type="http://schemas.openxmlformats.org/officeDocument/2006/relationships/slideLayout" Target="../slideLayouts/slideLayout1047.xml"/><Relationship Id="rId143" Type="http://schemas.openxmlformats.org/officeDocument/2006/relationships/slideLayout" Target="../slideLayouts/slideLayout1068.xml"/><Relationship Id="rId164" Type="http://schemas.openxmlformats.org/officeDocument/2006/relationships/slideLayout" Target="../slideLayouts/slideLayout1089.xml"/><Relationship Id="rId185" Type="http://schemas.openxmlformats.org/officeDocument/2006/relationships/slideLayout" Target="../slideLayouts/slideLayout1110.xml"/><Relationship Id="rId4" Type="http://schemas.openxmlformats.org/officeDocument/2006/relationships/slideLayout" Target="../slideLayouts/slideLayout929.xml"/><Relationship Id="rId9" Type="http://schemas.openxmlformats.org/officeDocument/2006/relationships/slideLayout" Target="../slideLayouts/slideLayout934.xml"/><Relationship Id="rId180" Type="http://schemas.openxmlformats.org/officeDocument/2006/relationships/slideLayout" Target="../slideLayouts/slideLayout1105.xml"/><Relationship Id="rId210" Type="http://schemas.openxmlformats.org/officeDocument/2006/relationships/slideLayout" Target="../slideLayouts/slideLayout1135.xml"/><Relationship Id="rId215" Type="http://schemas.openxmlformats.org/officeDocument/2006/relationships/slideLayout" Target="../slideLayouts/slideLayout1140.xml"/><Relationship Id="rId236" Type="http://schemas.openxmlformats.org/officeDocument/2006/relationships/slideLayout" Target="../slideLayouts/slideLayout1161.xml"/><Relationship Id="rId26" Type="http://schemas.openxmlformats.org/officeDocument/2006/relationships/slideLayout" Target="../slideLayouts/slideLayout951.xml"/><Relationship Id="rId231" Type="http://schemas.openxmlformats.org/officeDocument/2006/relationships/slideLayout" Target="../slideLayouts/slideLayout1156.xml"/><Relationship Id="rId47" Type="http://schemas.openxmlformats.org/officeDocument/2006/relationships/slideLayout" Target="../slideLayouts/slideLayout972.xml"/><Relationship Id="rId68" Type="http://schemas.openxmlformats.org/officeDocument/2006/relationships/slideLayout" Target="../slideLayouts/slideLayout993.xml"/><Relationship Id="rId89" Type="http://schemas.openxmlformats.org/officeDocument/2006/relationships/slideLayout" Target="../slideLayouts/slideLayout1014.xml"/><Relationship Id="rId112" Type="http://schemas.openxmlformats.org/officeDocument/2006/relationships/slideLayout" Target="../slideLayouts/slideLayout1037.xml"/><Relationship Id="rId133" Type="http://schemas.openxmlformats.org/officeDocument/2006/relationships/slideLayout" Target="../slideLayouts/slideLayout1058.xml"/><Relationship Id="rId154" Type="http://schemas.openxmlformats.org/officeDocument/2006/relationships/slideLayout" Target="../slideLayouts/slideLayout1079.xml"/><Relationship Id="rId175" Type="http://schemas.openxmlformats.org/officeDocument/2006/relationships/slideLayout" Target="../slideLayouts/slideLayout1100.xml"/><Relationship Id="rId196" Type="http://schemas.openxmlformats.org/officeDocument/2006/relationships/slideLayout" Target="../slideLayouts/slideLayout1121.xml"/><Relationship Id="rId200" Type="http://schemas.openxmlformats.org/officeDocument/2006/relationships/slideLayout" Target="../slideLayouts/slideLayout1125.xml"/><Relationship Id="rId16" Type="http://schemas.openxmlformats.org/officeDocument/2006/relationships/slideLayout" Target="../slideLayouts/slideLayout941.xml"/><Relationship Id="rId221" Type="http://schemas.openxmlformats.org/officeDocument/2006/relationships/slideLayout" Target="../slideLayouts/slideLayout1146.xml"/><Relationship Id="rId242" Type="http://schemas.openxmlformats.org/officeDocument/2006/relationships/theme" Target="../theme/theme7.xml"/><Relationship Id="rId37" Type="http://schemas.openxmlformats.org/officeDocument/2006/relationships/slideLayout" Target="../slideLayouts/slideLayout962.xml"/><Relationship Id="rId58" Type="http://schemas.openxmlformats.org/officeDocument/2006/relationships/slideLayout" Target="../slideLayouts/slideLayout983.xml"/><Relationship Id="rId79" Type="http://schemas.openxmlformats.org/officeDocument/2006/relationships/slideLayout" Target="../slideLayouts/slideLayout1004.xml"/><Relationship Id="rId102" Type="http://schemas.openxmlformats.org/officeDocument/2006/relationships/slideLayout" Target="../slideLayouts/slideLayout1027.xml"/><Relationship Id="rId123" Type="http://schemas.openxmlformats.org/officeDocument/2006/relationships/slideLayout" Target="../slideLayouts/slideLayout1048.xml"/><Relationship Id="rId144" Type="http://schemas.openxmlformats.org/officeDocument/2006/relationships/slideLayout" Target="../slideLayouts/slideLayout1069.xml"/><Relationship Id="rId90" Type="http://schemas.openxmlformats.org/officeDocument/2006/relationships/slideLayout" Target="../slideLayouts/slideLayout1015.xml"/><Relationship Id="rId165" Type="http://schemas.openxmlformats.org/officeDocument/2006/relationships/slideLayout" Target="../slideLayouts/slideLayout1090.xml"/><Relationship Id="rId186" Type="http://schemas.openxmlformats.org/officeDocument/2006/relationships/slideLayout" Target="../slideLayouts/slideLayout1111.xml"/><Relationship Id="rId211" Type="http://schemas.openxmlformats.org/officeDocument/2006/relationships/slideLayout" Target="../slideLayouts/slideLayout1136.xml"/><Relationship Id="rId232" Type="http://schemas.openxmlformats.org/officeDocument/2006/relationships/slideLayout" Target="../slideLayouts/slideLayout1157.xml"/><Relationship Id="rId27" Type="http://schemas.openxmlformats.org/officeDocument/2006/relationships/slideLayout" Target="../slideLayouts/slideLayout952.xml"/><Relationship Id="rId48" Type="http://schemas.openxmlformats.org/officeDocument/2006/relationships/slideLayout" Target="../slideLayouts/slideLayout973.xml"/><Relationship Id="rId69" Type="http://schemas.openxmlformats.org/officeDocument/2006/relationships/slideLayout" Target="../slideLayouts/slideLayout994.xml"/><Relationship Id="rId113" Type="http://schemas.openxmlformats.org/officeDocument/2006/relationships/slideLayout" Target="../slideLayouts/slideLayout1038.xml"/><Relationship Id="rId134" Type="http://schemas.openxmlformats.org/officeDocument/2006/relationships/slideLayout" Target="../slideLayouts/slideLayout1059.xml"/><Relationship Id="rId80" Type="http://schemas.openxmlformats.org/officeDocument/2006/relationships/slideLayout" Target="../slideLayouts/slideLayout1005.xml"/><Relationship Id="rId155" Type="http://schemas.openxmlformats.org/officeDocument/2006/relationships/slideLayout" Target="../slideLayouts/slideLayout1080.xml"/><Relationship Id="rId176" Type="http://schemas.openxmlformats.org/officeDocument/2006/relationships/slideLayout" Target="../slideLayouts/slideLayout1101.xml"/><Relationship Id="rId197" Type="http://schemas.openxmlformats.org/officeDocument/2006/relationships/slideLayout" Target="../slideLayouts/slideLayout1122.xml"/><Relationship Id="rId201" Type="http://schemas.openxmlformats.org/officeDocument/2006/relationships/slideLayout" Target="../slideLayouts/slideLayout1126.xml"/><Relationship Id="rId222" Type="http://schemas.openxmlformats.org/officeDocument/2006/relationships/slideLayout" Target="../slideLayouts/slideLayout1147.xml"/><Relationship Id="rId243" Type="http://schemas.openxmlformats.org/officeDocument/2006/relationships/image" Target="../media/image1.emf"/><Relationship Id="rId17" Type="http://schemas.openxmlformats.org/officeDocument/2006/relationships/slideLayout" Target="../slideLayouts/slideLayout942.xml"/><Relationship Id="rId38" Type="http://schemas.openxmlformats.org/officeDocument/2006/relationships/slideLayout" Target="../slideLayouts/slideLayout963.xml"/><Relationship Id="rId59" Type="http://schemas.openxmlformats.org/officeDocument/2006/relationships/slideLayout" Target="../slideLayouts/slideLayout984.xml"/><Relationship Id="rId103" Type="http://schemas.openxmlformats.org/officeDocument/2006/relationships/slideLayout" Target="../slideLayouts/slideLayout1028.xml"/><Relationship Id="rId124" Type="http://schemas.openxmlformats.org/officeDocument/2006/relationships/slideLayout" Target="../slideLayouts/slideLayout1049.xml"/><Relationship Id="rId70" Type="http://schemas.openxmlformats.org/officeDocument/2006/relationships/slideLayout" Target="../slideLayouts/slideLayout995.xml"/><Relationship Id="rId91" Type="http://schemas.openxmlformats.org/officeDocument/2006/relationships/slideLayout" Target="../slideLayouts/slideLayout1016.xml"/><Relationship Id="rId145" Type="http://schemas.openxmlformats.org/officeDocument/2006/relationships/slideLayout" Target="../slideLayouts/slideLayout1070.xml"/><Relationship Id="rId166" Type="http://schemas.openxmlformats.org/officeDocument/2006/relationships/slideLayout" Target="../slideLayouts/slideLayout1091.xml"/><Relationship Id="rId187" Type="http://schemas.openxmlformats.org/officeDocument/2006/relationships/slideLayout" Target="../slideLayouts/slideLayout1112.xml"/><Relationship Id="rId1" Type="http://schemas.openxmlformats.org/officeDocument/2006/relationships/slideLayout" Target="../slideLayouts/slideLayout926.xml"/><Relationship Id="rId212" Type="http://schemas.openxmlformats.org/officeDocument/2006/relationships/slideLayout" Target="../slideLayouts/slideLayout1137.xml"/><Relationship Id="rId233" Type="http://schemas.openxmlformats.org/officeDocument/2006/relationships/slideLayout" Target="../slideLayouts/slideLayout1158.xml"/><Relationship Id="rId28" Type="http://schemas.openxmlformats.org/officeDocument/2006/relationships/slideLayout" Target="../slideLayouts/slideLayout953.xml"/><Relationship Id="rId49" Type="http://schemas.openxmlformats.org/officeDocument/2006/relationships/slideLayout" Target="../slideLayouts/slideLayout974.xml"/><Relationship Id="rId114" Type="http://schemas.openxmlformats.org/officeDocument/2006/relationships/slideLayout" Target="../slideLayouts/slideLayout1039.xml"/><Relationship Id="rId60" Type="http://schemas.openxmlformats.org/officeDocument/2006/relationships/slideLayout" Target="../slideLayouts/slideLayout985.xml"/><Relationship Id="rId81" Type="http://schemas.openxmlformats.org/officeDocument/2006/relationships/slideLayout" Target="../slideLayouts/slideLayout1006.xml"/><Relationship Id="rId135" Type="http://schemas.openxmlformats.org/officeDocument/2006/relationships/slideLayout" Target="../slideLayouts/slideLayout1060.xml"/><Relationship Id="rId156" Type="http://schemas.openxmlformats.org/officeDocument/2006/relationships/slideLayout" Target="../slideLayouts/slideLayout1081.xml"/><Relationship Id="rId177" Type="http://schemas.openxmlformats.org/officeDocument/2006/relationships/slideLayout" Target="../slideLayouts/slideLayout1102.xml"/><Relationship Id="rId198" Type="http://schemas.openxmlformats.org/officeDocument/2006/relationships/slideLayout" Target="../slideLayouts/slideLayout1123.xml"/><Relationship Id="rId202" Type="http://schemas.openxmlformats.org/officeDocument/2006/relationships/slideLayout" Target="../slideLayouts/slideLayout1127.xml"/><Relationship Id="rId223" Type="http://schemas.openxmlformats.org/officeDocument/2006/relationships/slideLayout" Target="../slideLayouts/slideLayout1148.xml"/><Relationship Id="rId244" Type="http://schemas.openxmlformats.org/officeDocument/2006/relationships/image" Target="../media/image2.emf"/><Relationship Id="rId18" Type="http://schemas.openxmlformats.org/officeDocument/2006/relationships/slideLayout" Target="../slideLayouts/slideLayout943.xml"/><Relationship Id="rId39" Type="http://schemas.openxmlformats.org/officeDocument/2006/relationships/slideLayout" Target="../slideLayouts/slideLayout964.xml"/><Relationship Id="rId50" Type="http://schemas.openxmlformats.org/officeDocument/2006/relationships/slideLayout" Target="../slideLayouts/slideLayout975.xml"/><Relationship Id="rId104" Type="http://schemas.openxmlformats.org/officeDocument/2006/relationships/slideLayout" Target="../slideLayouts/slideLayout1029.xml"/><Relationship Id="rId125" Type="http://schemas.openxmlformats.org/officeDocument/2006/relationships/slideLayout" Target="../slideLayouts/slideLayout1050.xml"/><Relationship Id="rId146" Type="http://schemas.openxmlformats.org/officeDocument/2006/relationships/slideLayout" Target="../slideLayouts/slideLayout1071.xml"/><Relationship Id="rId167" Type="http://schemas.openxmlformats.org/officeDocument/2006/relationships/slideLayout" Target="../slideLayouts/slideLayout1092.xml"/><Relationship Id="rId188" Type="http://schemas.openxmlformats.org/officeDocument/2006/relationships/slideLayout" Target="../slideLayouts/slideLayout1113.xml"/><Relationship Id="rId71" Type="http://schemas.openxmlformats.org/officeDocument/2006/relationships/slideLayout" Target="../slideLayouts/slideLayout996.xml"/><Relationship Id="rId92" Type="http://schemas.openxmlformats.org/officeDocument/2006/relationships/slideLayout" Target="../slideLayouts/slideLayout1017.xml"/><Relationship Id="rId213" Type="http://schemas.openxmlformats.org/officeDocument/2006/relationships/slideLayout" Target="../slideLayouts/slideLayout1138.xml"/><Relationship Id="rId234" Type="http://schemas.openxmlformats.org/officeDocument/2006/relationships/slideLayout" Target="../slideLayouts/slideLayout1159.xml"/><Relationship Id="rId2" Type="http://schemas.openxmlformats.org/officeDocument/2006/relationships/slideLayout" Target="../slideLayouts/slideLayout927.xml"/><Relationship Id="rId29" Type="http://schemas.openxmlformats.org/officeDocument/2006/relationships/slideLayout" Target="../slideLayouts/slideLayout954.xml"/><Relationship Id="rId40" Type="http://schemas.openxmlformats.org/officeDocument/2006/relationships/slideLayout" Target="../slideLayouts/slideLayout965.xml"/><Relationship Id="rId115" Type="http://schemas.openxmlformats.org/officeDocument/2006/relationships/slideLayout" Target="../slideLayouts/slideLayout1040.xml"/><Relationship Id="rId136" Type="http://schemas.openxmlformats.org/officeDocument/2006/relationships/slideLayout" Target="../slideLayouts/slideLayout1061.xml"/><Relationship Id="rId157" Type="http://schemas.openxmlformats.org/officeDocument/2006/relationships/slideLayout" Target="../slideLayouts/slideLayout1082.xml"/><Relationship Id="rId178" Type="http://schemas.openxmlformats.org/officeDocument/2006/relationships/slideLayout" Target="../slideLayouts/slideLayout1103.xml"/><Relationship Id="rId61" Type="http://schemas.openxmlformats.org/officeDocument/2006/relationships/slideLayout" Target="../slideLayouts/slideLayout986.xml"/><Relationship Id="rId82" Type="http://schemas.openxmlformats.org/officeDocument/2006/relationships/slideLayout" Target="../slideLayouts/slideLayout1007.xml"/><Relationship Id="rId199" Type="http://schemas.openxmlformats.org/officeDocument/2006/relationships/slideLayout" Target="../slideLayouts/slideLayout1124.xml"/><Relationship Id="rId203" Type="http://schemas.openxmlformats.org/officeDocument/2006/relationships/slideLayout" Target="../slideLayouts/slideLayout1128.xml"/><Relationship Id="rId19" Type="http://schemas.openxmlformats.org/officeDocument/2006/relationships/slideLayout" Target="../slideLayouts/slideLayout944.xml"/><Relationship Id="rId224" Type="http://schemas.openxmlformats.org/officeDocument/2006/relationships/slideLayout" Target="../slideLayouts/slideLayout1149.xml"/><Relationship Id="rId245" Type="http://schemas.openxmlformats.org/officeDocument/2006/relationships/image" Target="../media/image3.png"/><Relationship Id="rId30" Type="http://schemas.openxmlformats.org/officeDocument/2006/relationships/slideLayout" Target="../slideLayouts/slideLayout955.xml"/><Relationship Id="rId105" Type="http://schemas.openxmlformats.org/officeDocument/2006/relationships/slideLayout" Target="../slideLayouts/slideLayout1030.xml"/><Relationship Id="rId126" Type="http://schemas.openxmlformats.org/officeDocument/2006/relationships/slideLayout" Target="../slideLayouts/slideLayout1051.xml"/><Relationship Id="rId147" Type="http://schemas.openxmlformats.org/officeDocument/2006/relationships/slideLayout" Target="../slideLayouts/slideLayout1072.xml"/><Relationship Id="rId168" Type="http://schemas.openxmlformats.org/officeDocument/2006/relationships/slideLayout" Target="../slideLayouts/slideLayout1093.xml"/><Relationship Id="rId51" Type="http://schemas.openxmlformats.org/officeDocument/2006/relationships/slideLayout" Target="../slideLayouts/slideLayout976.xml"/><Relationship Id="rId72" Type="http://schemas.openxmlformats.org/officeDocument/2006/relationships/slideLayout" Target="../slideLayouts/slideLayout997.xml"/><Relationship Id="rId93" Type="http://schemas.openxmlformats.org/officeDocument/2006/relationships/slideLayout" Target="../slideLayouts/slideLayout1018.xml"/><Relationship Id="rId189" Type="http://schemas.openxmlformats.org/officeDocument/2006/relationships/slideLayout" Target="../slideLayouts/slideLayout1114.xml"/><Relationship Id="rId3" Type="http://schemas.openxmlformats.org/officeDocument/2006/relationships/slideLayout" Target="../slideLayouts/slideLayout928.xml"/><Relationship Id="rId214" Type="http://schemas.openxmlformats.org/officeDocument/2006/relationships/slideLayout" Target="../slideLayouts/slideLayout1139.xml"/><Relationship Id="rId235" Type="http://schemas.openxmlformats.org/officeDocument/2006/relationships/slideLayout" Target="../slideLayouts/slideLayout1160.xml"/><Relationship Id="rId116" Type="http://schemas.openxmlformats.org/officeDocument/2006/relationships/slideLayout" Target="../slideLayouts/slideLayout1041.xml"/><Relationship Id="rId137" Type="http://schemas.openxmlformats.org/officeDocument/2006/relationships/slideLayout" Target="../slideLayouts/slideLayout1062.xml"/><Relationship Id="rId158" Type="http://schemas.openxmlformats.org/officeDocument/2006/relationships/slideLayout" Target="../slideLayouts/slideLayout1083.xml"/><Relationship Id="rId20" Type="http://schemas.openxmlformats.org/officeDocument/2006/relationships/slideLayout" Target="../slideLayouts/slideLayout945.xml"/><Relationship Id="rId41" Type="http://schemas.openxmlformats.org/officeDocument/2006/relationships/slideLayout" Target="../slideLayouts/slideLayout966.xml"/><Relationship Id="rId62" Type="http://schemas.openxmlformats.org/officeDocument/2006/relationships/slideLayout" Target="../slideLayouts/slideLayout987.xml"/><Relationship Id="rId83" Type="http://schemas.openxmlformats.org/officeDocument/2006/relationships/slideLayout" Target="../slideLayouts/slideLayout1008.xml"/><Relationship Id="rId179" Type="http://schemas.openxmlformats.org/officeDocument/2006/relationships/slideLayout" Target="../slideLayouts/slideLayout1104.xml"/><Relationship Id="rId190" Type="http://schemas.openxmlformats.org/officeDocument/2006/relationships/slideLayout" Target="../slideLayouts/slideLayout1115.xml"/><Relationship Id="rId204" Type="http://schemas.openxmlformats.org/officeDocument/2006/relationships/slideLayout" Target="../slideLayouts/slideLayout1129.xml"/><Relationship Id="rId225" Type="http://schemas.openxmlformats.org/officeDocument/2006/relationships/slideLayout" Target="../slideLayouts/slideLayout1150.xml"/><Relationship Id="rId246" Type="http://schemas.openxmlformats.org/officeDocument/2006/relationships/image" Target="../media/image4.emf"/><Relationship Id="rId106" Type="http://schemas.openxmlformats.org/officeDocument/2006/relationships/slideLayout" Target="../slideLayouts/slideLayout1031.xml"/><Relationship Id="rId127" Type="http://schemas.openxmlformats.org/officeDocument/2006/relationships/slideLayout" Target="../slideLayouts/slideLayout1052.xml"/><Relationship Id="rId10" Type="http://schemas.openxmlformats.org/officeDocument/2006/relationships/slideLayout" Target="../slideLayouts/slideLayout935.xml"/><Relationship Id="rId31" Type="http://schemas.openxmlformats.org/officeDocument/2006/relationships/slideLayout" Target="../slideLayouts/slideLayout956.xml"/><Relationship Id="rId52" Type="http://schemas.openxmlformats.org/officeDocument/2006/relationships/slideLayout" Target="../slideLayouts/slideLayout977.xml"/><Relationship Id="rId73" Type="http://schemas.openxmlformats.org/officeDocument/2006/relationships/slideLayout" Target="../slideLayouts/slideLayout998.xml"/><Relationship Id="rId94" Type="http://schemas.openxmlformats.org/officeDocument/2006/relationships/slideLayout" Target="../slideLayouts/slideLayout1019.xml"/><Relationship Id="rId148" Type="http://schemas.openxmlformats.org/officeDocument/2006/relationships/slideLayout" Target="../slideLayouts/slideLayout1073.xml"/><Relationship Id="rId169" Type="http://schemas.openxmlformats.org/officeDocument/2006/relationships/slideLayout" Target="../slideLayouts/slideLayout10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5"/>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86"/>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84"/>
            <p:extLst>
              <p:ext uri="{DAA4B4D4-6D71-4841-9C94-3DE7FCFB9230}">
                <p14:media xmlns:p14="http://schemas.microsoft.com/office/powerpoint/2010/main" r:embed="rId83"/>
              </p:ext>
            </p:extLst>
          </p:nvPr>
        </p:nvPicPr>
        <p:blipFill>
          <a:blip r:embed="rId87"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8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9"/>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90"/>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91"/>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257958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 id="2147483670" r:id="rId8"/>
    <p:sldLayoutId id="2147483671" r:id="rId9"/>
    <p:sldLayoutId id="2147483672" r:id="rId10"/>
    <p:sldLayoutId id="2147483673"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717" r:id="rId21"/>
    <p:sldLayoutId id="2147483718" r:id="rId22"/>
    <p:sldLayoutId id="2147483719" r:id="rId23"/>
    <p:sldLayoutId id="2147483720" r:id="rId24"/>
    <p:sldLayoutId id="2147483721" r:id="rId25"/>
    <p:sldLayoutId id="2147483722" r:id="rId26"/>
    <p:sldLayoutId id="2147483724" r:id="rId27"/>
    <p:sldLayoutId id="2147483725" r:id="rId28"/>
    <p:sldLayoutId id="2147483726" r:id="rId29"/>
    <p:sldLayoutId id="2147483733" r:id="rId30"/>
    <p:sldLayoutId id="2147483734" r:id="rId31"/>
    <p:sldLayoutId id="2147483735" r:id="rId32"/>
    <p:sldLayoutId id="2147483736" r:id="rId33"/>
    <p:sldLayoutId id="2147483737" r:id="rId34"/>
    <p:sldLayoutId id="2147483801" r:id="rId35"/>
    <p:sldLayoutId id="2147483817" r:id="rId36"/>
    <p:sldLayoutId id="2147483818" r:id="rId37"/>
    <p:sldLayoutId id="2147483845" r:id="rId38"/>
    <p:sldLayoutId id="2147483846" r:id="rId39"/>
    <p:sldLayoutId id="2147483850" r:id="rId40"/>
    <p:sldLayoutId id="2147483853" r:id="rId41"/>
    <p:sldLayoutId id="2147483855" r:id="rId42"/>
    <p:sldLayoutId id="2147483873" r:id="rId43"/>
    <p:sldLayoutId id="2147483874" r:id="rId44"/>
    <p:sldLayoutId id="2147483875" r:id="rId45"/>
    <p:sldLayoutId id="2147483876" r:id="rId46"/>
    <p:sldLayoutId id="2147483877" r:id="rId47"/>
    <p:sldLayoutId id="2147483948" r:id="rId48"/>
    <p:sldLayoutId id="2147483949" r:id="rId49"/>
    <p:sldLayoutId id="2147483977" r:id="rId50"/>
    <p:sldLayoutId id="2147484004" r:id="rId51"/>
    <p:sldLayoutId id="2147484012" r:id="rId52"/>
    <p:sldLayoutId id="2147484019" r:id="rId53"/>
    <p:sldLayoutId id="2147484020" r:id="rId54"/>
    <p:sldLayoutId id="2147484087" r:id="rId55"/>
    <p:sldLayoutId id="2147484104" r:id="rId56"/>
    <p:sldLayoutId id="2147484131" r:id="rId57"/>
    <p:sldLayoutId id="2147484139" r:id="rId58"/>
    <p:sldLayoutId id="2147484141" r:id="rId59"/>
    <p:sldLayoutId id="2147484142" r:id="rId60"/>
    <p:sldLayoutId id="2147484143" r:id="rId61"/>
    <p:sldLayoutId id="2147484144" r:id="rId62"/>
    <p:sldLayoutId id="2147484145" r:id="rId63"/>
    <p:sldLayoutId id="2147484146" r:id="rId64"/>
    <p:sldLayoutId id="2147484147" r:id="rId65"/>
    <p:sldLayoutId id="2147484149" r:id="rId66"/>
    <p:sldLayoutId id="2147484151" r:id="rId67"/>
    <p:sldLayoutId id="2147484153" r:id="rId68"/>
    <p:sldLayoutId id="2147484155" r:id="rId69"/>
    <p:sldLayoutId id="2147484164" r:id="rId70"/>
    <p:sldLayoutId id="2147484166" r:id="rId71"/>
    <p:sldLayoutId id="2147484168" r:id="rId72"/>
    <p:sldLayoutId id="2147484170" r:id="rId73"/>
    <p:sldLayoutId id="2147484172" r:id="rId74"/>
    <p:sldLayoutId id="2147484174" r:id="rId75"/>
    <p:sldLayoutId id="2147484175" r:id="rId76"/>
    <p:sldLayoutId id="2147484179" r:id="rId77"/>
    <p:sldLayoutId id="2147484180" r:id="rId78"/>
    <p:sldLayoutId id="2147484181" r:id="rId79"/>
    <p:sldLayoutId id="2147484182" r:id="rId80"/>
    <p:sldLayoutId id="2147484183" r:id="rId8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9/11/2021</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178">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179">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183">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184">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34483"/>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6" r:id="rId18"/>
    <p:sldLayoutId id="2147484207" r:id="rId19"/>
    <p:sldLayoutId id="2147484208" r:id="rId20"/>
    <p:sldLayoutId id="2147484209" r:id="rId21"/>
    <p:sldLayoutId id="2147484218" r:id="rId22"/>
    <p:sldLayoutId id="2147484219" r:id="rId23"/>
    <p:sldLayoutId id="2147484220" r:id="rId24"/>
    <p:sldLayoutId id="2147484221" r:id="rId25"/>
    <p:sldLayoutId id="2147484222" r:id="rId26"/>
    <p:sldLayoutId id="2147484223" r:id="rId27"/>
    <p:sldLayoutId id="2147484224" r:id="rId28"/>
    <p:sldLayoutId id="2147484225" r:id="rId29"/>
    <p:sldLayoutId id="2147484227" r:id="rId30"/>
    <p:sldLayoutId id="2147484229" r:id="rId31"/>
    <p:sldLayoutId id="2147484231" r:id="rId32"/>
    <p:sldLayoutId id="2147484233" r:id="rId33"/>
    <p:sldLayoutId id="2147484242" r:id="rId34"/>
    <p:sldLayoutId id="2147484244" r:id="rId35"/>
    <p:sldLayoutId id="2147484246" r:id="rId36"/>
    <p:sldLayoutId id="2147484248" r:id="rId37"/>
    <p:sldLayoutId id="2147484250" r:id="rId38"/>
    <p:sldLayoutId id="2147484252" r:id="rId39"/>
    <p:sldLayoutId id="2147484253" r:id="rId40"/>
    <p:sldLayoutId id="2147484254" r:id="rId41"/>
    <p:sldLayoutId id="2147484255" r:id="rId42"/>
    <p:sldLayoutId id="2147484256" r:id="rId43"/>
    <p:sldLayoutId id="2147484257" r:id="rId44"/>
    <p:sldLayoutId id="2147484258" r:id="rId45"/>
    <p:sldLayoutId id="2147484259" r:id="rId46"/>
    <p:sldLayoutId id="2147484260" r:id="rId47"/>
    <p:sldLayoutId id="2147484267" r:id="rId48"/>
    <p:sldLayoutId id="2147484268" r:id="rId49"/>
    <p:sldLayoutId id="2147484269" r:id="rId50"/>
    <p:sldLayoutId id="2147484270" r:id="rId51"/>
    <p:sldLayoutId id="2147484271" r:id="rId52"/>
    <p:sldLayoutId id="2147484299" r:id="rId53"/>
    <p:sldLayoutId id="2147484301" r:id="rId54"/>
    <p:sldLayoutId id="2147484303" r:id="rId55"/>
    <p:sldLayoutId id="2147484305" r:id="rId56"/>
    <p:sldLayoutId id="2147484307" r:id="rId57"/>
    <p:sldLayoutId id="2147484316" r:id="rId58"/>
    <p:sldLayoutId id="2147484318" r:id="rId59"/>
    <p:sldLayoutId id="2147484320" r:id="rId60"/>
    <p:sldLayoutId id="2147484322" r:id="rId61"/>
    <p:sldLayoutId id="2147484324" r:id="rId62"/>
    <p:sldLayoutId id="2147484326" r:id="rId63"/>
    <p:sldLayoutId id="2147484327" r:id="rId64"/>
    <p:sldLayoutId id="2147484331" r:id="rId65"/>
    <p:sldLayoutId id="2147484332" r:id="rId66"/>
    <p:sldLayoutId id="2147484334" r:id="rId67"/>
    <p:sldLayoutId id="2147484335" r:id="rId68"/>
    <p:sldLayoutId id="2147484337" r:id="rId69"/>
    <p:sldLayoutId id="2147484339" r:id="rId70"/>
    <p:sldLayoutId id="2147484341" r:id="rId71"/>
    <p:sldLayoutId id="2147484343" r:id="rId72"/>
    <p:sldLayoutId id="2147484352" r:id="rId73"/>
    <p:sldLayoutId id="2147484354" r:id="rId74"/>
    <p:sldLayoutId id="2147484356" r:id="rId75"/>
    <p:sldLayoutId id="2147484358" r:id="rId76"/>
    <p:sldLayoutId id="2147484360" r:id="rId77"/>
    <p:sldLayoutId id="2147484369" r:id="rId78"/>
    <p:sldLayoutId id="2147484371" r:id="rId79"/>
    <p:sldLayoutId id="2147484373" r:id="rId80"/>
    <p:sldLayoutId id="2147484375" r:id="rId81"/>
    <p:sldLayoutId id="2147484377" r:id="rId82"/>
    <p:sldLayoutId id="2147484379" r:id="rId83"/>
    <p:sldLayoutId id="2147484380" r:id="rId84"/>
    <p:sldLayoutId id="2147484384" r:id="rId85"/>
    <p:sldLayoutId id="2147484385" r:id="rId86"/>
    <p:sldLayoutId id="2147484387" r:id="rId87"/>
    <p:sldLayoutId id="2147484389" r:id="rId88"/>
    <p:sldLayoutId id="2147484398" r:id="rId89"/>
    <p:sldLayoutId id="2147484407" r:id="rId90"/>
    <p:sldLayoutId id="2147484408" r:id="rId91"/>
    <p:sldLayoutId id="2147484409" r:id="rId92"/>
    <p:sldLayoutId id="2147484410" r:id="rId93"/>
    <p:sldLayoutId id="2147484411" r:id="rId94"/>
    <p:sldLayoutId id="2147484413" r:id="rId95"/>
    <p:sldLayoutId id="2147484422" r:id="rId96"/>
    <p:sldLayoutId id="2147484431" r:id="rId97"/>
    <p:sldLayoutId id="2147484436" r:id="rId98"/>
    <p:sldLayoutId id="2147484445" r:id="rId99"/>
    <p:sldLayoutId id="2147484454" r:id="rId100"/>
    <p:sldLayoutId id="2147484459" r:id="rId101"/>
    <p:sldLayoutId id="2147484468" r:id="rId102"/>
    <p:sldLayoutId id="2147484477" r:id="rId103"/>
    <p:sldLayoutId id="2147484481" r:id="rId104"/>
    <p:sldLayoutId id="2147484509" r:id="rId105"/>
    <p:sldLayoutId id="2147484511" r:id="rId106"/>
    <p:sldLayoutId id="2147484513" r:id="rId107"/>
    <p:sldLayoutId id="2147484515" r:id="rId108"/>
    <p:sldLayoutId id="2147484517" r:id="rId109"/>
    <p:sldLayoutId id="2147484526" r:id="rId110"/>
    <p:sldLayoutId id="2147484528" r:id="rId111"/>
    <p:sldLayoutId id="2147484530" r:id="rId112"/>
    <p:sldLayoutId id="2147484532" r:id="rId113"/>
    <p:sldLayoutId id="2147484534" r:id="rId114"/>
    <p:sldLayoutId id="2147484536" r:id="rId115"/>
    <p:sldLayoutId id="2147484537" r:id="rId116"/>
    <p:sldLayoutId id="2147484541" r:id="rId117"/>
    <p:sldLayoutId id="2147484542" r:id="rId118"/>
    <p:sldLayoutId id="2147484544" r:id="rId119"/>
    <p:sldLayoutId id="2147484551" r:id="rId120"/>
    <p:sldLayoutId id="2147484552" r:id="rId121"/>
    <p:sldLayoutId id="2147484583" r:id="rId122"/>
    <p:sldLayoutId id="2147484585" r:id="rId123"/>
    <p:sldLayoutId id="2147484587" r:id="rId124"/>
    <p:sldLayoutId id="2147484589" r:id="rId125"/>
    <p:sldLayoutId id="2147484591" r:id="rId126"/>
    <p:sldLayoutId id="2147484600" r:id="rId127"/>
    <p:sldLayoutId id="2147484602" r:id="rId128"/>
    <p:sldLayoutId id="2147484604" r:id="rId129"/>
    <p:sldLayoutId id="2147484606" r:id="rId130"/>
    <p:sldLayoutId id="2147484608" r:id="rId131"/>
    <p:sldLayoutId id="2147484610" r:id="rId132"/>
    <p:sldLayoutId id="2147484611" r:id="rId133"/>
    <p:sldLayoutId id="2147484615" r:id="rId134"/>
    <p:sldLayoutId id="2147484616" r:id="rId135"/>
    <p:sldLayoutId id="2147484618" r:id="rId136"/>
    <p:sldLayoutId id="2147484619" r:id="rId137"/>
    <p:sldLayoutId id="2147484621" r:id="rId138"/>
    <p:sldLayoutId id="2147484623" r:id="rId139"/>
    <p:sldLayoutId id="2147484625" r:id="rId140"/>
    <p:sldLayoutId id="2147484627" r:id="rId141"/>
    <p:sldLayoutId id="2147484636" r:id="rId142"/>
    <p:sldLayoutId id="2147484638" r:id="rId143"/>
    <p:sldLayoutId id="2147484640" r:id="rId144"/>
    <p:sldLayoutId id="2147484642" r:id="rId145"/>
    <p:sldLayoutId id="2147484644" r:id="rId146"/>
    <p:sldLayoutId id="2147484653" r:id="rId147"/>
    <p:sldLayoutId id="2147484655" r:id="rId148"/>
    <p:sldLayoutId id="2147484657" r:id="rId149"/>
    <p:sldLayoutId id="2147484659" r:id="rId150"/>
    <p:sldLayoutId id="2147484661" r:id="rId151"/>
    <p:sldLayoutId id="2147484663" r:id="rId152"/>
    <p:sldLayoutId id="2147484664" r:id="rId153"/>
    <p:sldLayoutId id="2147484668" r:id="rId154"/>
    <p:sldLayoutId id="2147484669" r:id="rId155"/>
    <p:sldLayoutId id="2147484671" r:id="rId156"/>
    <p:sldLayoutId id="2147484679" r:id="rId157"/>
    <p:sldLayoutId id="2147484681" r:id="rId158"/>
    <p:sldLayoutId id="2147484683" r:id="rId159"/>
    <p:sldLayoutId id="2147484685" r:id="rId160"/>
    <p:sldLayoutId id="2147484687" r:id="rId161"/>
    <p:sldLayoutId id="2147484696" r:id="rId162"/>
    <p:sldLayoutId id="2147484698" r:id="rId163"/>
    <p:sldLayoutId id="2147484700" r:id="rId164"/>
    <p:sldLayoutId id="2147484702" r:id="rId165"/>
    <p:sldLayoutId id="2147484704" r:id="rId166"/>
    <p:sldLayoutId id="2147484706" r:id="rId167"/>
    <p:sldLayoutId id="2147484707" r:id="rId168"/>
    <p:sldLayoutId id="2147484711" r:id="rId169"/>
    <p:sldLayoutId id="2147484712" r:id="rId170"/>
    <p:sldLayoutId id="2147484714" r:id="rId171"/>
    <p:sldLayoutId id="2147484715" r:id="rId172"/>
    <p:sldLayoutId id="2147484719" r:id="rId173"/>
    <p:sldLayoutId id="2147484723" r:id="rId174"/>
    <p:sldLayoutId id="2147484724" r:id="rId175"/>
    <p:sldLayoutId id="2147484733" r:id="rId176"/>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242">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243">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44">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245">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246">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247">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248">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515014"/>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4" r:id="rId7"/>
    <p:sldLayoutId id="2147485835" r:id="rId8"/>
    <p:sldLayoutId id="2147485836" r:id="rId9"/>
    <p:sldLayoutId id="2147485837" r:id="rId10"/>
    <p:sldLayoutId id="2147485838" r:id="rId11"/>
    <p:sldLayoutId id="2147485847" r:id="rId12"/>
    <p:sldLayoutId id="2147485848" r:id="rId13"/>
    <p:sldLayoutId id="2147485849" r:id="rId14"/>
    <p:sldLayoutId id="2147485850" r:id="rId15"/>
    <p:sldLayoutId id="2147485851" r:id="rId16"/>
    <p:sldLayoutId id="2147485852" r:id="rId17"/>
    <p:sldLayoutId id="2147485853" r:id="rId18"/>
    <p:sldLayoutId id="2147485854" r:id="rId19"/>
    <p:sldLayoutId id="2147485855" r:id="rId20"/>
    <p:sldLayoutId id="2147485857" r:id="rId21"/>
    <p:sldLayoutId id="2147485859" r:id="rId22"/>
    <p:sldLayoutId id="2147485861" r:id="rId23"/>
    <p:sldLayoutId id="2147485863" r:id="rId24"/>
    <p:sldLayoutId id="2147485872" r:id="rId25"/>
    <p:sldLayoutId id="2147485874" r:id="rId26"/>
    <p:sldLayoutId id="2147485876" r:id="rId27"/>
    <p:sldLayoutId id="2147485878" r:id="rId28"/>
    <p:sldLayoutId id="2147485880" r:id="rId29"/>
    <p:sldLayoutId id="2147485882" r:id="rId30"/>
    <p:sldLayoutId id="2147485883" r:id="rId31"/>
    <p:sldLayoutId id="2147485884" r:id="rId32"/>
    <p:sldLayoutId id="2147485885" r:id="rId33"/>
    <p:sldLayoutId id="2147485886" r:id="rId34"/>
    <p:sldLayoutId id="2147485887" r:id="rId35"/>
    <p:sldLayoutId id="2147485888" r:id="rId36"/>
    <p:sldLayoutId id="2147485889" r:id="rId37"/>
    <p:sldLayoutId id="2147485890" r:id="rId38"/>
    <p:sldLayoutId id="2147485898" r:id="rId39"/>
    <p:sldLayoutId id="2147485899" r:id="rId40"/>
    <p:sldLayoutId id="2147485900" r:id="rId41"/>
    <p:sldLayoutId id="2147485901" r:id="rId42"/>
    <p:sldLayoutId id="2147485902" r:id="rId43"/>
    <p:sldLayoutId id="2147485930" r:id="rId44"/>
    <p:sldLayoutId id="2147485932" r:id="rId45"/>
    <p:sldLayoutId id="2147485934" r:id="rId46"/>
    <p:sldLayoutId id="2147485936" r:id="rId47"/>
    <p:sldLayoutId id="2147485938" r:id="rId48"/>
    <p:sldLayoutId id="2147485947" r:id="rId49"/>
    <p:sldLayoutId id="2147485949" r:id="rId50"/>
    <p:sldLayoutId id="2147485951" r:id="rId51"/>
    <p:sldLayoutId id="2147485953" r:id="rId52"/>
    <p:sldLayoutId id="2147485955" r:id="rId53"/>
    <p:sldLayoutId id="2147485957" r:id="rId54"/>
    <p:sldLayoutId id="2147485958" r:id="rId55"/>
    <p:sldLayoutId id="2147485962" r:id="rId56"/>
    <p:sldLayoutId id="2147485963" r:id="rId57"/>
    <p:sldLayoutId id="2147485965" r:id="rId58"/>
    <p:sldLayoutId id="2147485966" r:id="rId59"/>
    <p:sldLayoutId id="2147485968" r:id="rId60"/>
    <p:sldLayoutId id="2147485970" r:id="rId61"/>
    <p:sldLayoutId id="2147485972" r:id="rId62"/>
    <p:sldLayoutId id="2147485974" r:id="rId63"/>
    <p:sldLayoutId id="2147485976" r:id="rId64"/>
    <p:sldLayoutId id="2147485980" r:id="rId65"/>
    <p:sldLayoutId id="2147485984" r:id="rId66"/>
    <p:sldLayoutId id="2147485985" r:id="rId67"/>
    <p:sldLayoutId id="2147485994" r:id="rId68"/>
    <p:sldLayoutId id="2147485999" r:id="rId69"/>
    <p:sldLayoutId id="2147486003" r:id="rId70"/>
    <p:sldLayoutId id="2147486004" r:id="rId71"/>
    <p:sldLayoutId id="2147486013" r:id="rId72"/>
    <p:sldLayoutId id="2147486018" r:id="rId73"/>
    <p:sldLayoutId id="2147486022" r:id="rId74"/>
    <p:sldLayoutId id="2147486023" r:id="rId75"/>
    <p:sldLayoutId id="2147486032" r:id="rId76"/>
    <p:sldLayoutId id="2147486033" r:id="rId77"/>
    <p:sldLayoutId id="2147486042" r:id="rId78"/>
    <p:sldLayoutId id="2147486070" r:id="rId79"/>
    <p:sldLayoutId id="2147486072" r:id="rId80"/>
    <p:sldLayoutId id="2147486074" r:id="rId81"/>
    <p:sldLayoutId id="2147486076" r:id="rId82"/>
    <p:sldLayoutId id="2147486078" r:id="rId83"/>
    <p:sldLayoutId id="2147486087" r:id="rId84"/>
    <p:sldLayoutId id="2147486089" r:id="rId85"/>
    <p:sldLayoutId id="2147486091" r:id="rId86"/>
    <p:sldLayoutId id="2147486093" r:id="rId87"/>
    <p:sldLayoutId id="2147486095" r:id="rId88"/>
    <p:sldLayoutId id="2147486097" r:id="rId89"/>
    <p:sldLayoutId id="2147486098" r:id="rId90"/>
    <p:sldLayoutId id="2147486102" r:id="rId91"/>
    <p:sldLayoutId id="2147486103" r:id="rId92"/>
    <p:sldLayoutId id="2147486105" r:id="rId93"/>
    <p:sldLayoutId id="2147486112" r:id="rId94"/>
    <p:sldLayoutId id="2147486113" r:id="rId95"/>
    <p:sldLayoutId id="2147486144" r:id="rId96"/>
    <p:sldLayoutId id="2147486146" r:id="rId97"/>
    <p:sldLayoutId id="2147486148" r:id="rId98"/>
    <p:sldLayoutId id="2147486150" r:id="rId99"/>
    <p:sldLayoutId id="2147486152" r:id="rId100"/>
    <p:sldLayoutId id="2147486161" r:id="rId101"/>
    <p:sldLayoutId id="2147486163" r:id="rId102"/>
    <p:sldLayoutId id="2147486165" r:id="rId103"/>
    <p:sldLayoutId id="2147486167" r:id="rId104"/>
    <p:sldLayoutId id="2147486169" r:id="rId105"/>
    <p:sldLayoutId id="2147486171" r:id="rId106"/>
    <p:sldLayoutId id="2147486172" r:id="rId107"/>
    <p:sldLayoutId id="2147486176" r:id="rId108"/>
    <p:sldLayoutId id="2147486177" r:id="rId109"/>
    <p:sldLayoutId id="2147486179" r:id="rId110"/>
    <p:sldLayoutId id="2147486180" r:id="rId111"/>
    <p:sldLayoutId id="2147486182" r:id="rId112"/>
    <p:sldLayoutId id="2147486184" r:id="rId113"/>
    <p:sldLayoutId id="2147486186" r:id="rId114"/>
    <p:sldLayoutId id="2147486188" r:id="rId115"/>
    <p:sldLayoutId id="2147486197" r:id="rId116"/>
    <p:sldLayoutId id="2147486199" r:id="rId117"/>
    <p:sldLayoutId id="2147486201" r:id="rId118"/>
    <p:sldLayoutId id="2147486203" r:id="rId119"/>
    <p:sldLayoutId id="2147486205" r:id="rId120"/>
    <p:sldLayoutId id="2147486214" r:id="rId121"/>
    <p:sldLayoutId id="2147486216" r:id="rId122"/>
    <p:sldLayoutId id="2147486218" r:id="rId123"/>
    <p:sldLayoutId id="2147486220" r:id="rId124"/>
    <p:sldLayoutId id="2147486222" r:id="rId125"/>
    <p:sldLayoutId id="2147486224" r:id="rId126"/>
    <p:sldLayoutId id="2147486225" r:id="rId127"/>
    <p:sldLayoutId id="2147486229" r:id="rId128"/>
    <p:sldLayoutId id="2147486230" r:id="rId129"/>
    <p:sldLayoutId id="2147486232" r:id="rId130"/>
    <p:sldLayoutId id="2147486234" r:id="rId131"/>
    <p:sldLayoutId id="2147486243" r:id="rId132"/>
    <p:sldLayoutId id="2147486252" r:id="rId133"/>
    <p:sldLayoutId id="2147486253" r:id="rId134"/>
    <p:sldLayoutId id="2147486254" r:id="rId135"/>
    <p:sldLayoutId id="2147486255" r:id="rId136"/>
    <p:sldLayoutId id="2147486256" r:id="rId137"/>
    <p:sldLayoutId id="2147486258" r:id="rId138"/>
    <p:sldLayoutId id="2147486267" r:id="rId139"/>
    <p:sldLayoutId id="2147486276" r:id="rId140"/>
    <p:sldLayoutId id="2147486281" r:id="rId141"/>
    <p:sldLayoutId id="2147486290" r:id="rId142"/>
    <p:sldLayoutId id="2147486299" r:id="rId143"/>
    <p:sldLayoutId id="2147486304" r:id="rId144"/>
    <p:sldLayoutId id="2147486313" r:id="rId145"/>
    <p:sldLayoutId id="2147486322" r:id="rId146"/>
    <p:sldLayoutId id="2147486326" r:id="rId147"/>
    <p:sldLayoutId id="2147486354" r:id="rId148"/>
    <p:sldLayoutId id="2147486356" r:id="rId149"/>
    <p:sldLayoutId id="2147486358" r:id="rId150"/>
    <p:sldLayoutId id="2147486360" r:id="rId151"/>
    <p:sldLayoutId id="2147486362" r:id="rId152"/>
    <p:sldLayoutId id="2147486371" r:id="rId153"/>
    <p:sldLayoutId id="2147486373" r:id="rId154"/>
    <p:sldLayoutId id="2147486375" r:id="rId155"/>
    <p:sldLayoutId id="2147486377" r:id="rId156"/>
    <p:sldLayoutId id="2147486379" r:id="rId157"/>
    <p:sldLayoutId id="2147486381" r:id="rId158"/>
    <p:sldLayoutId id="2147486382" r:id="rId159"/>
    <p:sldLayoutId id="2147486386" r:id="rId160"/>
    <p:sldLayoutId id="2147486387" r:id="rId161"/>
    <p:sldLayoutId id="2147486389" r:id="rId162"/>
    <p:sldLayoutId id="2147486396" r:id="rId163"/>
    <p:sldLayoutId id="2147486397" r:id="rId164"/>
    <p:sldLayoutId id="2147486428" r:id="rId165"/>
    <p:sldLayoutId id="2147486430" r:id="rId166"/>
    <p:sldLayoutId id="2147486432" r:id="rId167"/>
    <p:sldLayoutId id="2147486434" r:id="rId168"/>
    <p:sldLayoutId id="2147486436" r:id="rId169"/>
    <p:sldLayoutId id="2147486445" r:id="rId170"/>
    <p:sldLayoutId id="2147486447" r:id="rId171"/>
    <p:sldLayoutId id="2147486449" r:id="rId172"/>
    <p:sldLayoutId id="2147486451" r:id="rId173"/>
    <p:sldLayoutId id="2147486453" r:id="rId174"/>
    <p:sldLayoutId id="2147486455" r:id="rId175"/>
    <p:sldLayoutId id="2147486456" r:id="rId176"/>
    <p:sldLayoutId id="2147486460" r:id="rId177"/>
    <p:sldLayoutId id="2147486461" r:id="rId178"/>
    <p:sldLayoutId id="2147486463" r:id="rId179"/>
    <p:sldLayoutId id="2147486464" r:id="rId180"/>
    <p:sldLayoutId id="2147486466" r:id="rId181"/>
    <p:sldLayoutId id="2147486468" r:id="rId182"/>
    <p:sldLayoutId id="2147486470" r:id="rId183"/>
    <p:sldLayoutId id="2147486472" r:id="rId184"/>
    <p:sldLayoutId id="2147486481" r:id="rId185"/>
    <p:sldLayoutId id="2147486483" r:id="rId186"/>
    <p:sldLayoutId id="2147486485" r:id="rId187"/>
    <p:sldLayoutId id="2147486487" r:id="rId188"/>
    <p:sldLayoutId id="2147486489" r:id="rId189"/>
    <p:sldLayoutId id="2147486498" r:id="rId190"/>
    <p:sldLayoutId id="2147486500" r:id="rId191"/>
    <p:sldLayoutId id="2147486502" r:id="rId192"/>
    <p:sldLayoutId id="2147486504" r:id="rId193"/>
    <p:sldLayoutId id="2147486506" r:id="rId194"/>
    <p:sldLayoutId id="2147486508" r:id="rId195"/>
    <p:sldLayoutId id="2147486509" r:id="rId196"/>
    <p:sldLayoutId id="2147486513" r:id="rId197"/>
    <p:sldLayoutId id="2147486514" r:id="rId198"/>
    <p:sldLayoutId id="2147486516" r:id="rId199"/>
    <p:sldLayoutId id="2147486518" r:id="rId200"/>
    <p:sldLayoutId id="2147486519" r:id="rId201"/>
    <p:sldLayoutId id="2147486520" r:id="rId202"/>
    <p:sldLayoutId id="2147486521" r:id="rId203"/>
    <p:sldLayoutId id="2147486522" r:id="rId204"/>
    <p:sldLayoutId id="2147486523" r:id="rId205"/>
    <p:sldLayoutId id="2147486524" r:id="rId206"/>
    <p:sldLayoutId id="2147486526" r:id="rId207"/>
    <p:sldLayoutId id="2147486528" r:id="rId208"/>
    <p:sldLayoutId id="2147486530" r:id="rId209"/>
    <p:sldLayoutId id="2147486532" r:id="rId210"/>
    <p:sldLayoutId id="2147486541" r:id="rId211"/>
    <p:sldLayoutId id="2147486543" r:id="rId212"/>
    <p:sldLayoutId id="2147486545" r:id="rId213"/>
    <p:sldLayoutId id="2147486547" r:id="rId214"/>
    <p:sldLayoutId id="2147486549" r:id="rId215"/>
    <p:sldLayoutId id="2147486551" r:id="rId216"/>
    <p:sldLayoutId id="2147486552" r:id="rId217"/>
    <p:sldLayoutId id="2147486556" r:id="rId218"/>
    <p:sldLayoutId id="2147486557" r:id="rId219"/>
    <p:sldLayoutId id="2147486559" r:id="rId220"/>
    <p:sldLayoutId id="2147486567" r:id="rId221"/>
    <p:sldLayoutId id="2147486569" r:id="rId222"/>
    <p:sldLayoutId id="2147486571" r:id="rId223"/>
    <p:sldLayoutId id="2147486573" r:id="rId224"/>
    <p:sldLayoutId id="2147486575" r:id="rId225"/>
    <p:sldLayoutId id="2147486584" r:id="rId226"/>
    <p:sldLayoutId id="2147486586" r:id="rId227"/>
    <p:sldLayoutId id="2147486588" r:id="rId228"/>
    <p:sldLayoutId id="2147486590" r:id="rId229"/>
    <p:sldLayoutId id="2147486592" r:id="rId230"/>
    <p:sldLayoutId id="2147486594" r:id="rId231"/>
    <p:sldLayoutId id="2147486595" r:id="rId232"/>
    <p:sldLayoutId id="2147486599" r:id="rId233"/>
    <p:sldLayoutId id="2147486600" r:id="rId234"/>
    <p:sldLayoutId id="2147486601" r:id="rId235"/>
    <p:sldLayoutId id="2147486602" r:id="rId236"/>
    <p:sldLayoutId id="2147486604" r:id="rId237"/>
    <p:sldLayoutId id="2147486622" r:id="rId238"/>
    <p:sldLayoutId id="2147486624" r:id="rId239"/>
    <p:sldLayoutId id="2147486625" r:id="rId240"/>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242">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243">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44">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245">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246">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247">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248">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926072"/>
      </p:ext>
    </p:extLst>
  </p:cSld>
  <p:clrMap bg1="lt1" tx1="dk1" bg2="lt2" tx2="dk2" accent1="accent1" accent2="accent2" accent3="accent3" accent4="accent4" accent5="accent5" accent6="accent6" hlink="hlink" folHlink="folHlink"/>
  <p:sldLayoutIdLst>
    <p:sldLayoutId id="2147486627" r:id="rId1"/>
    <p:sldLayoutId id="2147486628" r:id="rId2"/>
    <p:sldLayoutId id="2147486629" r:id="rId3"/>
    <p:sldLayoutId id="2147486630" r:id="rId4"/>
    <p:sldLayoutId id="2147486631" r:id="rId5"/>
    <p:sldLayoutId id="2147486632" r:id="rId6"/>
    <p:sldLayoutId id="2147486635" r:id="rId7"/>
    <p:sldLayoutId id="2147486636" r:id="rId8"/>
    <p:sldLayoutId id="2147486637" r:id="rId9"/>
    <p:sldLayoutId id="2147486638" r:id="rId10"/>
    <p:sldLayoutId id="2147486639" r:id="rId11"/>
    <p:sldLayoutId id="2147486648" r:id="rId12"/>
    <p:sldLayoutId id="2147486649" r:id="rId13"/>
    <p:sldLayoutId id="2147486650" r:id="rId14"/>
    <p:sldLayoutId id="2147486651" r:id="rId15"/>
    <p:sldLayoutId id="2147486652" r:id="rId16"/>
    <p:sldLayoutId id="2147486653" r:id="rId17"/>
    <p:sldLayoutId id="2147486654" r:id="rId18"/>
    <p:sldLayoutId id="2147486655" r:id="rId19"/>
    <p:sldLayoutId id="2147486656" r:id="rId20"/>
    <p:sldLayoutId id="2147486658" r:id="rId21"/>
    <p:sldLayoutId id="2147486660" r:id="rId22"/>
    <p:sldLayoutId id="2147486662" r:id="rId23"/>
    <p:sldLayoutId id="2147486664" r:id="rId24"/>
    <p:sldLayoutId id="2147486673" r:id="rId25"/>
    <p:sldLayoutId id="2147486675" r:id="rId26"/>
    <p:sldLayoutId id="2147486677" r:id="rId27"/>
    <p:sldLayoutId id="2147486679" r:id="rId28"/>
    <p:sldLayoutId id="2147486681" r:id="rId29"/>
    <p:sldLayoutId id="2147486683" r:id="rId30"/>
    <p:sldLayoutId id="2147486684" r:id="rId31"/>
    <p:sldLayoutId id="2147486685" r:id="rId32"/>
    <p:sldLayoutId id="2147486686" r:id="rId33"/>
    <p:sldLayoutId id="2147486687" r:id="rId34"/>
    <p:sldLayoutId id="2147486688" r:id="rId35"/>
    <p:sldLayoutId id="2147486689" r:id="rId36"/>
    <p:sldLayoutId id="2147486690" r:id="rId37"/>
    <p:sldLayoutId id="2147486691" r:id="rId38"/>
    <p:sldLayoutId id="2147486699" r:id="rId39"/>
    <p:sldLayoutId id="2147486700" r:id="rId40"/>
    <p:sldLayoutId id="2147486701" r:id="rId41"/>
    <p:sldLayoutId id="2147486702" r:id="rId42"/>
    <p:sldLayoutId id="2147486703" r:id="rId43"/>
    <p:sldLayoutId id="2147486731" r:id="rId44"/>
    <p:sldLayoutId id="2147486733" r:id="rId45"/>
    <p:sldLayoutId id="2147486735" r:id="rId46"/>
    <p:sldLayoutId id="2147486737" r:id="rId47"/>
    <p:sldLayoutId id="2147486739" r:id="rId48"/>
    <p:sldLayoutId id="2147486748" r:id="rId49"/>
    <p:sldLayoutId id="2147486750" r:id="rId50"/>
    <p:sldLayoutId id="2147486752" r:id="rId51"/>
    <p:sldLayoutId id="2147486754" r:id="rId52"/>
    <p:sldLayoutId id="2147486756" r:id="rId53"/>
    <p:sldLayoutId id="2147486758" r:id="rId54"/>
    <p:sldLayoutId id="2147486759" r:id="rId55"/>
    <p:sldLayoutId id="2147486763" r:id="rId56"/>
    <p:sldLayoutId id="2147486764" r:id="rId57"/>
    <p:sldLayoutId id="2147486766" r:id="rId58"/>
    <p:sldLayoutId id="2147486767" r:id="rId59"/>
    <p:sldLayoutId id="2147486769" r:id="rId60"/>
    <p:sldLayoutId id="2147486771" r:id="rId61"/>
    <p:sldLayoutId id="2147486773" r:id="rId62"/>
    <p:sldLayoutId id="2147486775" r:id="rId63"/>
    <p:sldLayoutId id="2147486777" r:id="rId64"/>
    <p:sldLayoutId id="2147486781" r:id="rId65"/>
    <p:sldLayoutId id="2147486785" r:id="rId66"/>
    <p:sldLayoutId id="2147486786" r:id="rId67"/>
    <p:sldLayoutId id="2147486795" r:id="rId68"/>
    <p:sldLayoutId id="2147486800" r:id="rId69"/>
    <p:sldLayoutId id="2147486804" r:id="rId70"/>
    <p:sldLayoutId id="2147486805" r:id="rId71"/>
    <p:sldLayoutId id="2147486814" r:id="rId72"/>
    <p:sldLayoutId id="2147486819" r:id="rId73"/>
    <p:sldLayoutId id="2147486823" r:id="rId74"/>
    <p:sldLayoutId id="2147486824" r:id="rId75"/>
    <p:sldLayoutId id="2147486833" r:id="rId76"/>
    <p:sldLayoutId id="2147486834" r:id="rId77"/>
    <p:sldLayoutId id="2147486843" r:id="rId78"/>
    <p:sldLayoutId id="2147486871" r:id="rId79"/>
    <p:sldLayoutId id="2147486873" r:id="rId80"/>
    <p:sldLayoutId id="2147486875" r:id="rId81"/>
    <p:sldLayoutId id="2147486877" r:id="rId82"/>
    <p:sldLayoutId id="2147486879" r:id="rId83"/>
    <p:sldLayoutId id="2147486888" r:id="rId84"/>
    <p:sldLayoutId id="2147486890" r:id="rId85"/>
    <p:sldLayoutId id="2147486892" r:id="rId86"/>
    <p:sldLayoutId id="2147486894" r:id="rId87"/>
    <p:sldLayoutId id="2147486896" r:id="rId88"/>
    <p:sldLayoutId id="2147486898" r:id="rId89"/>
    <p:sldLayoutId id="2147486899" r:id="rId90"/>
    <p:sldLayoutId id="2147486903" r:id="rId91"/>
    <p:sldLayoutId id="2147486904" r:id="rId92"/>
    <p:sldLayoutId id="2147486906" r:id="rId93"/>
    <p:sldLayoutId id="2147486913" r:id="rId94"/>
    <p:sldLayoutId id="2147486914" r:id="rId95"/>
    <p:sldLayoutId id="2147486945" r:id="rId96"/>
    <p:sldLayoutId id="2147486947" r:id="rId97"/>
    <p:sldLayoutId id="2147486949" r:id="rId98"/>
    <p:sldLayoutId id="2147486951" r:id="rId99"/>
    <p:sldLayoutId id="2147486953" r:id="rId100"/>
    <p:sldLayoutId id="2147486962" r:id="rId101"/>
    <p:sldLayoutId id="2147486964" r:id="rId102"/>
    <p:sldLayoutId id="2147486966" r:id="rId103"/>
    <p:sldLayoutId id="2147486968" r:id="rId104"/>
    <p:sldLayoutId id="2147486970" r:id="rId105"/>
    <p:sldLayoutId id="2147486972" r:id="rId106"/>
    <p:sldLayoutId id="2147486973" r:id="rId107"/>
    <p:sldLayoutId id="2147486977" r:id="rId108"/>
    <p:sldLayoutId id="2147486978" r:id="rId109"/>
    <p:sldLayoutId id="2147486980" r:id="rId110"/>
    <p:sldLayoutId id="2147486981" r:id="rId111"/>
    <p:sldLayoutId id="2147486983" r:id="rId112"/>
    <p:sldLayoutId id="2147486985" r:id="rId113"/>
    <p:sldLayoutId id="2147486987" r:id="rId114"/>
    <p:sldLayoutId id="2147486989" r:id="rId115"/>
    <p:sldLayoutId id="2147486998" r:id="rId116"/>
    <p:sldLayoutId id="2147487000" r:id="rId117"/>
    <p:sldLayoutId id="2147487002" r:id="rId118"/>
    <p:sldLayoutId id="2147487004" r:id="rId119"/>
    <p:sldLayoutId id="2147487006" r:id="rId120"/>
    <p:sldLayoutId id="2147487015" r:id="rId121"/>
    <p:sldLayoutId id="2147487017" r:id="rId122"/>
    <p:sldLayoutId id="2147487019" r:id="rId123"/>
    <p:sldLayoutId id="2147487021" r:id="rId124"/>
    <p:sldLayoutId id="2147487023" r:id="rId125"/>
    <p:sldLayoutId id="2147487025" r:id="rId126"/>
    <p:sldLayoutId id="2147487026" r:id="rId127"/>
    <p:sldLayoutId id="2147487030" r:id="rId128"/>
    <p:sldLayoutId id="2147487031" r:id="rId129"/>
    <p:sldLayoutId id="2147487033" r:id="rId130"/>
    <p:sldLayoutId id="2147487035" r:id="rId131"/>
    <p:sldLayoutId id="2147487044" r:id="rId132"/>
    <p:sldLayoutId id="2147487053" r:id="rId133"/>
    <p:sldLayoutId id="2147487054" r:id="rId134"/>
    <p:sldLayoutId id="2147487055" r:id="rId135"/>
    <p:sldLayoutId id="2147487056" r:id="rId136"/>
    <p:sldLayoutId id="2147487057" r:id="rId137"/>
    <p:sldLayoutId id="2147487059" r:id="rId138"/>
    <p:sldLayoutId id="2147487068" r:id="rId139"/>
    <p:sldLayoutId id="2147487077" r:id="rId140"/>
    <p:sldLayoutId id="2147487082" r:id="rId141"/>
    <p:sldLayoutId id="2147487091" r:id="rId142"/>
    <p:sldLayoutId id="2147487100" r:id="rId143"/>
    <p:sldLayoutId id="2147487105" r:id="rId144"/>
    <p:sldLayoutId id="2147487114" r:id="rId145"/>
    <p:sldLayoutId id="2147487123" r:id="rId146"/>
    <p:sldLayoutId id="2147487127" r:id="rId147"/>
    <p:sldLayoutId id="2147487155" r:id="rId148"/>
    <p:sldLayoutId id="2147487157" r:id="rId149"/>
    <p:sldLayoutId id="2147487159" r:id="rId150"/>
    <p:sldLayoutId id="2147487161" r:id="rId151"/>
    <p:sldLayoutId id="2147487163" r:id="rId152"/>
    <p:sldLayoutId id="2147487172" r:id="rId153"/>
    <p:sldLayoutId id="2147487174" r:id="rId154"/>
    <p:sldLayoutId id="2147487176" r:id="rId155"/>
    <p:sldLayoutId id="2147487178" r:id="rId156"/>
    <p:sldLayoutId id="2147487180" r:id="rId157"/>
    <p:sldLayoutId id="2147487182" r:id="rId158"/>
    <p:sldLayoutId id="2147487183" r:id="rId159"/>
    <p:sldLayoutId id="2147487187" r:id="rId160"/>
    <p:sldLayoutId id="2147487188" r:id="rId161"/>
    <p:sldLayoutId id="2147487190" r:id="rId162"/>
    <p:sldLayoutId id="2147487197" r:id="rId163"/>
    <p:sldLayoutId id="2147487198" r:id="rId164"/>
    <p:sldLayoutId id="2147487229" r:id="rId165"/>
    <p:sldLayoutId id="2147487231" r:id="rId166"/>
    <p:sldLayoutId id="2147487233" r:id="rId167"/>
    <p:sldLayoutId id="2147487235" r:id="rId168"/>
    <p:sldLayoutId id="2147487237" r:id="rId169"/>
    <p:sldLayoutId id="2147487246" r:id="rId170"/>
    <p:sldLayoutId id="2147487248" r:id="rId171"/>
    <p:sldLayoutId id="2147487250" r:id="rId172"/>
    <p:sldLayoutId id="2147487252" r:id="rId173"/>
    <p:sldLayoutId id="2147487254" r:id="rId174"/>
    <p:sldLayoutId id="2147487256" r:id="rId175"/>
    <p:sldLayoutId id="2147487257" r:id="rId176"/>
    <p:sldLayoutId id="2147487261" r:id="rId177"/>
    <p:sldLayoutId id="2147487262" r:id="rId178"/>
    <p:sldLayoutId id="2147487264" r:id="rId179"/>
    <p:sldLayoutId id="2147487265" r:id="rId180"/>
    <p:sldLayoutId id="2147487267" r:id="rId181"/>
    <p:sldLayoutId id="2147487269" r:id="rId182"/>
    <p:sldLayoutId id="2147487271" r:id="rId183"/>
    <p:sldLayoutId id="2147487273" r:id="rId184"/>
    <p:sldLayoutId id="2147487282" r:id="rId185"/>
    <p:sldLayoutId id="2147487284" r:id="rId186"/>
    <p:sldLayoutId id="2147487286" r:id="rId187"/>
    <p:sldLayoutId id="2147487288" r:id="rId188"/>
    <p:sldLayoutId id="2147487290" r:id="rId189"/>
    <p:sldLayoutId id="2147487299" r:id="rId190"/>
    <p:sldLayoutId id="2147487301" r:id="rId191"/>
    <p:sldLayoutId id="2147487303" r:id="rId192"/>
    <p:sldLayoutId id="2147487305" r:id="rId193"/>
    <p:sldLayoutId id="2147487307" r:id="rId194"/>
    <p:sldLayoutId id="2147487309" r:id="rId195"/>
    <p:sldLayoutId id="2147487310" r:id="rId196"/>
    <p:sldLayoutId id="2147487314" r:id="rId197"/>
    <p:sldLayoutId id="2147487315" r:id="rId198"/>
    <p:sldLayoutId id="2147487317" r:id="rId199"/>
    <p:sldLayoutId id="2147487319" r:id="rId200"/>
    <p:sldLayoutId id="2147487320" r:id="rId201"/>
    <p:sldLayoutId id="2147487321" r:id="rId202"/>
    <p:sldLayoutId id="2147487322" r:id="rId203"/>
    <p:sldLayoutId id="2147487323" r:id="rId204"/>
    <p:sldLayoutId id="2147487324" r:id="rId205"/>
    <p:sldLayoutId id="2147487325" r:id="rId206"/>
    <p:sldLayoutId id="2147487327" r:id="rId207"/>
    <p:sldLayoutId id="2147487329" r:id="rId208"/>
    <p:sldLayoutId id="2147487331" r:id="rId209"/>
    <p:sldLayoutId id="2147487333" r:id="rId210"/>
    <p:sldLayoutId id="2147487342" r:id="rId211"/>
    <p:sldLayoutId id="2147487344" r:id="rId212"/>
    <p:sldLayoutId id="2147487346" r:id="rId213"/>
    <p:sldLayoutId id="2147487348" r:id="rId214"/>
    <p:sldLayoutId id="2147487350" r:id="rId215"/>
    <p:sldLayoutId id="2147487352" r:id="rId216"/>
    <p:sldLayoutId id="2147487353" r:id="rId217"/>
    <p:sldLayoutId id="2147487357" r:id="rId218"/>
    <p:sldLayoutId id="2147487358" r:id="rId219"/>
    <p:sldLayoutId id="2147487360" r:id="rId220"/>
    <p:sldLayoutId id="2147487368" r:id="rId221"/>
    <p:sldLayoutId id="2147487370" r:id="rId222"/>
    <p:sldLayoutId id="2147487372" r:id="rId223"/>
    <p:sldLayoutId id="2147487374" r:id="rId224"/>
    <p:sldLayoutId id="2147487376" r:id="rId225"/>
    <p:sldLayoutId id="2147487385" r:id="rId226"/>
    <p:sldLayoutId id="2147487387" r:id="rId227"/>
    <p:sldLayoutId id="2147487389" r:id="rId228"/>
    <p:sldLayoutId id="2147487391" r:id="rId229"/>
    <p:sldLayoutId id="2147487393" r:id="rId230"/>
    <p:sldLayoutId id="2147487395" r:id="rId231"/>
    <p:sldLayoutId id="2147487396" r:id="rId232"/>
    <p:sldLayoutId id="2147487400" r:id="rId233"/>
    <p:sldLayoutId id="2147487401" r:id="rId234"/>
    <p:sldLayoutId id="2147487402" r:id="rId235"/>
    <p:sldLayoutId id="2147487403" r:id="rId236"/>
    <p:sldLayoutId id="2147487405" r:id="rId237"/>
    <p:sldLayoutId id="2147487423" r:id="rId238"/>
    <p:sldLayoutId id="2147487425" r:id="rId239"/>
    <p:sldLayoutId id="2147487426" r:id="rId240"/>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17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18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18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18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142256"/>
      </p:ext>
    </p:extLst>
  </p:cSld>
  <p:clrMap bg1="lt1" tx1="dk1" bg2="lt2" tx2="dk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 id="2147487433" r:id="rId6"/>
    <p:sldLayoutId id="2147487436" r:id="rId7"/>
    <p:sldLayoutId id="2147487437" r:id="rId8"/>
    <p:sldLayoutId id="2147487438" r:id="rId9"/>
    <p:sldLayoutId id="2147487439" r:id="rId10"/>
    <p:sldLayoutId id="2147487440" r:id="rId11"/>
    <p:sldLayoutId id="2147487449" r:id="rId12"/>
    <p:sldLayoutId id="2147487450" r:id="rId13"/>
    <p:sldLayoutId id="2147487451" r:id="rId14"/>
    <p:sldLayoutId id="2147487452" r:id="rId15"/>
    <p:sldLayoutId id="2147487453" r:id="rId16"/>
    <p:sldLayoutId id="2147487454" r:id="rId17"/>
    <p:sldLayoutId id="2147487455" r:id="rId18"/>
    <p:sldLayoutId id="2147487456" r:id="rId19"/>
    <p:sldLayoutId id="2147487457" r:id="rId20"/>
    <p:sldLayoutId id="2147487459" r:id="rId21"/>
    <p:sldLayoutId id="2147487461" r:id="rId22"/>
    <p:sldLayoutId id="2147487463" r:id="rId23"/>
    <p:sldLayoutId id="2147487465" r:id="rId24"/>
    <p:sldLayoutId id="2147487474" r:id="rId25"/>
    <p:sldLayoutId id="2147487476" r:id="rId26"/>
    <p:sldLayoutId id="2147487478" r:id="rId27"/>
    <p:sldLayoutId id="2147487480" r:id="rId28"/>
    <p:sldLayoutId id="2147487482" r:id="rId29"/>
    <p:sldLayoutId id="2147487484" r:id="rId30"/>
    <p:sldLayoutId id="2147487485" r:id="rId31"/>
    <p:sldLayoutId id="2147487486" r:id="rId32"/>
    <p:sldLayoutId id="2147487487" r:id="rId33"/>
    <p:sldLayoutId id="2147487488" r:id="rId34"/>
    <p:sldLayoutId id="2147487489" r:id="rId35"/>
    <p:sldLayoutId id="2147487490" r:id="rId36"/>
    <p:sldLayoutId id="2147487491" r:id="rId37"/>
    <p:sldLayoutId id="2147487492" r:id="rId38"/>
    <p:sldLayoutId id="2147487493" r:id="rId39"/>
    <p:sldLayoutId id="2147487500" r:id="rId40"/>
    <p:sldLayoutId id="2147487501" r:id="rId41"/>
    <p:sldLayoutId id="2147487502" r:id="rId42"/>
    <p:sldLayoutId id="2147487503" r:id="rId43"/>
    <p:sldLayoutId id="2147487504" r:id="rId44"/>
    <p:sldLayoutId id="2147487532" r:id="rId45"/>
    <p:sldLayoutId id="2147487534" r:id="rId46"/>
    <p:sldLayoutId id="2147487536" r:id="rId47"/>
    <p:sldLayoutId id="2147487538" r:id="rId48"/>
    <p:sldLayoutId id="2147487540" r:id="rId49"/>
    <p:sldLayoutId id="2147487549" r:id="rId50"/>
    <p:sldLayoutId id="2147487551" r:id="rId51"/>
    <p:sldLayoutId id="2147487553" r:id="rId52"/>
    <p:sldLayoutId id="2147487555" r:id="rId53"/>
    <p:sldLayoutId id="2147487557" r:id="rId54"/>
    <p:sldLayoutId id="2147487559" r:id="rId55"/>
    <p:sldLayoutId id="2147487560" r:id="rId56"/>
    <p:sldLayoutId id="2147487564" r:id="rId57"/>
    <p:sldLayoutId id="2147487565" r:id="rId58"/>
    <p:sldLayoutId id="2147487567" r:id="rId59"/>
    <p:sldLayoutId id="2147487568" r:id="rId60"/>
    <p:sldLayoutId id="2147487570" r:id="rId61"/>
    <p:sldLayoutId id="2147487572" r:id="rId62"/>
    <p:sldLayoutId id="2147487574" r:id="rId63"/>
    <p:sldLayoutId id="2147487576" r:id="rId64"/>
    <p:sldLayoutId id="2147487585" r:id="rId65"/>
    <p:sldLayoutId id="2147487587" r:id="rId66"/>
    <p:sldLayoutId id="2147487589" r:id="rId67"/>
    <p:sldLayoutId id="2147487591" r:id="rId68"/>
    <p:sldLayoutId id="2147487593" r:id="rId69"/>
    <p:sldLayoutId id="2147487602" r:id="rId70"/>
    <p:sldLayoutId id="2147487604" r:id="rId71"/>
    <p:sldLayoutId id="2147487606" r:id="rId72"/>
    <p:sldLayoutId id="2147487608" r:id="rId73"/>
    <p:sldLayoutId id="2147487610" r:id="rId74"/>
    <p:sldLayoutId id="2147487612" r:id="rId75"/>
    <p:sldLayoutId id="2147487613" r:id="rId76"/>
    <p:sldLayoutId id="2147487617" r:id="rId77"/>
    <p:sldLayoutId id="2147487618" r:id="rId78"/>
    <p:sldLayoutId id="2147487620" r:id="rId79"/>
    <p:sldLayoutId id="2147487621" r:id="rId80"/>
    <p:sldLayoutId id="2147487623" r:id="rId81"/>
    <p:sldLayoutId id="2147487632" r:id="rId82"/>
    <p:sldLayoutId id="2147487641" r:id="rId83"/>
    <p:sldLayoutId id="2147487642" r:id="rId84"/>
    <p:sldLayoutId id="2147487643" r:id="rId85"/>
    <p:sldLayoutId id="2147487644" r:id="rId86"/>
    <p:sldLayoutId id="2147487645" r:id="rId87"/>
    <p:sldLayoutId id="2147487647" r:id="rId88"/>
    <p:sldLayoutId id="2147487656" r:id="rId89"/>
    <p:sldLayoutId id="2147487665" r:id="rId90"/>
    <p:sldLayoutId id="2147487670" r:id="rId91"/>
    <p:sldLayoutId id="2147487679" r:id="rId92"/>
    <p:sldLayoutId id="2147487688" r:id="rId93"/>
    <p:sldLayoutId id="2147487693" r:id="rId94"/>
    <p:sldLayoutId id="2147487702" r:id="rId95"/>
    <p:sldLayoutId id="2147487711" r:id="rId96"/>
    <p:sldLayoutId id="2147487715" r:id="rId97"/>
    <p:sldLayoutId id="2147487716" r:id="rId98"/>
    <p:sldLayoutId id="2147487717" r:id="rId99"/>
    <p:sldLayoutId id="2147487745" r:id="rId100"/>
    <p:sldLayoutId id="2147487747" r:id="rId101"/>
    <p:sldLayoutId id="2147487749" r:id="rId102"/>
    <p:sldLayoutId id="2147487751" r:id="rId103"/>
    <p:sldLayoutId id="2147487753" r:id="rId104"/>
    <p:sldLayoutId id="2147487762" r:id="rId105"/>
    <p:sldLayoutId id="2147487764" r:id="rId106"/>
    <p:sldLayoutId id="2147487766" r:id="rId107"/>
    <p:sldLayoutId id="2147487768" r:id="rId108"/>
    <p:sldLayoutId id="2147487770" r:id="rId109"/>
    <p:sldLayoutId id="2147487772" r:id="rId110"/>
    <p:sldLayoutId id="2147487773" r:id="rId111"/>
    <p:sldLayoutId id="2147487777" r:id="rId112"/>
    <p:sldLayoutId id="2147487778" r:id="rId113"/>
    <p:sldLayoutId id="2147487780" r:id="rId114"/>
    <p:sldLayoutId id="2147487787" r:id="rId115"/>
    <p:sldLayoutId id="2147487788" r:id="rId116"/>
    <p:sldLayoutId id="2147487819" r:id="rId117"/>
    <p:sldLayoutId id="2147487821" r:id="rId118"/>
    <p:sldLayoutId id="2147487823" r:id="rId119"/>
    <p:sldLayoutId id="2147487825" r:id="rId120"/>
    <p:sldLayoutId id="2147487827" r:id="rId121"/>
    <p:sldLayoutId id="2147487836" r:id="rId122"/>
    <p:sldLayoutId id="2147487838" r:id="rId123"/>
    <p:sldLayoutId id="2147487840" r:id="rId124"/>
    <p:sldLayoutId id="2147487842" r:id="rId125"/>
    <p:sldLayoutId id="2147487844" r:id="rId126"/>
    <p:sldLayoutId id="2147487846" r:id="rId127"/>
    <p:sldLayoutId id="2147487847" r:id="rId128"/>
    <p:sldLayoutId id="2147487851" r:id="rId129"/>
    <p:sldLayoutId id="2147487852" r:id="rId130"/>
    <p:sldLayoutId id="2147487854" r:id="rId131"/>
    <p:sldLayoutId id="2147487855" r:id="rId132"/>
    <p:sldLayoutId id="2147487857" r:id="rId133"/>
    <p:sldLayoutId id="2147487859" r:id="rId134"/>
    <p:sldLayoutId id="2147487861" r:id="rId135"/>
    <p:sldLayoutId id="2147487863" r:id="rId136"/>
    <p:sldLayoutId id="2147487872" r:id="rId137"/>
    <p:sldLayoutId id="2147487874" r:id="rId138"/>
    <p:sldLayoutId id="2147487876" r:id="rId139"/>
    <p:sldLayoutId id="2147487878" r:id="rId140"/>
    <p:sldLayoutId id="2147487880" r:id="rId141"/>
    <p:sldLayoutId id="2147487889" r:id="rId142"/>
    <p:sldLayoutId id="2147487891" r:id="rId143"/>
    <p:sldLayoutId id="2147487893" r:id="rId144"/>
    <p:sldLayoutId id="2147487895" r:id="rId145"/>
    <p:sldLayoutId id="2147487897" r:id="rId146"/>
    <p:sldLayoutId id="2147487899" r:id="rId147"/>
    <p:sldLayoutId id="2147487900" r:id="rId148"/>
    <p:sldLayoutId id="2147487904" r:id="rId149"/>
    <p:sldLayoutId id="2147487905" r:id="rId150"/>
    <p:sldLayoutId id="2147487907" r:id="rId151"/>
    <p:sldLayoutId id="2147487909" r:id="rId152"/>
    <p:sldLayoutId id="2147487910" r:id="rId153"/>
    <p:sldLayoutId id="2147487911" r:id="rId154"/>
    <p:sldLayoutId id="2147487912" r:id="rId155"/>
    <p:sldLayoutId id="2147487913" r:id="rId156"/>
    <p:sldLayoutId id="2147487914" r:id="rId157"/>
    <p:sldLayoutId id="2147487915" r:id="rId158"/>
    <p:sldLayoutId id="2147487917" r:id="rId159"/>
    <p:sldLayoutId id="2147487919" r:id="rId160"/>
    <p:sldLayoutId id="2147487921" r:id="rId161"/>
    <p:sldLayoutId id="2147487923" r:id="rId162"/>
    <p:sldLayoutId id="2147487932" r:id="rId163"/>
    <p:sldLayoutId id="2147487934" r:id="rId164"/>
    <p:sldLayoutId id="2147487936" r:id="rId165"/>
    <p:sldLayoutId id="2147487938" r:id="rId166"/>
    <p:sldLayoutId id="2147487940" r:id="rId167"/>
    <p:sldLayoutId id="2147487942" r:id="rId168"/>
    <p:sldLayoutId id="2147487943" r:id="rId169"/>
    <p:sldLayoutId id="2147487947" r:id="rId170"/>
    <p:sldLayoutId id="2147487948" r:id="rId171"/>
    <p:sldLayoutId id="2147487950" r:id="rId172"/>
    <p:sldLayoutId id="2147487951" r:id="rId173"/>
    <p:sldLayoutId id="2147487955" r:id="rId174"/>
    <p:sldLayoutId id="2147487959" r:id="rId175"/>
    <p:sldLayoutId id="2147487960" r:id="rId176"/>
    <p:sldLayoutId id="2147487969" r:id="rId177"/>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243">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244">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45">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246">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247">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248">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249">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140010"/>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568" r:id="rId12"/>
    <p:sldLayoutId id="2147488569" r:id="rId13"/>
    <p:sldLayoutId id="2147488570" r:id="rId14"/>
    <p:sldLayoutId id="2147488571" r:id="rId15"/>
    <p:sldLayoutId id="2147488572" r:id="rId16"/>
    <p:sldLayoutId id="2147488573" r:id="rId17"/>
    <p:sldLayoutId id="2147488574" r:id="rId18"/>
    <p:sldLayoutId id="2147488575" r:id="rId19"/>
    <p:sldLayoutId id="2147488576" r:id="rId20"/>
    <p:sldLayoutId id="2147488577" r:id="rId21"/>
    <p:sldLayoutId id="2147488578" r:id="rId22"/>
    <p:sldLayoutId id="2147488579" r:id="rId23"/>
    <p:sldLayoutId id="2147488580" r:id="rId24"/>
    <p:sldLayoutId id="2147488581" r:id="rId25"/>
    <p:sldLayoutId id="2147488582" r:id="rId26"/>
    <p:sldLayoutId id="2147488583" r:id="rId27"/>
    <p:sldLayoutId id="2147488584" r:id="rId28"/>
    <p:sldLayoutId id="2147488585" r:id="rId29"/>
    <p:sldLayoutId id="2147488586" r:id="rId30"/>
    <p:sldLayoutId id="2147488587" r:id="rId31"/>
    <p:sldLayoutId id="2147488588" r:id="rId32"/>
    <p:sldLayoutId id="2147488589" r:id="rId33"/>
    <p:sldLayoutId id="2147488590" r:id="rId34"/>
    <p:sldLayoutId id="2147488591" r:id="rId35"/>
    <p:sldLayoutId id="2147488592" r:id="rId36"/>
    <p:sldLayoutId id="2147488593" r:id="rId37"/>
    <p:sldLayoutId id="2147488594" r:id="rId38"/>
    <p:sldLayoutId id="2147488595" r:id="rId39"/>
    <p:sldLayoutId id="2147488596" r:id="rId40"/>
    <p:sldLayoutId id="2147488597" r:id="rId41"/>
    <p:sldLayoutId id="2147488598" r:id="rId42"/>
    <p:sldLayoutId id="2147488599" r:id="rId43"/>
    <p:sldLayoutId id="2147488600" r:id="rId44"/>
    <p:sldLayoutId id="2147488601" r:id="rId45"/>
    <p:sldLayoutId id="2147488602" r:id="rId46"/>
    <p:sldLayoutId id="2147488603" r:id="rId47"/>
    <p:sldLayoutId id="2147488604" r:id="rId48"/>
    <p:sldLayoutId id="2147488605" r:id="rId49"/>
    <p:sldLayoutId id="2147488606" r:id="rId50"/>
    <p:sldLayoutId id="2147488607" r:id="rId51"/>
    <p:sldLayoutId id="2147488608" r:id="rId52"/>
    <p:sldLayoutId id="2147488609" r:id="rId53"/>
    <p:sldLayoutId id="2147488610" r:id="rId54"/>
    <p:sldLayoutId id="2147488611" r:id="rId55"/>
    <p:sldLayoutId id="2147488612" r:id="rId56"/>
    <p:sldLayoutId id="2147488613" r:id="rId57"/>
    <p:sldLayoutId id="2147488614" r:id="rId58"/>
    <p:sldLayoutId id="2147488615" r:id="rId59"/>
    <p:sldLayoutId id="2147488616" r:id="rId60"/>
    <p:sldLayoutId id="2147488617" r:id="rId61"/>
    <p:sldLayoutId id="2147488618" r:id="rId62"/>
    <p:sldLayoutId id="2147488619" r:id="rId63"/>
    <p:sldLayoutId id="2147488620" r:id="rId64"/>
    <p:sldLayoutId id="2147488621" r:id="rId65"/>
    <p:sldLayoutId id="2147488622" r:id="rId66"/>
    <p:sldLayoutId id="2147488623" r:id="rId67"/>
    <p:sldLayoutId id="2147488624" r:id="rId68"/>
    <p:sldLayoutId id="2147488625" r:id="rId69"/>
    <p:sldLayoutId id="2147488626" r:id="rId70"/>
    <p:sldLayoutId id="2147488627" r:id="rId71"/>
    <p:sldLayoutId id="2147488628" r:id="rId72"/>
    <p:sldLayoutId id="2147488629" r:id="rId73"/>
    <p:sldLayoutId id="2147488630" r:id="rId74"/>
    <p:sldLayoutId id="2147488631" r:id="rId75"/>
    <p:sldLayoutId id="2147488632" r:id="rId76"/>
    <p:sldLayoutId id="2147488633" r:id="rId77"/>
    <p:sldLayoutId id="2147488634" r:id="rId78"/>
    <p:sldLayoutId id="2147488635" r:id="rId79"/>
    <p:sldLayoutId id="2147488636" r:id="rId80"/>
    <p:sldLayoutId id="2147488637" r:id="rId81"/>
    <p:sldLayoutId id="2147488638" r:id="rId82"/>
    <p:sldLayoutId id="2147488639" r:id="rId83"/>
    <p:sldLayoutId id="2147488640" r:id="rId84"/>
    <p:sldLayoutId id="2147488641" r:id="rId85"/>
    <p:sldLayoutId id="2147488642" r:id="rId86"/>
    <p:sldLayoutId id="2147488643" r:id="rId87"/>
    <p:sldLayoutId id="2147488644" r:id="rId88"/>
    <p:sldLayoutId id="2147488645" r:id="rId89"/>
    <p:sldLayoutId id="2147488646" r:id="rId90"/>
    <p:sldLayoutId id="2147488647" r:id="rId91"/>
    <p:sldLayoutId id="2147488648" r:id="rId92"/>
    <p:sldLayoutId id="2147488649" r:id="rId93"/>
    <p:sldLayoutId id="2147488650" r:id="rId94"/>
    <p:sldLayoutId id="2147488651" r:id="rId95"/>
    <p:sldLayoutId id="2147488652" r:id="rId96"/>
    <p:sldLayoutId id="2147488653" r:id="rId97"/>
    <p:sldLayoutId id="2147488654" r:id="rId98"/>
    <p:sldLayoutId id="2147488655" r:id="rId99"/>
    <p:sldLayoutId id="2147488656" r:id="rId100"/>
    <p:sldLayoutId id="2147488657" r:id="rId101"/>
    <p:sldLayoutId id="2147488658" r:id="rId102"/>
    <p:sldLayoutId id="2147488659" r:id="rId103"/>
    <p:sldLayoutId id="2147488660" r:id="rId104"/>
    <p:sldLayoutId id="2147488661" r:id="rId105"/>
    <p:sldLayoutId id="2147488662" r:id="rId106"/>
    <p:sldLayoutId id="2147488663" r:id="rId107"/>
    <p:sldLayoutId id="2147488664" r:id="rId108"/>
    <p:sldLayoutId id="2147488665" r:id="rId109"/>
    <p:sldLayoutId id="2147488666" r:id="rId110"/>
    <p:sldLayoutId id="2147488667" r:id="rId111"/>
    <p:sldLayoutId id="2147488668" r:id="rId112"/>
    <p:sldLayoutId id="2147488669" r:id="rId113"/>
    <p:sldLayoutId id="2147488670" r:id="rId114"/>
    <p:sldLayoutId id="2147488671" r:id="rId115"/>
    <p:sldLayoutId id="2147488672" r:id="rId116"/>
    <p:sldLayoutId id="2147488673" r:id="rId117"/>
    <p:sldLayoutId id="2147488674" r:id="rId118"/>
    <p:sldLayoutId id="2147488675" r:id="rId119"/>
    <p:sldLayoutId id="2147488676" r:id="rId120"/>
    <p:sldLayoutId id="2147488677" r:id="rId121"/>
    <p:sldLayoutId id="2147488678" r:id="rId122"/>
    <p:sldLayoutId id="2147488679" r:id="rId123"/>
    <p:sldLayoutId id="2147488680" r:id="rId124"/>
    <p:sldLayoutId id="2147488681" r:id="rId125"/>
    <p:sldLayoutId id="2147488682" r:id="rId126"/>
    <p:sldLayoutId id="2147488683" r:id="rId127"/>
    <p:sldLayoutId id="2147488684" r:id="rId128"/>
    <p:sldLayoutId id="2147488685" r:id="rId129"/>
    <p:sldLayoutId id="2147488686" r:id="rId130"/>
    <p:sldLayoutId id="2147488687" r:id="rId131"/>
    <p:sldLayoutId id="2147488688" r:id="rId132"/>
    <p:sldLayoutId id="2147488689" r:id="rId133"/>
    <p:sldLayoutId id="2147488690" r:id="rId134"/>
    <p:sldLayoutId id="2147488691" r:id="rId135"/>
    <p:sldLayoutId id="2147488692" r:id="rId136"/>
    <p:sldLayoutId id="2147488693" r:id="rId137"/>
    <p:sldLayoutId id="2147488694" r:id="rId138"/>
    <p:sldLayoutId id="2147488695" r:id="rId139"/>
    <p:sldLayoutId id="2147488696" r:id="rId140"/>
    <p:sldLayoutId id="2147488697" r:id="rId141"/>
    <p:sldLayoutId id="2147488698" r:id="rId142"/>
    <p:sldLayoutId id="2147488699" r:id="rId143"/>
    <p:sldLayoutId id="2147488700" r:id="rId144"/>
    <p:sldLayoutId id="2147488701" r:id="rId145"/>
    <p:sldLayoutId id="2147488702" r:id="rId146"/>
    <p:sldLayoutId id="2147488703" r:id="rId147"/>
    <p:sldLayoutId id="2147488704" r:id="rId148"/>
    <p:sldLayoutId id="2147488705" r:id="rId149"/>
    <p:sldLayoutId id="2147488706" r:id="rId150"/>
    <p:sldLayoutId id="2147488707" r:id="rId151"/>
    <p:sldLayoutId id="2147488708" r:id="rId152"/>
    <p:sldLayoutId id="2147488709" r:id="rId153"/>
    <p:sldLayoutId id="2147488710" r:id="rId154"/>
    <p:sldLayoutId id="2147488711" r:id="rId155"/>
    <p:sldLayoutId id="2147488712" r:id="rId156"/>
    <p:sldLayoutId id="2147488713" r:id="rId157"/>
    <p:sldLayoutId id="2147488714" r:id="rId158"/>
    <p:sldLayoutId id="2147488715" r:id="rId159"/>
    <p:sldLayoutId id="2147488716" r:id="rId160"/>
    <p:sldLayoutId id="2147488717" r:id="rId161"/>
    <p:sldLayoutId id="2147488718" r:id="rId162"/>
    <p:sldLayoutId id="2147488719" r:id="rId163"/>
    <p:sldLayoutId id="2147488720" r:id="rId164"/>
    <p:sldLayoutId id="2147488721" r:id="rId165"/>
    <p:sldLayoutId id="2147488722" r:id="rId166"/>
    <p:sldLayoutId id="2147488723" r:id="rId167"/>
    <p:sldLayoutId id="2147488724" r:id="rId168"/>
    <p:sldLayoutId id="2147488725" r:id="rId169"/>
    <p:sldLayoutId id="2147488726" r:id="rId170"/>
    <p:sldLayoutId id="2147488727" r:id="rId171"/>
    <p:sldLayoutId id="2147488728" r:id="rId172"/>
    <p:sldLayoutId id="2147488729" r:id="rId173"/>
    <p:sldLayoutId id="2147488730" r:id="rId174"/>
    <p:sldLayoutId id="2147488731" r:id="rId175"/>
    <p:sldLayoutId id="2147488732" r:id="rId176"/>
    <p:sldLayoutId id="2147488733" r:id="rId177"/>
    <p:sldLayoutId id="2147488734" r:id="rId178"/>
    <p:sldLayoutId id="2147488735" r:id="rId179"/>
    <p:sldLayoutId id="2147488736" r:id="rId180"/>
    <p:sldLayoutId id="2147488737" r:id="rId181"/>
    <p:sldLayoutId id="2147488738" r:id="rId182"/>
    <p:sldLayoutId id="2147488739" r:id="rId183"/>
    <p:sldLayoutId id="2147488740" r:id="rId184"/>
    <p:sldLayoutId id="2147488741" r:id="rId185"/>
    <p:sldLayoutId id="2147488742" r:id="rId186"/>
    <p:sldLayoutId id="2147488743" r:id="rId187"/>
    <p:sldLayoutId id="2147488744" r:id="rId188"/>
    <p:sldLayoutId id="2147488745" r:id="rId189"/>
    <p:sldLayoutId id="2147488746" r:id="rId190"/>
    <p:sldLayoutId id="2147488747" r:id="rId191"/>
    <p:sldLayoutId id="2147488748" r:id="rId192"/>
    <p:sldLayoutId id="2147488749" r:id="rId193"/>
    <p:sldLayoutId id="2147488750" r:id="rId194"/>
    <p:sldLayoutId id="2147488751" r:id="rId195"/>
    <p:sldLayoutId id="2147488752" r:id="rId196"/>
    <p:sldLayoutId id="2147488753" r:id="rId197"/>
    <p:sldLayoutId id="2147488754" r:id="rId198"/>
    <p:sldLayoutId id="2147488755" r:id="rId199"/>
    <p:sldLayoutId id="2147488756" r:id="rId200"/>
    <p:sldLayoutId id="2147488757" r:id="rId201"/>
    <p:sldLayoutId id="2147488758" r:id="rId202"/>
    <p:sldLayoutId id="2147488759" r:id="rId203"/>
    <p:sldLayoutId id="2147488760" r:id="rId204"/>
    <p:sldLayoutId id="2147488761" r:id="rId205"/>
    <p:sldLayoutId id="2147488762" r:id="rId206"/>
    <p:sldLayoutId id="2147488763" r:id="rId207"/>
    <p:sldLayoutId id="2147488764" r:id="rId208"/>
    <p:sldLayoutId id="2147488765" r:id="rId209"/>
    <p:sldLayoutId id="2147488766" r:id="rId210"/>
    <p:sldLayoutId id="2147488767" r:id="rId211"/>
    <p:sldLayoutId id="2147488768" r:id="rId212"/>
    <p:sldLayoutId id="2147488769" r:id="rId213"/>
    <p:sldLayoutId id="2147488770" r:id="rId214"/>
    <p:sldLayoutId id="2147488771" r:id="rId215"/>
    <p:sldLayoutId id="2147488772" r:id="rId216"/>
    <p:sldLayoutId id="2147488773" r:id="rId217"/>
    <p:sldLayoutId id="2147488774" r:id="rId218"/>
    <p:sldLayoutId id="2147488775" r:id="rId219"/>
    <p:sldLayoutId id="2147488776" r:id="rId220"/>
    <p:sldLayoutId id="2147488777" r:id="rId221"/>
    <p:sldLayoutId id="2147488778" r:id="rId222"/>
    <p:sldLayoutId id="2147488779" r:id="rId223"/>
    <p:sldLayoutId id="2147488780" r:id="rId224"/>
    <p:sldLayoutId id="2147488781" r:id="rId225"/>
    <p:sldLayoutId id="2147488782" r:id="rId226"/>
    <p:sldLayoutId id="2147488783" r:id="rId227"/>
    <p:sldLayoutId id="2147488784" r:id="rId228"/>
    <p:sldLayoutId id="2147488785" r:id="rId229"/>
    <p:sldLayoutId id="2147488786" r:id="rId230"/>
    <p:sldLayoutId id="2147488787" r:id="rId231"/>
    <p:sldLayoutId id="2147488788" r:id="rId232"/>
    <p:sldLayoutId id="2147488789" r:id="rId233"/>
    <p:sldLayoutId id="2147488790" r:id="rId234"/>
    <p:sldLayoutId id="2147488791" r:id="rId235"/>
    <p:sldLayoutId id="2147488792" r:id="rId236"/>
    <p:sldLayoutId id="2147488793" r:id="rId237"/>
    <p:sldLayoutId id="2147488794" r:id="rId238"/>
    <p:sldLayoutId id="2147488795" r:id="rId239"/>
    <p:sldLayoutId id="2147488796" r:id="rId240"/>
    <p:sldLayoutId id="2147488797" r:id="rId241"/>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1.xml"/><Relationship Id="rId4" Type="http://schemas.openxmlformats.org/officeDocument/2006/relationships/image" Target="../media/image18.wmf"/></Relationships>
</file>

<file path=ppt/slides/_rels/slide10.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tags" Target="../tags/tag85.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image" Target="../media/image19.png"/><Relationship Id="rId2" Type="http://schemas.openxmlformats.org/officeDocument/2006/relationships/tags" Target="../tags/tag74.xml"/><Relationship Id="rId16" Type="http://schemas.openxmlformats.org/officeDocument/2006/relationships/image" Target="../media/image20.png"/><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5" Type="http://schemas.openxmlformats.org/officeDocument/2006/relationships/tags" Target="../tags/tag77.xml"/><Relationship Id="rId15" Type="http://schemas.openxmlformats.org/officeDocument/2006/relationships/slideLayout" Target="../slideLayouts/slideLayout99.xm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s>
</file>

<file path=ppt/slides/_rels/slide11.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png"/><Relationship Id="rId3" Type="http://schemas.openxmlformats.org/officeDocument/2006/relationships/image" Target="../media/image31.gif"/><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gif"/><Relationship Id="rId15" Type="http://schemas.openxmlformats.org/officeDocument/2006/relationships/image" Target="../media/image29.png"/><Relationship Id="rId10" Type="http://schemas.openxmlformats.org/officeDocument/2006/relationships/image" Target="../media/image38.gif"/><Relationship Id="rId4" Type="http://schemas.openxmlformats.org/officeDocument/2006/relationships/image" Target="../media/image32.gif"/><Relationship Id="rId9" Type="http://schemas.openxmlformats.org/officeDocument/2006/relationships/image" Target="../media/image37.png"/><Relationship Id="rId14" Type="http://schemas.openxmlformats.org/officeDocument/2006/relationships/image" Target="../media/image42.gi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jpeg"/><Relationship Id="rId1" Type="http://schemas.openxmlformats.org/officeDocument/2006/relationships/slideLayout" Target="../slideLayouts/slideLayout964.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49.gif"/><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49.gif"/><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30.gif"/><Relationship Id="rId3" Type="http://schemas.microsoft.com/office/2007/relationships/hdphoto" Target="../media/hdphoto1.wdp"/><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75.xml"/><Relationship Id="rId6" Type="http://schemas.openxmlformats.org/officeDocument/2006/relationships/image" Target="../media/image29.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6" Type="http://schemas.openxmlformats.org/officeDocument/2006/relationships/image" Target="../media/image19.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18.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3.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19.png"/><Relationship Id="rId2" Type="http://schemas.openxmlformats.org/officeDocument/2006/relationships/tags" Target="../tags/tag17.xml"/><Relationship Id="rId16" Type="http://schemas.openxmlformats.org/officeDocument/2006/relationships/image" Target="../media/image20.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slideLayout" Target="../slideLayouts/slideLayout99.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87.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1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image" Target="../media/image19.pn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20.png"/><Relationship Id="rId2" Type="http://schemas.openxmlformats.org/officeDocument/2006/relationships/tags" Target="../tags/tag31.xml"/><Relationship Id="rId16" Type="http://schemas.openxmlformats.org/officeDocument/2006/relationships/slideLayout" Target="../slideLayouts/slideLayout99.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tags" Target="../tags/tag44.xml"/><Relationship Id="rId10" Type="http://schemas.openxmlformats.org/officeDocument/2006/relationships/tags" Target="../tags/tag39.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s>
</file>

<file path=ppt/slides/_rels/slide8.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image" Target="../media/image30.gif"/><Relationship Id="rId2" Type="http://schemas.openxmlformats.org/officeDocument/2006/relationships/tags" Target="../tags/tag46.xml"/><Relationship Id="rId16" Type="http://schemas.openxmlformats.org/officeDocument/2006/relationships/image" Target="../media/image19.png"/><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slideLayout" Target="../slideLayouts/slideLayout275.xml"/><Relationship Id="rId10" Type="http://schemas.openxmlformats.org/officeDocument/2006/relationships/tags" Target="../tags/tag54.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s>
</file>

<file path=ppt/slides/_rels/slide9.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image" Target="../media/image30.gif"/><Relationship Id="rId2" Type="http://schemas.openxmlformats.org/officeDocument/2006/relationships/tags" Target="../tags/tag60.xml"/><Relationship Id="rId16" Type="http://schemas.openxmlformats.org/officeDocument/2006/relationships/image" Target="../media/image19.pn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slideLayout" Target="../slideLayouts/slideLayout275.xml"/><Relationship Id="rId10" Type="http://schemas.openxmlformats.org/officeDocument/2006/relationships/tags" Target="../tags/tag68.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p:cNvGrpSpPr>
            <a:grpSpLocks noChangeAspect="1"/>
          </p:cNvGrpSpPr>
          <p:nvPr/>
        </p:nvGrpSpPr>
        <p:grpSpPr bwMode="auto">
          <a:xfrm>
            <a:off x="1891124" y="3539147"/>
            <a:ext cx="5642394" cy="3371903"/>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40"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43671" y="3999012"/>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1699" y="1491955"/>
            <a:ext cx="296388" cy="320985"/>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42169" y="4387036"/>
            <a:ext cx="379329" cy="393986"/>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780" y="4451958"/>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4435" y="3889576"/>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7420" y="2000983"/>
            <a:ext cx="510887" cy="455193"/>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5869" y="1899936"/>
            <a:ext cx="281751"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5340" y="900461"/>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61825" y="3906943"/>
            <a:ext cx="454122" cy="51209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802732" y="921388"/>
            <a:ext cx="10639355" cy="2557876"/>
          </a:xfrm>
          <a:prstGeom prst="rect">
            <a:avLst/>
          </a:prstGeom>
        </p:spPr>
        <p:txBody>
          <a:bodyPr wrap="none" fromWordArt="1">
            <a:prstTxWarp prst="textWave1">
              <a:avLst>
                <a:gd name="adj1" fmla="val 13005"/>
                <a:gd name="adj2" fmla="val 282"/>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8880046" y="3658555"/>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5970107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10</a:t>
            </a:fld>
            <a:endParaRPr lang="en-US">
              <a:solidFill>
                <a:prstClr val="black">
                  <a:tint val="75000"/>
                </a:prstClr>
              </a:solidFill>
            </a:endParaRPr>
          </a:p>
        </p:txBody>
      </p:sp>
      <p:sp>
        <p:nvSpPr>
          <p:cNvPr id="3" name="矩形 4"/>
          <p:cNvSpPr/>
          <p:nvPr/>
        </p:nvSpPr>
        <p:spPr>
          <a:xfrm>
            <a:off x="28106" y="0"/>
            <a:ext cx="4235450" cy="6897849"/>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23454"/>
            <a:ext cx="1751514" cy="6921303"/>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3"/>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4"/>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4"/>
              </p:custDataLst>
            </p:nvPr>
          </p:nvGrpSpPr>
          <p:grpSpPr>
            <a:xfrm>
              <a:off x="6698167" y="6159623"/>
              <a:ext cx="439234" cy="219131"/>
              <a:chOff x="2467501" y="4444780"/>
              <a:chExt cx="1442026" cy="719417"/>
            </a:xfrm>
          </p:grpSpPr>
          <p:cxnSp>
            <p:nvCxnSpPr>
              <p:cNvPr id="18" name="PA_直接连接符 30"/>
              <p:cNvCxnSpPr/>
              <p:nvPr>
                <p:custDataLst>
                  <p:tags r:id="rId11"/>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2"/>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5"/>
              </p:custDataLst>
            </p:nvPr>
          </p:nvGrpSpPr>
          <p:grpSpPr>
            <a:xfrm>
              <a:off x="6698167" y="5773974"/>
              <a:ext cx="439233" cy="219133"/>
              <a:chOff x="2467503" y="4400363"/>
              <a:chExt cx="1442024" cy="719424"/>
            </a:xfrm>
          </p:grpSpPr>
          <p:cxnSp>
            <p:nvCxnSpPr>
              <p:cNvPr id="16" name="PA_直接连接符 30"/>
              <p:cNvCxnSpPr/>
              <p:nvPr>
                <p:custDataLst>
                  <p:tags r:id="rId9"/>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0"/>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6"/>
              </p:custDataLst>
            </p:nvPr>
          </p:nvGrpSpPr>
          <p:grpSpPr>
            <a:xfrm>
              <a:off x="6697441" y="6573945"/>
              <a:ext cx="439233" cy="219133"/>
              <a:chOff x="2467503" y="4400363"/>
              <a:chExt cx="1442024" cy="719424"/>
            </a:xfrm>
          </p:grpSpPr>
          <p:cxnSp>
            <p:nvCxnSpPr>
              <p:cNvPr id="14" name="PA_直接连接符 30"/>
              <p:cNvCxnSpPr/>
              <p:nvPr>
                <p:custDataLst>
                  <p:tags r:id="rId7"/>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8"/>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86593" y="773938"/>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2" name="文本框 10"/>
          <p:cNvSpPr txBox="1"/>
          <p:nvPr/>
        </p:nvSpPr>
        <p:spPr>
          <a:xfrm>
            <a:off x="1169573" y="2218224"/>
            <a:ext cx="1342469" cy="1446550"/>
          </a:xfrm>
          <a:prstGeom prst="rect">
            <a:avLst/>
          </a:prstGeom>
          <a:noFill/>
        </p:spPr>
        <p:txBody>
          <a:bodyPr wrap="square" rtlCol="0">
            <a:spAutoFit/>
          </a:bodyPr>
          <a:lstStyle/>
          <a:p>
            <a:pPr algn="ctr"/>
            <a:r>
              <a:rPr lang="en-US" altLang="zh-CN" sz="8800" dirty="0">
                <a:solidFill>
                  <a:srgbClr val="FF0000"/>
                </a:solidFill>
                <a:latin typeface="Times New Roman" pitchFamily="18" charset="0"/>
                <a:cs typeface="Times New Roman" pitchFamily="18" charset="0"/>
              </a:rPr>
              <a:t>III.</a:t>
            </a:r>
            <a:endParaRPr lang="zh-CN" altLang="en-US" sz="8800" dirty="0">
              <a:solidFill>
                <a:srgbClr val="FF0000"/>
              </a:solidFill>
              <a:latin typeface="Times New Roman" pitchFamily="18" charset="0"/>
              <a:cs typeface="Times New Roman" pitchFamily="18" charset="0"/>
            </a:endParaRPr>
          </a:p>
        </p:txBody>
      </p:sp>
      <p:pic>
        <p:nvPicPr>
          <p:cNvPr id="23" name="图片 2"/>
          <p:cNvPicPr>
            <a:picLocks noChangeAspect="1"/>
          </p:cNvPicPr>
          <p:nvPr/>
        </p:nvPicPr>
        <p:blipFill>
          <a:blip r:embed="rId16">
            <a:extLst>
              <a:ext uri="{28A0092B-C50C-407E-A947-70E740481C1C}">
                <a14:useLocalDpi xmlns:a14="http://schemas.microsoft.com/office/drawing/2010/main" val="0"/>
              </a:ext>
            </a:extLst>
          </a:blip>
          <a:srcRect l="50168" t="20952" r="548" b="27864"/>
          <a:stretch>
            <a:fillRect/>
          </a:stretch>
        </p:blipFill>
        <p:spPr bwMode="auto">
          <a:xfrm>
            <a:off x="5741019" y="1933108"/>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7">
            <a:extLst>
              <a:ext uri="{28A0092B-C50C-407E-A947-70E740481C1C}">
                <a14:useLocalDpi xmlns:a14="http://schemas.microsoft.com/office/drawing/2010/main" val="0"/>
              </a:ext>
            </a:extLst>
          </a:blip>
          <a:srcRect l="24313" t="12427" r="9872" b="3661"/>
          <a:stretch>
            <a:fillRect/>
          </a:stretch>
        </p:blipFill>
        <p:spPr bwMode="auto">
          <a:xfrm>
            <a:off x="2107451" y="3102866"/>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6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par>
                          <p:cTn id="37" fill="hold">
                            <p:stCondLst>
                              <p:cond delay="500"/>
                            </p:stCondLst>
                            <p:childTnLst>
                              <p:par>
                                <p:cTn id="38" presetID="31"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1000" fill="hold"/>
                                        <p:tgtEl>
                                          <p:spTgt spid="23"/>
                                        </p:tgtEl>
                                        <p:attrNameLst>
                                          <p:attrName>ppt_w</p:attrName>
                                        </p:attrNameLst>
                                      </p:cBhvr>
                                      <p:tavLst>
                                        <p:tav tm="0">
                                          <p:val>
                                            <p:fltVal val="0"/>
                                          </p:val>
                                        </p:tav>
                                        <p:tav tm="100000">
                                          <p:val>
                                            <p:strVal val="#ppt_w"/>
                                          </p:val>
                                        </p:tav>
                                      </p:tavLst>
                                    </p:anim>
                                    <p:anim calcmode="lin" valueType="num">
                                      <p:cBhvr>
                                        <p:cTn id="41" dur="1000" fill="hold"/>
                                        <p:tgtEl>
                                          <p:spTgt spid="23"/>
                                        </p:tgtEl>
                                        <p:attrNameLst>
                                          <p:attrName>ppt_h</p:attrName>
                                        </p:attrNameLst>
                                      </p:cBhvr>
                                      <p:tavLst>
                                        <p:tav tm="0">
                                          <p:val>
                                            <p:fltVal val="0"/>
                                          </p:val>
                                        </p:tav>
                                        <p:tav tm="100000">
                                          <p:val>
                                            <p:strVal val="#ppt_h"/>
                                          </p:val>
                                        </p:tav>
                                      </p:tavLst>
                                    </p:anim>
                                    <p:anim calcmode="lin" valueType="num">
                                      <p:cBhvr>
                                        <p:cTn id="42" dur="1000" fill="hold"/>
                                        <p:tgtEl>
                                          <p:spTgt spid="23"/>
                                        </p:tgtEl>
                                        <p:attrNameLst>
                                          <p:attrName>style.rotation</p:attrName>
                                        </p:attrNameLst>
                                      </p:cBhvr>
                                      <p:tavLst>
                                        <p:tav tm="0">
                                          <p:val>
                                            <p:fltVal val="90"/>
                                          </p:val>
                                        </p:tav>
                                        <p:tav tm="100000">
                                          <p:val>
                                            <p:fltVal val="0"/>
                                          </p:val>
                                        </p:tav>
                                      </p:tavLst>
                                    </p:anim>
                                    <p:animEffect transition="in" filter="fade">
                                      <p:cBhvr>
                                        <p:cTn id="4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1" u="none" strike="noStrike" kern="10" cap="none" spc="0" normalizeH="0" baseline="0" noProof="0" dirty="0">
                <a:ln w="9525">
                  <a:solidFill>
                    <a:srgbClr val="000000"/>
                  </a:solidFill>
                  <a:round/>
                  <a:headEnd/>
                  <a:tailEnd/>
                </a:ln>
                <a:solidFill>
                  <a:srgbClr val="00B050"/>
                </a:solidFill>
                <a:effectLst>
                  <a:outerShdw dist="107763" dir="13500000" algn="ctr" rotWithShape="0">
                    <a:srgbClr val="808080">
                      <a:alpha val="50000"/>
                    </a:srgbClr>
                  </a:outerShdw>
                </a:effectLst>
                <a:uLnTx/>
                <a:uFillTx/>
                <a:latin typeface="Verdana" panose="020B0604030504040204" pitchFamily="34" charset="0"/>
                <a:ea typeface="Verdana" panose="020B0604030504040204" pitchFamily="34" charset="0"/>
                <a:cs typeface="+mn-cs"/>
              </a:rPr>
              <a:t>Trò chơi "Đối mặt"</a:t>
            </a:r>
            <a:endParaRPr kumimoji="0" lang="en-US" sz="3600" b="1" i="1" u="none" strike="noStrike" kern="10" cap="none" spc="0" normalizeH="0" baseline="0" noProof="0" dirty="0">
              <a:ln w="9525">
                <a:solidFill>
                  <a:srgbClr val="000000"/>
                </a:solidFill>
                <a:round/>
                <a:headEnd/>
                <a:tailEnd/>
              </a:ln>
              <a:solidFill>
                <a:srgbClr val="00B050"/>
              </a:solidFill>
              <a:effectLst>
                <a:outerShdw dist="107763" dir="13500000" algn="ctr" rotWithShape="0">
                  <a:srgbClr val="808080">
                    <a:alpha val="50000"/>
                  </a:srgbClr>
                </a:outerShdw>
              </a:effectLst>
              <a:uLnTx/>
              <a:uFillTx/>
              <a:latin typeface="Verdana" panose="020B0604030504040204" pitchFamily="34" charset="0"/>
              <a:ea typeface="Verdana" panose="020B0604030504040204" pitchFamily="34" charset="0"/>
              <a:cs typeface="+mn-cs"/>
            </a:endParaRPr>
          </a:p>
        </p:txBody>
      </p:sp>
      <p:sp>
        <p:nvSpPr>
          <p:cNvPr id="304161" name="Text Box 33"/>
          <p:cNvSpPr txBox="1">
            <a:spLocks noChangeArrowheads="1"/>
          </p:cNvSpPr>
          <p:nvPr/>
        </p:nvSpPr>
        <p:spPr bwMode="auto">
          <a:xfrm>
            <a:off x="1688027" y="308121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Tìm</a:t>
            </a:r>
            <a:r>
              <a:rPr kumimoji="0" lang="en-US" altLang="en-US" sz="40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ca </a:t>
            </a:r>
            <a:r>
              <a:rPr kumimoji="0" lang="en-US" altLang="en-US" sz="4000" b="1"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dao</a:t>
            </a:r>
            <a:r>
              <a:rPr kumimoji="0" lang="en-US" altLang="en-US" sz="40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tục</a:t>
            </a:r>
            <a:r>
              <a:rPr kumimoji="0" lang="en-US" altLang="en-US" sz="40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ngữ</a:t>
            </a:r>
            <a:r>
              <a:rPr kumimoji="0" lang="vi-VN" altLang="en-US" sz="40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châm ngôn</a:t>
            </a:r>
            <a:r>
              <a:rPr kumimoji="0" lang="en-US" altLang="en-US" sz="40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về</a:t>
            </a:r>
            <a:r>
              <a:rPr kumimoji="0" lang="en-US" altLang="en-US" sz="40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truyền</a:t>
            </a:r>
            <a:r>
              <a:rPr kumimoji="0" lang="en-US" altLang="en-US" sz="40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thống</a:t>
            </a:r>
            <a:r>
              <a:rPr kumimoji="0" lang="en-US" altLang="en-US" sz="40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tốt</a:t>
            </a:r>
            <a:r>
              <a:rPr kumimoji="0" lang="en-US" altLang="en-US" sz="40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đẹp</a:t>
            </a:r>
            <a:endParaRPr kumimoji="0" lang="en-US" altLang="en-US" sz="4000" b="1"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LUẬT 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tục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7" name="图片 8" descr="6fc417983c9675ce1b60e983870aeb8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7"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9416887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828800" y="869950"/>
            <a:ext cx="8243888" cy="2044700"/>
          </a:xfrm>
        </p:spPr>
        <p:txBody>
          <a:bodyPr rtlCol="0">
            <a:normAutofit fontScale="90000"/>
          </a:bodyPr>
          <a:lstStyle/>
          <a:p>
            <a:pPr fontAlgn="auto">
              <a:spcAft>
                <a:spcPts val="0"/>
              </a:spcAft>
              <a:defRPr/>
            </a:pPr>
            <a:br>
              <a:rPr lang="en-US" altLang="en-US" sz="4000"/>
            </a:br>
            <a:br>
              <a:rPr lang="en-US" altLang="en-US" sz="4000"/>
            </a:br>
            <a:br>
              <a:rPr lang="en-US" altLang="en-US" sz="4000"/>
            </a:br>
            <a:br>
              <a:rPr lang="en-US" altLang="en-US" sz="4000"/>
            </a:br>
            <a:endParaRPr lang="en-US" altLang="en-US" sz="4000"/>
          </a:p>
        </p:txBody>
      </p:sp>
      <p:sp>
        <p:nvSpPr>
          <p:cNvPr id="483331" name="Text Box 3"/>
          <p:cNvSpPr txBox="1">
            <a:spLocks noChangeArrowheads="1"/>
          </p:cNvSpPr>
          <p:nvPr/>
        </p:nvSpPr>
        <p:spPr bwMode="auto">
          <a:xfrm>
            <a:off x="4085254" y="1735930"/>
            <a:ext cx="5429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Giấy</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rách</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phải</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giữ</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lấy</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lề</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Con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hơn</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cha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là</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nhà</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có</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phúc</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endParaRPr>
          </a:p>
        </p:txBody>
      </p:sp>
      <p:sp>
        <p:nvSpPr>
          <p:cNvPr id="1145860" name="Text Box 4"/>
          <p:cNvSpPr txBox="1">
            <a:spLocks noChangeArrowheads="1"/>
          </p:cNvSpPr>
          <p:nvPr/>
        </p:nvSpPr>
        <p:spPr bwMode="auto">
          <a:xfrm>
            <a:off x="6934200" y="32766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5F5F5F"/>
              </a:solidFill>
              <a:effectLst/>
              <a:uLnTx/>
              <a:uFillTx/>
              <a:latin typeface="Verdana" panose="020B0604030504040204" pitchFamily="34" charset="0"/>
              <a:ea typeface="+mn-ea"/>
              <a:cs typeface="+mn-cs"/>
            </a:endParaRPr>
          </a:p>
        </p:txBody>
      </p:sp>
      <p:sp>
        <p:nvSpPr>
          <p:cNvPr id="483334" name="Text Box 6"/>
          <p:cNvSpPr txBox="1">
            <a:spLocks noChangeArrowheads="1"/>
          </p:cNvSpPr>
          <p:nvPr/>
        </p:nvSpPr>
        <p:spPr bwMode="auto">
          <a:xfrm>
            <a:off x="2362200" y="615156"/>
            <a:ext cx="632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1" u="sng" strike="noStrike" kern="1200" cap="none" spc="0" normalizeH="0" baseline="0" noProof="0" dirty="0" err="1">
                <a:ln>
                  <a:noFill/>
                </a:ln>
                <a:solidFill>
                  <a:srgbClr val="2B05CB"/>
                </a:solidFill>
                <a:effectLst/>
                <a:uLnTx/>
                <a:uFillTx/>
                <a:latin typeface="Arial" panose="020B0604020202020204" pitchFamily="34" charset="0"/>
                <a:ea typeface="+mn-ea"/>
                <a:cs typeface="+mn-cs"/>
              </a:rPr>
              <a:t>Các</a:t>
            </a:r>
            <a:r>
              <a:rPr kumimoji="0" lang="en-US" altLang="en-US" sz="3200" b="1" i="1" u="sng" strike="noStrike" kern="1200" cap="none" spc="0" normalizeH="0" baseline="0" noProof="0" dirty="0">
                <a:ln>
                  <a:noFill/>
                </a:ln>
                <a:solidFill>
                  <a:srgbClr val="2B05CB"/>
                </a:solidFill>
                <a:effectLst/>
                <a:uLnTx/>
                <a:uFillTx/>
                <a:latin typeface="Arial" panose="020B0604020202020204" pitchFamily="34" charset="0"/>
                <a:ea typeface="+mn-ea"/>
                <a:cs typeface="+mn-cs"/>
              </a:rPr>
              <a:t> </a:t>
            </a:r>
            <a:r>
              <a:rPr kumimoji="0" lang="en-US" altLang="en-US" sz="3200" b="1" i="1" u="sng" strike="noStrike" kern="1200" cap="none" spc="0" normalizeH="0" baseline="0" noProof="0" dirty="0" err="1">
                <a:ln>
                  <a:noFill/>
                </a:ln>
                <a:solidFill>
                  <a:srgbClr val="2B05CB"/>
                </a:solidFill>
                <a:effectLst/>
                <a:uLnTx/>
                <a:uFillTx/>
                <a:latin typeface="Arial" panose="020B0604020202020204" pitchFamily="34" charset="0"/>
                <a:ea typeface="+mn-ea"/>
                <a:cs typeface="+mn-cs"/>
              </a:rPr>
              <a:t>câu</a:t>
            </a:r>
            <a:r>
              <a:rPr kumimoji="0" lang="en-US" altLang="en-US" sz="3200" b="1" i="1" u="sng" strike="noStrike" kern="1200" cap="none" spc="0" normalizeH="0" baseline="0" noProof="0" dirty="0">
                <a:ln>
                  <a:noFill/>
                </a:ln>
                <a:solidFill>
                  <a:srgbClr val="2B05CB"/>
                </a:solidFill>
                <a:effectLst/>
                <a:uLnTx/>
                <a:uFillTx/>
                <a:latin typeface="Arial" panose="020B0604020202020204" pitchFamily="34" charset="0"/>
                <a:ea typeface="+mn-ea"/>
                <a:cs typeface="+mn-cs"/>
              </a:rPr>
              <a:t> ca </a:t>
            </a:r>
            <a:r>
              <a:rPr kumimoji="0" lang="en-US" altLang="en-US" sz="3200" b="1" i="1" u="sng" strike="noStrike" kern="1200" cap="none" spc="0" normalizeH="0" baseline="0" noProof="0" dirty="0" err="1">
                <a:ln>
                  <a:noFill/>
                </a:ln>
                <a:solidFill>
                  <a:srgbClr val="2B05CB"/>
                </a:solidFill>
                <a:effectLst/>
                <a:uLnTx/>
                <a:uFillTx/>
                <a:latin typeface="Arial" panose="020B0604020202020204" pitchFamily="34" charset="0"/>
                <a:ea typeface="+mn-ea"/>
                <a:cs typeface="+mn-cs"/>
              </a:rPr>
              <a:t>dao</a:t>
            </a:r>
            <a:r>
              <a:rPr kumimoji="0" lang="en-US" altLang="en-US" sz="3200" b="1" i="1" u="sng" strike="noStrike" kern="1200" cap="none" spc="0" normalizeH="0" baseline="0" noProof="0" dirty="0">
                <a:ln>
                  <a:noFill/>
                </a:ln>
                <a:solidFill>
                  <a:srgbClr val="2B05CB"/>
                </a:solidFill>
                <a:effectLst/>
                <a:uLnTx/>
                <a:uFillTx/>
                <a:latin typeface="Arial" panose="020B0604020202020204" pitchFamily="34" charset="0"/>
                <a:ea typeface="+mn-ea"/>
                <a:cs typeface="+mn-cs"/>
              </a:rPr>
              <a:t>, </a:t>
            </a:r>
            <a:r>
              <a:rPr kumimoji="0" lang="en-US" altLang="en-US" sz="3200" b="1" i="1" u="sng" strike="noStrike" kern="1200" cap="none" spc="0" normalizeH="0" baseline="0" noProof="0" dirty="0" err="1">
                <a:ln>
                  <a:noFill/>
                </a:ln>
                <a:solidFill>
                  <a:srgbClr val="2B05CB"/>
                </a:solidFill>
                <a:effectLst/>
                <a:uLnTx/>
                <a:uFillTx/>
                <a:latin typeface="Arial" panose="020B0604020202020204" pitchFamily="34" charset="0"/>
                <a:ea typeface="+mn-ea"/>
                <a:cs typeface="+mn-cs"/>
              </a:rPr>
              <a:t>tục</a:t>
            </a:r>
            <a:r>
              <a:rPr kumimoji="0" lang="en-US" altLang="en-US" sz="3200" b="1" i="1" u="sng" strike="noStrike" kern="1200" cap="none" spc="0" normalizeH="0" baseline="0" noProof="0" dirty="0">
                <a:ln>
                  <a:noFill/>
                </a:ln>
                <a:solidFill>
                  <a:srgbClr val="2B05CB"/>
                </a:solidFill>
                <a:effectLst/>
                <a:uLnTx/>
                <a:uFillTx/>
                <a:latin typeface="Arial" panose="020B0604020202020204" pitchFamily="34" charset="0"/>
                <a:ea typeface="+mn-ea"/>
                <a:cs typeface="+mn-cs"/>
              </a:rPr>
              <a:t> </a:t>
            </a:r>
            <a:r>
              <a:rPr kumimoji="0" lang="en-US" altLang="en-US" sz="3200" b="1" i="1" u="sng" strike="noStrike" kern="1200" cap="none" spc="0" normalizeH="0" baseline="0" noProof="0" dirty="0" err="1">
                <a:ln>
                  <a:noFill/>
                </a:ln>
                <a:solidFill>
                  <a:srgbClr val="2B05CB"/>
                </a:solidFill>
                <a:effectLst/>
                <a:uLnTx/>
                <a:uFillTx/>
                <a:latin typeface="Arial" panose="020B0604020202020204" pitchFamily="34" charset="0"/>
                <a:ea typeface="+mn-ea"/>
                <a:cs typeface="+mn-cs"/>
              </a:rPr>
              <a:t>ngữ</a:t>
            </a:r>
            <a:r>
              <a:rPr kumimoji="0" lang="en-US" altLang="en-US" sz="3200" b="1" i="1" u="sng" strike="noStrike" kern="1200" cap="none" spc="0" normalizeH="0" baseline="0" noProof="0" dirty="0">
                <a:ln>
                  <a:noFill/>
                </a:ln>
                <a:solidFill>
                  <a:srgbClr val="2B05CB"/>
                </a:solidFill>
                <a:effectLst/>
                <a:uLnTx/>
                <a:uFillTx/>
                <a:latin typeface="Arial" panose="020B0604020202020204" pitchFamily="34" charset="0"/>
                <a:ea typeface="+mn-ea"/>
                <a:cs typeface="+mn-cs"/>
              </a:rPr>
              <a:t>:</a:t>
            </a:r>
          </a:p>
        </p:txBody>
      </p:sp>
      <p:pic>
        <p:nvPicPr>
          <p:cNvPr id="483335" name="Picture 7" descr="cam%20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8" y="1624806"/>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6" name="Text Box 8"/>
          <p:cNvSpPr txBox="1">
            <a:spLocks noChangeArrowheads="1"/>
          </p:cNvSpPr>
          <p:nvPr/>
        </p:nvSpPr>
        <p:spPr bwMode="auto">
          <a:xfrm>
            <a:off x="4194256" y="3536155"/>
            <a:ext cx="5593556"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0" fontAlgn="base" latinLnBrk="0" hangingPunct="0">
              <a:lnSpc>
                <a:spcPct val="14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Con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người</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có</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tổ</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có</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tông</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40000"/>
              </a:lnSpc>
              <a:spcBef>
                <a:spcPct val="0"/>
              </a:spcBef>
              <a:spcAft>
                <a:spcPct val="0"/>
              </a:spcAft>
              <a:buClrTx/>
              <a:buSzTx/>
              <a:buFontTx/>
              <a:buNone/>
              <a:tabLst/>
              <a:defRPr/>
            </a:pP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Như</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cây</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có</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cội</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như</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sông</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có</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nguồn</a:t>
            </a:r>
            <a:r>
              <a:rPr kumimoji="0" lang="en-US" alt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40000"/>
              </a:lnSpc>
              <a:spcBef>
                <a:spcPct val="50000"/>
              </a:spcBef>
              <a:spcAft>
                <a:spcPct val="0"/>
              </a:spcAft>
              <a:buClrTx/>
              <a:buSzTx/>
              <a:buFontTx/>
              <a:buNone/>
              <a:tabLst/>
              <a:defRPr/>
            </a:pPr>
            <a:endParaRPr kumimoji="0" lang="en-US" altLang="en-US" sz="28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mn-cs"/>
            </a:endParaRPr>
          </a:p>
        </p:txBody>
      </p:sp>
      <p:pic>
        <p:nvPicPr>
          <p:cNvPr id="10" name="Picture 9"/>
          <p:cNvPicPr>
            <a:picLocks noChangeAspect="1"/>
          </p:cNvPicPr>
          <p:nvPr/>
        </p:nvPicPr>
        <p:blipFill>
          <a:blip r:embed="rId3"/>
          <a:stretch>
            <a:fillRect/>
          </a:stretch>
        </p:blipFill>
        <p:spPr>
          <a:xfrm>
            <a:off x="8857318" y="2222626"/>
            <a:ext cx="2988925" cy="4359018"/>
          </a:xfrm>
          <a:prstGeom prst="rect">
            <a:avLst/>
          </a:prstGeom>
        </p:spPr>
      </p:pic>
    </p:spTree>
    <p:extLst>
      <p:ext uri="{BB962C8B-B14F-4D97-AF65-F5344CB8AC3E}">
        <p14:creationId xmlns:p14="http://schemas.microsoft.com/office/powerpoint/2010/main" val="20843757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83334"/>
                                        </p:tgtEl>
                                        <p:attrNameLst>
                                          <p:attrName>style.visibility</p:attrName>
                                        </p:attrNameLst>
                                      </p:cBhvr>
                                      <p:to>
                                        <p:strVal val="visible"/>
                                      </p:to>
                                    </p:set>
                                    <p:anim calcmode="lin" valueType="num">
                                      <p:cBhvr>
                                        <p:cTn id="7" dur="500" fill="hold"/>
                                        <p:tgtEl>
                                          <p:spTgt spid="483334"/>
                                        </p:tgtEl>
                                        <p:attrNameLst>
                                          <p:attrName>ppt_x</p:attrName>
                                        </p:attrNameLst>
                                      </p:cBhvr>
                                      <p:tavLst>
                                        <p:tav tm="0">
                                          <p:val>
                                            <p:strVal val="#ppt_x-.2"/>
                                          </p:val>
                                        </p:tav>
                                        <p:tav tm="100000">
                                          <p:val>
                                            <p:strVal val="#ppt_x"/>
                                          </p:val>
                                        </p:tav>
                                      </p:tavLst>
                                    </p:anim>
                                    <p:anim calcmode="lin" valueType="num">
                                      <p:cBhvr>
                                        <p:cTn id="8" dur="500" fill="hold"/>
                                        <p:tgtEl>
                                          <p:spTgt spid="483334"/>
                                        </p:tgtEl>
                                        <p:attrNameLst>
                                          <p:attrName>ppt_y</p:attrName>
                                        </p:attrNameLst>
                                      </p:cBhvr>
                                      <p:tavLst>
                                        <p:tav tm="0">
                                          <p:val>
                                            <p:strVal val="#ppt_y"/>
                                          </p:val>
                                        </p:tav>
                                        <p:tav tm="100000">
                                          <p:val>
                                            <p:strVal val="#ppt_y"/>
                                          </p:val>
                                        </p:tav>
                                      </p:tavLst>
                                    </p:anim>
                                    <p:animEffect transition="in" filter="wipe(right)" prLst="gradientSize: 0.1">
                                      <p:cBhvr>
                                        <p:cTn id="9" dur="500"/>
                                        <p:tgtEl>
                                          <p:spTgt spid="4833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483335"/>
                                        </p:tgtEl>
                                        <p:attrNameLst>
                                          <p:attrName>style.visibility</p:attrName>
                                        </p:attrNameLst>
                                      </p:cBhvr>
                                      <p:to>
                                        <p:strVal val="visible"/>
                                      </p:to>
                                    </p:set>
                                    <p:anim calcmode="lin" valueType="num">
                                      <p:cBhvr>
                                        <p:cTn id="14" dur="1000" fill="hold"/>
                                        <p:tgtEl>
                                          <p:spTgt spid="483335"/>
                                        </p:tgtEl>
                                        <p:attrNameLst>
                                          <p:attrName>ppt_x</p:attrName>
                                        </p:attrNameLst>
                                      </p:cBhvr>
                                      <p:tavLst>
                                        <p:tav tm="0">
                                          <p:val>
                                            <p:strVal val="#ppt_x-.2"/>
                                          </p:val>
                                        </p:tav>
                                        <p:tav tm="100000">
                                          <p:val>
                                            <p:strVal val="#ppt_x"/>
                                          </p:val>
                                        </p:tav>
                                      </p:tavLst>
                                    </p:anim>
                                    <p:anim calcmode="lin" valueType="num">
                                      <p:cBhvr>
                                        <p:cTn id="15" dur="1000" fill="hold"/>
                                        <p:tgtEl>
                                          <p:spTgt spid="48333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8333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483331"/>
                                        </p:tgtEl>
                                        <p:attrNameLst>
                                          <p:attrName>style.visibility</p:attrName>
                                        </p:attrNameLst>
                                      </p:cBhvr>
                                      <p:to>
                                        <p:strVal val="visible"/>
                                      </p:to>
                                    </p:set>
                                    <p:anim calcmode="lin" valueType="num">
                                      <p:cBhvr>
                                        <p:cTn id="19" dur="1000" fill="hold"/>
                                        <p:tgtEl>
                                          <p:spTgt spid="483331"/>
                                        </p:tgtEl>
                                        <p:attrNameLst>
                                          <p:attrName>ppt_x</p:attrName>
                                        </p:attrNameLst>
                                      </p:cBhvr>
                                      <p:tavLst>
                                        <p:tav tm="0">
                                          <p:val>
                                            <p:strVal val="#ppt_x-.2"/>
                                          </p:val>
                                        </p:tav>
                                        <p:tav tm="100000">
                                          <p:val>
                                            <p:strVal val="#ppt_x"/>
                                          </p:val>
                                        </p:tav>
                                      </p:tavLst>
                                    </p:anim>
                                    <p:anim calcmode="lin" valueType="num">
                                      <p:cBhvr>
                                        <p:cTn id="20" dur="1000" fill="hold"/>
                                        <p:tgtEl>
                                          <p:spTgt spid="48333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833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83336"/>
                                        </p:tgtEl>
                                        <p:attrNameLst>
                                          <p:attrName>style.visibility</p:attrName>
                                        </p:attrNameLst>
                                      </p:cBhvr>
                                      <p:to>
                                        <p:strVal val="visible"/>
                                      </p:to>
                                    </p:set>
                                    <p:anim calcmode="lin" valueType="num">
                                      <p:cBhvr>
                                        <p:cTn id="26" dur="500" fill="hold"/>
                                        <p:tgtEl>
                                          <p:spTgt spid="483336"/>
                                        </p:tgtEl>
                                        <p:attrNameLst>
                                          <p:attrName>ppt_x</p:attrName>
                                        </p:attrNameLst>
                                      </p:cBhvr>
                                      <p:tavLst>
                                        <p:tav tm="0">
                                          <p:val>
                                            <p:strVal val="#ppt_x-.2"/>
                                          </p:val>
                                        </p:tav>
                                        <p:tav tm="100000">
                                          <p:val>
                                            <p:strVal val="#ppt_x"/>
                                          </p:val>
                                        </p:tav>
                                      </p:tavLst>
                                    </p:anim>
                                    <p:anim calcmode="lin" valueType="num">
                                      <p:cBhvr>
                                        <p:cTn id="27" dur="500" fill="hold"/>
                                        <p:tgtEl>
                                          <p:spTgt spid="483336"/>
                                        </p:tgtEl>
                                        <p:attrNameLst>
                                          <p:attrName>ppt_y</p:attrName>
                                        </p:attrNameLst>
                                      </p:cBhvr>
                                      <p:tavLst>
                                        <p:tav tm="0">
                                          <p:val>
                                            <p:strVal val="#ppt_y"/>
                                          </p:val>
                                        </p:tav>
                                        <p:tav tm="100000">
                                          <p:val>
                                            <p:strVal val="#ppt_y"/>
                                          </p:val>
                                        </p:tav>
                                      </p:tavLst>
                                    </p:anim>
                                    <p:animEffect transition="in" filter="wipe(right)" prLst="gradientSize: 0.1">
                                      <p:cBhvr>
                                        <p:cTn id="28" dur="500"/>
                                        <p:tgtEl>
                                          <p:spTgt spid="483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p:bldP spid="483334" grpId="0"/>
      <p:bldP spid="4833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a:solidFill>
                  <a:srgbClr val="FF0000"/>
                </a:solidFill>
                <a:latin typeface="Times" panose="02020603050405020304" pitchFamily="18" charset="0"/>
                <a:ea typeface="微软雅黑"/>
                <a:cs typeface="Times" panose="02020603050405020304" pitchFamily="18" charset="0"/>
              </a:rPr>
              <a:t>AI THÔNG MINH HƠN HỌC SINH LỚP 6</a:t>
            </a: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2683633" y="3416608"/>
            <a:ext cx="7878620"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695109" y="1225896"/>
            <a:ext cx="6913771" cy="2104789"/>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720589"/>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33375" y="3209029"/>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91573" y="4202347"/>
            <a:ext cx="2946740" cy="1569660"/>
          </a:xfrm>
          <a:prstGeom prst="rect">
            <a:avLst/>
          </a:prstGeom>
          <a:solidFill>
            <a:srgbClr val="FFC000"/>
          </a:solidFill>
          <a:ln w="57150">
            <a:solidFill>
              <a:schemeClr val="tx1"/>
            </a:solidFill>
          </a:ln>
        </p:spPr>
        <p:txBody>
          <a:bodyPr wrap="square" rtlCol="0">
            <a:spAutoFit/>
          </a:bodyPr>
          <a:lstStyle/>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7" name="AutoShape 7"/>
          <p:cNvSpPr>
            <a:spLocks noChangeArrowheads="1"/>
          </p:cNvSpPr>
          <p:nvPr/>
        </p:nvSpPr>
        <p:spPr bwMode="auto">
          <a:xfrm>
            <a:off x="8032893" y="700435"/>
            <a:ext cx="4083183"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2" name="Rectangle 1"/>
          <p:cNvSpPr/>
          <p:nvPr/>
        </p:nvSpPr>
        <p:spPr>
          <a:xfrm>
            <a:off x="-108667" y="4202347"/>
            <a:ext cx="2963833" cy="1569660"/>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S</a:t>
            </a:r>
            <a:r>
              <a:rPr lang="vi-VN" sz="2400" dirty="0">
                <a:solidFill>
                  <a:prstClr val="black"/>
                </a:solidFill>
                <a:latin typeface="Times New Roman" panose="02020603050405020304" pitchFamily="18" charset="0"/>
                <a:cs typeface="Times New Roman" panose="02020603050405020304" pitchFamily="18" charset="0"/>
              </a:rPr>
              <a:t>ắm 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1588794" y="1524000"/>
            <a:ext cx="5750901" cy="1477328"/>
          </a:xfrm>
          <a:prstGeom prst="rect">
            <a:avLst/>
          </a:prstGeom>
        </p:spPr>
        <p:txBody>
          <a:bodyPr wrap="square">
            <a:spAutoFit/>
          </a:bodyPr>
          <a:lstStyle/>
          <a:p>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 </a:t>
            </a:r>
            <a:r>
              <a:rPr lang="vi-VN" b="1" dirty="0">
                <a:solidFill>
                  <a:schemeClr val="bg2">
                    <a:lumMod val="10000"/>
                  </a:schemeClr>
                </a:solidFill>
                <a:latin typeface="#9Slide04 AdrianeSwash" panose="02000504060000090004" pitchFamily="2" charset="0"/>
              </a:rPr>
              <a:t>Giang sinh ra trong một gia đình có truyền thống hiếu học, có trình độ học vấn cao, vì vậy bố mẹ muốn Giang trở thành một nhà khoa học. Giang còn đang phân vân thì các bạn bảo rằng cứ làm theo ý mình chứ sao phải vì gia đình.</a:t>
            </a:r>
            <a:endParaRPr lang="en-US" b="1" dirty="0">
              <a:solidFill>
                <a:schemeClr val="bg2">
                  <a:lumMod val="10000"/>
                </a:schemeClr>
              </a:solidFill>
              <a:latin typeface="#9Slide04 AdrianeSwash" panose="02000504060000090004" pitchFamily="2" charset="0"/>
            </a:endParaRPr>
          </a:p>
        </p:txBody>
      </p:sp>
      <p:sp>
        <p:nvSpPr>
          <p:cNvPr id="19" name="Rectangle 18"/>
          <p:cNvSpPr/>
          <p:nvPr/>
        </p:nvSpPr>
        <p:spPr>
          <a:xfrm>
            <a:off x="8509520" y="1140235"/>
            <a:ext cx="3461656" cy="1908215"/>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Câu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hỏi</a:t>
            </a:r>
            <a:r>
              <a:rPr lang="en-US" b="1" dirty="0">
                <a:solidFill>
                  <a:srgbClr val="FF0000"/>
                </a:solidFill>
                <a:latin typeface="Times New Roman" panose="02020603050405020304" pitchFamily="18" charset="0"/>
                <a:cs typeface="Times New Roman" panose="02020603050405020304" pitchFamily="18" charset="0"/>
              </a:rPr>
              <a:t>: </a:t>
            </a:r>
          </a:p>
          <a:p>
            <a:r>
              <a:rPr lang="vi-VN" sz="2000" b="1" dirty="0">
                <a:solidFill>
                  <a:srgbClr val="0000FF"/>
                </a:solidFill>
                <a:latin typeface="#9Slide04 AdrianeSwash" panose="02000504060000090004" pitchFamily="2" charset="0"/>
              </a:rPr>
              <a:t>1. Nếu là Giang em sẽ ứng xử như th</a:t>
            </a:r>
            <a:r>
              <a:rPr lang="en-US" sz="2000" b="1" dirty="0">
                <a:solidFill>
                  <a:srgbClr val="0000FF"/>
                </a:solidFill>
                <a:latin typeface="#9Slide04 AdrianeSwash" panose="02000504060000090004" pitchFamily="2" charset="0"/>
              </a:rPr>
              <a:t>ế</a:t>
            </a:r>
            <a:r>
              <a:rPr lang="vi-VN" sz="2000" b="1" dirty="0">
                <a:solidFill>
                  <a:srgbClr val="0000FF"/>
                </a:solidFill>
                <a:latin typeface="#9Slide04 AdrianeSwash" panose="02000504060000090004" pitchFamily="2" charset="0"/>
              </a:rPr>
              <a:t> nào với bạn bè?</a:t>
            </a:r>
            <a:endParaRPr lang="en-US" sz="2000" b="1" dirty="0">
              <a:solidFill>
                <a:srgbClr val="0000FF"/>
              </a:solidFill>
              <a:latin typeface="#9Slide04 AdrianeSwash" panose="02000504060000090004" pitchFamily="2" charset="0"/>
            </a:endParaRPr>
          </a:p>
          <a:p>
            <a:r>
              <a:rPr lang="vi-VN" sz="2000" b="1" dirty="0">
                <a:solidFill>
                  <a:srgbClr val="0000FF"/>
                </a:solidFill>
                <a:latin typeface="#9Slide04 AdrianeSwash" panose="02000504060000090004" pitchFamily="2" charset="0"/>
              </a:rPr>
              <a:t>2. Em sẽ làm gì để thể hiện sự tự hào về truyền thống của gia đình em?</a:t>
            </a:r>
            <a:endParaRPr lang="en-US" sz="2000" b="1" dirty="0">
              <a:solidFill>
                <a:srgbClr val="0000FF"/>
              </a:solidFill>
              <a:latin typeface="#9Slide04 AdrianeSwash" panose="02000504060000090004" pitchFamily="2" charset="0"/>
            </a:endParaRPr>
          </a:p>
        </p:txBody>
      </p:sp>
    </p:spTree>
    <p:extLst>
      <p:ext uri="{BB962C8B-B14F-4D97-AF65-F5344CB8AC3E}">
        <p14:creationId xmlns:p14="http://schemas.microsoft.com/office/powerpoint/2010/main" val="2046313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35" grpId="0" animBg="1"/>
      <p:bldP spid="17" grpId="0" animBg="1"/>
      <p:bldP spid="2" grpId="0"/>
      <p:bldP spid="16"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a:solidFill>
                  <a:srgbClr val="FF0000"/>
                </a:solidFill>
                <a:latin typeface="Times" panose="02020603050405020304" pitchFamily="18" charset="0"/>
                <a:ea typeface="微软雅黑"/>
                <a:cs typeface="Times" panose="02020603050405020304" pitchFamily="18" charset="0"/>
              </a:rPr>
              <a:t>AI THÔNG MINH HƠN HỌC SINH LỚP 6</a:t>
            </a: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1871380" y="3709489"/>
            <a:ext cx="8499958"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172237" y="1030834"/>
            <a:ext cx="7436643" cy="2478748"/>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720589"/>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33375" y="3209029"/>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7588862" y="700435"/>
            <a:ext cx="4642257"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16" name="Rectangle 15"/>
          <p:cNvSpPr/>
          <p:nvPr/>
        </p:nvSpPr>
        <p:spPr>
          <a:xfrm>
            <a:off x="989046" y="1524000"/>
            <a:ext cx="6484774" cy="1569660"/>
          </a:xfrm>
          <a:prstGeom prst="rect">
            <a:avLst/>
          </a:prstGeom>
        </p:spPr>
        <p:txBody>
          <a:bodyPr wrap="square">
            <a:spAutoFit/>
          </a:bodyPr>
          <a:lstStyle/>
          <a:p>
            <a:r>
              <a:rPr lang="en-US" sz="2400" b="1" dirty="0" err="1">
                <a:solidFill>
                  <a:srgbClr val="0000FF"/>
                </a:solidFill>
                <a:latin typeface="SVN-Vanilla Daisy Pro" panose="00000500000000000000" pitchFamily="2" charset="0"/>
              </a:rPr>
              <a:t>Nếu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là</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Giang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sẽ</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ứng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xử</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với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bè</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sẽ</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xác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định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rõ</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ràng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ước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mơ</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của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mình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và</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nói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với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hiểu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truyền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thống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hiếu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học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của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gia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đình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để</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nhìn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nhận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vấn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một</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rõ</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ràng</a:t>
            </a:r>
            <a:r>
              <a:rPr lang="en-US" sz="2400" b="1" dirty="0">
                <a:solidFill>
                  <a:srgbClr val="0000FF"/>
                </a:solidFill>
                <a:latin typeface="SVN-Vanilla Daisy Pro" panose="00000500000000000000" pitchFamily="2" charset="0"/>
              </a:rPr>
              <a:t>.</a:t>
            </a:r>
          </a:p>
        </p:txBody>
      </p:sp>
      <p:sp>
        <p:nvSpPr>
          <p:cNvPr id="19" name="Rectangle 18"/>
          <p:cNvSpPr/>
          <p:nvPr/>
        </p:nvSpPr>
        <p:spPr>
          <a:xfrm>
            <a:off x="8017619" y="1090081"/>
            <a:ext cx="4213501" cy="1815882"/>
          </a:xfrm>
          <a:prstGeom prst="rect">
            <a:avLst/>
          </a:prstGeom>
        </p:spPr>
        <p:txBody>
          <a:bodyPr wrap="square">
            <a:spAutoFit/>
          </a:bodyPr>
          <a:lstStyle/>
          <a:p>
            <a:r>
              <a:rPr lang="en-US" sz="2800" dirty="0" err="1">
                <a:solidFill>
                  <a:srgbClr val="FF0000"/>
                </a:solidFill>
                <a:latin typeface="#9Slide05 SVNStandly" pitchFamily="2" charset="0"/>
              </a:rPr>
              <a:t>Em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sẽ</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làm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hiện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sự</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tự</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hào</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về</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truyền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thống</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của</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gia</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đình</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em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sẽ</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nổ</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lực</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cố</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gắng</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tập</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thật</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tốt</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hoàn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thiện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bản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thân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mình</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mỗi</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ngày</a:t>
            </a:r>
            <a:r>
              <a:rPr lang="en-US" sz="2800" dirty="0">
                <a:solidFill>
                  <a:srgbClr val="FF0000"/>
                </a:solidFill>
                <a:latin typeface="#9Slide05 SVNStandly" pitchFamily="2" charset="0"/>
              </a:rPr>
              <a:t>.</a:t>
            </a:r>
          </a:p>
        </p:txBody>
      </p:sp>
    </p:spTree>
    <p:extLst>
      <p:ext uri="{BB962C8B-B14F-4D97-AF65-F5344CB8AC3E}">
        <p14:creationId xmlns:p14="http://schemas.microsoft.com/office/powerpoint/2010/main" val="24588616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17" grpId="0" animBg="1"/>
      <p:bldP spid="16"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522336" y="-2545571"/>
            <a:ext cx="6411452" cy="11400502"/>
            <a:chOff x="-558688" y="0"/>
            <a:chExt cx="9123015"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255" y="53587"/>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407" y="455378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6"/>
          <p:cNvSpPr txBox="1"/>
          <p:nvPr/>
        </p:nvSpPr>
        <p:spPr>
          <a:xfrm>
            <a:off x="1672847" y="1923734"/>
            <a:ext cx="811203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rPr>
              <a:t>HƯỚNG DẪN VỀ NHÀ</a:t>
            </a:r>
            <a:endParaRPr kumimoji="0" lang="zh-CN" altLang="en-US" sz="5400" b="0" i="0" u="none" strike="noStrike" kern="1200" cap="none" spc="0" normalizeH="0" baseline="0" noProof="0" dirty="0">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endParaRPr>
          </a:p>
        </p:txBody>
      </p:sp>
      <p:sp>
        <p:nvSpPr>
          <p:cNvPr id="19" name="文本框 6"/>
          <p:cNvSpPr txBox="1"/>
          <p:nvPr/>
        </p:nvSpPr>
        <p:spPr>
          <a:xfrm>
            <a:off x="2982851" y="3088048"/>
            <a:ext cx="5085342"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Ghi</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bài</a:t>
            </a:r>
            <a:r>
              <a:rPr kumimoji="0" lang="en-US" altLang="zh-CN" sz="2800" b="0" i="0" u="none" strike="noStrike" kern="1200" cap="none" spc="0" normalizeH="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vào</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tập</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Học</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thuộc</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bài</a:t>
            </a:r>
            <a:r>
              <a:rPr kumimoji="0" lang="en-US" altLang="zh-CN" sz="2800" b="0" i="0" u="none" strike="noStrike" kern="1200" cap="none" spc="0" normalizeH="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ghi</a:t>
            </a:r>
            <a:r>
              <a:rPr kumimoji="0" lang="en-US" altLang="zh-CN" sz="2800" b="0" i="0" u="none" strike="noStrike" kern="1200" cap="none" spc="0" normalizeH="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a:t>
            </a:r>
            <a:endPar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Xem</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phần</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khám</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phá</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tiếp</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r>
              <a:rPr kumimoji="0" lang="en-US" altLang="zh-CN" sz="2800" b="0" i="0" u="none" strike="noStrike" kern="1200" cap="none" spc="0" normalizeH="0" baseline="0" noProof="0" dirty="0" err="1">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theo</a:t>
            </a:r>
            <a:r>
              <a:rPr kumimoji="0" lang="en-US" altLang="zh-CN"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rPr>
              <a:t> </a:t>
            </a:r>
            <a:endParaRPr kumimoji="0" lang="zh-CN" altLang="en-US" sz="2800" b="0" i="0" u="none" strike="noStrike" kern="1200" cap="none" spc="0" normalizeH="0" baseline="0" noProof="0" dirty="0">
              <a:ln>
                <a:noFill/>
              </a:ln>
              <a:solidFill>
                <a:srgbClr val="0070C0"/>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itchFamily="18"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6335" y="4241141"/>
            <a:ext cx="2238375" cy="1295400"/>
          </a:xfrm>
          <a:prstGeom prst="rect">
            <a:avLst/>
          </a:prstGeom>
        </p:spPr>
      </p:pic>
    </p:spTree>
    <p:extLst>
      <p:ext uri="{BB962C8B-B14F-4D97-AF65-F5344CB8AC3E}">
        <p14:creationId xmlns:p14="http://schemas.microsoft.com/office/powerpoint/2010/main" val="32650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491191-C361-4BD8-90FB-45DF1C661FED}" type="slidenum">
              <a:rPr kumimoji="0" lang="en-US" sz="18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mn-ea"/>
              <a:cs typeface="+mn-cs"/>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mn-ea"/>
              <a:cs typeface="+mn-cs"/>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Georgia" panose="02040502050405020303" pitchFamily="18" charset="0"/>
              <a:ea typeface="+mn-ea"/>
              <a:cs typeface="+mn-cs"/>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3"/>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4"/>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4"/>
              </p:custDataLst>
            </p:nvPr>
          </p:nvGrpSpPr>
          <p:grpSpPr>
            <a:xfrm>
              <a:off x="6698167" y="6159623"/>
              <a:ext cx="439234" cy="219131"/>
              <a:chOff x="2467501" y="4444780"/>
              <a:chExt cx="1442026" cy="719417"/>
            </a:xfrm>
          </p:grpSpPr>
          <p:cxnSp>
            <p:nvCxnSpPr>
              <p:cNvPr id="18" name="PA_直接连接符 30"/>
              <p:cNvCxnSpPr/>
              <p:nvPr>
                <p:custDataLst>
                  <p:tags r:id="rId11"/>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2"/>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5"/>
              </p:custDataLst>
            </p:nvPr>
          </p:nvGrpSpPr>
          <p:grpSpPr>
            <a:xfrm>
              <a:off x="6698167" y="5773974"/>
              <a:ext cx="439233" cy="219133"/>
              <a:chOff x="2467503" y="4400363"/>
              <a:chExt cx="1442024" cy="719424"/>
            </a:xfrm>
          </p:grpSpPr>
          <p:cxnSp>
            <p:nvCxnSpPr>
              <p:cNvPr id="16" name="PA_直接连接符 30"/>
              <p:cNvCxnSpPr/>
              <p:nvPr>
                <p:custDataLst>
                  <p:tags r:id="rId9"/>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0"/>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6"/>
              </p:custDataLst>
            </p:nvPr>
          </p:nvGrpSpPr>
          <p:grpSpPr>
            <a:xfrm>
              <a:off x="6697441" y="6573945"/>
              <a:ext cx="439233" cy="219133"/>
              <a:chOff x="2467503" y="4400363"/>
              <a:chExt cx="1442024" cy="719424"/>
            </a:xfrm>
          </p:grpSpPr>
          <p:cxnSp>
            <p:nvCxnSpPr>
              <p:cNvPr id="14" name="PA_直接连接符 30"/>
              <p:cNvCxnSpPr/>
              <p:nvPr>
                <p:custDataLst>
                  <p:tags r:id="rId7"/>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8"/>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pic>
        <p:nvPicPr>
          <p:cNvPr id="24" name="Picture 15" descr="b00f0a891b96caa050f493ee863d966a.png"/>
          <p:cNvPicPr>
            <a:picLocks noChangeAspect="1"/>
          </p:cNvPicPr>
          <p:nvPr/>
        </p:nvPicPr>
        <p:blipFill>
          <a:blip r:embed="rId16">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6"/>
          <p:cNvSpPr txBox="1"/>
          <p:nvPr/>
        </p:nvSpPr>
        <p:spPr>
          <a:xfrm>
            <a:off x="4718689" y="369864"/>
            <a:ext cx="66783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rPr>
              <a:t>Thứ</a:t>
            </a:r>
            <a:r>
              <a:rPr kumimoji="0" lang="en-US" altLang="zh-CN" sz="3200" b="0" i="0" u="none" strike="noStrike" kern="1200" cap="none" spc="0" normalizeH="0" baseline="0" noProof="0" dirty="0">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rPr>
              <a:t>         </a:t>
            </a:r>
            <a:r>
              <a:rPr kumimoji="0" lang="en-US" altLang="zh-CN" sz="3200" b="0" i="0" u="none" strike="noStrike" kern="1200" cap="none" spc="0" normalizeH="0" baseline="0" noProof="0" dirty="0" err="1">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rPr>
              <a:t>ngày</a:t>
            </a:r>
            <a:r>
              <a:rPr kumimoji="0" lang="en-US" altLang="zh-CN" sz="3200" b="0" i="0" u="none" strike="noStrike" kern="1200" cap="none" spc="0" normalizeH="0" baseline="0" noProof="0" dirty="0">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rPr>
              <a:t>      </a:t>
            </a:r>
            <a:r>
              <a:rPr kumimoji="0" lang="en-US" altLang="zh-CN" sz="3200" b="0" i="0" u="none" strike="noStrike" kern="1200" cap="none" spc="0" normalizeH="0" baseline="0" noProof="0" dirty="0" err="1">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rPr>
              <a:t>tháng</a:t>
            </a:r>
            <a:r>
              <a:rPr kumimoji="0" lang="en-US" altLang="zh-CN" sz="3200" b="0" i="0" u="none" strike="noStrike" kern="1200" cap="none" spc="0" normalizeH="0" baseline="0" noProof="0" dirty="0">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rPr>
              <a:t>     </a:t>
            </a:r>
            <a:r>
              <a:rPr kumimoji="0" lang="en-US" altLang="zh-CN" sz="3200" b="0" i="0" u="none" strike="noStrike" kern="1200" cap="none" spc="0" normalizeH="0" baseline="0" noProof="0" dirty="0" err="1">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rPr>
              <a:t>năm</a:t>
            </a:r>
            <a:r>
              <a:rPr kumimoji="0" lang="en-US" altLang="zh-CN" sz="3200" b="0" i="0" u="none" strike="noStrike" kern="1200" cap="none" spc="0" normalizeH="0" baseline="0" noProof="0" dirty="0">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rPr>
              <a:t> 2021</a:t>
            </a:r>
            <a:endParaRPr kumimoji="0" lang="zh-CN" altLang="en-US" sz="3200" b="0" i="0" u="none" strike="noStrike" kern="1200" cap="none" spc="0" normalizeH="0" baseline="0" noProof="0" dirty="0">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endParaRPr>
          </a:p>
        </p:txBody>
      </p:sp>
      <p:sp>
        <p:nvSpPr>
          <p:cNvPr id="26" name="Text Box 6"/>
          <p:cNvSpPr txBox="1">
            <a:spLocks noChangeArrowheads="1"/>
          </p:cNvSpPr>
          <p:nvPr/>
        </p:nvSpPr>
        <p:spPr bwMode="auto">
          <a:xfrm>
            <a:off x="4210150" y="1345850"/>
            <a:ext cx="79003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đề</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TỰ HÀO VỀ TRUYỀN THỐNG GIA ĐÌNH, DÒNG HỌ</a:t>
            </a:r>
            <a:endParaRPr kumimoji="0" lang="en-US" altLang="en-US" sz="4000" b="1" i="0" u="none" strike="noStrike" kern="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30" name="Text Box 6"/>
          <p:cNvSpPr txBox="1">
            <a:spLocks noChangeArrowheads="1"/>
          </p:cNvSpPr>
          <p:nvPr/>
        </p:nvSpPr>
        <p:spPr bwMode="auto">
          <a:xfrm>
            <a:off x="738998" y="2597371"/>
            <a:ext cx="19812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TUẦN</a:t>
            </a:r>
            <a:r>
              <a:rPr kumimoji="0" lang="vi-VN" sz="3600" b="1" i="0" u="none" strike="noStrike" kern="1200" cap="none" spc="0" normalizeH="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2</a:t>
            </a:r>
            <a:endParaRPr kumimoji="0" lang="en-US" altLang="en-US" sz="3600" b="1" i="0" u="none" strike="noStrike" kern="0" cap="none" spc="0" normalizeH="0" baseline="0" noProof="0" dirty="0">
              <a:ln>
                <a:noFill/>
              </a:ln>
              <a:solidFill>
                <a:srgbClr val="0000FF"/>
              </a:solidFill>
              <a:effectLst/>
              <a:uLnTx/>
              <a:uFillTx/>
              <a:ea typeface="+mn-ea"/>
            </a:endParaRPr>
          </a:p>
        </p:txBody>
      </p:sp>
      <p:sp>
        <p:nvSpPr>
          <p:cNvPr id="27" name="Text Box 6">
            <a:extLst>
              <a:ext uri="{FF2B5EF4-FFF2-40B4-BE49-F238E27FC236}">
                <a16:creationId xmlns:a16="http://schemas.microsoft.com/office/drawing/2014/main" id="{58F5BF4A-31C1-466D-9B76-A3739F843985}"/>
              </a:ext>
            </a:extLst>
          </p:cNvPr>
          <p:cNvSpPr txBox="1">
            <a:spLocks noChangeArrowheads="1"/>
          </p:cNvSpPr>
          <p:nvPr/>
        </p:nvSpPr>
        <p:spPr bwMode="auto">
          <a:xfrm>
            <a:off x="4696881" y="2756833"/>
            <a:ext cx="605749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fontAlgn="base">
              <a:spcBef>
                <a:spcPct val="0"/>
              </a:spcBef>
              <a:spcAft>
                <a:spcPct val="0"/>
              </a:spcAft>
            </a:pP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Bài</a:t>
            </a:r>
            <a:r>
              <a:rPr lang="en-US" b="1" dirty="0">
                <a:solidFill>
                  <a:srgbClr val="FF0000"/>
                </a:solidFill>
                <a:latin typeface="Times New Roman" panose="02020603050405020304" pitchFamily="18" charset="0"/>
                <a:cs typeface="Times New Roman" panose="02020603050405020304" pitchFamily="18" charset="0"/>
              </a:rPr>
              <a:t> 1: </a:t>
            </a:r>
            <a:r>
              <a:rPr lang="en-US" b="1" dirty="0" err="1">
                <a:solidFill>
                  <a:srgbClr val="FF0000"/>
                </a:solidFill>
                <a:latin typeface="Times New Roman" panose="02020603050405020304" pitchFamily="18" charset="0"/>
                <a:cs typeface="Times New Roman" panose="02020603050405020304" pitchFamily="18" charset="0"/>
              </a:rPr>
              <a:t>Tự</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hào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về</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truyền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thống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dòng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họ</a:t>
            </a:r>
            <a:endParaRPr lang="en-US" altLang="en-US" sz="4000" b="1" kern="0" dirty="0">
              <a:solidFill>
                <a:srgbClr val="000000"/>
              </a:solidFill>
            </a:endParaRPr>
          </a:p>
        </p:txBody>
      </p:sp>
      <p:sp>
        <p:nvSpPr>
          <p:cNvPr id="28" name="Text Box 6">
            <a:extLst>
              <a:ext uri="{FF2B5EF4-FFF2-40B4-BE49-F238E27FC236}">
                <a16:creationId xmlns:a16="http://schemas.microsoft.com/office/drawing/2014/main" id="{42BA0D4D-16B3-4351-9CA6-1D805E19A9AC}"/>
              </a:ext>
            </a:extLst>
          </p:cNvPr>
          <p:cNvSpPr txBox="1">
            <a:spLocks noChangeArrowheads="1"/>
          </p:cNvSpPr>
          <p:nvPr/>
        </p:nvSpPr>
        <p:spPr bwMode="auto">
          <a:xfrm>
            <a:off x="6735019" y="4195978"/>
            <a:ext cx="19812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Tiết</a:t>
            </a:r>
            <a:r>
              <a:rPr lang="en-US" b="1" dirty="0">
                <a:solidFill>
                  <a:srgbClr val="FF0000"/>
                </a:solidFill>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2</a:t>
            </a:r>
            <a:r>
              <a:rPr lang="en-US" b="1" dirty="0">
                <a:solidFill>
                  <a:srgbClr val="FF0000"/>
                </a:solidFill>
                <a:latin typeface="Times New Roman" panose="02020603050405020304" pitchFamily="18" charset="0"/>
                <a:cs typeface="Times New Roman" panose="02020603050405020304" pitchFamily="18" charset="0"/>
              </a:rPr>
              <a:t>)</a:t>
            </a:r>
            <a:endParaRPr lang="en-US" altLang="en-US" sz="4000" b="1" kern="0" dirty="0">
              <a:solidFill>
                <a:srgbClr val="000000"/>
              </a:solidFill>
            </a:endParaRPr>
          </a:p>
        </p:txBody>
      </p:sp>
    </p:spTree>
    <p:extLst>
      <p:ext uri="{BB962C8B-B14F-4D97-AF65-F5344CB8AC3E}">
        <p14:creationId xmlns:p14="http://schemas.microsoft.com/office/powerpoint/2010/main" val="147427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lide(fromBottom)">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slide(fromBottom)">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slide(fromBottom)">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slide(fromBottom)">
                                      <p:cBhvr>
                                        <p:cTn id="2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ct val="50000"/>
              </a:spcBef>
              <a:spcAft>
                <a:spcPts val="0"/>
              </a:spcAft>
              <a:buClrTx/>
              <a:buSzTx/>
              <a:buFontTx/>
              <a:buNone/>
              <a:tabLst/>
              <a:defRPr/>
            </a:pPr>
            <a:fld id="{F1491191-C361-4BD8-90FB-45DF1C661F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宋体" panose="02010600030101010101" pitchFamily="2" charset="-122"/>
              <a:cs typeface="+mn-cs"/>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宋体" panose="02010600030101010101" pitchFamily="2" charset="-122"/>
              <a:cs typeface="+mn-cs"/>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宋体" panose="02010600030101010101" pitchFamily="2" charset="-122"/>
              <a:cs typeface="+mn-cs"/>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Georgia" panose="02040502050405020303" pitchFamily="18" charset="0"/>
              <a:ea typeface="宋体" panose="02010600030101010101" pitchFamily="2" charset="-122"/>
              <a:cs typeface="+mn-cs"/>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3"/>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4"/>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4"/>
              </p:custDataLst>
            </p:nvPr>
          </p:nvGrpSpPr>
          <p:grpSpPr>
            <a:xfrm>
              <a:off x="6698167" y="6159623"/>
              <a:ext cx="439234" cy="219131"/>
              <a:chOff x="2467501" y="4444780"/>
              <a:chExt cx="1442026" cy="719417"/>
            </a:xfrm>
          </p:grpSpPr>
          <p:cxnSp>
            <p:nvCxnSpPr>
              <p:cNvPr id="18" name="PA_直接连接符 30"/>
              <p:cNvCxnSpPr/>
              <p:nvPr>
                <p:custDataLst>
                  <p:tags r:id="rId11"/>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2"/>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5"/>
              </p:custDataLst>
            </p:nvPr>
          </p:nvGrpSpPr>
          <p:grpSpPr>
            <a:xfrm>
              <a:off x="6698167" y="5773974"/>
              <a:ext cx="439233" cy="219133"/>
              <a:chOff x="2467503" y="4400363"/>
              <a:chExt cx="1442024" cy="719424"/>
            </a:xfrm>
          </p:grpSpPr>
          <p:cxnSp>
            <p:nvCxnSpPr>
              <p:cNvPr id="16" name="PA_直接连接符 30"/>
              <p:cNvCxnSpPr/>
              <p:nvPr>
                <p:custDataLst>
                  <p:tags r:id="rId9"/>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0"/>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6"/>
              </p:custDataLst>
            </p:nvPr>
          </p:nvGrpSpPr>
          <p:grpSpPr>
            <a:xfrm>
              <a:off x="6697441" y="6573945"/>
              <a:ext cx="439233" cy="219133"/>
              <a:chOff x="2467503" y="4400363"/>
              <a:chExt cx="1442024" cy="719424"/>
            </a:xfrm>
          </p:grpSpPr>
          <p:cxnSp>
            <p:nvCxnSpPr>
              <p:cNvPr id="14" name="PA_直接连接符 30"/>
              <p:cNvCxnSpPr/>
              <p:nvPr>
                <p:custDataLst>
                  <p:tags r:id="rId7"/>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8"/>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86593" y="576348"/>
            <a:ext cx="774358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rPr>
              <a:t>I.KHỞI ĐỘNG</a:t>
            </a:r>
            <a:endParaRPr kumimoji="0" lang="zh-CN" altLang="en-US" sz="6600" b="0" i="0" u="none" strike="noStrike" kern="1200" cap="none" spc="0" normalizeH="0" baseline="0" noProof="0" dirty="0">
              <a:ln>
                <a:noFill/>
              </a:ln>
              <a:solidFill>
                <a:srgbClr val="C00000"/>
              </a:solidFill>
              <a:effectLst>
                <a:glow rad="101600">
                  <a:srgbClr val="E6B91E">
                    <a:satMod val="175000"/>
                    <a:alpha val="40000"/>
                  </a:srgbClr>
                </a:glow>
              </a:effectLst>
              <a:uLnTx/>
              <a:uFillTx/>
              <a:latin typeface="Times New Roman" pitchFamily="18" charset="0"/>
              <a:ea typeface="微软雅黑" panose="020B0503020204020204" charset="-122"/>
              <a:cs typeface="Times New Roman" pitchFamily="18" charset="0"/>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C00000"/>
                </a:solidFill>
                <a:effectLst/>
                <a:uLnTx/>
                <a:uFillTx/>
                <a:latin typeface="Times New Roman" pitchFamily="18" charset="0"/>
                <a:ea typeface="宋体" panose="02010600030101010101" pitchFamily="2" charset="-122"/>
                <a:cs typeface="Times New Roman" pitchFamily="18" charset="0"/>
              </a:rPr>
              <a:t>I.</a:t>
            </a:r>
            <a:endParaRPr kumimoji="0" lang="zh-CN" altLang="en-US" sz="8800" b="0" i="0" u="none" strike="noStrike" kern="1200" cap="none" spc="0" normalizeH="0" baseline="0" noProof="0" dirty="0">
              <a:ln>
                <a:noFill/>
              </a:ln>
              <a:solidFill>
                <a:srgbClr val="C00000"/>
              </a:solidFill>
              <a:effectLst/>
              <a:uLnTx/>
              <a:uFillTx/>
              <a:latin typeface="Times New Roman" pitchFamily="18" charset="0"/>
              <a:ea typeface="宋体" panose="02010600030101010101" pitchFamily="2" charset="-122"/>
              <a:cs typeface="Times New Roman" pitchFamily="18" charset="0"/>
            </a:endParaRPr>
          </a:p>
        </p:txBody>
      </p:sp>
      <p:pic>
        <p:nvPicPr>
          <p:cNvPr id="23" name="图片 2"/>
          <p:cNvPicPr>
            <a:picLocks noChangeAspect="1"/>
          </p:cNvPicPr>
          <p:nvPr/>
        </p:nvPicPr>
        <p:blipFill>
          <a:blip r:embed="rId16">
            <a:extLst>
              <a:ext uri="{28A0092B-C50C-407E-A947-70E740481C1C}">
                <a14:useLocalDpi xmlns:a14="http://schemas.microsoft.com/office/drawing/2010/main" val="0"/>
              </a:ext>
            </a:extLst>
          </a:blip>
          <a:srcRect l="50168" t="20952" r="548" b="27864"/>
          <a:stretch>
            <a:fillRect/>
          </a:stretch>
        </p:blipFill>
        <p:spPr bwMode="auto">
          <a:xfrm>
            <a:off x="5914518" y="2093335"/>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7">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6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par>
                          <p:cTn id="37" fill="hold">
                            <p:stCondLst>
                              <p:cond delay="500"/>
                            </p:stCondLst>
                            <p:childTnLst>
                              <p:par>
                                <p:cTn id="38" presetID="31"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1000" fill="hold"/>
                                        <p:tgtEl>
                                          <p:spTgt spid="23"/>
                                        </p:tgtEl>
                                        <p:attrNameLst>
                                          <p:attrName>ppt_w</p:attrName>
                                        </p:attrNameLst>
                                      </p:cBhvr>
                                      <p:tavLst>
                                        <p:tav tm="0">
                                          <p:val>
                                            <p:fltVal val="0"/>
                                          </p:val>
                                        </p:tav>
                                        <p:tav tm="100000">
                                          <p:val>
                                            <p:strVal val="#ppt_w"/>
                                          </p:val>
                                        </p:tav>
                                      </p:tavLst>
                                    </p:anim>
                                    <p:anim calcmode="lin" valueType="num">
                                      <p:cBhvr>
                                        <p:cTn id="41" dur="1000" fill="hold"/>
                                        <p:tgtEl>
                                          <p:spTgt spid="23"/>
                                        </p:tgtEl>
                                        <p:attrNameLst>
                                          <p:attrName>ppt_h</p:attrName>
                                        </p:attrNameLst>
                                      </p:cBhvr>
                                      <p:tavLst>
                                        <p:tav tm="0">
                                          <p:val>
                                            <p:fltVal val="0"/>
                                          </p:val>
                                        </p:tav>
                                        <p:tav tm="100000">
                                          <p:val>
                                            <p:strVal val="#ppt_h"/>
                                          </p:val>
                                        </p:tav>
                                      </p:tavLst>
                                    </p:anim>
                                    <p:anim calcmode="lin" valueType="num">
                                      <p:cBhvr>
                                        <p:cTn id="42" dur="1000" fill="hold"/>
                                        <p:tgtEl>
                                          <p:spTgt spid="23"/>
                                        </p:tgtEl>
                                        <p:attrNameLst>
                                          <p:attrName>style.rotation</p:attrName>
                                        </p:attrNameLst>
                                      </p:cBhvr>
                                      <p:tavLst>
                                        <p:tav tm="0">
                                          <p:val>
                                            <p:fltVal val="90"/>
                                          </p:val>
                                        </p:tav>
                                        <p:tav tm="100000">
                                          <p:val>
                                            <p:fltVal val="0"/>
                                          </p:val>
                                        </p:tav>
                                      </p:tavLst>
                                    </p:anim>
                                    <p:animEffect transition="in" filter="fade">
                                      <p:cBhvr>
                                        <p:cTn id="4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6" descr="ce1ed7f935192fceca30dfb2bcebe602"/>
          <p:cNvPicPr>
            <a:picLocks noChangeAspect="1"/>
          </p:cNvPicPr>
          <p:nvPr/>
        </p:nvPicPr>
        <p:blipFill>
          <a:blip r:embed="rId2">
            <a:extLst>
              <a:ext uri="{28A0092B-C50C-407E-A947-70E740481C1C}">
                <a14:useLocalDpi xmlns:a14="http://schemas.microsoft.com/office/drawing/2010/main" val="0"/>
              </a:ext>
            </a:extLst>
          </a:blip>
          <a:srcRect l="11188" t="20367" r="10619" b="19943"/>
          <a:stretch>
            <a:fillRect/>
          </a:stretch>
        </p:blipFill>
        <p:spPr bwMode="auto">
          <a:xfrm>
            <a:off x="-381000" y="-304800"/>
            <a:ext cx="13227051"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600" y="152400"/>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2"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6927" y="22167"/>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HIỂU BIẾT”</a:t>
            </a:r>
            <a:endParaRPr lang="en-SG" altLang="en-US" sz="7200" b="1" dirty="0">
              <a:solidFill>
                <a:srgbClr val="FF0000"/>
              </a:solidFill>
              <a:latin typeface="#9Slide05 Fourth" panose="00000500000000000000" pitchFamily="2" charset="0"/>
            </a:endParaRPr>
          </a:p>
        </p:txBody>
      </p:sp>
      <p:sp>
        <p:nvSpPr>
          <p:cNvPr id="1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1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9" name="TextBox 22">
            <a:extLst>
              <a:ext uri="{FF2B5EF4-FFF2-40B4-BE49-F238E27FC236}">
                <a16:creationId xmlns:a16="http://schemas.microsoft.com/office/drawing/2014/main" id="{F04C6742-4453-4C43-AE72-203111F99271}"/>
              </a:ext>
            </a:extLst>
          </p:cNvPr>
          <p:cNvSpPr>
            <a:spLocks noChangeArrowheads="1"/>
          </p:cNvSpPr>
          <p:nvPr/>
        </p:nvSpPr>
        <p:spPr bwMode="auto">
          <a:xfrm>
            <a:off x="825717" y="3656793"/>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a:solidFill>
                  <a:srgbClr val="FF0000"/>
                </a:solidFill>
                <a:latin typeface="Times New Roman" panose="02020603050405020304" pitchFamily="18" charset="0"/>
                <a:ea typeface="Arial Unicode MS"/>
              </a:rPr>
              <a:t>Chia </a:t>
            </a:r>
            <a:r>
              <a:rPr lang="en-US" sz="2531" b="1" dirty="0" err="1">
                <a:solidFill>
                  <a:srgbClr val="FF0000"/>
                </a:solidFill>
                <a:latin typeface="Times New Roman" panose="02020603050405020304" pitchFamily="18" charset="0"/>
                <a:ea typeface="Arial Unicode MS"/>
              </a:rPr>
              <a:t>lớp</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ra</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thành</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2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Mỗi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cử</a:t>
            </a:r>
            <a:r>
              <a:rPr lang="en-US" sz="2531" b="1" dirty="0">
                <a:solidFill>
                  <a:srgbClr val="FF0000"/>
                </a:solidFill>
                <a:latin typeface="Times New Roman" panose="02020603050405020304" pitchFamily="18" charset="0"/>
                <a:ea typeface="Arial Unicode MS"/>
              </a:rPr>
              <a:t> 5 </a:t>
            </a:r>
            <a:r>
              <a:rPr lang="en-US" sz="2531" b="1" dirty="0" err="1">
                <a:solidFill>
                  <a:srgbClr val="FF0000"/>
                </a:solidFill>
                <a:latin typeface="Times New Roman" panose="02020603050405020304" pitchFamily="18" charset="0"/>
                <a:ea typeface="Arial Unicode MS"/>
              </a:rPr>
              <a:t>bạn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xuất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sắc</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2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015246"/>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Đạ</a:t>
            </a:r>
            <a:r>
              <a:rPr lang="it-IT" sz="2531" b="1" dirty="0">
                <a:solidFill>
                  <a:srgbClr val="FF0000"/>
                </a:solidFill>
                <a:latin typeface="Times New Roman" panose="02020603050405020304" pitchFamily="18" charset="0"/>
                <a:ea typeface="Arial Unicode MS"/>
              </a:rPr>
              <a:t>i 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mà</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em</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biết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trong</a:t>
            </a:r>
            <a:r>
              <a:rPr lang="en-US" sz="2531" b="1" dirty="0">
                <a:solidFill>
                  <a:srgbClr val="FF0000"/>
                </a:solidFill>
                <a:latin typeface="Times New Roman" panose="02020603050405020304" pitchFamily="18" charset="0"/>
                <a:ea typeface="Arial Unicode MS"/>
              </a:rPr>
              <a:t> 2 </a:t>
            </a:r>
            <a:r>
              <a:rPr lang="en-US" sz="2531" b="1" dirty="0" err="1">
                <a:solidFill>
                  <a:srgbClr val="FF0000"/>
                </a:solidFill>
                <a:latin typeface="Times New Roman" panose="02020603050405020304" pitchFamily="18" charset="0"/>
                <a:ea typeface="Arial Unicode MS"/>
              </a:rPr>
              <a:t>phút</a:t>
            </a:r>
            <a:endParaRPr lang="en-US" sz="2531" b="1" dirty="0">
              <a:solidFill>
                <a:srgbClr val="FF0000"/>
              </a:solidFill>
              <a:latin typeface="Times New Roman" panose="02020603050405020304" pitchFamily="18" charset="0"/>
              <a:ea typeface="Arial Unicode MS"/>
            </a:endParaRPr>
          </a:p>
        </p:txBody>
      </p:sp>
      <p:sp>
        <p:nvSpPr>
          <p:cNvPr id="2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4" name="TextBox 28">
            <a:extLst>
              <a:ext uri="{FF2B5EF4-FFF2-40B4-BE49-F238E27FC236}">
                <a16:creationId xmlns:a16="http://schemas.microsoft.com/office/drawing/2014/main" id="{8478CA23-A6CC-4E6E-BFFA-91CE5F79A294}"/>
              </a:ext>
            </a:extLst>
          </p:cNvPr>
          <p:cNvSpPr>
            <a:spLocks noChangeArrowheads="1"/>
          </p:cNvSpPr>
          <p:nvPr/>
        </p:nvSpPr>
        <p:spPr bwMode="auto">
          <a:xfrm>
            <a:off x="8848826" y="3237974"/>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sẽ</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2780345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2" grpId="0"/>
      <p:bldP spid="23"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5173" y="2286791"/>
            <a:ext cx="3257550" cy="2152650"/>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TRUYỀN THỐNG</a:t>
            </a:r>
          </a:p>
        </p:txBody>
      </p:sp>
      <p:sp>
        <p:nvSpPr>
          <p:cNvPr id="4" name="Oval 3"/>
          <p:cNvSpPr/>
          <p:nvPr/>
        </p:nvSpPr>
        <p:spPr>
          <a:xfrm>
            <a:off x="5678729" y="232"/>
            <a:ext cx="2032000" cy="18859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Đạo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đức</a:t>
            </a:r>
            <a:r>
              <a:rPr lang="en-US" sz="3200" b="1" dirty="0">
                <a:solidFill>
                  <a:prstClr val="white"/>
                </a:solidFill>
                <a:latin typeface="Times New Roman" pitchFamily="18" charset="0"/>
                <a:cs typeface="Times New Roman" pitchFamily="18" charset="0"/>
              </a:rPr>
              <a:t> </a:t>
            </a:r>
          </a:p>
        </p:txBody>
      </p:sp>
      <p:sp>
        <p:nvSpPr>
          <p:cNvPr id="5" name="Oval 4"/>
          <p:cNvSpPr/>
          <p:nvPr/>
        </p:nvSpPr>
        <p:spPr>
          <a:xfrm>
            <a:off x="8686800" y="2659975"/>
            <a:ext cx="2171700" cy="2019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6" name="Oval 5"/>
          <p:cNvSpPr/>
          <p:nvPr/>
        </p:nvSpPr>
        <p:spPr>
          <a:xfrm>
            <a:off x="6999337" y="4702540"/>
            <a:ext cx="2480419" cy="1828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Cần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cù</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lao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động</a:t>
            </a:r>
            <a:endParaRPr lang="en-US" sz="3200" b="1" dirty="0">
              <a:solidFill>
                <a:prstClr val="white"/>
              </a:solidFill>
              <a:latin typeface="Times New Roman" pitchFamily="18" charset="0"/>
              <a:cs typeface="Times New Roman" pitchFamily="18" charset="0"/>
            </a:endParaRPr>
          </a:p>
        </p:txBody>
      </p:sp>
      <p:sp>
        <p:nvSpPr>
          <p:cNvPr id="7" name="Oval 6"/>
          <p:cNvSpPr/>
          <p:nvPr/>
        </p:nvSpPr>
        <p:spPr>
          <a:xfrm>
            <a:off x="1849611" y="4300466"/>
            <a:ext cx="2343150" cy="201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8" name="Oval 7"/>
          <p:cNvSpPr/>
          <p:nvPr/>
        </p:nvSpPr>
        <p:spPr>
          <a:xfrm>
            <a:off x="1219613" y="235801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thảo</a:t>
            </a:r>
            <a:endParaRPr lang="en-US" sz="3200" b="1" dirty="0">
              <a:solidFill>
                <a:prstClr val="white"/>
              </a:solidFill>
              <a:latin typeface="Times New Roman" pitchFamily="18" charset="0"/>
              <a:cs typeface="Times New Roman" pitchFamily="18" charset="0"/>
            </a:endParaRPr>
          </a:p>
        </p:txBody>
      </p:sp>
      <p:sp>
        <p:nvSpPr>
          <p:cNvPr id="9" name="Oval 8"/>
          <p:cNvSpPr/>
          <p:nvPr/>
        </p:nvSpPr>
        <p:spPr>
          <a:xfrm>
            <a:off x="3623121" y="119509"/>
            <a:ext cx="1917700" cy="1714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Yêu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nước</a:t>
            </a:r>
            <a:endParaRPr lang="en-US" sz="3200" b="1" dirty="0">
              <a:solidFill>
                <a:prstClr val="white"/>
              </a:solidFill>
              <a:latin typeface="Times New Roman" pitchFamily="18" charset="0"/>
              <a:cs typeface="Times New Roman" pitchFamily="18" charset="0"/>
            </a:endParaRPr>
          </a:p>
        </p:txBody>
      </p:sp>
      <p:sp>
        <p:nvSpPr>
          <p:cNvPr id="63" name="Rectangle 6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64" name="Rectangle 6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
        <p:nvSpPr>
          <p:cNvPr id="2" name="Up Arrow 1"/>
          <p:cNvSpPr/>
          <p:nvPr/>
        </p:nvSpPr>
        <p:spPr>
          <a:xfrm rot="19744618">
            <a:off x="5002665" y="1694887"/>
            <a:ext cx="396240" cy="7599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Up Arrow 9"/>
          <p:cNvSpPr/>
          <p:nvPr/>
        </p:nvSpPr>
        <p:spPr>
          <a:xfrm rot="310225">
            <a:off x="6275838" y="1746668"/>
            <a:ext cx="477520" cy="594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Up Arrow 13"/>
          <p:cNvSpPr/>
          <p:nvPr/>
        </p:nvSpPr>
        <p:spPr>
          <a:xfrm rot="5400000">
            <a:off x="7918671" y="289070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Up Arrow 14"/>
          <p:cNvSpPr/>
          <p:nvPr/>
        </p:nvSpPr>
        <p:spPr>
          <a:xfrm rot="8235613">
            <a:off x="7230749" y="4023580"/>
            <a:ext cx="477520" cy="939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Up Arrow 15"/>
          <p:cNvSpPr/>
          <p:nvPr/>
        </p:nvSpPr>
        <p:spPr>
          <a:xfrm rot="13511267">
            <a:off x="4008298" y="3891087"/>
            <a:ext cx="477520" cy="9198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Up Arrow 16"/>
          <p:cNvSpPr/>
          <p:nvPr/>
        </p:nvSpPr>
        <p:spPr>
          <a:xfrm rot="16493360">
            <a:off x="3556503" y="281816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7963664" y="425708"/>
            <a:ext cx="2032000" cy="1885950"/>
          </a:xfrm>
          <a:prstGeom prst="ellipse">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Văn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hóa</a:t>
            </a:r>
            <a:endParaRPr lang="en-US" sz="3200" b="1" dirty="0">
              <a:solidFill>
                <a:prstClr val="white"/>
              </a:solidFill>
              <a:latin typeface="Times New Roman" pitchFamily="18" charset="0"/>
              <a:cs typeface="Times New Roman" pitchFamily="18" charset="0"/>
            </a:endParaRPr>
          </a:p>
        </p:txBody>
      </p:sp>
      <p:sp>
        <p:nvSpPr>
          <p:cNvPr id="19" name="Up Arrow 18"/>
          <p:cNvSpPr/>
          <p:nvPr/>
        </p:nvSpPr>
        <p:spPr>
          <a:xfrm rot="3322112">
            <a:off x="7609353" y="1848258"/>
            <a:ext cx="477520" cy="117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230861" y="5185019"/>
            <a:ext cx="2601631" cy="1687365"/>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prstClr val="white"/>
                </a:solidFill>
                <a:latin typeface="Times New Roman" pitchFamily="18" charset="0"/>
                <a:cs typeface="Times New Roman" pitchFamily="18" charset="0"/>
              </a:rPr>
              <a:t>Làng</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nghề</a:t>
            </a:r>
            <a:endParaRPr lang="en-US" sz="3000" b="1" dirty="0">
              <a:solidFill>
                <a:prstClr val="white"/>
              </a:solidFill>
              <a:latin typeface="Times New Roman" pitchFamily="18" charset="0"/>
              <a:cs typeface="Times New Roman" pitchFamily="18" charset="0"/>
            </a:endParaRPr>
          </a:p>
        </p:txBody>
      </p:sp>
      <p:sp>
        <p:nvSpPr>
          <p:cNvPr id="21" name="Up Arrow 20"/>
          <p:cNvSpPr/>
          <p:nvPr/>
        </p:nvSpPr>
        <p:spPr>
          <a:xfrm rot="11893995">
            <a:off x="5430168" y="4400300"/>
            <a:ext cx="477520" cy="7835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461352" y="43864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itchFamily="18" charset="0"/>
                <a:cs typeface="Times New Roman" pitchFamily="18" charset="0"/>
              </a:rPr>
              <a:t>.............</a:t>
            </a:r>
          </a:p>
        </p:txBody>
      </p:sp>
      <p:sp>
        <p:nvSpPr>
          <p:cNvPr id="23" name="Up Arrow 22"/>
          <p:cNvSpPr/>
          <p:nvPr/>
        </p:nvSpPr>
        <p:spPr>
          <a:xfrm rot="17448776">
            <a:off x="3772293" y="1888476"/>
            <a:ext cx="477520" cy="11865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99585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9"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dissolve">
                                      <p:cBhvr>
                                        <p:cTn id="35" dur="500"/>
                                        <p:tgtEl>
                                          <p:spTgt spid="6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dissolve">
                                      <p:cBhvr>
                                        <p:cTn id="54" dur="500"/>
                                        <p:tgtEl>
                                          <p:spTgt spid="6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dissolv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par>
                                <p:cTn id="73" presetID="9"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dissolv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dissolve">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63" grpId="0"/>
      <p:bldP spid="64" grpId="0"/>
      <p:bldP spid="2"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725290" y="329514"/>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thảo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nghĩa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ca, ca </a:t>
            </a:r>
            <a:r>
              <a:rPr lang="en-US" sz="2000" i="1" dirty="0" err="1">
                <a:solidFill>
                  <a:srgbClr val="FF0000"/>
                </a:solidFill>
                <a:latin typeface="SVN-Vanilla Daisy Pro" panose="00000500000000000000" pitchFamily="2" charset="0"/>
              </a:rPr>
              <a:t>cổ</a:t>
            </a:r>
            <a:r>
              <a:rPr lang="en-US" sz="2000" i="1" dirty="0">
                <a:solidFill>
                  <a:srgbClr val="FF0000"/>
                </a:solidFill>
                <a:latin typeface="SVN-Vanilla Daisy Pro" panose="00000500000000000000" pitchFamily="2" charset="0"/>
              </a:rPr>
              <a:t>, 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2" name="Picture 1"/>
          <p:cNvPicPr>
            <a:picLocks noChangeAspect="1"/>
          </p:cNvPicPr>
          <p:nvPr/>
        </p:nvPicPr>
        <p:blipFill>
          <a:blip r:embed="rId2"/>
          <a:stretch>
            <a:fillRect/>
          </a:stretch>
        </p:blipFill>
        <p:spPr>
          <a:xfrm>
            <a:off x="5228511" y="5277225"/>
            <a:ext cx="2792627" cy="1310187"/>
          </a:xfrm>
          <a:prstGeom prst="rect">
            <a:avLst/>
          </a:prstGeom>
        </p:spPr>
      </p:pic>
      <p:pic>
        <p:nvPicPr>
          <p:cNvPr id="3" name="Picture 2"/>
          <p:cNvPicPr>
            <a:picLocks noChangeAspect="1"/>
          </p:cNvPicPr>
          <p:nvPr/>
        </p:nvPicPr>
        <p:blipFill>
          <a:blip r:embed="rId3"/>
          <a:stretch>
            <a:fillRect/>
          </a:stretch>
        </p:blipFill>
        <p:spPr>
          <a:xfrm>
            <a:off x="5697700" y="3599666"/>
            <a:ext cx="2792627" cy="1603418"/>
          </a:xfrm>
          <a:prstGeom prst="rect">
            <a:avLst/>
          </a:prstGeom>
        </p:spPr>
      </p:pic>
      <p:pic>
        <p:nvPicPr>
          <p:cNvPr id="4" name="Picture 3"/>
          <p:cNvPicPr>
            <a:picLocks noChangeAspect="1"/>
          </p:cNvPicPr>
          <p:nvPr/>
        </p:nvPicPr>
        <p:blipFill>
          <a:blip r:embed="rId4"/>
          <a:stretch>
            <a:fillRect/>
          </a:stretch>
        </p:blipFill>
        <p:spPr>
          <a:xfrm>
            <a:off x="4616729" y="1994650"/>
            <a:ext cx="2590800" cy="1510592"/>
          </a:xfrm>
          <a:prstGeom prst="rect">
            <a:avLst/>
          </a:prstGeom>
        </p:spPr>
      </p:pic>
      <p:pic>
        <p:nvPicPr>
          <p:cNvPr id="103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820" y="222667"/>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58PIC58PIC58PIC58PICHsaGKG559akDq_PIC2018.png"/>
          <p:cNvPicPr>
            <a:picLocks noChangeAspect="1"/>
          </p:cNvPicPr>
          <p:nvPr/>
        </p:nvPicPr>
        <p:blipFill>
          <a:blip r:embed="rId6" cstate="print"/>
          <a:srcRect l="7143" t="16071" r="5357" b="14286"/>
          <a:stretch>
            <a:fillRect/>
          </a:stretch>
        </p:blipFill>
        <p:spPr>
          <a:xfrm>
            <a:off x="-410344" y="-481872"/>
            <a:ext cx="10653284" cy="7974228"/>
          </a:xfrm>
          <a:prstGeom prst="rect">
            <a:avLst/>
          </a:prstGeom>
        </p:spPr>
      </p:pic>
      <p:pic>
        <p:nvPicPr>
          <p:cNvPr id="14" name="Picture 13"/>
          <p:cNvPicPr>
            <a:picLocks noChangeAspect="1"/>
          </p:cNvPicPr>
          <p:nvPr/>
        </p:nvPicPr>
        <p:blipFill>
          <a:blip r:embed="rId7"/>
          <a:stretch>
            <a:fillRect/>
          </a:stretch>
        </p:blipFill>
        <p:spPr>
          <a:xfrm>
            <a:off x="8671353" y="2704256"/>
            <a:ext cx="3853006" cy="4359018"/>
          </a:xfrm>
          <a:prstGeom prst="rect">
            <a:avLst/>
          </a:prstGeom>
        </p:spPr>
      </p:pic>
    </p:spTree>
    <p:extLst>
      <p:ext uri="{BB962C8B-B14F-4D97-AF65-F5344CB8AC3E}">
        <p14:creationId xmlns:p14="http://schemas.microsoft.com/office/powerpoint/2010/main" val="1173447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 to="" calcmode="lin" valueType="num">
                                      <p:cBhvr>
                                        <p:cTn id="7" dur="1" fill="hold"/>
                                        <p:tgtEl>
                                          <p:spTgt spid="4096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0965">
                                            <p:txEl>
                                              <p:pRg st="2" end="2"/>
                                            </p:txEl>
                                          </p:spTgt>
                                        </p:tgtEl>
                                        <p:attrNameLst>
                                          <p:attrName>style.visibility</p:attrName>
                                        </p:attrNameLst>
                                      </p:cBhvr>
                                      <p:to>
                                        <p:strVal val="visible"/>
                                      </p:to>
                                    </p:set>
                                    <p:animEffect transition="in" filter="slide(fromBottom)">
                                      <p:cBhvr>
                                        <p:cTn id="12" dur="1000"/>
                                        <p:tgtEl>
                                          <p:spTgt spid="40965">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40965">
                                            <p:txEl>
                                              <p:pRg st="3" end="3"/>
                                            </p:txEl>
                                          </p:spTgt>
                                        </p:tgtEl>
                                        <p:attrNameLst>
                                          <p:attrName>style.visibility</p:attrName>
                                        </p:attrNameLst>
                                      </p:cBhvr>
                                      <p:to>
                                        <p:strVal val="visible"/>
                                      </p:to>
                                    </p:set>
                                    <p:anim calcmode="lin" valueType="num">
                                      <p:cBhvr>
                                        <p:cTn id="15" dur="1000" fill="hold"/>
                                        <p:tgtEl>
                                          <p:spTgt spid="4096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40965">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0965">
                                            <p:txEl>
                                              <p:pRg st="4" end="4"/>
                                            </p:txEl>
                                          </p:spTgt>
                                        </p:tgtEl>
                                        <p:attrNameLst>
                                          <p:attrName>style.visibility</p:attrName>
                                        </p:attrNameLst>
                                      </p:cBhvr>
                                      <p:to>
                                        <p:strVal val="visible"/>
                                      </p:to>
                                    </p:set>
                                    <p:anim calcmode="lin" valueType="num">
                                      <p:cBhvr>
                                        <p:cTn id="19" dur="1000" fill="hold"/>
                                        <p:tgtEl>
                                          <p:spTgt spid="40965">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40965">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animEffect transition="in" filter="fade">
                                      <p:cBhvr>
                                        <p:cTn id="23" dur="1000"/>
                                        <p:tgtEl>
                                          <p:spTgt spid="1038"/>
                                        </p:tgtEl>
                                      </p:cBhvr>
                                    </p:animEffect>
                                    <p:anim calcmode="lin" valueType="num">
                                      <p:cBhvr>
                                        <p:cTn id="24" dur="1000" fill="hold"/>
                                        <p:tgtEl>
                                          <p:spTgt spid="1038"/>
                                        </p:tgtEl>
                                        <p:attrNameLst>
                                          <p:attrName>ppt_x</p:attrName>
                                        </p:attrNameLst>
                                      </p:cBhvr>
                                      <p:tavLst>
                                        <p:tav tm="0">
                                          <p:val>
                                            <p:strVal val="#ppt_x"/>
                                          </p:val>
                                        </p:tav>
                                        <p:tav tm="100000">
                                          <p:val>
                                            <p:strVal val="#ppt_x"/>
                                          </p:val>
                                        </p:tav>
                                      </p:tavLst>
                                    </p:anim>
                                    <p:anim calcmode="lin" valueType="num">
                                      <p:cBhvr>
                                        <p:cTn id="25"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40965">
                                            <p:txEl>
                                              <p:pRg st="6" end="6"/>
                                            </p:txEl>
                                          </p:spTgt>
                                        </p:tgtEl>
                                        <p:attrNameLst>
                                          <p:attrName>style.visibility</p:attrName>
                                        </p:attrNameLst>
                                      </p:cBhvr>
                                      <p:to>
                                        <p:strVal val="visible"/>
                                      </p:to>
                                    </p:set>
                                    <p:anim calcmode="lin" valueType="num">
                                      <p:cBhvr>
                                        <p:cTn id="30" dur="1000" fill="hold"/>
                                        <p:tgtEl>
                                          <p:spTgt spid="4096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4096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4096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40965">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0965">
                                            <p:txEl>
                                              <p:pRg st="7" end="7"/>
                                            </p:txEl>
                                          </p:spTgt>
                                        </p:tgtEl>
                                        <p:attrNameLst>
                                          <p:attrName>style.visibility</p:attrName>
                                        </p:attrNameLst>
                                      </p:cBhvr>
                                      <p:to>
                                        <p:strVal val="visible"/>
                                      </p:to>
                                    </p:set>
                                    <p:animEffect transition="in" filter="wipe(down)">
                                      <p:cBhvr>
                                        <p:cTn id="36" dur="1000"/>
                                        <p:tgtEl>
                                          <p:spTgt spid="4096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40965">
                                            <p:txEl>
                                              <p:pRg st="8" end="8"/>
                                            </p:txEl>
                                          </p:spTgt>
                                        </p:tgtEl>
                                        <p:attrNameLst>
                                          <p:attrName>style.visibility</p:attrName>
                                        </p:attrNameLst>
                                      </p:cBhvr>
                                      <p:to>
                                        <p:strVal val="visible"/>
                                      </p:to>
                                    </p:set>
                                    <p:animEffect transition="in" filter="wipe(down)">
                                      <p:cBhvr>
                                        <p:cTn id="39" dur="1000"/>
                                        <p:tgtEl>
                                          <p:spTgt spid="4096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40965">
                                            <p:txEl>
                                              <p:pRg st="9" end="9"/>
                                            </p:txEl>
                                          </p:spTgt>
                                        </p:tgtEl>
                                        <p:attrNameLst>
                                          <p:attrName>style.visibility</p:attrName>
                                        </p:attrNameLst>
                                      </p:cBhvr>
                                      <p:to>
                                        <p:strVal val="visible"/>
                                      </p:to>
                                    </p:set>
                                    <p:animEffect transition="in" filter="wipe(down)">
                                      <p:cBhvr>
                                        <p:cTn id="42" dur="500"/>
                                        <p:tgtEl>
                                          <p:spTgt spid="40965">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40965">
                                            <p:txEl>
                                              <p:pRg st="11" end="11"/>
                                            </p:txEl>
                                          </p:spTgt>
                                        </p:tgtEl>
                                        <p:attrNameLst>
                                          <p:attrName>style.visibility</p:attrName>
                                        </p:attrNameLst>
                                      </p:cBhvr>
                                      <p:to>
                                        <p:strVal val="visible"/>
                                      </p:to>
                                    </p:set>
                                    <p:animEffect transition="in" filter="box(in)">
                                      <p:cBhvr>
                                        <p:cTn id="50" dur="1000"/>
                                        <p:tgtEl>
                                          <p:spTgt spid="40965">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40965">
                                            <p:txEl>
                                              <p:pRg st="12" end="12"/>
                                            </p:txEl>
                                          </p:spTgt>
                                        </p:tgtEl>
                                        <p:attrNameLst>
                                          <p:attrName>style.visibility</p:attrName>
                                        </p:attrNameLst>
                                      </p:cBhvr>
                                      <p:to>
                                        <p:strVal val="visible"/>
                                      </p:to>
                                    </p:set>
                                    <p:animEffect transition="in" filter="slide(fromBottom)">
                                      <p:cBhvr>
                                        <p:cTn id="53" dur="1000"/>
                                        <p:tgtEl>
                                          <p:spTgt spid="40965">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40965">
                                            <p:txEl>
                                              <p:pRg st="13" end="13"/>
                                            </p:txEl>
                                          </p:spTgt>
                                        </p:tgtEl>
                                        <p:attrNameLst>
                                          <p:attrName>style.visibility</p:attrName>
                                        </p:attrNameLst>
                                      </p:cBhvr>
                                      <p:to>
                                        <p:strVal val="visible"/>
                                      </p:to>
                                    </p:set>
                                    <p:animEffect transition="in" filter="slide(fromBottom)">
                                      <p:cBhvr>
                                        <p:cTn id="56" dur="500"/>
                                        <p:tgtEl>
                                          <p:spTgt spid="40965">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40965">
                                            <p:txEl>
                                              <p:pRg st="14" end="14"/>
                                            </p:txEl>
                                          </p:spTgt>
                                        </p:tgtEl>
                                        <p:attrNameLst>
                                          <p:attrName>style.visibility</p:attrName>
                                        </p:attrNameLst>
                                      </p:cBhvr>
                                      <p:to>
                                        <p:strVal val="visible"/>
                                      </p:to>
                                    </p:set>
                                    <p:animEffect transition="in" filter="slide(fromBottom)">
                                      <p:cBhvr>
                                        <p:cTn id="59" dur="500"/>
                                        <p:tgtEl>
                                          <p:spTgt spid="40965">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16" fill="hold" nodeType="clickEffect">
                                  <p:stCondLst>
                                    <p:cond delay="0"/>
                                  </p:stCondLst>
                                  <p:childTnLst>
                                    <p:set>
                                      <p:cBhvr>
                                        <p:cTn id="66" dur="1" fill="hold">
                                          <p:stCondLst>
                                            <p:cond delay="0"/>
                                          </p:stCondLst>
                                        </p:cTn>
                                        <p:tgtEl>
                                          <p:spTgt spid="40965">
                                            <p:txEl>
                                              <p:pRg st="16" end="16"/>
                                            </p:txEl>
                                          </p:spTgt>
                                        </p:tgtEl>
                                        <p:attrNameLst>
                                          <p:attrName>style.visibility</p:attrName>
                                        </p:attrNameLst>
                                      </p:cBhvr>
                                      <p:to>
                                        <p:strVal val="visible"/>
                                      </p:to>
                                    </p:set>
                                    <p:animEffect transition="in" filter="circle(in)">
                                      <p:cBhvr>
                                        <p:cTn id="67" dur="1000"/>
                                        <p:tgtEl>
                                          <p:spTgt spid="40965">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40965">
                                            <p:txEl>
                                              <p:pRg st="17" end="17"/>
                                            </p:txEl>
                                          </p:spTgt>
                                        </p:tgtEl>
                                        <p:attrNameLst>
                                          <p:attrName>style.visibility</p:attrName>
                                        </p:attrNameLst>
                                      </p:cBhvr>
                                      <p:to>
                                        <p:strVal val="visible"/>
                                      </p:to>
                                    </p:set>
                                    <p:animEffect transition="in" filter="barn(inHorizontal)">
                                      <p:cBhvr>
                                        <p:cTn id="70" dur="1000"/>
                                        <p:tgtEl>
                                          <p:spTgt spid="40965">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40965">
                                            <p:txEl>
                                              <p:pRg st="18" end="18"/>
                                            </p:txEl>
                                          </p:spTgt>
                                        </p:tgtEl>
                                        <p:attrNameLst>
                                          <p:attrName>style.visibility</p:attrName>
                                        </p:attrNameLst>
                                      </p:cBhvr>
                                      <p:to>
                                        <p:strVal val="visible"/>
                                      </p:to>
                                    </p:set>
                                    <p:animEffect transition="in" filter="barn(inHorizontal)">
                                      <p:cBhvr>
                                        <p:cTn id="73" dur="500"/>
                                        <p:tgtEl>
                                          <p:spTgt spid="40965">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40965">
                                            <p:txEl>
                                              <p:pRg st="19" end="19"/>
                                            </p:txEl>
                                          </p:spTgt>
                                        </p:tgtEl>
                                        <p:attrNameLst>
                                          <p:attrName>style.visibility</p:attrName>
                                        </p:attrNameLst>
                                      </p:cBhvr>
                                      <p:to>
                                        <p:strVal val="visible"/>
                                      </p:to>
                                    </p:set>
                                    <p:animEffect transition="in" filter="barn(inHorizontal)">
                                      <p:cBhvr>
                                        <p:cTn id="76" dur="500"/>
                                        <p:tgtEl>
                                          <p:spTgt spid="40965">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1000"/>
                                        <p:tgtEl>
                                          <p:spTgt spid="2"/>
                                        </p:tgtEl>
                                      </p:cBhvr>
                                    </p:animEffect>
                                    <p:anim calcmode="lin" valueType="num">
                                      <p:cBhvr>
                                        <p:cTn id="80" dur="1000" fill="hold"/>
                                        <p:tgtEl>
                                          <p:spTgt spid="2"/>
                                        </p:tgtEl>
                                        <p:attrNameLst>
                                          <p:attrName>ppt_x</p:attrName>
                                        </p:attrNameLst>
                                      </p:cBhvr>
                                      <p:tavLst>
                                        <p:tav tm="0">
                                          <p:val>
                                            <p:strVal val="#ppt_x"/>
                                          </p:val>
                                        </p:tav>
                                        <p:tav tm="100000">
                                          <p:val>
                                            <p:strVal val="#ppt_x"/>
                                          </p:val>
                                        </p:tav>
                                      </p:tavLst>
                                    </p:anim>
                                    <p:anim calcmode="lin" valueType="num">
                                      <p:cBhvr>
                                        <p:cTn id="8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7</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189161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7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491191-C361-4BD8-90FB-45DF1C661FED}" type="slidenum">
              <a:rPr kumimoji="0" lang="en-US" sz="18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mn-ea"/>
              <a:cs typeface="+mn-cs"/>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mn-ea"/>
              <a:cs typeface="+mn-cs"/>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mn-ea"/>
              <a:cs typeface="+mn-cs"/>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Georgia" panose="02040502050405020303" pitchFamily="18" charset="0"/>
              <a:ea typeface="+mn-ea"/>
              <a:cs typeface="+mn-cs"/>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3"/>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4"/>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4"/>
              </p:custDataLst>
            </p:nvPr>
          </p:nvGrpSpPr>
          <p:grpSpPr>
            <a:xfrm>
              <a:off x="6698167" y="6159623"/>
              <a:ext cx="439234" cy="219131"/>
              <a:chOff x="2467501" y="4444780"/>
              <a:chExt cx="1442026" cy="719417"/>
            </a:xfrm>
          </p:grpSpPr>
          <p:cxnSp>
            <p:nvCxnSpPr>
              <p:cNvPr id="18" name="PA_直接连接符 30"/>
              <p:cNvCxnSpPr/>
              <p:nvPr>
                <p:custDataLst>
                  <p:tags r:id="rId11"/>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2"/>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5"/>
              </p:custDataLst>
            </p:nvPr>
          </p:nvGrpSpPr>
          <p:grpSpPr>
            <a:xfrm>
              <a:off x="6698167" y="5773974"/>
              <a:ext cx="439233" cy="219133"/>
              <a:chOff x="2467503" y="4400363"/>
              <a:chExt cx="1442024" cy="719424"/>
            </a:xfrm>
          </p:grpSpPr>
          <p:cxnSp>
            <p:nvCxnSpPr>
              <p:cNvPr id="16" name="PA_直接连接符 30"/>
              <p:cNvCxnSpPr/>
              <p:nvPr>
                <p:custDataLst>
                  <p:tags r:id="rId9"/>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0"/>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6"/>
              </p:custDataLst>
            </p:nvPr>
          </p:nvGrpSpPr>
          <p:grpSpPr>
            <a:xfrm>
              <a:off x="6697441" y="6573945"/>
              <a:ext cx="439233" cy="219133"/>
              <a:chOff x="2467503" y="4400363"/>
              <a:chExt cx="1442024" cy="719424"/>
            </a:xfrm>
          </p:grpSpPr>
          <p:cxnSp>
            <p:nvCxnSpPr>
              <p:cNvPr id="14" name="PA_直接连接符 30"/>
              <p:cNvCxnSpPr/>
              <p:nvPr>
                <p:custDataLst>
                  <p:tags r:id="rId7"/>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8"/>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2" name="文本框 10"/>
          <p:cNvSpPr txBox="1"/>
          <p:nvPr/>
        </p:nvSpPr>
        <p:spPr>
          <a:xfrm>
            <a:off x="1231637" y="2361239"/>
            <a:ext cx="13424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II.</a:t>
            </a:r>
            <a:endParaRPr kumimoji="0" lang="zh-CN" altLang="en-US" sz="8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pic>
        <p:nvPicPr>
          <p:cNvPr id="24" name="Picture 15" descr="b00f0a891b96caa050f493ee863d966a.png"/>
          <p:cNvPicPr>
            <a:picLocks noChangeAspect="1"/>
          </p:cNvPicPr>
          <p:nvPr/>
        </p:nvPicPr>
        <p:blipFill>
          <a:blip r:embed="rId16">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6"/>
          <p:cNvSpPr txBox="1">
            <a:spLocks noChangeArrowheads="1"/>
          </p:cNvSpPr>
          <p:nvPr/>
        </p:nvSpPr>
        <p:spPr bwMode="auto">
          <a:xfrm>
            <a:off x="5953776" y="1253214"/>
            <a:ext cx="5006587" cy="443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just" defTabSz="914400" rtl="0" eaLnBrk="0" fontAlgn="base" latinLnBrk="0" hangingPunct="0">
              <a:lnSpc>
                <a:spcPct val="15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T</a:t>
            </a:r>
            <a:r>
              <a:rPr kumimoji="0" lang="vi-VN"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ruyền thống gia đình, dòng họ</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là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trị</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tốt</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đẹp</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gia</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đình</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dòng</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họ</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tạo</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ra,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lưu</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truyền</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phát</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huy</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hệ</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sang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hệ</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khác</a:t>
            </a:r>
            <a:r>
              <a:rPr kumimoji="0" 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altLang="en-US" sz="3200" b="0" i="0" u="none" strike="noStrike" kern="1200" cap="none" spc="0" normalizeH="0" baseline="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7" name="Text Box 6"/>
          <p:cNvSpPr txBox="1">
            <a:spLocks noChangeArrowheads="1"/>
          </p:cNvSpPr>
          <p:nvPr/>
        </p:nvSpPr>
        <p:spPr bwMode="auto">
          <a:xfrm>
            <a:off x="5274594" y="351266"/>
            <a:ext cx="60581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niệm</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r>
              <a:rPr kumimoji="0" lang="en-US" sz="4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Ghi</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endParaRPr kumimoji="0" lang="en-US" altLang="en-US" sz="4000" b="1" i="1" u="none" strike="noStrike" kern="0" cap="none" spc="0" normalizeH="0" baseline="0" noProof="0" dirty="0">
              <a:ln>
                <a:noFill/>
              </a:ln>
              <a:solidFill>
                <a:srgbClr val="7030A0"/>
              </a:solidFill>
              <a:effectLst/>
              <a:uLnTx/>
              <a:uFillTx/>
              <a:latin typeface="Arial" panose="020B0604020202020204" pitchFamily="34" charset="0"/>
              <a:ea typeface="+mn-ea"/>
              <a:cs typeface="+mn-cs"/>
            </a:endParaRPr>
          </a:p>
        </p:txBody>
      </p:sp>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94348" y="4957086"/>
            <a:ext cx="2238375" cy="1295400"/>
          </a:xfrm>
          <a:prstGeom prst="rect">
            <a:avLst/>
          </a:prstGeom>
        </p:spPr>
      </p:pic>
    </p:spTree>
    <p:extLst>
      <p:ext uri="{BB962C8B-B14F-4D97-AF65-F5344CB8AC3E}">
        <p14:creationId xmlns:p14="http://schemas.microsoft.com/office/powerpoint/2010/main" val="17820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491191-C361-4BD8-90FB-45DF1C661FED}" type="slidenum">
              <a:rPr kumimoji="0" lang="en-US" sz="18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3" name="矩形 4"/>
          <p:cNvSpPr/>
          <p:nvPr/>
        </p:nvSpPr>
        <p:spPr>
          <a:xfrm>
            <a:off x="28106" y="0"/>
            <a:ext cx="4235450" cy="685800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mn-ea"/>
              <a:cs typeface="+mn-cs"/>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mn-ea"/>
              <a:cs typeface="+mn-cs"/>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Georgia" panose="02040502050405020303" pitchFamily="18" charset="0"/>
              <a:ea typeface="+mn-ea"/>
              <a:cs typeface="+mn-cs"/>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3"/>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4"/>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4"/>
              </p:custDataLst>
            </p:nvPr>
          </p:nvGrpSpPr>
          <p:grpSpPr>
            <a:xfrm>
              <a:off x="6698167" y="6159623"/>
              <a:ext cx="439234" cy="219131"/>
              <a:chOff x="2467501" y="4444780"/>
              <a:chExt cx="1442026" cy="719417"/>
            </a:xfrm>
          </p:grpSpPr>
          <p:cxnSp>
            <p:nvCxnSpPr>
              <p:cNvPr id="18" name="PA_直接连接符 30"/>
              <p:cNvCxnSpPr/>
              <p:nvPr>
                <p:custDataLst>
                  <p:tags r:id="rId11"/>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2"/>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5"/>
              </p:custDataLst>
            </p:nvPr>
          </p:nvGrpSpPr>
          <p:grpSpPr>
            <a:xfrm>
              <a:off x="6698167" y="5773974"/>
              <a:ext cx="439233" cy="219133"/>
              <a:chOff x="2467503" y="4400363"/>
              <a:chExt cx="1442024" cy="719424"/>
            </a:xfrm>
          </p:grpSpPr>
          <p:cxnSp>
            <p:nvCxnSpPr>
              <p:cNvPr id="16" name="PA_直接连接符 30"/>
              <p:cNvCxnSpPr/>
              <p:nvPr>
                <p:custDataLst>
                  <p:tags r:id="rId9"/>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0"/>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6"/>
              </p:custDataLst>
            </p:nvPr>
          </p:nvGrpSpPr>
          <p:grpSpPr>
            <a:xfrm>
              <a:off x="6697441" y="6573945"/>
              <a:ext cx="439233" cy="219133"/>
              <a:chOff x="2467503" y="4400363"/>
              <a:chExt cx="1442024" cy="719424"/>
            </a:xfrm>
          </p:grpSpPr>
          <p:cxnSp>
            <p:nvCxnSpPr>
              <p:cNvPr id="14" name="PA_直接连接符 30"/>
              <p:cNvCxnSpPr/>
              <p:nvPr>
                <p:custDataLst>
                  <p:tags r:id="rId7"/>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8"/>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2" name="文本框 10"/>
          <p:cNvSpPr txBox="1"/>
          <p:nvPr/>
        </p:nvSpPr>
        <p:spPr>
          <a:xfrm>
            <a:off x="1231637" y="2361239"/>
            <a:ext cx="13424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II.</a:t>
            </a:r>
            <a:endParaRPr kumimoji="0" lang="zh-CN" altLang="en-US" sz="88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pic>
        <p:nvPicPr>
          <p:cNvPr id="24" name="Picture 15" descr="b00f0a891b96caa050f493ee863d966a.png"/>
          <p:cNvPicPr>
            <a:picLocks noChangeAspect="1"/>
          </p:cNvPicPr>
          <p:nvPr/>
        </p:nvPicPr>
        <p:blipFill>
          <a:blip r:embed="rId16">
            <a:extLst>
              <a:ext uri="{28A0092B-C50C-407E-A947-70E740481C1C}">
                <a14:useLocalDpi xmlns:a14="http://schemas.microsoft.com/office/drawing/2010/main" val="0"/>
              </a:ext>
            </a:extLst>
          </a:blip>
          <a:srcRect l="24313" t="12427" r="9872" b="3661"/>
          <a:stretch>
            <a:fillRect/>
          </a:stretch>
        </p:blipFill>
        <p:spPr bwMode="auto">
          <a:xfrm>
            <a:off x="1922853" y="3289394"/>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6"/>
          <p:cNvSpPr txBox="1">
            <a:spLocks noChangeArrowheads="1"/>
          </p:cNvSpPr>
          <p:nvPr/>
        </p:nvSpPr>
        <p:spPr bwMode="auto">
          <a:xfrm>
            <a:off x="5032009" y="1999813"/>
            <a:ext cx="6861813" cy="369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457200" lvl="0" indent="-457200" algn="just" fontAlgn="base">
              <a:lnSpc>
                <a:spcPct val="150000"/>
              </a:lnSpc>
              <a:spcBef>
                <a:spcPct val="0"/>
              </a:spcBef>
              <a:spcAft>
                <a:spcPct val="0"/>
              </a:spcAft>
              <a:buFontTx/>
              <a:buChar char="-"/>
            </a:pPr>
            <a:r>
              <a:rPr kumimoji="0" 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thương</a:t>
            </a:r>
            <a:r>
              <a:rPr kumimoji="0" 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a:t>
            </a:r>
          </a:p>
          <a:p>
            <a:pPr marL="457200" lvl="0" indent="-457200" algn="just" fontAlgn="base">
              <a:lnSpc>
                <a:spcPct val="150000"/>
              </a:lnSpc>
              <a:spcBef>
                <a:spcPct val="0"/>
              </a:spcBef>
              <a:spcAft>
                <a:spcPct val="0"/>
              </a:spcAft>
              <a:buFontTx/>
              <a:buChar char="-"/>
            </a:pPr>
            <a:r>
              <a:rPr kumimoji="0" lang="en-US" altLang="en-US" sz="3200" b="0" i="0" u="none" strike="noStrike" kern="1200" cap="none" spc="0" normalizeH="0" baseline="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hóa</a:t>
            </a:r>
            <a:r>
              <a:rPr kumimoji="0" lang="en-US" altLang="en-US" sz="3200" b="0" i="0" u="none" strike="noStrike" kern="1200" cap="none" spc="0" normalizeH="0" noProof="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đạo</a:t>
            </a:r>
            <a:r>
              <a:rPr kumimoji="0" lang="en-US" alt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đức</a:t>
            </a:r>
            <a:r>
              <a:rPr lang="en-US" altLang="en-US" dirty="0">
                <a:solidFill>
                  <a:srgbClr val="1D9BB8">
                    <a:lumMod val="50000"/>
                  </a:srgbClr>
                </a:solidFill>
                <a:latin typeface="Times New Roman" panose="02020603050405020304" pitchFamily="18" charset="0"/>
                <a:cs typeface="Times New Roman" panose="02020603050405020304" pitchFamily="18" charset="0"/>
              </a:rPr>
              <a:t>.</a:t>
            </a:r>
          </a:p>
          <a:p>
            <a:pPr marL="457200" lvl="0" indent="-457200" algn="just" fontAlgn="base">
              <a:lnSpc>
                <a:spcPct val="150000"/>
              </a:lnSpc>
              <a:spcBef>
                <a:spcPct val="0"/>
              </a:spcBef>
              <a:spcAft>
                <a:spcPct val="0"/>
              </a:spcAft>
              <a:buFontTx/>
              <a:buChar char="-"/>
            </a:pPr>
            <a:r>
              <a:rPr kumimoji="0" lang="en-US" alt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Hiếu</a:t>
            </a:r>
            <a:r>
              <a:rPr kumimoji="0" lang="en-US" alt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thảo</a:t>
            </a:r>
            <a:r>
              <a:rPr kumimoji="0" lang="en-US" alt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hiếu</a:t>
            </a:r>
            <a:r>
              <a:rPr kumimoji="0" lang="en-US" alt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học</a:t>
            </a:r>
            <a:r>
              <a:rPr kumimoji="0" lang="en-US" altLang="en-US" sz="3200" b="0" i="0" u="none" strike="noStrike" kern="1200" cap="none" spc="0" normalizeH="0" noProof="0" dirty="0">
                <a:ln>
                  <a:noFill/>
                </a:ln>
                <a:solidFill>
                  <a:srgbClr val="1D9BB8">
                    <a:lumMod val="50000"/>
                  </a:srgbClr>
                </a:solidFill>
                <a:effectLst/>
                <a:uLnTx/>
                <a:uFillTx/>
                <a:latin typeface="Times New Roman" panose="02020603050405020304" pitchFamily="18" charset="0"/>
                <a:ea typeface="+mn-ea"/>
                <a:cs typeface="Times New Roman" panose="02020603050405020304" pitchFamily="18" charset="0"/>
              </a:rPr>
              <a:t>.</a:t>
            </a:r>
          </a:p>
          <a:p>
            <a:pPr marL="457200" indent="-457200" algn="just" fontAlgn="base">
              <a:lnSpc>
                <a:spcPct val="150000"/>
              </a:lnSpc>
              <a:spcBef>
                <a:spcPct val="0"/>
              </a:spcBef>
              <a:spcAft>
                <a:spcPct val="0"/>
              </a:spcAft>
              <a:buFontTx/>
              <a:buChar char="-"/>
            </a:pPr>
            <a:r>
              <a:rPr lang="en-US" altLang="en-US" dirty="0" err="1">
                <a:solidFill>
                  <a:srgbClr val="1D9BB8">
                    <a:lumMod val="50000"/>
                  </a:srgbClr>
                </a:solidFill>
                <a:latin typeface="Times New Roman" panose="02020603050405020304" pitchFamily="18" charset="0"/>
                <a:cs typeface="Times New Roman" panose="02020603050405020304" pitchFamily="18" charset="0"/>
              </a:rPr>
              <a:t>Giữ</a:t>
            </a:r>
            <a:r>
              <a:rPr lang="en-US" altLang="en-US" dirty="0">
                <a:solidFill>
                  <a:srgbClr val="1D9BB8">
                    <a:lumMod val="50000"/>
                  </a:srgbClr>
                </a:solidFill>
                <a:latin typeface="Times New Roman" panose="02020603050405020304" pitchFamily="18" charset="0"/>
                <a:cs typeface="Times New Roman" panose="02020603050405020304" pitchFamily="18" charset="0"/>
              </a:rPr>
              <a:t> </a:t>
            </a:r>
            <a:r>
              <a:rPr lang="en-US" altLang="en-US" dirty="0" err="1">
                <a:solidFill>
                  <a:srgbClr val="1D9BB8">
                    <a:lumMod val="50000"/>
                  </a:srgbClr>
                </a:solidFill>
                <a:latin typeface="Times New Roman" panose="02020603050405020304" pitchFamily="18" charset="0"/>
                <a:cs typeface="Times New Roman" panose="02020603050405020304" pitchFamily="18" charset="0"/>
              </a:rPr>
              <a:t>nghề</a:t>
            </a:r>
            <a:r>
              <a:rPr lang="en-US" altLang="en-US" dirty="0">
                <a:solidFill>
                  <a:srgbClr val="1D9BB8">
                    <a:lumMod val="50000"/>
                  </a:srgbClr>
                </a:solidFill>
                <a:latin typeface="Times New Roman" panose="02020603050405020304" pitchFamily="18" charset="0"/>
                <a:cs typeface="Times New Roman" panose="02020603050405020304" pitchFamily="18" charset="0"/>
              </a:rPr>
              <a:t> </a:t>
            </a:r>
            <a:r>
              <a:rPr lang="en-US" altLang="en-US" dirty="0" err="1">
                <a:solidFill>
                  <a:srgbClr val="1D9BB8">
                    <a:lumMod val="50000"/>
                  </a:srgbClr>
                </a:solidFill>
                <a:latin typeface="Times New Roman" panose="02020603050405020304" pitchFamily="18" charset="0"/>
                <a:cs typeface="Times New Roman" panose="02020603050405020304" pitchFamily="18" charset="0"/>
              </a:rPr>
              <a:t>truyền</a:t>
            </a:r>
            <a:r>
              <a:rPr lang="en-US" altLang="en-US" dirty="0">
                <a:solidFill>
                  <a:srgbClr val="1D9BB8">
                    <a:lumMod val="50000"/>
                  </a:srgbClr>
                </a:solidFill>
                <a:latin typeface="Times New Roman" panose="02020603050405020304" pitchFamily="18" charset="0"/>
                <a:cs typeface="Times New Roman" panose="02020603050405020304" pitchFamily="18" charset="0"/>
              </a:rPr>
              <a:t> </a:t>
            </a:r>
            <a:r>
              <a:rPr lang="en-US" altLang="en-US" dirty="0" err="1">
                <a:solidFill>
                  <a:srgbClr val="1D9BB8">
                    <a:lumMod val="50000"/>
                  </a:srgbClr>
                </a:solidFill>
                <a:latin typeface="Times New Roman" panose="02020603050405020304" pitchFamily="18" charset="0"/>
                <a:cs typeface="Times New Roman" panose="02020603050405020304" pitchFamily="18" charset="0"/>
              </a:rPr>
              <a:t>thống</a:t>
            </a:r>
            <a:r>
              <a:rPr lang="en-US" altLang="en-US" dirty="0">
                <a:solidFill>
                  <a:srgbClr val="1D9BB8">
                    <a:lumMod val="50000"/>
                  </a:srgbClr>
                </a:solidFill>
                <a:latin typeface="Times New Roman" panose="02020603050405020304" pitchFamily="18" charset="0"/>
                <a:cs typeface="Times New Roman" panose="02020603050405020304" pitchFamily="18" charset="0"/>
              </a:rPr>
              <a:t>.</a:t>
            </a:r>
          </a:p>
          <a:p>
            <a:pPr marL="457200" lvl="0" indent="-457200" algn="just" fontAlgn="base">
              <a:lnSpc>
                <a:spcPct val="150000"/>
              </a:lnSpc>
              <a:spcBef>
                <a:spcPct val="0"/>
              </a:spcBef>
              <a:spcAft>
                <a:spcPct val="0"/>
              </a:spcAft>
              <a:buFontTx/>
              <a:buChar char="-"/>
            </a:pPr>
            <a:r>
              <a:rPr lang="en-US" altLang="en-US" baseline="0" dirty="0" err="1">
                <a:solidFill>
                  <a:srgbClr val="1D9BB8">
                    <a:lumMod val="50000"/>
                  </a:srgbClr>
                </a:solidFill>
                <a:latin typeface="Times New Roman" panose="02020603050405020304" pitchFamily="18" charset="0"/>
                <a:cs typeface="Times New Roman" panose="02020603050405020304" pitchFamily="18" charset="0"/>
              </a:rPr>
              <a:t>Cần</a:t>
            </a:r>
            <a:r>
              <a:rPr lang="en-US" altLang="en-US" dirty="0">
                <a:solidFill>
                  <a:srgbClr val="1D9BB8">
                    <a:lumMod val="50000"/>
                  </a:srgbClr>
                </a:solidFill>
                <a:latin typeface="Times New Roman" panose="02020603050405020304" pitchFamily="18" charset="0"/>
                <a:cs typeface="Times New Roman" panose="02020603050405020304" pitchFamily="18" charset="0"/>
              </a:rPr>
              <a:t> </a:t>
            </a:r>
            <a:r>
              <a:rPr lang="en-US" altLang="en-US" dirty="0" err="1">
                <a:solidFill>
                  <a:srgbClr val="1D9BB8">
                    <a:lumMod val="50000"/>
                  </a:srgbClr>
                </a:solidFill>
                <a:latin typeface="Times New Roman" panose="02020603050405020304" pitchFamily="18" charset="0"/>
                <a:cs typeface="Times New Roman" panose="02020603050405020304" pitchFamily="18" charset="0"/>
              </a:rPr>
              <a:t>cù</a:t>
            </a:r>
            <a:r>
              <a:rPr lang="en-US" altLang="en-US" dirty="0">
                <a:solidFill>
                  <a:srgbClr val="1D9BB8">
                    <a:lumMod val="50000"/>
                  </a:srgbClr>
                </a:solidFill>
                <a:latin typeface="Times New Roman" panose="02020603050405020304" pitchFamily="18" charset="0"/>
                <a:cs typeface="Times New Roman" panose="02020603050405020304" pitchFamily="18" charset="0"/>
              </a:rPr>
              <a:t> </a:t>
            </a:r>
            <a:r>
              <a:rPr lang="en-US" altLang="en-US" dirty="0" err="1">
                <a:solidFill>
                  <a:srgbClr val="1D9BB8">
                    <a:lumMod val="50000"/>
                  </a:srgbClr>
                </a:solidFill>
                <a:latin typeface="Times New Roman" panose="02020603050405020304" pitchFamily="18" charset="0"/>
                <a:cs typeface="Times New Roman" panose="02020603050405020304" pitchFamily="18" charset="0"/>
              </a:rPr>
              <a:t>lao</a:t>
            </a:r>
            <a:r>
              <a:rPr lang="en-US" altLang="en-US" dirty="0">
                <a:solidFill>
                  <a:srgbClr val="1D9BB8">
                    <a:lumMod val="50000"/>
                  </a:srgbClr>
                </a:solidFill>
                <a:latin typeface="Times New Roman" panose="02020603050405020304" pitchFamily="18" charset="0"/>
                <a:cs typeface="Times New Roman" panose="02020603050405020304" pitchFamily="18" charset="0"/>
              </a:rPr>
              <a:t> </a:t>
            </a:r>
            <a:r>
              <a:rPr lang="en-US" altLang="en-US" dirty="0" err="1">
                <a:solidFill>
                  <a:srgbClr val="1D9BB8">
                    <a:lumMod val="50000"/>
                  </a:srgbClr>
                </a:solidFill>
                <a:latin typeface="Times New Roman" panose="02020603050405020304" pitchFamily="18" charset="0"/>
                <a:cs typeface="Times New Roman" panose="02020603050405020304" pitchFamily="18" charset="0"/>
              </a:rPr>
              <a:t>động</a:t>
            </a:r>
            <a:r>
              <a:rPr lang="en-US" altLang="en-US" dirty="0">
                <a:solidFill>
                  <a:srgbClr val="1D9BB8">
                    <a:lumMod val="50000"/>
                  </a:srgbClr>
                </a:solidFill>
                <a:latin typeface="Times New Roman" panose="02020603050405020304" pitchFamily="18" charset="0"/>
                <a:cs typeface="Times New Roman" panose="02020603050405020304" pitchFamily="18" charset="0"/>
              </a:rPr>
              <a:t>.</a:t>
            </a:r>
          </a:p>
        </p:txBody>
      </p:sp>
      <p:sp>
        <p:nvSpPr>
          <p:cNvPr id="27" name="Text Box 6"/>
          <p:cNvSpPr txBox="1">
            <a:spLocks noChangeArrowheads="1"/>
          </p:cNvSpPr>
          <p:nvPr/>
        </p:nvSpPr>
        <p:spPr bwMode="auto">
          <a:xfrm>
            <a:off x="4080697" y="205678"/>
            <a:ext cx="7469468" cy="165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lnSpc>
                <a:spcPct val="150000"/>
              </a:lnSpc>
              <a:spcBef>
                <a:spcPct val="0"/>
              </a:spcBef>
              <a:spcAft>
                <a:spcPct val="0"/>
              </a:spcAf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truyền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dòng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600" b="1" i="1" dirty="0">
                <a:solidFill>
                  <a:srgbClr val="7030A0"/>
                </a:solidFill>
                <a:latin typeface="Times New Roman" panose="02020603050405020304" pitchFamily="18" charset="0"/>
                <a:cs typeface="Times New Roman" panose="02020603050405020304" pitchFamily="18" charset="0"/>
              </a:rPr>
              <a:t>(</a:t>
            </a:r>
            <a:r>
              <a:rPr lang="en-US" sz="3600" b="1" i="1" dirty="0" err="1">
                <a:solidFill>
                  <a:srgbClr val="7030A0"/>
                </a:solidFill>
                <a:latin typeface="Times New Roman" panose="02020603050405020304" pitchFamily="18" charset="0"/>
                <a:cs typeface="Times New Roman" panose="02020603050405020304" pitchFamily="18" charset="0"/>
              </a:rPr>
              <a:t>Ghi</a:t>
            </a:r>
            <a:r>
              <a:rPr lang="en-US" sz="3600" b="1" i="1" dirty="0">
                <a:solidFill>
                  <a:srgbClr val="7030A0"/>
                </a:solidFill>
                <a:latin typeface="Times New Roman" panose="02020603050405020304" pitchFamily="18" charset="0"/>
                <a:cs typeface="Times New Roman" panose="02020603050405020304" pitchFamily="18" charset="0"/>
              </a:rPr>
              <a:t> </a:t>
            </a:r>
            <a:r>
              <a:rPr lang="en-US" sz="3600" b="1" i="1" dirty="0" err="1">
                <a:solidFill>
                  <a:srgbClr val="7030A0"/>
                </a:solidFill>
                <a:latin typeface="Times New Roman" panose="02020603050405020304" pitchFamily="18" charset="0"/>
                <a:cs typeface="Times New Roman" panose="02020603050405020304" pitchFamily="18" charset="0"/>
              </a:rPr>
              <a:t>bài</a:t>
            </a:r>
            <a:r>
              <a:rPr lang="en-US" sz="3600" b="1" i="1" dirty="0">
                <a:solidFill>
                  <a:srgbClr val="7030A0"/>
                </a:solidFill>
                <a:latin typeface="Times New Roman" panose="02020603050405020304" pitchFamily="18" charset="0"/>
                <a:cs typeface="Times New Roman" panose="02020603050405020304" pitchFamily="18" charset="0"/>
              </a:rPr>
              <a:t>)</a:t>
            </a:r>
            <a:endParaRPr lang="en-US" sz="3600" dirty="0"/>
          </a:p>
        </p:txBody>
      </p:sp>
      <p:pic>
        <p:nvPicPr>
          <p:cNvPr id="29" name="Picture 28">
            <a:extLst>
              <a:ext uri="{FF2B5EF4-FFF2-40B4-BE49-F238E27FC236}">
                <a16:creationId xmlns:a16="http://schemas.microsoft.com/office/drawing/2014/main" id="{85D41E24-E890-4D66-B50D-E1B5C94EFB4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94348" y="4957086"/>
            <a:ext cx="2238375" cy="1295400"/>
          </a:xfrm>
          <a:prstGeom prst="rect">
            <a:avLst/>
          </a:prstGeom>
        </p:spPr>
      </p:pic>
    </p:spTree>
    <p:extLst>
      <p:ext uri="{BB962C8B-B14F-4D97-AF65-F5344CB8AC3E}">
        <p14:creationId xmlns:p14="http://schemas.microsoft.com/office/powerpoint/2010/main" val="331843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PA" val="v3.2.0"/>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68.xml><?xml version="1.0" encoding="utf-8"?>
<p:tagLst xmlns:a="http://schemas.openxmlformats.org/drawingml/2006/main" xmlns:r="http://schemas.openxmlformats.org/officeDocument/2006/relationships" xmlns:p="http://schemas.openxmlformats.org/presentationml/2006/main">
  <p:tag name="PA" val="v3.2.0"/>
</p:tagLst>
</file>

<file path=ppt/tags/tag69.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70.xml><?xml version="1.0" encoding="utf-8"?>
<p:tagLst xmlns:a="http://schemas.openxmlformats.org/drawingml/2006/main" xmlns:r="http://schemas.openxmlformats.org/officeDocument/2006/relationships" xmlns:p="http://schemas.openxmlformats.org/presentationml/2006/main">
  <p:tag name="PA" val="v3.2.0"/>
</p:tagLst>
</file>

<file path=ppt/tags/tag71.xml><?xml version="1.0" encoding="utf-8"?>
<p:tagLst xmlns:a="http://schemas.openxmlformats.org/drawingml/2006/main" xmlns:r="http://schemas.openxmlformats.org/officeDocument/2006/relationships" xmlns:p="http://schemas.openxmlformats.org/presentationml/2006/main">
  <p:tag name="PA" val="v3.2.0"/>
</p:tagLst>
</file>

<file path=ppt/tags/tag72.xml><?xml version="1.0" encoding="utf-8"?>
<p:tagLst xmlns:a="http://schemas.openxmlformats.org/drawingml/2006/main" xmlns:r="http://schemas.openxmlformats.org/officeDocument/2006/relationships" xmlns:p="http://schemas.openxmlformats.org/presentationml/2006/main">
  <p:tag name="PA" val="v3.2.0"/>
</p:tagLst>
</file>

<file path=ppt/tags/tag73.xml><?xml version="1.0" encoding="utf-8"?>
<p:tagLst xmlns:a="http://schemas.openxmlformats.org/drawingml/2006/main" xmlns:r="http://schemas.openxmlformats.org/officeDocument/2006/relationships" xmlns:p="http://schemas.openxmlformats.org/presentationml/2006/main">
  <p:tag name="PA" val="v3.2.0"/>
</p:tagLst>
</file>

<file path=ppt/tags/tag74.xml><?xml version="1.0" encoding="utf-8"?>
<p:tagLst xmlns:a="http://schemas.openxmlformats.org/drawingml/2006/main" xmlns:r="http://schemas.openxmlformats.org/officeDocument/2006/relationships" xmlns:p="http://schemas.openxmlformats.org/presentationml/2006/main">
  <p:tag name="PA" val="v3.2.0"/>
</p:tagLst>
</file>

<file path=ppt/tags/tag75.xml><?xml version="1.0" encoding="utf-8"?>
<p:tagLst xmlns:a="http://schemas.openxmlformats.org/drawingml/2006/main" xmlns:r="http://schemas.openxmlformats.org/officeDocument/2006/relationships" xmlns:p="http://schemas.openxmlformats.org/presentationml/2006/main">
  <p:tag name="PA" val="v3.2.0"/>
</p:tagLst>
</file>

<file path=ppt/tags/tag76.xml><?xml version="1.0" encoding="utf-8"?>
<p:tagLst xmlns:a="http://schemas.openxmlformats.org/drawingml/2006/main" xmlns:r="http://schemas.openxmlformats.org/officeDocument/2006/relationships" xmlns:p="http://schemas.openxmlformats.org/presentationml/2006/main">
  <p:tag name="PA" val="v3.2.0"/>
</p:tagLst>
</file>

<file path=ppt/tags/tag77.xml><?xml version="1.0" encoding="utf-8"?>
<p:tagLst xmlns:a="http://schemas.openxmlformats.org/drawingml/2006/main" xmlns:r="http://schemas.openxmlformats.org/officeDocument/2006/relationships" xmlns:p="http://schemas.openxmlformats.org/presentationml/2006/main">
  <p:tag name="PA" val="v3.2.0"/>
</p:tagLst>
</file>

<file path=ppt/tags/tag78.xml><?xml version="1.0" encoding="utf-8"?>
<p:tagLst xmlns:a="http://schemas.openxmlformats.org/drawingml/2006/main" xmlns:r="http://schemas.openxmlformats.org/officeDocument/2006/relationships" xmlns:p="http://schemas.openxmlformats.org/presentationml/2006/main">
  <p:tag name="PA" val="v3.2.0"/>
</p:tagLst>
</file>

<file path=ppt/tags/tag79.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80.xml><?xml version="1.0" encoding="utf-8"?>
<p:tagLst xmlns:a="http://schemas.openxmlformats.org/drawingml/2006/main" xmlns:r="http://schemas.openxmlformats.org/officeDocument/2006/relationships" xmlns:p="http://schemas.openxmlformats.org/presentationml/2006/main">
  <p:tag name="PA" val="v3.2.0"/>
</p:tagLst>
</file>

<file path=ppt/tags/tag81.xml><?xml version="1.0" encoding="utf-8"?>
<p:tagLst xmlns:a="http://schemas.openxmlformats.org/drawingml/2006/main" xmlns:r="http://schemas.openxmlformats.org/officeDocument/2006/relationships" xmlns:p="http://schemas.openxmlformats.org/presentationml/2006/main">
  <p:tag name="PA" val="v3.2.0"/>
</p:tagLst>
</file>

<file path=ppt/tags/tag82.xml><?xml version="1.0" encoding="utf-8"?>
<p:tagLst xmlns:a="http://schemas.openxmlformats.org/drawingml/2006/main" xmlns:r="http://schemas.openxmlformats.org/officeDocument/2006/relationships" xmlns:p="http://schemas.openxmlformats.org/presentationml/2006/main">
  <p:tag name="PA" val="v3.2.0"/>
</p:tagLst>
</file>

<file path=ppt/tags/tag83.xml><?xml version="1.0" encoding="utf-8"?>
<p:tagLst xmlns:a="http://schemas.openxmlformats.org/drawingml/2006/main" xmlns:r="http://schemas.openxmlformats.org/officeDocument/2006/relationships" xmlns:p="http://schemas.openxmlformats.org/presentationml/2006/main">
  <p:tag name="PA" val="v3.2.0"/>
</p:tagLst>
</file>

<file path=ppt/tags/tag84.xml><?xml version="1.0" encoding="utf-8"?>
<p:tagLst xmlns:a="http://schemas.openxmlformats.org/drawingml/2006/main" xmlns:r="http://schemas.openxmlformats.org/officeDocument/2006/relationships" xmlns:p="http://schemas.openxmlformats.org/presentationml/2006/main">
  <p:tag name="PA" val="v3.2.0"/>
</p:tagLst>
</file>

<file path=ppt/tags/tag85.xml><?xml version="1.0" encoding="utf-8"?>
<p:tagLst xmlns:a="http://schemas.openxmlformats.org/drawingml/2006/main" xmlns:r="http://schemas.openxmlformats.org/officeDocument/2006/relationships" xmlns:p="http://schemas.openxmlformats.org/presentationml/2006/main">
  <p:tag name="PA" val="v3.2.0"/>
</p:tagLst>
</file>

<file path=ppt/tags/tag86.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7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1287</TotalTime>
  <Words>758</Words>
  <Application>Microsoft Office PowerPoint</Application>
  <PresentationFormat>Widescreen</PresentationFormat>
  <Paragraphs>99</Paragraphs>
  <Slides>15</Slides>
  <Notes>1</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15</vt:i4>
      </vt:variant>
    </vt:vector>
  </HeadingPairs>
  <TitlesOfParts>
    <vt:vector size="40" baseType="lpstr">
      <vt:lpstr>微软雅黑</vt:lpstr>
      <vt:lpstr>#9Slide03 Aturdida</vt:lpstr>
      <vt:lpstr>#9Slide04 AdrianeSwash</vt:lpstr>
      <vt:lpstr>#9Slide05 Fourth</vt:lpstr>
      <vt:lpstr>#9Slide05 SVNStandly</vt:lpstr>
      <vt:lpstr>Arial</vt:lpstr>
      <vt:lpstr>Calibri</vt:lpstr>
      <vt:lpstr>Calibri Light</vt:lpstr>
      <vt:lpstr>Georgia</vt:lpstr>
      <vt:lpstr>Lato Light</vt:lpstr>
      <vt:lpstr>Lato Regular</vt:lpstr>
      <vt:lpstr>SVN-Vanilla Daisy Pro</vt:lpstr>
      <vt:lpstr>Tahoma</vt:lpstr>
      <vt:lpstr>Times</vt:lpstr>
      <vt:lpstr>Times New Roman</vt:lpstr>
      <vt:lpstr>Trebuchet MS</vt:lpstr>
      <vt:lpstr>Verdana</vt:lpstr>
      <vt:lpstr>Wingdings 3</vt:lpstr>
      <vt:lpstr>Office Theme</vt:lpstr>
      <vt:lpstr>15_Office Theme</vt:lpstr>
      <vt:lpstr>12_Office Theme</vt:lpstr>
      <vt:lpstr>11_Office Theme</vt:lpstr>
      <vt:lpstr>13_Office Theme</vt:lpstr>
      <vt:lpstr>14_Office Theme</vt:lpstr>
      <vt:lpstr>17_Office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MA Nguyen Manh Anh</cp:lastModifiedBy>
  <cp:revision>45</cp:revision>
  <dcterms:created xsi:type="dcterms:W3CDTF">2021-06-28T15:32:15Z</dcterms:created>
  <dcterms:modified xsi:type="dcterms:W3CDTF">2021-09-11T03:17:36Z</dcterms:modified>
</cp:coreProperties>
</file>