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4" r:id="rId3"/>
    <p:sldId id="257" r:id="rId4"/>
    <p:sldId id="275" r:id="rId5"/>
    <p:sldId id="258" r:id="rId6"/>
    <p:sldId id="277" r:id="rId7"/>
    <p:sldId id="259" r:id="rId8"/>
    <p:sldId id="260" r:id="rId9"/>
    <p:sldId id="261" r:id="rId10"/>
    <p:sldId id="262" r:id="rId11"/>
    <p:sldId id="263" r:id="rId12"/>
    <p:sldId id="278" r:id="rId13"/>
    <p:sldId id="31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5EA8-7CC3-417A-834B-B204850108FC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D6B4-375D-4678-8D5B-71B45572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9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5EA8-7CC3-417A-834B-B204850108FC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D6B4-375D-4678-8D5B-71B45572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5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7485" y="273050"/>
            <a:ext cx="10968567" cy="5822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 b="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 b="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 b="1">
                <a:solidFill>
                  <a:srgbClr val="5FCBEF"/>
                </a:solidFill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fld id="{11A00E80-0773-4B86-BEB2-875C89E51D11}" type="slidenum">
              <a:rPr lang="en-US" altLang="en-US"/>
              <a:pPr defTabSz="457200"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144819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 b="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fld id="{1E24BA01-BC1B-4B94-A8AD-45563E9DE245}" type="datetimeFigureOut">
              <a:rPr lang="zh-CN" altLang="en-US"/>
              <a:pPr defTabSz="457200"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 b="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 b="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fld id="{A2D763E4-8A87-4742-9074-96AA7BC6990E}" type="slidenum">
              <a:rPr lang="zh-CN" altLang="en-US"/>
              <a:pPr defTabSz="45720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906374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 b="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fld id="{C411BDAE-6536-4789-8EE9-318E2A0DA2AB}" type="datetimeFigureOut">
              <a:rPr lang="zh-CN" altLang="en-US"/>
              <a:pPr defTabSz="457200"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 b="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 b="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457200">
              <a:defRPr/>
            </a:pPr>
            <a:fld id="{495BC1A8-988B-4D3D-86C0-1017939A8EDB}" type="slidenum">
              <a:rPr lang="zh-CN" altLang="en-US"/>
              <a:pPr defTabSz="45720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53999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66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17583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700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43122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738" y="-455613"/>
            <a:ext cx="14293851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666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5EA8-7CC3-417A-834B-B204850108FC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D6B4-375D-4678-8D5B-71B45572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5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362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138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608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7067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4794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3049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3588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967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5EA8-7CC3-417A-834B-B204850108FC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D6B4-375D-4678-8D5B-71B45572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4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7718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2779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24356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8"/>
            </a:lvl1pPr>
            <a:lvl2pPr marL="456766" indent="0" algn="ctr">
              <a:buNone/>
              <a:defRPr sz="1998"/>
            </a:lvl2pPr>
            <a:lvl3pPr marL="913532" indent="0" algn="ctr">
              <a:buNone/>
              <a:defRPr sz="1798"/>
            </a:lvl3pPr>
            <a:lvl4pPr marL="1370298" indent="0" algn="ctr">
              <a:buNone/>
              <a:defRPr sz="1599"/>
            </a:lvl4pPr>
            <a:lvl5pPr marL="1827063" indent="0" algn="ctr">
              <a:buNone/>
              <a:defRPr sz="1599"/>
            </a:lvl5pPr>
            <a:lvl6pPr marL="2283828" indent="0" algn="ctr">
              <a:buNone/>
              <a:defRPr sz="1599"/>
            </a:lvl6pPr>
            <a:lvl7pPr marL="2740593" indent="0" algn="ctr">
              <a:buNone/>
              <a:defRPr sz="1599"/>
            </a:lvl7pPr>
            <a:lvl8pPr marL="3197360" indent="0" algn="ctr">
              <a:buNone/>
              <a:defRPr sz="1599"/>
            </a:lvl8pPr>
            <a:lvl9pPr marL="3654126" indent="0" algn="ctr">
              <a:buNone/>
              <a:defRPr sz="159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532"/>
            <a:fld id="{F81DD83F-F77F-46B4-9CB9-C8117E634F65}" type="datetimeFigureOut">
              <a:rPr lang="en-US" sz="1865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913532"/>
              <a:t>9/24/2021</a:t>
            </a:fld>
            <a:endParaRPr lang="en-US" sz="1865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3532"/>
            <a:endParaRPr lang="en-US" sz="1865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532"/>
            <a:fld id="{AA92924A-2F5C-4ED1-9634-C24838A41D73}" type="slidenum">
              <a:rPr lang="en-US" sz="1865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913532"/>
              <a:t>‹#›</a:t>
            </a:fld>
            <a:endParaRPr lang="en-US" sz="1865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681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64145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1" y="2055815"/>
            <a:ext cx="3357563" cy="1733551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1" y="4005267"/>
            <a:ext cx="3357563" cy="1643062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683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3" y="2895601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6557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2" y="2349500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0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5" y="2349500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3965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40" y="1882722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94055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8" y="1840521"/>
            <a:ext cx="2240221" cy="2330858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8" y="1840521"/>
            <a:ext cx="2240221" cy="2330858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491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5EA8-7CC3-417A-834B-B204850108FC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D6B4-375D-4678-8D5B-71B45572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2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8" y="1886745"/>
            <a:ext cx="4869099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4459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3532">
              <a:defRPr/>
            </a:pPr>
            <a:fld id="{39ADED8E-4E0B-498D-B715-B157A890E4DE}" type="datetimeFigureOut">
              <a:rPr lang="zh-CN" altLang="en-US" sz="1865">
                <a:cs typeface="Arial" panose="020B0604020202020204" pitchFamily="34" charset="0"/>
              </a:rPr>
              <a:pPr defTabSz="913532">
                <a:defRPr/>
              </a:pPr>
              <a:t>2021/9/24</a:t>
            </a:fld>
            <a:endParaRPr lang="zh-CN" altLang="en-US" sz="1865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3532">
              <a:defRPr/>
            </a:pPr>
            <a:endParaRPr lang="zh-CN" altLang="en-US" sz="1865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3532">
              <a:defRPr/>
            </a:pPr>
            <a:fld id="{18634F15-13D2-4C0D-99FD-67E8D2F909DD}" type="slidenum">
              <a:rPr lang="zh-CN" altLang="en-US" sz="1865" smtClean="0">
                <a:cs typeface="Arial" panose="020B0604020202020204" pitchFamily="34" charset="0"/>
              </a:rPr>
              <a:pPr defTabSz="913532">
                <a:defRPr/>
              </a:pPr>
              <a:t>‹#›</a:t>
            </a:fld>
            <a:endParaRPr lang="zh-CN" altLang="en-US" sz="1865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8807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532"/>
            <a:fld id="{32BF82D2-7A68-459D-A996-9BDDA2518FA4}" type="datetimeFigureOut">
              <a:rPr lang="zh-CN" altLang="en-US" sz="1865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913532"/>
              <a:t>2021/9/24</a:t>
            </a:fld>
            <a:endParaRPr lang="zh-CN" altLang="en-US" sz="1865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3532"/>
            <a:endParaRPr lang="zh-CN" altLang="en-US" sz="1865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532"/>
            <a:fld id="{3E01EE5D-26FB-46D5-A381-ECFB35BF1D34}" type="slidenum">
              <a:rPr lang="zh-CN" altLang="en-US" sz="1865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913532"/>
              <a:t>‹#›</a:t>
            </a:fld>
            <a:endParaRPr lang="zh-CN" altLang="en-US" sz="1865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8010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 defTabSz="913532">
              <a:defRPr/>
            </a:pPr>
            <a:fld id="{0C6303A0-9065-42AF-906A-DE1E800FE257}" type="datetimeFigureOut">
              <a:rPr lang="zh-CN" altLang="en-US" sz="1865" smtClean="0"/>
              <a:pPr defTabSz="913532">
                <a:defRPr/>
              </a:pPr>
              <a:t>2021/9/24</a:t>
            </a:fld>
            <a:endParaRPr lang="zh-CN" altLang="en-US" sz="1865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 defTabSz="913532">
              <a:defRPr/>
            </a:pPr>
            <a:endParaRPr lang="zh-CN" altLang="en-US" sz="1865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 defTabSz="913532">
              <a:defRPr/>
            </a:pPr>
            <a:fld id="{2AD3D7CA-7BD8-4738-B6AB-718737AA462A}" type="slidenum">
              <a:rPr lang="zh-CN" altLang="en-US" sz="1865" smtClean="0"/>
              <a:pPr defTabSz="913532">
                <a:defRPr/>
              </a:pPr>
              <a:t>‹#›</a:t>
            </a:fld>
            <a:endParaRPr lang="zh-CN" altLang="en-US" sz="1865"/>
          </a:p>
        </p:txBody>
      </p:sp>
    </p:spTree>
    <p:extLst>
      <p:ext uri="{BB962C8B-B14F-4D97-AF65-F5344CB8AC3E}">
        <p14:creationId xmlns:p14="http://schemas.microsoft.com/office/powerpoint/2010/main" val="17481673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1" y="1"/>
            <a:ext cx="126619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1538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49" y="3"/>
            <a:ext cx="12700001" cy="687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4452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267" y="-455612"/>
            <a:ext cx="14293851" cy="774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6508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defTabSz="913532">
              <a:defRPr/>
            </a:pPr>
            <a:fld id="{3ACFC516-0EBD-4852-9DFD-FFC809B16810}" type="datetimeFigureOut">
              <a:rPr lang="zh-CN" altLang="en-US" sz="1865" smtClean="0"/>
              <a:pPr defTabSz="913532">
                <a:defRPr/>
              </a:pPr>
              <a:t>2021/9/24</a:t>
            </a:fld>
            <a:endParaRPr lang="zh-CN" altLang="en-US" sz="1865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defTabSz="913532">
              <a:defRPr/>
            </a:pPr>
            <a:endParaRPr lang="zh-CN" altLang="en-US" sz="1865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defTabSz="913532">
              <a:defRPr/>
            </a:pPr>
            <a:fld id="{855DB59F-0B7A-4009-ADD8-CBB6E0E22669}" type="slidenum">
              <a:rPr lang="zh-CN" altLang="en-US" sz="1865" smtClean="0"/>
              <a:pPr defTabSz="913532">
                <a:defRPr/>
              </a:pPr>
              <a:t>‹#›</a:t>
            </a:fld>
            <a:endParaRPr lang="zh-CN" altLang="en-US" sz="1865"/>
          </a:p>
        </p:txBody>
      </p:sp>
    </p:spTree>
    <p:extLst>
      <p:ext uri="{BB962C8B-B14F-4D97-AF65-F5344CB8AC3E}">
        <p14:creationId xmlns:p14="http://schemas.microsoft.com/office/powerpoint/2010/main" val="36923081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442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3532">
              <a:defRPr/>
            </a:pPr>
            <a:fld id="{233108B3-3C5F-434E-B7C6-124BB30C5988}" type="datetimeFigureOut">
              <a:rPr lang="zh-CN" altLang="en-US" sz="1865" smtClean="0">
                <a:cs typeface="Arial" panose="020B0604020202020204" pitchFamily="34" charset="0"/>
              </a:rPr>
              <a:pPr defTabSz="913532">
                <a:defRPr/>
              </a:pPr>
              <a:t>2021/9/24</a:t>
            </a:fld>
            <a:endParaRPr lang="zh-CN" altLang="en-US" sz="1865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3532">
              <a:defRPr/>
            </a:pPr>
            <a:endParaRPr lang="zh-CN" altLang="en-US" sz="1865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3532">
              <a:defRPr/>
            </a:pPr>
            <a:fld id="{0FCC38CE-CFED-41E2-93E2-A213294AFB8B}" type="slidenum">
              <a:rPr lang="zh-CN" altLang="en-US" sz="1865" smtClean="0">
                <a:cs typeface="Arial" panose="020B0604020202020204" pitchFamily="34" charset="0"/>
              </a:rPr>
              <a:pPr defTabSz="913532">
                <a:defRPr/>
              </a:pPr>
              <a:t>‹#›</a:t>
            </a:fld>
            <a:endParaRPr lang="zh-CN" altLang="en-US" sz="1865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678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5EA8-7CC3-417A-834B-B204850108FC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D6B4-375D-4678-8D5B-71B45572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3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1"/>
            <a:ext cx="8595784" cy="1320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8595784" cy="38814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5" y="6042027"/>
            <a:ext cx="912284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defTabSz="1218072">
              <a:defRPr/>
            </a:pPr>
            <a:endParaRPr lang="en-US" altLang="en-US">
              <a:solidFill>
                <a:srgbClr val="5F5F5F"/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5" y="6042027"/>
            <a:ext cx="6297084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defTabSz="1218072">
              <a:defRPr/>
            </a:pPr>
            <a:endParaRPr lang="en-US" altLang="en-US">
              <a:solidFill>
                <a:srgbClr val="5F5F5F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1554" y="6042027"/>
            <a:ext cx="681567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 defTabSz="1218072">
              <a:defRPr/>
            </a:pPr>
            <a:fld id="{831F250A-4CE7-44D4-85B4-49BD9AF6BFD0}" type="slidenum">
              <a:rPr lang="en-US" altLang="en-US" smtClean="0">
                <a:solidFill>
                  <a:srgbClr val="5F5F5F"/>
                </a:solidFill>
                <a:cs typeface="Arial" panose="020B0604020202020204" pitchFamily="34" charset="0"/>
              </a:rPr>
              <a:pPr defTabSz="1218072">
                <a:defRPr/>
              </a:pPr>
              <a:t>‹#›</a:t>
            </a:fld>
            <a:endParaRPr lang="en-US" altLang="en-US">
              <a:solidFill>
                <a:srgbClr val="5F5F5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8670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5" y="6042027"/>
            <a:ext cx="911225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1218072">
              <a:defRPr/>
            </a:pPr>
            <a:fld id="{DD22C65B-FAC9-421A-9391-569306C0644A}" type="datetimeFigureOut">
              <a:rPr lang="zh-CN" altLang="en-US" smtClean="0">
                <a:cs typeface="Arial" panose="020B0604020202020204" pitchFamily="34" charset="0"/>
              </a:rPr>
              <a:pPr defTabSz="1218072">
                <a:defRPr/>
              </a:pPr>
              <a:t>2021/9/24</a:t>
            </a:fld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7"/>
            <a:ext cx="6297612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1218072">
              <a:defRPr/>
            </a:pP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7"/>
            <a:ext cx="684212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1218072">
              <a:defRPr/>
            </a:pPr>
            <a:fld id="{BEBC0E72-BF06-4A19-B2CD-574FB1E7DA1E}" type="slidenum">
              <a:rPr lang="zh-CN" altLang="en-US" smtClean="0">
                <a:cs typeface="Arial" panose="020B0604020202020204" pitchFamily="34" charset="0"/>
              </a:rPr>
              <a:pPr defTabSz="1218072"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1152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5" y="6042027"/>
            <a:ext cx="911225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1218072">
              <a:defRPr/>
            </a:pPr>
            <a:fld id="{60329089-014F-40B7-AF9F-C11F97BF94C2}" type="datetimeFigureOut">
              <a:rPr lang="zh-CN" altLang="en-US" smtClean="0">
                <a:cs typeface="Arial" panose="020B0604020202020204" pitchFamily="34" charset="0"/>
              </a:rPr>
              <a:pPr defTabSz="1218072">
                <a:defRPr/>
              </a:pPr>
              <a:t>2021/9/24</a:t>
            </a:fld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7"/>
            <a:ext cx="6297612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1218072">
              <a:defRPr/>
            </a:pP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7"/>
            <a:ext cx="684212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1218072">
              <a:defRPr/>
            </a:pPr>
            <a:fld id="{C06FD32C-10E6-4306-A8A9-F7761EEB30E2}" type="slidenum">
              <a:rPr lang="zh-CN" altLang="en-US" smtClean="0">
                <a:cs typeface="Arial" panose="020B0604020202020204" pitchFamily="34" charset="0"/>
              </a:rPr>
              <a:pPr defTabSz="1218072"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9639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1"/>
            <a:ext cx="1266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7069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1" y="0"/>
            <a:ext cx="12700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9265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738" y="-455613"/>
            <a:ext cx="14293851" cy="774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3895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133" y="6041363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6777">
              <a:defRPr/>
            </a:pPr>
            <a:fld id="{39ADED8E-4E0B-498D-B715-B157A890E4DE}" type="datetimeFigureOut">
              <a:rPr lang="zh-CN" altLang="en-US">
                <a:cs typeface="Arial" panose="020B0604020202020204" pitchFamily="34" charset="0"/>
              </a:rPr>
              <a:pPr defTabSz="456777">
                <a:defRPr/>
              </a:pPr>
              <a:t>2021/9/24</a:t>
            </a:fld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335" y="6041363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6777">
              <a:defRPr/>
            </a:pP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90664" y="6041363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6777">
              <a:defRPr/>
            </a:pPr>
            <a:fld id="{18634F15-13D2-4C0D-99FD-67E8D2F909DD}" type="slidenum">
              <a:rPr lang="zh-CN" altLang="en-US" smtClean="0">
                <a:cs typeface="Arial" panose="020B0604020202020204" pitchFamily="34" charset="0"/>
              </a:rPr>
              <a:pPr defTabSz="456777"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091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3"/>
            <a:ext cx="4869099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1510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1218072">
              <a:defRPr/>
            </a:pPr>
            <a:fld id="{39ADED8E-4E0B-498D-B715-B157A890E4DE}" type="datetimeFigureOut">
              <a:rPr lang="zh-CN" altLang="en-US">
                <a:cs typeface="Arial" panose="020B0604020202020204" pitchFamily="34" charset="0"/>
              </a:rPr>
              <a:pPr defTabSz="1218072">
                <a:defRPr/>
              </a:pPr>
              <a:t>2021/9/24</a:t>
            </a:fld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1218072">
              <a:defRPr/>
            </a:pP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1218072">
              <a:defRPr/>
            </a:pPr>
            <a:fld id="{18634F15-13D2-4C0D-99FD-67E8D2F909DD}" type="slidenum">
              <a:rPr lang="zh-CN" altLang="en-US" smtClean="0">
                <a:cs typeface="Arial" panose="020B0604020202020204" pitchFamily="34" charset="0"/>
              </a:rPr>
              <a:pPr defTabSz="1218072"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3153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8072"/>
            <a:fld id="{32BF82D2-7A68-459D-A996-9BDDA2518FA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1218072"/>
              <a:t>2021/9/24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218072"/>
            <a:endParaRPr lang="zh-CN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8072"/>
            <a:fld id="{3E01EE5D-26FB-46D5-A381-ECFB35BF1D34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defTabSz="1218072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411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5EA8-7CC3-417A-834B-B204850108FC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D6B4-375D-4678-8D5B-71B45572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8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 defTabSz="1218072">
              <a:defRPr/>
            </a:pPr>
            <a:fld id="{0C6303A0-9065-42AF-906A-DE1E800FE257}" type="datetimeFigureOut">
              <a:rPr lang="zh-CN" altLang="en-US" smtClean="0"/>
              <a:pPr defTabSz="1218072"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 defTabSz="1218072"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 defTabSz="1218072">
              <a:defRPr/>
            </a:pPr>
            <a:fld id="{2AD3D7CA-7BD8-4738-B6AB-718737AA462A}" type="slidenum">
              <a:rPr lang="zh-CN" altLang="en-US" smtClean="0"/>
              <a:pPr defTabSz="1218072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0865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defTabSz="1218072">
              <a:defRPr/>
            </a:pPr>
            <a:fld id="{3ACFC516-0EBD-4852-9DFD-FFC809B16810}" type="datetimeFigureOut">
              <a:rPr lang="zh-CN" altLang="en-US" smtClean="0"/>
              <a:pPr defTabSz="1218072"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defTabSz="1218072"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defTabSz="1218072">
              <a:defRPr/>
            </a:pPr>
            <a:fld id="{855DB59F-0B7A-4009-ADD8-CBB6E0E22669}" type="slidenum">
              <a:rPr lang="zh-CN" altLang="en-US" smtClean="0"/>
              <a:pPr defTabSz="1218072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4506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1218072">
              <a:defRPr/>
            </a:pPr>
            <a:fld id="{233108B3-3C5F-434E-B7C6-124BB30C5988}" type="datetimeFigureOut">
              <a:rPr lang="zh-CN" altLang="en-US" smtClean="0">
                <a:cs typeface="Arial" panose="020B0604020202020204" pitchFamily="34" charset="0"/>
              </a:rPr>
              <a:pPr defTabSz="1218072">
                <a:defRPr/>
              </a:pPr>
              <a:t>2021/9/24</a:t>
            </a:fld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1218072">
              <a:defRPr/>
            </a:pP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1218072">
              <a:defRPr/>
            </a:pPr>
            <a:fld id="{0FCC38CE-CFED-41E2-93E2-A213294AFB8B}" type="slidenum">
              <a:rPr lang="zh-CN" altLang="en-US" smtClean="0">
                <a:cs typeface="Arial" panose="020B0604020202020204" pitchFamily="34" charset="0"/>
              </a:rPr>
              <a:pPr defTabSz="1218072">
                <a:defRPr/>
              </a:pPr>
              <a:t>‹#›</a:t>
            </a:fld>
            <a:endParaRPr lang="zh-CN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2854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4"/>
          </a:xfrm>
          <a:prstGeom prst="rect">
            <a:avLst/>
          </a:prstGeom>
        </p:spPr>
        <p:txBody>
          <a:bodyPr/>
          <a:lstStyle>
            <a:lvl1pPr>
              <a:defRPr sz="2797"/>
            </a:lvl1pPr>
            <a:lvl2pPr>
              <a:defRPr sz="2398"/>
            </a:lvl2pPr>
            <a:lvl3pPr>
              <a:defRPr sz="1998"/>
            </a:lvl3pPr>
            <a:lvl4pPr>
              <a:defRPr sz="1798"/>
            </a:lvl4pPr>
            <a:lvl5pPr>
              <a:defRPr sz="1798"/>
            </a:lvl5pPr>
            <a:lvl6pPr>
              <a:defRPr sz="1798"/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4"/>
          </a:xfrm>
          <a:prstGeom prst="rect">
            <a:avLst/>
          </a:prstGeom>
        </p:spPr>
        <p:txBody>
          <a:bodyPr/>
          <a:lstStyle>
            <a:lvl1pPr>
              <a:defRPr sz="2797"/>
            </a:lvl1pPr>
            <a:lvl2pPr>
              <a:defRPr sz="2398"/>
            </a:lvl2pPr>
            <a:lvl3pPr>
              <a:defRPr sz="1998"/>
            </a:lvl3pPr>
            <a:lvl4pPr>
              <a:defRPr sz="1798"/>
            </a:lvl4pPr>
            <a:lvl5pPr>
              <a:defRPr sz="1798"/>
            </a:lvl5pPr>
            <a:lvl6pPr>
              <a:defRPr sz="1798"/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121807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121807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1218072" eaLnBrk="0" fontAlgn="base" hangingPunct="0">
              <a:spcBef>
                <a:spcPct val="0"/>
              </a:spcBef>
              <a:spcAft>
                <a:spcPct val="0"/>
              </a:spcAft>
            </a:pPr>
            <a:fld id="{49336997-C3F8-49F0-B3DC-C239357ADAE0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8072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1502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32DA043D-39A3-4437-8A68-D8ABB9645D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041363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121807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BCC7A12-A6F8-4B29-B1F6-EFE54D85C9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807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2021/9/24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6139AD28-9736-4858-A52B-9152D3F05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5" y="6041363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121807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5D814785-11A4-4636-9CF4-C38FD20D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4" y="6041363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121807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CB745E-AF92-4B82-9391-130056807CE7}" type="slidenum">
              <a:rPr lang="zh-CN" altLang="en-US" smtClean="0">
                <a:solidFill>
                  <a:srgbClr val="5FCB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21807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srgbClr val="5FCB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773666"/>
      </p:ext>
    </p:extLst>
  </p:cSld>
  <p:clrMapOvr>
    <a:masterClrMapping/>
  </p:clrMapOvr>
  <p:transition spd="slow" advTm="3000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133" y="6041363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121807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ADED8E-4E0B-498D-B715-B157A890E4DE}" type="datetimeFigureOut">
              <a:rPr lang="zh-CN" altLang="en-US">
                <a:latin typeface="Arial" panose="020B0604020202020204" pitchFamily="34" charset="0"/>
                <a:cs typeface="Arial" panose="020B0604020202020204" pitchFamily="34" charset="0"/>
              </a:rPr>
              <a:pPr defTabSz="121807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2021/9/24</a:t>
            </a:fld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335" y="6041363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121807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90664" y="6041363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121807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634F15-13D2-4C0D-99FD-67E8D2F909DD}" type="slidenum">
              <a:rPr lang="zh-CN" alt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121807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4270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728554"/>
      </p:ext>
    </p:extLst>
  </p:cSld>
  <p:clrMapOvr>
    <a:masterClrMapping/>
  </p:clrMapOvr>
  <p:transition spd="slow" advClick="0" advTm="4000">
    <p:comb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solidFill>
          <a:schemeClr val="accent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6759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菱形 6"/>
          <p:cNvSpPr/>
          <p:nvPr userDrawn="1"/>
        </p:nvSpPr>
        <p:spPr>
          <a:xfrm>
            <a:off x="127000" y="137027"/>
            <a:ext cx="540000" cy="54000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072"/>
            <a:endParaRPr lang="zh-CN" altLang="en-US" sz="1798">
              <a:solidFill>
                <a:prstClr val="white"/>
              </a:solidFill>
            </a:endParaRPr>
          </a:p>
        </p:txBody>
      </p:sp>
      <p:sp>
        <p:nvSpPr>
          <p:cNvPr id="3" name="菱形 2"/>
          <p:cNvSpPr/>
          <p:nvPr userDrawn="1"/>
        </p:nvSpPr>
        <p:spPr>
          <a:xfrm>
            <a:off x="190500" y="137027"/>
            <a:ext cx="540000" cy="540000"/>
          </a:xfrm>
          <a:prstGeom prst="diamond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072"/>
            <a:endParaRPr lang="zh-CN" altLang="en-US" sz="1798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7602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767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5EA8-7CC3-417A-834B-B204850108FC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D6B4-375D-4678-8D5B-71B45572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4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1218072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1218072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1218072"/>
            <a:fld id="{4753F6B7-A8A0-46ED-9730-F8B03403CB88}" type="slidenum">
              <a:rPr lang="en-US" altLang="en-US" smtClean="0">
                <a:solidFill>
                  <a:srgbClr val="000000"/>
                </a:solidFill>
              </a:rPr>
              <a:pPr defTabSz="1218072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6894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1218072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1218072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1218072"/>
            <a:fld id="{E82D0459-96E7-44A8-8F49-9DF3FF6CFBC0}" type="slidenum">
              <a:rPr lang="en-US" altLang="en-US" smtClean="0">
                <a:solidFill>
                  <a:srgbClr val="000000"/>
                </a:solidFill>
              </a:rPr>
              <a:pPr defTabSz="1218072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9976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3532">
              <a:defRPr/>
            </a:pPr>
            <a:fld id="{39ADED8E-4E0B-498D-B715-B157A890E4DE}" type="datetimeFigureOut">
              <a:rPr lang="zh-CN" altLang="en-US" sz="1865"/>
              <a:pPr defTabSz="913532">
                <a:defRPr/>
              </a:pPr>
              <a:t>2021/9/24</a:t>
            </a:fld>
            <a:endParaRPr lang="zh-CN" altLang="en-US" sz="1865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3532">
              <a:defRPr/>
            </a:pPr>
            <a:endParaRPr lang="zh-CN" altLang="en-US" sz="1865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3532">
              <a:defRPr/>
            </a:pPr>
            <a:fld id="{18634F15-13D2-4C0D-99FD-67E8D2F909DD}" type="slidenum">
              <a:rPr lang="zh-CN" altLang="en-US" sz="1865" smtClean="0"/>
              <a:pPr defTabSz="913532">
                <a:defRPr/>
              </a:pPr>
              <a:t>‹#›</a:t>
            </a:fld>
            <a:endParaRPr lang="zh-CN" altLang="en-US" sz="1865"/>
          </a:p>
        </p:txBody>
      </p:sp>
    </p:spTree>
    <p:extLst>
      <p:ext uri="{BB962C8B-B14F-4D97-AF65-F5344CB8AC3E}">
        <p14:creationId xmlns:p14="http://schemas.microsoft.com/office/powerpoint/2010/main" val="32883472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532"/>
            <a:fld id="{32BF82D2-7A68-459D-A996-9BDDA2518FA4}" type="datetimeFigureOut">
              <a:rPr lang="zh-CN" altLang="en-US" sz="1865" smtClean="0">
                <a:solidFill>
                  <a:prstClr val="black">
                    <a:tint val="75000"/>
                  </a:prstClr>
                </a:solidFill>
              </a:rPr>
              <a:pPr defTabSz="913532"/>
              <a:t>2021/9/24</a:t>
            </a:fld>
            <a:endParaRPr lang="zh-CN" altLang="en-US" sz="186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3532"/>
            <a:endParaRPr lang="zh-CN" altLang="en-US" sz="186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532"/>
            <a:fld id="{3E01EE5D-26FB-46D5-A381-ECFB35BF1D34}" type="slidenum">
              <a:rPr lang="zh-CN" altLang="en-US" sz="1865" smtClean="0">
                <a:solidFill>
                  <a:prstClr val="black">
                    <a:tint val="75000"/>
                  </a:prstClr>
                </a:solidFill>
              </a:rPr>
              <a:pPr defTabSz="913532"/>
              <a:t>‹#›</a:t>
            </a:fld>
            <a:endParaRPr lang="zh-CN" altLang="en-US" sz="186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9784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3532">
              <a:defRPr/>
            </a:pPr>
            <a:fld id="{233108B3-3C5F-434E-B7C6-124BB30C5988}" type="datetimeFigureOut">
              <a:rPr lang="zh-CN" altLang="en-US" sz="1865" smtClean="0"/>
              <a:pPr defTabSz="913532">
                <a:defRPr/>
              </a:pPr>
              <a:t>2021/9/24</a:t>
            </a:fld>
            <a:endParaRPr lang="zh-CN" altLang="en-US" sz="1865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3532">
              <a:defRPr/>
            </a:pPr>
            <a:endParaRPr lang="zh-CN" altLang="en-US" sz="1865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913532">
              <a:defRPr/>
            </a:pPr>
            <a:fld id="{0FCC38CE-CFED-41E2-93E2-A213294AFB8B}" type="slidenum">
              <a:rPr lang="zh-CN" altLang="en-US" sz="1865" smtClean="0"/>
              <a:pPr defTabSz="913532">
                <a:defRPr/>
              </a:pPr>
              <a:t>‹#›</a:t>
            </a:fld>
            <a:endParaRPr lang="zh-CN" altLang="en-US" sz="1865"/>
          </a:p>
        </p:txBody>
      </p:sp>
    </p:spTree>
    <p:extLst>
      <p:ext uri="{BB962C8B-B14F-4D97-AF65-F5344CB8AC3E}">
        <p14:creationId xmlns:p14="http://schemas.microsoft.com/office/powerpoint/2010/main" val="21744621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5" y="6042027"/>
            <a:ext cx="911225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1218072">
              <a:defRPr/>
            </a:pPr>
            <a:fld id="{DD22C65B-FAC9-421A-9391-569306C0644A}" type="datetimeFigureOut">
              <a:rPr lang="zh-CN" altLang="en-US" smtClean="0"/>
              <a:pPr defTabSz="1218072"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7"/>
            <a:ext cx="6297612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1218072"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7"/>
            <a:ext cx="684212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1218072">
              <a:defRPr/>
            </a:pPr>
            <a:fld id="{BEBC0E72-BF06-4A19-B2CD-574FB1E7DA1E}" type="slidenum">
              <a:rPr lang="zh-CN" altLang="en-US" smtClean="0"/>
              <a:pPr defTabSz="1218072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7640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5" y="6042027"/>
            <a:ext cx="911225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1218072">
              <a:defRPr/>
            </a:pPr>
            <a:fld id="{60329089-014F-40B7-AF9F-C11F97BF94C2}" type="datetimeFigureOut">
              <a:rPr lang="zh-CN" altLang="en-US" smtClean="0"/>
              <a:pPr defTabSz="1218072"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7"/>
            <a:ext cx="6297612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1218072"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7"/>
            <a:ext cx="684212" cy="365125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defTabSz="1218072">
              <a:defRPr/>
            </a:pPr>
            <a:fld id="{C06FD32C-10E6-4306-A8A9-F7761EEB30E2}" type="slidenum">
              <a:rPr lang="zh-CN" altLang="en-US" smtClean="0"/>
              <a:pPr defTabSz="1218072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04149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133" y="6041363"/>
            <a:ext cx="911939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6777">
              <a:defRPr/>
            </a:pPr>
            <a:fld id="{39ADED8E-4E0B-498D-B715-B157A890E4DE}" type="datetimeFigureOut">
              <a:rPr lang="zh-CN" altLang="en-US"/>
              <a:pPr defTabSz="456777"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335" y="6041363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6777"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90664" y="6041363"/>
            <a:ext cx="6833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6777">
              <a:defRPr/>
            </a:pPr>
            <a:fld id="{18634F15-13D2-4C0D-99FD-67E8D2F909DD}" type="slidenum">
              <a:rPr lang="zh-CN" altLang="en-US" smtClean="0"/>
              <a:pPr defTabSz="456777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6150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1218072">
              <a:defRPr/>
            </a:pPr>
            <a:fld id="{39ADED8E-4E0B-498D-B715-B157A890E4DE}" type="datetimeFigureOut">
              <a:rPr lang="zh-CN" altLang="en-US"/>
              <a:pPr defTabSz="1218072"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1218072"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1218072">
              <a:defRPr/>
            </a:pPr>
            <a:fld id="{18634F15-13D2-4C0D-99FD-67E8D2F909DD}" type="slidenum">
              <a:rPr lang="zh-CN" altLang="en-US" smtClean="0"/>
              <a:pPr defTabSz="1218072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1534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8072"/>
            <a:fld id="{32BF82D2-7A68-459D-A996-9BDDA2518FA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072"/>
              <a:t>2021/9/24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1218072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1218072"/>
            <a:fld id="{3E01EE5D-26FB-46D5-A381-ECFB35BF1D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8072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288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5EA8-7CC3-417A-834B-B204850108FC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D6B4-375D-4678-8D5B-71B45572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5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1218072">
              <a:defRPr/>
            </a:pPr>
            <a:fld id="{233108B3-3C5F-434E-B7C6-124BB30C5988}" type="datetimeFigureOut">
              <a:rPr lang="zh-CN" altLang="en-US" smtClean="0"/>
              <a:pPr defTabSz="1218072"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1218072"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1218072">
              <a:defRPr/>
            </a:pPr>
            <a:fld id="{0FCC38CE-CFED-41E2-93E2-A213294AFB8B}" type="slidenum">
              <a:rPr lang="zh-CN" altLang="en-US" smtClean="0"/>
              <a:pPr defTabSz="1218072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24499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1" y="2055814"/>
            <a:ext cx="3357563" cy="1733549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1" y="4005265"/>
            <a:ext cx="3357563" cy="1643062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6580146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2" y="2895600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4156327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1" y="2349500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0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5" y="2349500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7243906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8" y="1882721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825006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7" y="1840519"/>
            <a:ext cx="2240221" cy="2330858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7" y="1840519"/>
            <a:ext cx="2240221" cy="2330858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7684478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3"/>
            <a:ext cx="4869099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880107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1F66C1E-8BBB-45D9-B05F-5B47EA3C5016}" type="datetimeFigureOut">
              <a:rPr lang="zh-CN" altLang="en-US"/>
              <a:pPr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3DB09E1-0499-4349-A5DD-6FC4457040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10779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23436DF-DB2A-4038-BAF1-07AEEF958347}" type="datetimeFigureOut">
              <a:rPr lang="zh-CN" altLang="en-US"/>
              <a:pPr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850D65F-1DA4-4CEC-8718-30D142268E5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44746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D4B0954-0789-48CC-A8F5-C9137E3E9F72}" type="datetimeFigureOut">
              <a:rPr lang="zh-CN" altLang="en-US"/>
              <a:pPr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95401FC-AD89-4F99-8D99-AF2DF0E4934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72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5EA8-7CC3-417A-834B-B204850108FC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D6B4-375D-4678-8D5B-71B45572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8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8F4EFA5-8EC9-4DB3-BA74-4C5EF3B66203}" type="datetimeFigureOut">
              <a:rPr lang="zh-CN" altLang="en-US"/>
              <a:pPr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3C26F04-D23C-4AB1-9E4D-52FD3B524F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0053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AA93B39-59D5-422D-80B2-577FE3B49427}" type="datetimeFigureOut">
              <a:rPr lang="zh-CN" altLang="en-US"/>
              <a:pPr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3569EF3-805F-43FF-BCD0-19E904F0BA7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7270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D460D46-B0D5-4132-AD8F-813461EA5BD1}" type="datetimeFigureOut">
              <a:rPr lang="zh-CN" altLang="en-US"/>
              <a:pPr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01E04C3-982C-4A01-A444-B2D0CD51FA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91891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BA8612B-1752-4BC5-A899-04E84A0BBC3C}" type="datetimeFigureOut">
              <a:rPr lang="zh-CN" altLang="en-US"/>
              <a:pPr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F8F55A5-3625-4D47-825D-3C297B1BD58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9157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774ED04-9A4D-4F58-89B4-8A0565C5482E}" type="datetimeFigureOut">
              <a:rPr lang="zh-CN" altLang="en-US"/>
              <a:pPr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0D1C31C-F7F5-4C6A-AAAE-B87954A0200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2505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B37FBE6-EE01-4622-8875-2B5DE15A8039}" type="datetimeFigureOut">
              <a:rPr lang="zh-CN" altLang="en-US"/>
              <a:pPr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BAE2A17-A3A5-4E41-8788-DE56708CDC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9734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E799BA9-C7FD-4E54-8B5F-43A743A1BC4C}" type="datetimeFigureOut">
              <a:rPr lang="zh-CN" altLang="en-US"/>
              <a:pPr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6EBAE5-6302-4B97-B4E9-AE8ECA6DDF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9244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44EC6E1-C519-4DBB-81AA-AE32E6245E22}" type="datetimeFigureOut">
              <a:rPr lang="zh-CN" altLang="en-US">
                <a:solidFill>
                  <a:srgbClr val="5F5F5F"/>
                </a:solidFill>
              </a:rPr>
              <a:pPr>
                <a:defRPr/>
              </a:pPr>
              <a:t>2021/9/24</a:t>
            </a:fld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0CE6E8A-E724-4305-BC68-4C5C9379D97B}" type="slidenum">
              <a:rPr lang="zh-CN" altLang="en-US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8343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C80CA46-1D22-462F-922F-367BD8090FC2}" type="datetimeFigureOut">
              <a:rPr lang="zh-CN" altLang="en-US"/>
              <a:pPr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9220B2E4-E6C1-4709-8A7F-068D425CE2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422875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3454FFD-B089-4CE3-A8DA-EF486325D05D}" type="datetimeFigureOut">
              <a:rPr lang="zh-CN" altLang="en-US"/>
              <a:pPr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04EE65B-E6C4-4E6E-9F1A-3BD6FA8AB0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14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5EA8-7CC3-417A-834B-B204850108FC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D6B4-375D-4678-8D5B-71B45572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3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CB60C95-F0FB-4A4C-97A2-4B7D26577555}" type="datetimeFigureOut">
              <a:rPr lang="zh-CN" altLang="en-US"/>
              <a:pPr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456159D-9635-46A2-BFDC-CF1E90E64D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53130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4161963"/>
      </p:ext>
    </p:extLst>
  </p:cSld>
  <p:clrMapOvr>
    <a:masterClrMapping/>
  </p:clrMapOvr>
  <p:transition spd="slow" advClick="0" advTm="0">
    <p:rand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7805AC1-D4A9-4F68-86E2-6E97848130C7}" type="datetimeFigureOut">
              <a:rPr lang="zh-CN" altLang="en-US"/>
              <a:pPr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 defTabSz="913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55443B7-D7C5-44C2-9C7C-5E40BAA06C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19710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71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88F34C8F-72E3-4972-B8B1-DEDD989F7B1D}" type="datetimeFigureOut">
              <a:rPr lang="zh-CN" altLang="en-US"/>
              <a:pPr defTabSz="457200"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70469CD0-C520-4E49-85BC-EE4F185405EA}" type="slidenum">
              <a:rPr lang="zh-CN" altLang="en-US"/>
              <a:pPr defTabSz="45720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26997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905183"/>
      </p:ext>
    </p:extLst>
  </p:cSld>
  <p:clrMapOvr>
    <a:masterClrMapping/>
  </p:clrMapOvr>
  <p:transition spd="slow" advTm="300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A555B3B3-C94B-4900-8A1F-220359EE6AAD}" type="datetimeFigureOut">
              <a:rPr lang="zh-CN" altLang="en-US"/>
              <a:pPr defTabSz="457200"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531813" y="787400"/>
            <a:ext cx="7794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F72B3403-94C5-4D26-BB59-AC8DAC884A2C}" type="slidenum">
              <a:rPr lang="zh-CN" altLang="en-US"/>
              <a:pPr defTabSz="45720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17290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D3651C4A-636C-43D5-8F45-9B7FA68B1021}" type="datetimeFigureOut">
              <a:rPr lang="zh-CN" altLang="en-US"/>
              <a:pPr defTabSz="457200"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531813" y="787400"/>
            <a:ext cx="7794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0CB755A3-A002-406D-A30A-EA229C631C3C}" type="slidenum">
              <a:rPr lang="zh-CN" altLang="en-US"/>
              <a:pPr defTabSz="45720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222872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422852A1-82BC-420A-A8F1-ADF75FD23FF1}" type="datetimeFigureOut">
              <a:rPr lang="zh-CN" altLang="en-US"/>
              <a:pPr defTabSz="457200"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531813" y="787400"/>
            <a:ext cx="7794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FCBEF"/>
                </a:solidFill>
              </a:defRPr>
            </a:lvl1pPr>
          </a:lstStyle>
          <a:p>
            <a:pPr defTabSz="457200">
              <a:defRPr/>
            </a:pPr>
            <a:fld id="{8DEF1F46-8D2F-4052-9F6A-08F3809E54A5}" type="slidenum">
              <a:rPr lang="zh-CN" altLang="en-US"/>
              <a:pPr defTabSz="45720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246383"/>
      </p:ext>
    </p:extLst>
  </p:cSld>
  <p:clrMapOvr>
    <a:masterClrMapping/>
  </p:clrMapOvr>
  <p:transition spd="slow" advTm="3000">
    <p:random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9F37422E-C080-45AE-A171-86F1DA5412CB}" type="datetimeFigureOut">
              <a:rPr lang="zh-CN" altLang="en-US"/>
              <a:pPr defTabSz="457200">
                <a:defRPr/>
              </a:pPr>
              <a:t>2021/9/24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531813" y="787400"/>
            <a:ext cx="77946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defTabSz="457200">
              <a:defRPr/>
            </a:pPr>
            <a:fld id="{FC6813B9-9666-40E6-9203-AE5DBA65578F}" type="slidenum">
              <a:rPr lang="zh-CN" altLang="en-US"/>
              <a:pPr defTabSz="457200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265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84" Type="http://schemas.openxmlformats.org/officeDocument/2006/relationships/slideLayout" Target="../slideLayouts/slideLayout95.xml"/><Relationship Id="rId89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2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74" Type="http://schemas.openxmlformats.org/officeDocument/2006/relationships/slideLayout" Target="../slideLayouts/slideLayout85.xml"/><Relationship Id="rId79" Type="http://schemas.openxmlformats.org/officeDocument/2006/relationships/slideLayout" Target="../slideLayouts/slideLayout90.xml"/><Relationship Id="rId102" Type="http://schemas.openxmlformats.org/officeDocument/2006/relationships/image" Target="../media/image5.emf"/><Relationship Id="rId5" Type="http://schemas.openxmlformats.org/officeDocument/2006/relationships/slideLayout" Target="../slideLayouts/slideLayout16.xml"/><Relationship Id="rId90" Type="http://schemas.openxmlformats.org/officeDocument/2006/relationships/slideLayout" Target="../slideLayouts/slideLayout101.xml"/><Relationship Id="rId95" Type="http://schemas.openxmlformats.org/officeDocument/2006/relationships/theme" Target="../theme/theme2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80" Type="http://schemas.openxmlformats.org/officeDocument/2006/relationships/slideLayout" Target="../slideLayouts/slideLayout91.xml"/><Relationship Id="rId85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103" Type="http://schemas.openxmlformats.org/officeDocument/2006/relationships/image" Target="../media/image6.emf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83" Type="http://schemas.openxmlformats.org/officeDocument/2006/relationships/slideLayout" Target="../slideLayouts/slideLayout94.xml"/><Relationship Id="rId88" Type="http://schemas.openxmlformats.org/officeDocument/2006/relationships/slideLayout" Target="../slideLayouts/slideLayout99.xml"/><Relationship Id="rId91" Type="http://schemas.openxmlformats.org/officeDocument/2006/relationships/slideLayout" Target="../slideLayouts/slideLayout102.xml"/><Relationship Id="rId96" Type="http://schemas.microsoft.com/office/2007/relationships/media" Target="../media/media1.mp3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81" Type="http://schemas.openxmlformats.org/officeDocument/2006/relationships/slideLayout" Target="../slideLayouts/slideLayout92.xml"/><Relationship Id="rId86" Type="http://schemas.openxmlformats.org/officeDocument/2006/relationships/slideLayout" Target="../slideLayouts/slideLayout97.xml"/><Relationship Id="rId94" Type="http://schemas.openxmlformats.org/officeDocument/2006/relationships/slideLayout" Target="../slideLayouts/slideLayout105.xml"/><Relationship Id="rId99" Type="http://schemas.openxmlformats.org/officeDocument/2006/relationships/image" Target="../media/image2.emf"/><Relationship Id="rId101" Type="http://schemas.openxmlformats.org/officeDocument/2006/relationships/image" Target="../media/image4.emf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97" Type="http://schemas.openxmlformats.org/officeDocument/2006/relationships/audio" Target="../media/media1.mp3"/><Relationship Id="rId104" Type="http://schemas.openxmlformats.org/officeDocument/2006/relationships/image" Target="../media/image7.emf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9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35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66" Type="http://schemas.openxmlformats.org/officeDocument/2006/relationships/slideLayout" Target="../slideLayouts/slideLayout77.xml"/><Relationship Id="rId87" Type="http://schemas.openxmlformats.org/officeDocument/2006/relationships/slideLayout" Target="../slideLayouts/slideLayout98.xml"/><Relationship Id="rId61" Type="http://schemas.openxmlformats.org/officeDocument/2006/relationships/slideLayout" Target="../slideLayouts/slideLayout72.xml"/><Relationship Id="rId82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56" Type="http://schemas.openxmlformats.org/officeDocument/2006/relationships/slideLayout" Target="../slideLayouts/slideLayout67.xml"/><Relationship Id="rId77" Type="http://schemas.openxmlformats.org/officeDocument/2006/relationships/slideLayout" Target="../slideLayouts/slideLayout88.xml"/><Relationship Id="rId100" Type="http://schemas.openxmlformats.org/officeDocument/2006/relationships/image" Target="../media/image3.png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93" Type="http://schemas.openxmlformats.org/officeDocument/2006/relationships/slideLayout" Target="../slideLayouts/slideLayout104.xml"/><Relationship Id="rId98" Type="http://schemas.openxmlformats.org/officeDocument/2006/relationships/image" Target="../media/image1.emf"/><Relationship Id="rId3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F5EA8-7CC3-417A-834B-B204850108FC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AD6B4-375D-4678-8D5B-71B45572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0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98"/>
          <a:srcRect l="1069" t="2602" r="448" b="5138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99"/>
          <a:stretch>
            <a:fillRect/>
          </a:stretch>
        </p:blipFill>
        <p:spPr>
          <a:xfrm>
            <a:off x="8875408" y="469085"/>
            <a:ext cx="3525249" cy="1484315"/>
          </a:xfrm>
          <a:prstGeom prst="rect">
            <a:avLst/>
          </a:prstGeom>
        </p:spPr>
      </p:pic>
      <p:pic>
        <p:nvPicPr>
          <p:cNvPr id="4" name="郑柏林 - 小跳豆">
            <a:hlinkClick r:id="" action="ppaction://media"/>
          </p:cNvPr>
          <p:cNvPicPr>
            <a:picLocks noChangeAspect="1"/>
          </p:cNvPicPr>
          <p:nvPr userDrawn="1">
            <a:audioFile r:link="rId97"/>
            <p:extLst>
              <p:ext uri="{DAA4B4D4-6D71-4841-9C94-3DE7FCFB9230}">
                <p14:media xmlns:p14="http://schemas.microsoft.com/office/powerpoint/2010/main" r:embed="rId96"/>
              </p:ext>
            </p:extLst>
          </p:nvPr>
        </p:nvPicPr>
        <p:blipFill>
          <a:blip r:embed="rId100" cstate="print"/>
          <a:stretch>
            <a:fillRect/>
          </a:stretch>
        </p:blipFill>
        <p:spPr>
          <a:xfrm>
            <a:off x="347244" y="5437906"/>
            <a:ext cx="623568" cy="6235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101"/>
          <a:stretch>
            <a:fillRect/>
          </a:stretch>
        </p:blipFill>
        <p:spPr>
          <a:xfrm>
            <a:off x="-832153" y="4228215"/>
            <a:ext cx="13279964" cy="19908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102"/>
          <a:stretch>
            <a:fillRect/>
          </a:stretch>
        </p:blipFill>
        <p:spPr>
          <a:xfrm>
            <a:off x="-581574" y="5124419"/>
            <a:ext cx="13107348" cy="185275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103"/>
          <a:srcRect b="57274"/>
          <a:stretch/>
        </p:blipFill>
        <p:spPr>
          <a:xfrm>
            <a:off x="-118672" y="6061473"/>
            <a:ext cx="12566483" cy="79652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104"/>
          <a:stretch>
            <a:fillRect/>
          </a:stretch>
        </p:blipFill>
        <p:spPr>
          <a:xfrm rot="16200000">
            <a:off x="2601223" y="-2905687"/>
            <a:ext cx="7145863" cy="127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2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  <p:sldLayoutId id="2147483735" r:id="rId75"/>
    <p:sldLayoutId id="2147483736" r:id="rId76"/>
    <p:sldLayoutId id="2147483737" r:id="rId77"/>
    <p:sldLayoutId id="2147483738" r:id="rId78"/>
    <p:sldLayoutId id="2147483739" r:id="rId79"/>
    <p:sldLayoutId id="2147483740" r:id="rId80"/>
    <p:sldLayoutId id="2147483741" r:id="rId81"/>
    <p:sldLayoutId id="2147483742" r:id="rId82"/>
    <p:sldLayoutId id="2147483743" r:id="rId83"/>
    <p:sldLayoutId id="2147483744" r:id="rId84"/>
    <p:sldLayoutId id="2147483745" r:id="rId85"/>
    <p:sldLayoutId id="2147483746" r:id="rId86"/>
    <p:sldLayoutId id="2147483747" r:id="rId87"/>
    <p:sldLayoutId id="2147483748" r:id="rId88"/>
    <p:sldLayoutId id="2147483749" r:id="rId89"/>
    <p:sldLayoutId id="2147483750" r:id="rId90"/>
    <p:sldLayoutId id="2147483751" r:id="rId91"/>
    <p:sldLayoutId id="2147483752" r:id="rId92"/>
    <p:sldLayoutId id="2147483753" r:id="rId93"/>
    <p:sldLayoutId id="2147483754" r:id="rId94"/>
  </p:sldLayoutIdLst>
  <p:timing>
    <p:tnLst>
      <p:par>
        <p:cTn id="1" dur="indefinite" restart="never" nodeType="tmRoot">
          <p:childTnLst>
            <p:audio>
              <p:cMediaNode numSld="999" showWhenStopped="0">
                <p:cTn id="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audio>
          </p:childTnLst>
        </p:cTn>
      </p:par>
    </p:tnLst>
  </p:timing>
  <p:hf hdr="0" ftr="0" dt="0"/>
  <p:txStyles>
    <p:titleStyle>
      <a:lvl1pPr algn="l" defTabSz="913532" rtl="0" eaLnBrk="1" latinLnBrk="0" hangingPunct="1">
        <a:lnSpc>
          <a:spcPct val="90000"/>
        </a:lnSpc>
        <a:spcBef>
          <a:spcPct val="0"/>
        </a:spcBef>
        <a:buNone/>
        <a:defRPr sz="43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83" indent="-228383" algn="l" defTabSz="913532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97" kern="1200">
          <a:solidFill>
            <a:schemeClr val="tx1"/>
          </a:solidFill>
          <a:latin typeface="+mn-lt"/>
          <a:ea typeface="+mn-ea"/>
          <a:cs typeface="+mn-cs"/>
        </a:defRPr>
      </a:lvl1pPr>
      <a:lvl2pPr marL="685148" indent="-228383" algn="l" defTabSz="9135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141913" indent="-228383" algn="l" defTabSz="9135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3pPr>
      <a:lvl4pPr marL="1598680" indent="-228383" algn="l" defTabSz="9135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2055446" indent="-228383" algn="l" defTabSz="9135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512211" indent="-228383" algn="l" defTabSz="9135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68978" indent="-228383" algn="l" defTabSz="9135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5743" indent="-228383" algn="l" defTabSz="9135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2508" indent="-228383" algn="l" defTabSz="9135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32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6766" algn="l" defTabSz="913532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3532" algn="l" defTabSz="913532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0298" algn="l" defTabSz="913532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7063" algn="l" defTabSz="913532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3828" algn="l" defTabSz="913532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0593" algn="l" defTabSz="913532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197360" algn="l" defTabSz="913532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4126" algn="l" defTabSz="913532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888181">
            <a:off x="-906940" y="-426653"/>
            <a:ext cx="2387345" cy="7332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950947">
            <a:off x="9759193" y="-550119"/>
            <a:ext cx="2717074" cy="8312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950947">
            <a:off x="348602" y="6442350"/>
            <a:ext cx="2717074" cy="8312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Giáo Dục Công Dân 6 - SGK Chân Trời Sáng Tạo - Sách và Thiết bị Giáo dục  Miền N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323" y="0"/>
            <a:ext cx="4808170" cy="688200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 rot="888181">
            <a:off x="10830445" y="-67174"/>
            <a:ext cx="2387345" cy="744812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-389965" y="-609958"/>
            <a:ext cx="1640541" cy="76986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1470340" y="636403"/>
            <a:ext cx="721660" cy="69924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8" idx="2"/>
          </p:cNvCxnSpPr>
          <p:nvPr/>
        </p:nvCxnSpPr>
        <p:spPr>
          <a:xfrm>
            <a:off x="-1573306" y="5298141"/>
            <a:ext cx="3166929" cy="19597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371209" y="-1114324"/>
            <a:ext cx="3166929" cy="19597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8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492" y="220162"/>
            <a:ext cx="7733211" cy="516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4504" y="5493657"/>
            <a:ext cx="11952514" cy="125207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342900" marR="762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50927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marR="762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50927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0"/>
              </a:lnSpc>
            </a:pPr>
            <a:r>
              <a:rPr lang="en-US" sz="24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509905" algn="l"/>
              </a:tabLst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38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8212" y="685800"/>
            <a:ext cx="11401185" cy="57553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" t="22998" r="89226" b="70066"/>
          <a:stretch/>
        </p:blipFill>
        <p:spPr bwMode="auto">
          <a:xfrm>
            <a:off x="486044" y="770316"/>
            <a:ext cx="944880" cy="94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448F0E-821A-4995-85BE-4AF49F01C8D0}"/>
              </a:ext>
            </a:extLst>
          </p:cNvPr>
          <p:cNvSpPr txBox="1"/>
          <p:nvPr/>
        </p:nvSpPr>
        <p:spPr>
          <a:xfrm>
            <a:off x="408212" y="857253"/>
            <a:ext cx="11297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sng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 THƯƠNG CON NGƯỜI 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1BA73C-29D6-4CEB-976D-1972D494FF97}"/>
              </a:ext>
            </a:extLst>
          </p:cNvPr>
          <p:cNvSpPr/>
          <p:nvPr/>
        </p:nvSpPr>
        <p:spPr>
          <a:xfrm>
            <a:off x="1008297" y="1890650"/>
            <a:ext cx="21098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D021A26-B611-449C-BEFE-A2D1D64D3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465" y="2475034"/>
            <a:ext cx="10184677" cy="36971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thương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chia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sẻ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hỗ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trợ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đỡ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hi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...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trái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thương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nhen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ích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kỉ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ơ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khó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khăn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đau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khổ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̉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bao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che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xấu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ngược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...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68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1"/>
          <p:cNvGrpSpPr/>
          <p:nvPr/>
        </p:nvGrpSpPr>
        <p:grpSpPr>
          <a:xfrm rot="15677426">
            <a:off x="2522336" y="-2545571"/>
            <a:ext cx="6411452" cy="11400502"/>
            <a:chOff x="-558688" y="0"/>
            <a:chExt cx="9123015" cy="6858000"/>
          </a:xfrm>
        </p:grpSpPr>
        <p:pic>
          <p:nvPicPr>
            <p:cNvPr id="4" name="图片 10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5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255" y="53587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14" name="文本框 6"/>
          <p:cNvSpPr txBox="1"/>
          <p:nvPr/>
        </p:nvSpPr>
        <p:spPr>
          <a:xfrm>
            <a:off x="2039983" y="1305471"/>
            <a:ext cx="8112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HƯỚNG DẪN VỀ NHÀ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glow rad="101600">
                  <a:srgbClr val="E6B91E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itchFamily="18" charset="0"/>
              <a:ea typeface="微软雅黑" panose="020B0503020204020204" charset="-122"/>
              <a:cs typeface="Times New Roman" pitchFamily="18" charset="0"/>
            </a:endParaRPr>
          </a:p>
        </p:txBody>
      </p:sp>
      <p:sp>
        <p:nvSpPr>
          <p:cNvPr id="19" name="文本框 6"/>
          <p:cNvSpPr txBox="1"/>
          <p:nvPr/>
        </p:nvSpPr>
        <p:spPr>
          <a:xfrm>
            <a:off x="1408302" y="2468460"/>
            <a:ext cx="65276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Ghi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bài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vào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tập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.</a:t>
            </a:r>
          </a:p>
          <a:p>
            <a:pPr marL="457200" lvl="0" indent="-457200">
              <a:buFontTx/>
              <a:buChar char="-"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Học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thuộc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Khái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niệm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và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Biểu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hiện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của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Yêu</a:t>
            </a:r>
            <a:r>
              <a:rPr lang="en-US" altLang="zh-CN" sz="2800" dirty="0"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thương</a:t>
            </a:r>
            <a:r>
              <a:rPr lang="en-US" altLang="zh-CN" sz="2800" dirty="0"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 con </a:t>
            </a:r>
            <a:r>
              <a:rPr lang="en-US" altLang="zh-CN" sz="2800" dirty="0" err="1"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người</a:t>
            </a:r>
            <a:r>
              <a:rPr lang="en-US" altLang="zh-CN" sz="2800" dirty="0"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.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101600">
                  <a:srgbClr val="E6B91E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-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Xem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trước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phần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Luyện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tập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của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Bài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 2: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Yêu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thương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 con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người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itchFamily="18" charset="0"/>
              </a:rPr>
              <a:t>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101600">
                  <a:srgbClr val="E6B91E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0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51204" y="148433"/>
            <a:ext cx="2930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9690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1077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KHỞI ĐỘNG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71653"/>
            <a:ext cx="11978640" cy="1234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tabLst>
                <a:tab pos="482600" algn="l"/>
              </a:tabLst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hình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tưởng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ca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dao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tục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06" y="2259179"/>
            <a:ext cx="10863205" cy="4243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61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Learning Interest Class Cartoon Blackboard Green Banner, Talent Interest  Class, Education And Training Board Design, Talent Interest Class Training  Background Image for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33" y="0"/>
            <a:ext cx="122059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29690" y="1970537"/>
            <a:ext cx="773321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THƯƠNG CON NGƯỜI</a:t>
            </a:r>
          </a:p>
          <a:p>
            <a:pPr algn="ctr"/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38767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497" y="156521"/>
            <a:ext cx="1616148" cy="40011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KHÁM PHÁ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42560" y="85946"/>
            <a:ext cx="78149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0" t="15876" r="45085" b="16847"/>
          <a:stretch/>
        </p:blipFill>
        <p:spPr bwMode="auto">
          <a:xfrm>
            <a:off x="143497" y="1805938"/>
            <a:ext cx="4254219" cy="305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873762" y="725614"/>
            <a:ext cx="8486355" cy="2944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72888" tIns="676062" rIns="458643" bIns="0" numCol="1" anchor="ctr" anchorCtr="0" compatLnSpc="1">
            <a:prstTxWarp prst="textNoShape">
              <a:avLst/>
            </a:prstTxWarp>
            <a:spAutoFit/>
          </a:bodyPr>
          <a:lstStyle>
            <a:lvl1pPr indent="179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6A1.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bé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trễ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sũng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run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397716" y="3362188"/>
            <a:ext cx="7645801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nhiệm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củ̉a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altLang="en-US" sz="2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kumimoji="0" lang="en-US" altLang="en-US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8195" y="693354"/>
            <a:ext cx="64187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8440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46008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46008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6008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bạn</a:t>
            </a:r>
            <a:r>
              <a:rPr lang="en-US" sz="3200" b="1" dirty="0">
                <a:solidFill>
                  <a:srgbClr val="46008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6008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mới</a:t>
            </a:r>
            <a:r>
              <a:rPr lang="en-US" sz="3200" b="1" dirty="0">
                <a:solidFill>
                  <a:srgbClr val="46008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6008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của</a:t>
            </a:r>
            <a:r>
              <a:rPr lang="en-US" sz="3200" b="1" dirty="0">
                <a:solidFill>
                  <a:srgbClr val="46008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6008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lớp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4766" y="5589963"/>
            <a:ext cx="10926394" cy="10500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342900" marR="762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509905" algn="l"/>
              </a:tabLst>
            </a:pP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0"/>
              </a:lnSpc>
            </a:pPr>
            <a:r>
              <a:rPr lang="en-US" sz="20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509905" algn="l"/>
              </a:tabLst>
            </a:pP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 Theo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"/>
              </a:lnSpc>
            </a:pPr>
            <a:r>
              <a:rPr lang="en-US" sz="20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509905" algn="l"/>
              </a:tabLst>
            </a:pP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 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30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95493" y="2510206"/>
            <a:ext cx="10201013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-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thương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đỡ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đẹp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lúc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gặp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khó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khăn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nạn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8212" y="685800"/>
            <a:ext cx="11401185" cy="57553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" t="22998" r="89226" b="70066"/>
          <a:stretch/>
        </p:blipFill>
        <p:spPr bwMode="auto">
          <a:xfrm>
            <a:off x="486044" y="770316"/>
            <a:ext cx="944880" cy="94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448F0E-821A-4995-85BE-4AF49F01C8D0}"/>
              </a:ext>
            </a:extLst>
          </p:cNvPr>
          <p:cNvSpPr txBox="1"/>
          <p:nvPr/>
        </p:nvSpPr>
        <p:spPr>
          <a:xfrm>
            <a:off x="408212" y="857253"/>
            <a:ext cx="11297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THƯƠNG CON NGƯỜI 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1BA73C-29D6-4CEB-976D-1972D494FF97}"/>
              </a:ext>
            </a:extLst>
          </p:cNvPr>
          <p:cNvSpPr/>
          <p:nvPr/>
        </p:nvSpPr>
        <p:spPr>
          <a:xfrm>
            <a:off x="1008297" y="1890650"/>
            <a:ext cx="22701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niệm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57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9383" y="101378"/>
            <a:ext cx="105504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154305" algn="l"/>
              </a:tabLs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hình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76" b="2517"/>
          <a:stretch/>
        </p:blipFill>
        <p:spPr bwMode="auto">
          <a:xfrm>
            <a:off x="1361711" y="796835"/>
            <a:ext cx="8855163" cy="596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794" y="901333"/>
            <a:ext cx="744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2762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5" r="660" b="2879"/>
          <a:stretch/>
        </p:blipFill>
        <p:spPr bwMode="auto">
          <a:xfrm>
            <a:off x="1058091" y="263747"/>
            <a:ext cx="9718766" cy="645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97725" y="431070"/>
            <a:ext cx="744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4117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2593" b="2277"/>
          <a:stretch/>
        </p:blipFill>
        <p:spPr bwMode="auto">
          <a:xfrm>
            <a:off x="1076552" y="140491"/>
            <a:ext cx="9775224" cy="660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24619" y="321958"/>
            <a:ext cx="744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" name="Rectangle 1"/>
          <p:cNvSpPr/>
          <p:nvPr/>
        </p:nvSpPr>
        <p:spPr>
          <a:xfrm>
            <a:off x="3270973" y="2421373"/>
            <a:ext cx="20553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Mặc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kê</a:t>
            </a:r>
            <a:r>
              <a:rPr lang="en-US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̣ nó!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34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3" r="676" b="2384"/>
          <a:stretch/>
        </p:blipFill>
        <p:spPr bwMode="auto">
          <a:xfrm>
            <a:off x="1018439" y="104504"/>
            <a:ext cx="10032737" cy="666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89934" y="256643"/>
            <a:ext cx="744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9051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6_Office Theme">
  <a:themeElements>
    <a:clrScheme name="自定义 845">
      <a:dk1>
        <a:srgbClr val="5F5F5F"/>
      </a:dk1>
      <a:lt1>
        <a:sysClr val="window" lastClr="FFFFFF"/>
      </a:lt1>
      <a:dk2>
        <a:srgbClr val="5F5F5F"/>
      </a:dk2>
      <a:lt2>
        <a:srgbClr val="E7E6E6"/>
      </a:lt2>
      <a:accent1>
        <a:srgbClr val="1D9BB8"/>
      </a:accent1>
      <a:accent2>
        <a:srgbClr val="1D9BB8"/>
      </a:accent2>
      <a:accent3>
        <a:srgbClr val="1D9BB8"/>
      </a:accent3>
      <a:accent4>
        <a:srgbClr val="1D9BB8"/>
      </a:accent4>
      <a:accent5>
        <a:srgbClr val="1D9BB8"/>
      </a:accent5>
      <a:accent6>
        <a:srgbClr val="FFFFFF"/>
      </a:accent6>
      <a:hlink>
        <a:srgbClr val="1D9BB8"/>
      </a:hlink>
      <a:folHlink>
        <a:srgbClr val="1D9BB8"/>
      </a:folHlink>
    </a:clrScheme>
    <a:fontScheme name="Lato">
      <a:majorFont>
        <a:latin typeface="Lato Regular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226</TotalTime>
  <Words>546</Words>
  <Application>Microsoft Office PowerPoint</Application>
  <PresentationFormat>Widescreen</PresentationFormat>
  <Paragraphs>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Lato Light</vt:lpstr>
      <vt:lpstr>Lato Regular</vt:lpstr>
      <vt:lpstr>Times New Roman</vt:lpstr>
      <vt:lpstr>Office Theme</vt:lpstr>
      <vt:lpstr>16_Office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</dc:creator>
  <cp:lastModifiedBy>MA Nguyen Manh Anh</cp:lastModifiedBy>
  <cp:revision>54</cp:revision>
  <dcterms:created xsi:type="dcterms:W3CDTF">2021-05-31T03:15:16Z</dcterms:created>
  <dcterms:modified xsi:type="dcterms:W3CDTF">2021-09-24T07:39:08Z</dcterms:modified>
</cp:coreProperties>
</file>