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2.xml" ContentType="application/vnd.openxmlformats-officedocument.theme+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theme/theme3.xml" ContentType="application/vnd.openxmlformats-officedocument.theme+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theme/theme4.xml" ContentType="application/vnd.openxmlformats-officedocument.theme+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86" r:id="rId2"/>
    <p:sldMasterId id="2147485825" r:id="rId3"/>
    <p:sldMasterId id="2147486626" r:id="rId4"/>
    <p:sldMasterId id="2147487970" r:id="rId5"/>
  </p:sldMasterIdLst>
  <p:notesMasterIdLst>
    <p:notesMasterId r:id="rId22"/>
  </p:notesMasterIdLst>
  <p:sldIdLst>
    <p:sldId id="321" r:id="rId6"/>
    <p:sldId id="326" r:id="rId7"/>
    <p:sldId id="268" r:id="rId8"/>
    <p:sldId id="296" r:id="rId9"/>
    <p:sldId id="301" r:id="rId10"/>
    <p:sldId id="297" r:id="rId11"/>
    <p:sldId id="260" r:id="rId12"/>
    <p:sldId id="322" r:id="rId13"/>
    <p:sldId id="325" r:id="rId14"/>
    <p:sldId id="323" r:id="rId15"/>
    <p:sldId id="310" r:id="rId16"/>
    <p:sldId id="313" r:id="rId17"/>
    <p:sldId id="280" r:id="rId18"/>
    <p:sldId id="312" r:id="rId19"/>
    <p:sldId id="298" r:id="rId20"/>
    <p:sldId id="31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9" d="100"/>
          <a:sy n="59" d="100"/>
        </p:scale>
        <p:origin x="78" y="12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xfrm>
            <a:off x="381000" y="685800"/>
            <a:ext cx="6096000" cy="34290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912702-6AC6-46D6-870E-5644F24A306F}" type="slidenum">
              <a:rPr lang="en-US" altLang="vi-VN">
                <a:solidFill>
                  <a:srgbClr val="000000"/>
                </a:solidFill>
              </a:rPr>
              <a:pPr/>
              <a:t>14</a:t>
            </a:fld>
            <a:endParaRPr lang="en-US" altLang="vi-VN">
              <a:solidFill>
                <a:srgbClr val="000000"/>
              </a:solidFill>
            </a:endParaRPr>
          </a:p>
        </p:txBody>
      </p:sp>
    </p:spTree>
    <p:extLst>
      <p:ext uri="{BB962C8B-B14F-4D97-AF65-F5344CB8AC3E}">
        <p14:creationId xmlns:p14="http://schemas.microsoft.com/office/powerpoint/2010/main" val="152660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9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9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9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9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9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AE7A9823-3CD2-452B-BE91-6F04F7098DE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B8823610-358F-41C4-A473-82D40FB59BFC}" type="slidenum">
              <a:rPr lang="zh-CN" altLang="en-US"/>
              <a:pPr>
                <a:defRPr/>
              </a:pPr>
              <a:t>‹#›</a:t>
            </a:fld>
            <a:endParaRPr lang="zh-CN" altLang="en-US"/>
          </a:p>
        </p:txBody>
      </p:sp>
    </p:spTree>
    <p:extLst>
      <p:ext uri="{BB962C8B-B14F-4D97-AF65-F5344CB8AC3E}">
        <p14:creationId xmlns:p14="http://schemas.microsoft.com/office/powerpoint/2010/main" val="7957263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3070A5B9-4E99-4FBC-8076-50575240A7A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7792F4DE-4FA9-4D23-8859-69096A4A15EB}" type="slidenum">
              <a:rPr lang="zh-CN" altLang="en-US"/>
              <a:pPr>
                <a:defRPr/>
              </a:pPr>
              <a:t>‹#›</a:t>
            </a:fld>
            <a:endParaRPr lang="zh-CN" altLang="en-US"/>
          </a:p>
        </p:txBody>
      </p:sp>
    </p:spTree>
    <p:extLst>
      <p:ext uri="{BB962C8B-B14F-4D97-AF65-F5344CB8AC3E}">
        <p14:creationId xmlns:p14="http://schemas.microsoft.com/office/powerpoint/2010/main" val="38129073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A37C3959-1ECE-4703-A0FE-239B7EB2BBF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BC71A77E-A107-47A4-92DA-BBEFC593D029}" type="slidenum">
              <a:rPr lang="zh-CN" altLang="en-US"/>
              <a:pPr>
                <a:defRPr/>
              </a:pPr>
              <a:t>‹#›</a:t>
            </a:fld>
            <a:endParaRPr lang="zh-CN" altLang="en-US"/>
          </a:p>
        </p:txBody>
      </p:sp>
    </p:spTree>
    <p:extLst>
      <p:ext uri="{BB962C8B-B14F-4D97-AF65-F5344CB8AC3E}">
        <p14:creationId xmlns:p14="http://schemas.microsoft.com/office/powerpoint/2010/main" val="3257045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2AF1D187-1072-49E7-B76B-A3C193A2C5C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5ECEB462-618E-4515-9C8F-2B2259469454}" type="slidenum">
              <a:rPr lang="zh-CN" altLang="en-US"/>
              <a:pPr>
                <a:defRPr/>
              </a:pPr>
              <a:t>‹#›</a:t>
            </a:fld>
            <a:endParaRPr lang="zh-CN" altLang="en-US"/>
          </a:p>
        </p:txBody>
      </p:sp>
    </p:spTree>
    <p:extLst>
      <p:ext uri="{BB962C8B-B14F-4D97-AF65-F5344CB8AC3E}">
        <p14:creationId xmlns:p14="http://schemas.microsoft.com/office/powerpoint/2010/main" val="17217383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1D20CEFC-342D-460F-A896-4583134403B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3A67F6DB-9823-4240-98B1-ACA77BE84F20}" type="slidenum">
              <a:rPr lang="zh-CN" altLang="en-US"/>
              <a:pPr>
                <a:defRPr/>
              </a:pPr>
              <a:t>‹#›</a:t>
            </a:fld>
            <a:endParaRPr lang="zh-CN" altLang="en-US"/>
          </a:p>
        </p:txBody>
      </p:sp>
    </p:spTree>
    <p:extLst>
      <p:ext uri="{BB962C8B-B14F-4D97-AF65-F5344CB8AC3E}">
        <p14:creationId xmlns:p14="http://schemas.microsoft.com/office/powerpoint/2010/main" val="35825027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B730F226-4509-41D7-B05E-7E6AF9B6E3C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CEDC477F-F0C8-4A8C-B781-621050306FFB}" type="slidenum">
              <a:rPr lang="zh-CN" altLang="en-US"/>
              <a:pPr>
                <a:defRPr/>
              </a:pPr>
              <a:t>‹#›</a:t>
            </a:fld>
            <a:endParaRPr lang="zh-CN" altLang="en-US"/>
          </a:p>
        </p:txBody>
      </p:sp>
    </p:spTree>
    <p:extLst>
      <p:ext uri="{BB962C8B-B14F-4D97-AF65-F5344CB8AC3E}">
        <p14:creationId xmlns:p14="http://schemas.microsoft.com/office/powerpoint/2010/main" val="2592536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382137"/>
      </p:ext>
    </p:extLst>
  </p:cSld>
  <p:clrMapOvr>
    <a:masterClrMapping/>
  </p:clrMapOvr>
  <p:transition spd="slow" advClick="0" advTm="0">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998DD85E-918D-460B-893B-2121B4192AB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FEEBA3E7-9BD7-4893-8703-0E501FA64299}" type="slidenum">
              <a:rPr lang="zh-CN" altLang="en-US"/>
              <a:pPr>
                <a:defRPr/>
              </a:pPr>
              <a:t>‹#›</a:t>
            </a:fld>
            <a:endParaRPr lang="zh-CN" altLang="en-US"/>
          </a:p>
        </p:txBody>
      </p:sp>
    </p:spTree>
    <p:extLst>
      <p:ext uri="{BB962C8B-B14F-4D97-AF65-F5344CB8AC3E}">
        <p14:creationId xmlns:p14="http://schemas.microsoft.com/office/powerpoint/2010/main" val="17486843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DD43553F-5AD3-4BCA-8491-30EB1C8F4F85}"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E5602681-D131-47FC-AD0E-D6C1CD56D70F}" type="slidenum">
              <a:rPr lang="zh-CN" altLang="en-US"/>
              <a:pPr>
                <a:defRPr/>
              </a:pPr>
              <a:t>‹#›</a:t>
            </a:fld>
            <a:endParaRPr lang="zh-CN" altLang="en-US"/>
          </a:p>
        </p:txBody>
      </p:sp>
    </p:spTree>
    <p:extLst>
      <p:ext uri="{BB962C8B-B14F-4D97-AF65-F5344CB8AC3E}">
        <p14:creationId xmlns:p14="http://schemas.microsoft.com/office/powerpoint/2010/main" val="31693352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78B5D04B-661F-4970-9217-5ADDC144F2D6}"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BD95727F-C59A-4424-B4E6-1F82DF3796A0}" type="slidenum">
              <a:rPr lang="zh-CN" altLang="en-US"/>
              <a:pPr>
                <a:defRPr/>
              </a:pPr>
              <a:t>‹#›</a:t>
            </a:fld>
            <a:endParaRPr lang="zh-CN" altLang="en-US"/>
          </a:p>
        </p:txBody>
      </p:sp>
    </p:spTree>
    <p:extLst>
      <p:ext uri="{BB962C8B-B14F-4D97-AF65-F5344CB8AC3E}">
        <p14:creationId xmlns:p14="http://schemas.microsoft.com/office/powerpoint/2010/main" val="300744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4940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2018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0652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378C42E3-05A7-4EB6-95E2-174A524C4CB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FEA17507-95EA-4BB6-AD31-2539B74E0065}" type="slidenum">
              <a:rPr lang="zh-CN" altLang="en-US"/>
              <a:pPr>
                <a:defRPr/>
              </a:pPr>
              <a:t>‹#›</a:t>
            </a:fld>
            <a:endParaRPr lang="zh-CN" altLang="en-US"/>
          </a:p>
        </p:txBody>
      </p:sp>
    </p:spTree>
    <p:extLst>
      <p:ext uri="{BB962C8B-B14F-4D97-AF65-F5344CB8AC3E}">
        <p14:creationId xmlns:p14="http://schemas.microsoft.com/office/powerpoint/2010/main" val="26383920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D1BC3F19-0F35-4DC7-BF2D-A8102D41115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F9245FF0-8F92-4C21-A0CF-A4A04B3DD6DC}" type="slidenum">
              <a:rPr lang="zh-CN" altLang="en-US"/>
              <a:pPr>
                <a:defRPr/>
              </a:pPr>
              <a:t>‹#›</a:t>
            </a:fld>
            <a:endParaRPr lang="zh-CN" altLang="en-US"/>
          </a:p>
        </p:txBody>
      </p:sp>
    </p:spTree>
    <p:extLst>
      <p:ext uri="{BB962C8B-B14F-4D97-AF65-F5344CB8AC3E}">
        <p14:creationId xmlns:p14="http://schemas.microsoft.com/office/powerpoint/2010/main" val="42682964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C46B78EA-D058-4A59-82AC-8227C43DE28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B1254A40-4F2F-4BCA-A8AD-C0C6E9AB766C}" type="slidenum">
              <a:rPr lang="zh-CN" altLang="en-US"/>
              <a:pPr>
                <a:defRPr/>
              </a:pPr>
              <a:t>‹#›</a:t>
            </a:fld>
            <a:endParaRPr lang="zh-CN" altLang="en-US"/>
          </a:p>
        </p:txBody>
      </p:sp>
    </p:spTree>
    <p:extLst>
      <p:ext uri="{BB962C8B-B14F-4D97-AF65-F5344CB8AC3E}">
        <p14:creationId xmlns:p14="http://schemas.microsoft.com/office/powerpoint/2010/main" val="18571165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5CEC9DD3-C196-4FF8-8481-15222D94B3B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EA979627-35A2-4BCC-B413-545D8848DFCD}" type="slidenum">
              <a:rPr lang="zh-CN" altLang="en-US"/>
              <a:pPr>
                <a:defRPr/>
              </a:pPr>
              <a:t>‹#›</a:t>
            </a:fld>
            <a:endParaRPr lang="zh-CN" altLang="en-US"/>
          </a:p>
        </p:txBody>
      </p:sp>
    </p:spTree>
    <p:extLst>
      <p:ext uri="{BB962C8B-B14F-4D97-AF65-F5344CB8AC3E}">
        <p14:creationId xmlns:p14="http://schemas.microsoft.com/office/powerpoint/2010/main" val="4556519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D75F67DC-B042-4DE9-8AD5-DE68C34B29C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89A77A16-8918-49F9-8946-66C834C7A3CD}" type="slidenum">
              <a:rPr lang="zh-CN" altLang="en-US"/>
              <a:pPr>
                <a:defRPr/>
              </a:pPr>
              <a:t>‹#›</a:t>
            </a:fld>
            <a:endParaRPr lang="zh-CN" altLang="en-US"/>
          </a:p>
        </p:txBody>
      </p:sp>
    </p:spTree>
    <p:extLst>
      <p:ext uri="{BB962C8B-B14F-4D97-AF65-F5344CB8AC3E}">
        <p14:creationId xmlns:p14="http://schemas.microsoft.com/office/powerpoint/2010/main" val="25540290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5AB8D424-2FBA-4D4B-94F7-046312A9A67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760B516B-6B3E-415D-A130-597AE68299B3}" type="slidenum">
              <a:rPr lang="zh-CN" altLang="en-US"/>
              <a:pPr>
                <a:defRPr/>
              </a:pPr>
              <a:t>‹#›</a:t>
            </a:fld>
            <a:endParaRPr lang="zh-CN" altLang="en-US"/>
          </a:p>
        </p:txBody>
      </p:sp>
    </p:spTree>
    <p:extLst>
      <p:ext uri="{BB962C8B-B14F-4D97-AF65-F5344CB8AC3E}">
        <p14:creationId xmlns:p14="http://schemas.microsoft.com/office/powerpoint/2010/main" val="34776874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17B3D632-6009-4329-848E-2D2705EDF93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63B98F1C-2200-4A7F-A2F1-69BBE4FF49AB}" type="slidenum">
              <a:rPr lang="zh-CN" altLang="en-US"/>
              <a:pPr>
                <a:defRPr/>
              </a:pPr>
              <a:t>‹#›</a:t>
            </a:fld>
            <a:endParaRPr lang="zh-CN" altLang="en-US"/>
          </a:p>
        </p:txBody>
      </p:sp>
    </p:spTree>
    <p:extLst>
      <p:ext uri="{BB962C8B-B14F-4D97-AF65-F5344CB8AC3E}">
        <p14:creationId xmlns:p14="http://schemas.microsoft.com/office/powerpoint/2010/main" val="1726510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2455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117CCB29-2AE4-4874-AE1D-1B61F2CA239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911953E7-D14B-4FF0-B155-8E15E47D41AB}" type="slidenum">
              <a:rPr lang="zh-CN" altLang="en-US"/>
              <a:pPr>
                <a:defRPr/>
              </a:pPr>
              <a:t>‹#›</a:t>
            </a:fld>
            <a:endParaRPr lang="zh-CN" altLang="en-US"/>
          </a:p>
        </p:txBody>
      </p:sp>
    </p:spTree>
    <p:extLst>
      <p:ext uri="{BB962C8B-B14F-4D97-AF65-F5344CB8AC3E}">
        <p14:creationId xmlns:p14="http://schemas.microsoft.com/office/powerpoint/2010/main" val="12072389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E2DE9740-EDC0-491F-9E28-969EB7D4A9F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650C3952-2C79-4192-8702-C9B53B1B3DCD}" type="slidenum">
              <a:rPr lang="zh-CN" altLang="en-US"/>
              <a:pPr>
                <a:defRPr/>
              </a:pPr>
              <a:t>‹#›</a:t>
            </a:fld>
            <a:endParaRPr lang="zh-CN" altLang="en-US"/>
          </a:p>
        </p:txBody>
      </p:sp>
    </p:spTree>
    <p:extLst>
      <p:ext uri="{BB962C8B-B14F-4D97-AF65-F5344CB8AC3E}">
        <p14:creationId xmlns:p14="http://schemas.microsoft.com/office/powerpoint/2010/main" val="21121059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E4007FCF-2F73-4D91-85F4-8585CF909CE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FF0FCAE7-244F-46E1-893E-F5656D1470E7}" type="slidenum">
              <a:rPr lang="zh-CN" altLang="en-US"/>
              <a:pPr>
                <a:defRPr/>
              </a:pPr>
              <a:t>‹#›</a:t>
            </a:fld>
            <a:endParaRPr lang="zh-CN" altLang="en-US"/>
          </a:p>
        </p:txBody>
      </p:sp>
    </p:spTree>
    <p:extLst>
      <p:ext uri="{BB962C8B-B14F-4D97-AF65-F5344CB8AC3E}">
        <p14:creationId xmlns:p14="http://schemas.microsoft.com/office/powerpoint/2010/main" val="1772211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1DC6D704-AC96-49C2-96B5-A45CB1F3168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26A500B8-F3DD-4AA2-B74F-88645A6173B7}" type="slidenum">
              <a:rPr lang="zh-CN" altLang="en-US"/>
              <a:pPr>
                <a:defRPr/>
              </a:pPr>
              <a:t>‹#›</a:t>
            </a:fld>
            <a:endParaRPr lang="zh-CN" altLang="en-US"/>
          </a:p>
        </p:txBody>
      </p:sp>
    </p:spTree>
    <p:extLst>
      <p:ext uri="{BB962C8B-B14F-4D97-AF65-F5344CB8AC3E}">
        <p14:creationId xmlns:p14="http://schemas.microsoft.com/office/powerpoint/2010/main" val="25763186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35303032-BD2D-4ACB-BBFB-A915391F8AB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D686E6D0-21B8-43BF-9FB0-7D5DB2B92975}" type="slidenum">
              <a:rPr lang="zh-CN" altLang="en-US"/>
              <a:pPr>
                <a:defRPr/>
              </a:pPr>
              <a:t>‹#›</a:t>
            </a:fld>
            <a:endParaRPr lang="zh-CN" altLang="en-US"/>
          </a:p>
        </p:txBody>
      </p:sp>
    </p:spTree>
    <p:extLst>
      <p:ext uri="{BB962C8B-B14F-4D97-AF65-F5344CB8AC3E}">
        <p14:creationId xmlns:p14="http://schemas.microsoft.com/office/powerpoint/2010/main" val="14209102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A012F81-EC6B-4831-84FA-A41060DD0F0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7220FC14-6B7A-4530-9BEA-A04590648E21}" type="slidenum">
              <a:rPr lang="zh-CN" altLang="en-US"/>
              <a:pPr>
                <a:defRPr/>
              </a:pPr>
              <a:t>‹#›</a:t>
            </a:fld>
            <a:endParaRPr lang="zh-CN" altLang="en-US"/>
          </a:p>
        </p:txBody>
      </p:sp>
    </p:spTree>
    <p:extLst>
      <p:ext uri="{BB962C8B-B14F-4D97-AF65-F5344CB8AC3E}">
        <p14:creationId xmlns:p14="http://schemas.microsoft.com/office/powerpoint/2010/main" val="14507386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C4D30508-C96D-47C9-A185-F0FC3EEF5BB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1FDFE825-D905-4E52-8091-283D96DBA422}" type="slidenum">
              <a:rPr lang="zh-CN" altLang="en-US"/>
              <a:pPr>
                <a:defRPr/>
              </a:pPr>
              <a:t>‹#›</a:t>
            </a:fld>
            <a:endParaRPr lang="zh-CN" altLang="en-US"/>
          </a:p>
        </p:txBody>
      </p:sp>
    </p:spTree>
    <p:extLst>
      <p:ext uri="{BB962C8B-B14F-4D97-AF65-F5344CB8AC3E}">
        <p14:creationId xmlns:p14="http://schemas.microsoft.com/office/powerpoint/2010/main" val="36741937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C55737F-B9EA-4910-A823-0154C400807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A60562D4-7DE5-43F9-98A5-62BD9E721AF7}" type="slidenum">
              <a:rPr lang="zh-CN" altLang="en-US"/>
              <a:pPr>
                <a:defRPr/>
              </a:pPr>
              <a:t>‹#›</a:t>
            </a:fld>
            <a:endParaRPr lang="zh-CN" altLang="en-US"/>
          </a:p>
        </p:txBody>
      </p:sp>
    </p:spTree>
    <p:extLst>
      <p:ext uri="{BB962C8B-B14F-4D97-AF65-F5344CB8AC3E}">
        <p14:creationId xmlns:p14="http://schemas.microsoft.com/office/powerpoint/2010/main" val="29596779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D8BE5364-3A05-4C18-9F6E-76726E08CBD5}"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16DF80F1-B0CF-4302-8033-7FD45007EBA1}" type="slidenum">
              <a:rPr lang="zh-CN" altLang="en-US"/>
              <a:pPr>
                <a:defRPr/>
              </a:pPr>
              <a:t>‹#›</a:t>
            </a:fld>
            <a:endParaRPr lang="zh-CN" altLang="en-US"/>
          </a:p>
        </p:txBody>
      </p:sp>
    </p:spTree>
    <p:extLst>
      <p:ext uri="{BB962C8B-B14F-4D97-AF65-F5344CB8AC3E}">
        <p14:creationId xmlns:p14="http://schemas.microsoft.com/office/powerpoint/2010/main" val="5975298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BC5DF982-E2DA-40C7-B13A-D8BF4F2B2E87}"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377AE428-EB41-4A17-9F6F-ED0D7073D788}" type="slidenum">
              <a:rPr lang="zh-CN" altLang="en-US"/>
              <a:pPr>
                <a:defRPr/>
              </a:pPr>
              <a:t>‹#›</a:t>
            </a:fld>
            <a:endParaRPr lang="zh-CN" altLang="en-US"/>
          </a:p>
        </p:txBody>
      </p:sp>
    </p:spTree>
    <p:extLst>
      <p:ext uri="{BB962C8B-B14F-4D97-AF65-F5344CB8AC3E}">
        <p14:creationId xmlns:p14="http://schemas.microsoft.com/office/powerpoint/2010/main" val="2933164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8412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F52286CE-AB4B-4CB5-90BD-3BCA58BB9C24}"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D2C1D72B-5635-40F3-AC87-425E5F073B69}" type="slidenum">
              <a:rPr lang="zh-CN" altLang="en-US"/>
              <a:pPr>
                <a:defRPr/>
              </a:pPr>
              <a:t>‹#›</a:t>
            </a:fld>
            <a:endParaRPr lang="zh-CN" altLang="en-US"/>
          </a:p>
        </p:txBody>
      </p:sp>
    </p:spTree>
    <p:extLst>
      <p:ext uri="{BB962C8B-B14F-4D97-AF65-F5344CB8AC3E}">
        <p14:creationId xmlns:p14="http://schemas.microsoft.com/office/powerpoint/2010/main" val="31553081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45DD8286-3DAA-49E6-B87E-4CC42FE4E4A5}"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73DFB71-57AB-4D10-91F6-370149DFC47F}" type="slidenum">
              <a:rPr lang="zh-CN" altLang="en-US"/>
              <a:pPr>
                <a:defRPr/>
              </a:pPr>
              <a:t>‹#›</a:t>
            </a:fld>
            <a:endParaRPr lang="zh-CN" altLang="en-US"/>
          </a:p>
        </p:txBody>
      </p:sp>
    </p:spTree>
    <p:extLst>
      <p:ext uri="{BB962C8B-B14F-4D97-AF65-F5344CB8AC3E}">
        <p14:creationId xmlns:p14="http://schemas.microsoft.com/office/powerpoint/2010/main" val="37931537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E8882BD7-AB27-417A-B9F3-E60685773AFF}"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7B1C2E34-EC2C-4CE8-A2F8-EDA1CCB389FE}" type="slidenum">
              <a:rPr lang="zh-CN" altLang="en-US"/>
              <a:pPr>
                <a:defRPr/>
              </a:pPr>
              <a:t>‹#›</a:t>
            </a:fld>
            <a:endParaRPr lang="zh-CN" altLang="en-US"/>
          </a:p>
        </p:txBody>
      </p:sp>
    </p:spTree>
    <p:extLst>
      <p:ext uri="{BB962C8B-B14F-4D97-AF65-F5344CB8AC3E}">
        <p14:creationId xmlns:p14="http://schemas.microsoft.com/office/powerpoint/2010/main" val="7672521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6CC468AF-1A6C-4698-B782-3554BBBED63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4BC54CCF-B938-432A-BAB0-DD9DEB58797A}" type="slidenum">
              <a:rPr lang="zh-CN" altLang="en-US"/>
              <a:pPr>
                <a:defRPr/>
              </a:pPr>
              <a:t>‹#›</a:t>
            </a:fld>
            <a:endParaRPr lang="zh-CN" altLang="en-US"/>
          </a:p>
        </p:txBody>
      </p:sp>
    </p:spTree>
    <p:extLst>
      <p:ext uri="{BB962C8B-B14F-4D97-AF65-F5344CB8AC3E}">
        <p14:creationId xmlns:p14="http://schemas.microsoft.com/office/powerpoint/2010/main" val="26903084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4B7C852E-6030-4554-9843-0F5B181B3E5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5B25A1E-7202-4FCE-B444-32B662E56C73}" type="slidenum">
              <a:rPr lang="zh-CN" altLang="en-US"/>
              <a:pPr>
                <a:defRPr/>
              </a:pPr>
              <a:t>‹#›</a:t>
            </a:fld>
            <a:endParaRPr lang="zh-CN" altLang="en-US"/>
          </a:p>
        </p:txBody>
      </p:sp>
    </p:spTree>
    <p:extLst>
      <p:ext uri="{BB962C8B-B14F-4D97-AF65-F5344CB8AC3E}">
        <p14:creationId xmlns:p14="http://schemas.microsoft.com/office/powerpoint/2010/main" val="10487135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082E5E29-081E-4C63-AA0F-1FC557D8977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317D3708-32DB-4415-8F56-2D603CE0528E}" type="slidenum">
              <a:rPr lang="zh-CN" altLang="en-US"/>
              <a:pPr>
                <a:defRPr/>
              </a:pPr>
              <a:t>‹#›</a:t>
            </a:fld>
            <a:endParaRPr lang="zh-CN" altLang="en-US"/>
          </a:p>
        </p:txBody>
      </p:sp>
    </p:spTree>
    <p:extLst>
      <p:ext uri="{BB962C8B-B14F-4D97-AF65-F5344CB8AC3E}">
        <p14:creationId xmlns:p14="http://schemas.microsoft.com/office/powerpoint/2010/main" val="30800017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A6AA5680-1EAA-4CD2-9FC2-F25D9322DE6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50FB929-A9E7-4F12-BE40-004CBE9BDCF2}" type="slidenum">
              <a:rPr lang="zh-CN" altLang="en-US"/>
              <a:pPr>
                <a:defRPr/>
              </a:pPr>
              <a:t>‹#›</a:t>
            </a:fld>
            <a:endParaRPr lang="zh-CN" altLang="en-US"/>
          </a:p>
        </p:txBody>
      </p:sp>
    </p:spTree>
    <p:extLst>
      <p:ext uri="{BB962C8B-B14F-4D97-AF65-F5344CB8AC3E}">
        <p14:creationId xmlns:p14="http://schemas.microsoft.com/office/powerpoint/2010/main" val="6176694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7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EFB3D3FD-7228-4D46-8CAA-12B3E35A3F2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614F84DD-91AC-4BEF-8BAA-C649B732976B}" type="slidenum">
              <a:rPr lang="zh-CN" altLang="en-US"/>
              <a:pPr>
                <a:defRPr/>
              </a:pPr>
              <a:t>‹#›</a:t>
            </a:fld>
            <a:endParaRPr lang="zh-CN" altLang="en-US"/>
          </a:p>
        </p:txBody>
      </p:sp>
    </p:spTree>
    <p:extLst>
      <p:ext uri="{BB962C8B-B14F-4D97-AF65-F5344CB8AC3E}">
        <p14:creationId xmlns:p14="http://schemas.microsoft.com/office/powerpoint/2010/main" val="31659871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B0330CA4-EF72-4CC9-ADF9-4B02DB55AF5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3EEB6157-B640-4533-8E53-7A1A77665F2B}" type="slidenum">
              <a:rPr lang="zh-CN" altLang="en-US"/>
              <a:pPr>
                <a:defRPr/>
              </a:pPr>
              <a:t>‹#›</a:t>
            </a:fld>
            <a:endParaRPr lang="zh-CN" altLang="en-US"/>
          </a:p>
        </p:txBody>
      </p:sp>
    </p:spTree>
    <p:extLst>
      <p:ext uri="{BB962C8B-B14F-4D97-AF65-F5344CB8AC3E}">
        <p14:creationId xmlns:p14="http://schemas.microsoft.com/office/powerpoint/2010/main" val="18333818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57A2B9FF-18B7-42F2-B37B-21476FD966A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D817D35E-2190-4F58-AD18-9AE79B745D07}" type="slidenum">
              <a:rPr lang="zh-CN" altLang="en-US"/>
              <a:pPr>
                <a:defRPr/>
              </a:pPr>
              <a:t>‹#›</a:t>
            </a:fld>
            <a:endParaRPr lang="zh-CN" altLang="en-US"/>
          </a:p>
        </p:txBody>
      </p:sp>
    </p:spTree>
    <p:extLst>
      <p:ext uri="{BB962C8B-B14F-4D97-AF65-F5344CB8AC3E}">
        <p14:creationId xmlns:p14="http://schemas.microsoft.com/office/powerpoint/2010/main" val="2198812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2214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0584BCE8-E721-4B52-AE71-17A6E23ACC7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AEA5335A-7864-4E71-9688-7B495450C6A1}" type="slidenum">
              <a:rPr lang="zh-CN" altLang="en-US"/>
              <a:pPr>
                <a:defRPr/>
              </a:pPr>
              <a:t>‹#›</a:t>
            </a:fld>
            <a:endParaRPr lang="zh-CN" altLang="en-US"/>
          </a:p>
        </p:txBody>
      </p:sp>
    </p:spTree>
    <p:extLst>
      <p:ext uri="{BB962C8B-B14F-4D97-AF65-F5344CB8AC3E}">
        <p14:creationId xmlns:p14="http://schemas.microsoft.com/office/powerpoint/2010/main" val="36409918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FE895864-FA74-4EE3-873A-4F1689E151D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E5646E62-8AE4-4D4C-BA97-27409E5F7AF7}" type="slidenum">
              <a:rPr lang="zh-CN" altLang="en-US"/>
              <a:pPr>
                <a:defRPr/>
              </a:pPr>
              <a:t>‹#›</a:t>
            </a:fld>
            <a:endParaRPr lang="zh-CN" altLang="en-US"/>
          </a:p>
        </p:txBody>
      </p:sp>
    </p:spTree>
    <p:extLst>
      <p:ext uri="{BB962C8B-B14F-4D97-AF65-F5344CB8AC3E}">
        <p14:creationId xmlns:p14="http://schemas.microsoft.com/office/powerpoint/2010/main" val="1423750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0E5D9282-FDFC-4C1D-B94B-23FC2BD026C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2B48BA61-D017-4FE7-B153-1A88A15142D3}" type="slidenum">
              <a:rPr lang="zh-CN" altLang="en-US"/>
              <a:pPr>
                <a:defRPr/>
              </a:pPr>
              <a:t>‹#›</a:t>
            </a:fld>
            <a:endParaRPr lang="zh-CN" altLang="en-US"/>
          </a:p>
        </p:txBody>
      </p:sp>
    </p:spTree>
    <p:extLst>
      <p:ext uri="{BB962C8B-B14F-4D97-AF65-F5344CB8AC3E}">
        <p14:creationId xmlns:p14="http://schemas.microsoft.com/office/powerpoint/2010/main" val="27799315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CA0580F3-E33F-4224-AB2C-A5D124EE847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F946D26A-4412-475B-8D60-BA9C3555238C}" type="slidenum">
              <a:rPr lang="zh-CN" altLang="en-US"/>
              <a:pPr>
                <a:defRPr/>
              </a:pPr>
              <a:t>‹#›</a:t>
            </a:fld>
            <a:endParaRPr lang="zh-CN" altLang="en-US"/>
          </a:p>
        </p:txBody>
      </p:sp>
    </p:spTree>
    <p:extLst>
      <p:ext uri="{BB962C8B-B14F-4D97-AF65-F5344CB8AC3E}">
        <p14:creationId xmlns:p14="http://schemas.microsoft.com/office/powerpoint/2010/main" val="4617830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E12661DA-4508-4716-BBE5-BD06472E1F5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356882DB-2579-4C69-B4D5-6AD91A65B3D9}" type="slidenum">
              <a:rPr lang="zh-CN" altLang="en-US"/>
              <a:pPr>
                <a:defRPr/>
              </a:pPr>
              <a:t>‹#›</a:t>
            </a:fld>
            <a:endParaRPr lang="zh-CN" altLang="en-US"/>
          </a:p>
        </p:txBody>
      </p:sp>
    </p:spTree>
    <p:extLst>
      <p:ext uri="{BB962C8B-B14F-4D97-AF65-F5344CB8AC3E}">
        <p14:creationId xmlns:p14="http://schemas.microsoft.com/office/powerpoint/2010/main" val="3364956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EFE4D015-F448-49CA-9549-F0093BB864F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E7DD6A3E-DD90-44D3-A12C-C3A61D676B3A}" type="slidenum">
              <a:rPr lang="zh-CN" altLang="en-US"/>
              <a:pPr>
                <a:defRPr/>
              </a:pPr>
              <a:t>‹#›</a:t>
            </a:fld>
            <a:endParaRPr lang="zh-CN" altLang="en-US"/>
          </a:p>
        </p:txBody>
      </p:sp>
    </p:spTree>
    <p:extLst>
      <p:ext uri="{BB962C8B-B14F-4D97-AF65-F5344CB8AC3E}">
        <p14:creationId xmlns:p14="http://schemas.microsoft.com/office/powerpoint/2010/main" val="39001676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ED64EA97-2664-4B97-8C7D-FFBA6026668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772B1612-D614-47C6-B4DD-210565CC7232}" type="slidenum">
              <a:rPr lang="zh-CN" altLang="en-US"/>
              <a:pPr>
                <a:defRPr/>
              </a:pPr>
              <a:t>‹#›</a:t>
            </a:fld>
            <a:endParaRPr lang="zh-CN" altLang="en-US"/>
          </a:p>
        </p:txBody>
      </p:sp>
    </p:spTree>
    <p:extLst>
      <p:ext uri="{BB962C8B-B14F-4D97-AF65-F5344CB8AC3E}">
        <p14:creationId xmlns:p14="http://schemas.microsoft.com/office/powerpoint/2010/main" val="9004575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87BD6AA7-AA4A-442C-B5D9-AD23A385678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C83613AC-AF1E-424B-9168-BCA93BAF0AB5}" type="slidenum">
              <a:rPr lang="zh-CN" altLang="en-US"/>
              <a:pPr>
                <a:defRPr/>
              </a:pPr>
              <a:t>‹#›</a:t>
            </a:fld>
            <a:endParaRPr lang="zh-CN" altLang="en-US"/>
          </a:p>
        </p:txBody>
      </p:sp>
    </p:spTree>
    <p:extLst>
      <p:ext uri="{BB962C8B-B14F-4D97-AF65-F5344CB8AC3E}">
        <p14:creationId xmlns:p14="http://schemas.microsoft.com/office/powerpoint/2010/main" val="39406080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AEF12F4A-8263-4C57-A96E-5CDCE10B7E62}"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76A567A8-DCEA-46C0-A404-8FEEC5CFD83E}"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075233624"/>
      </p:ext>
    </p:extLst>
  </p:cSld>
  <p:clrMapOvr>
    <a:masterClrMapping/>
  </p:clrMapOvr>
  <p:transition spd="slow" advTm="3000">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6345232F-58EF-41D5-B203-F002C9D2AD9B}"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B38CADA2-13DF-4599-A9B6-4428805D7B04}"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467258214"/>
      </p:ext>
    </p:extLst>
  </p:cSld>
  <p:clrMapOvr>
    <a:masterClrMapping/>
  </p:clrMapOvr>
  <p:transition spd="slow"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0153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9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7C9251BC-B521-4655-AB4A-4D2267347B21}"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78D747CA-DE06-40DE-9E7A-2B93ED4D7870}"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39739195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010797"/>
      </p:ext>
    </p:extLst>
  </p:cSld>
  <p:clrMapOvr>
    <a:masterClrMapping/>
  </p:clrMapOvr>
  <p:transition spd="slow"/>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2565259076"/>
      </p:ext>
    </p:extLst>
  </p:cSld>
  <p:clrMapOvr>
    <a:masterClrMapping/>
  </p:clrMapOvr>
  <p:transition spd="slow"/>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AE8D9184-74BD-4585-B59C-989F444E1153}"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A295BCAB-18AA-4240-A872-14DAEA3F5824}"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485588959"/>
      </p:ext>
    </p:extLst>
  </p:cSld>
  <p:clrMapOvr>
    <a:masterClrMapping/>
  </p:clrMapOvr>
  <p:transition spd="slow" advTm="3000">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651CA2C5-AC85-4E07-BF7B-C86AC2053F74}"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DA749DF1-C37B-480B-A98F-D7CC6BADB5EB}"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2109672391"/>
      </p:ext>
    </p:extLst>
  </p:cSld>
  <p:clrMapOvr>
    <a:masterClrMapping/>
  </p:clrMapOvr>
  <p:transition spd="slow" advTm="3000">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D73692A4-F4AA-444C-88FD-9A38BFF248DF}"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36F21BE6-F5CC-4E31-83AA-48DD762A5F0E}"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35894076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5C3E3EF2-B489-4386-953B-B634BFF042F9}"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D372FE05-C2BD-4868-A80C-0C1D8BDE35E2}"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3279567445"/>
      </p:ext>
    </p:extLst>
  </p:cSld>
  <p:clrMapOvr>
    <a:masterClrMapping/>
  </p:clrMapOvr>
  <p:transition spd="slow" advTm="3000">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F9F76037-669C-4EDE-B7EC-ED8D7039289F}"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DC96CC0A-6E62-427A-8CDA-C0F1C3CA7963}"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745223197"/>
      </p:ext>
    </p:extLst>
  </p:cSld>
  <p:clrMapOvr>
    <a:masterClrMapping/>
  </p:clrMapOvr>
  <p:transition spd="slow" advTm="3000">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69A43B28-DE08-45C4-883B-04CFE5449454}"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2011AAA4-BB0F-46AC-B790-2913C1B7929F}"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3396977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136A7701-25F8-4BAC-AD3E-C92E2A1A95DC}"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F2F62BC3-7DD3-4082-953D-9D9743FB27A8}"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5105404"/>
      </p:ext>
    </p:extLst>
  </p:cSld>
  <p:clrMapOvr>
    <a:masterClrMapping/>
  </p:clrMapOvr>
  <p:transition spd="slow"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7690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113D029E-04A0-4494-AE08-67B4743EC972}"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8F37B6BA-1528-4B8A-ACF3-D9A400E10B09}"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627855616"/>
      </p:ext>
    </p:extLst>
  </p:cSld>
  <p:clrMapOvr>
    <a:masterClrMapping/>
  </p:clrMapOvr>
  <p:transition spd="slow" advTm="3000">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50A9B577-4C83-4CD6-A8BF-E41A01A98362}"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1640A658-1C4F-47D2-BF34-73582F09610B}"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24566603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01978C3B-F529-40D6-84FF-5713586CEA5E}"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0B64FB50-120E-4645-8570-D222BC4A3CB7}"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70607265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13F1C9E-444A-4EB6-B8F2-1496B1A6306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E757E7BC-FE6E-4618-9238-A881B3DF874D}" type="slidenum">
              <a:rPr lang="zh-CN" altLang="en-US"/>
              <a:pPr>
                <a:defRPr/>
              </a:pPr>
              <a:t>‹#›</a:t>
            </a:fld>
            <a:endParaRPr lang="zh-CN" altLang="en-US"/>
          </a:p>
        </p:txBody>
      </p:sp>
    </p:spTree>
    <p:extLst>
      <p:ext uri="{BB962C8B-B14F-4D97-AF65-F5344CB8AC3E}">
        <p14:creationId xmlns:p14="http://schemas.microsoft.com/office/powerpoint/2010/main" val="30792913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B2D5636-4579-499D-9B82-9CF59DA3E969}"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53CD25AE-F81A-4539-A3CC-557678F3454C}" type="slidenum">
              <a:rPr lang="zh-CN" altLang="en-US"/>
              <a:pPr>
                <a:defRPr/>
              </a:pPr>
              <a:t>‹#›</a:t>
            </a:fld>
            <a:endParaRPr lang="zh-CN" altLang="en-US"/>
          </a:p>
        </p:txBody>
      </p:sp>
    </p:spTree>
    <p:extLst>
      <p:ext uri="{BB962C8B-B14F-4D97-AF65-F5344CB8AC3E}">
        <p14:creationId xmlns:p14="http://schemas.microsoft.com/office/powerpoint/2010/main" val="245482238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0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B5A31564-BCE0-4523-A9D3-099963B8FD8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B74A2EAE-AB87-4639-A72C-F58B276BD4B4}" type="slidenum">
              <a:rPr lang="zh-CN" altLang="en-US"/>
              <a:pPr>
                <a:defRPr/>
              </a:pPr>
              <a:t>‹#›</a:t>
            </a:fld>
            <a:endParaRPr lang="zh-CN" altLang="en-US"/>
          </a:p>
        </p:txBody>
      </p:sp>
    </p:spTree>
    <p:extLst>
      <p:ext uri="{BB962C8B-B14F-4D97-AF65-F5344CB8AC3E}">
        <p14:creationId xmlns:p14="http://schemas.microsoft.com/office/powerpoint/2010/main" val="41778522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3EA1E1F-A1D9-4729-954E-E70758D3CF4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758C037-5E89-4D15-A5CE-B37B727CD583}" type="slidenum">
              <a:rPr lang="zh-CN" altLang="en-US"/>
              <a:pPr>
                <a:defRPr/>
              </a:pPr>
              <a:t>‹#›</a:t>
            </a:fld>
            <a:endParaRPr lang="zh-CN" altLang="en-US"/>
          </a:p>
        </p:txBody>
      </p:sp>
    </p:spTree>
    <p:extLst>
      <p:ext uri="{BB962C8B-B14F-4D97-AF65-F5344CB8AC3E}">
        <p14:creationId xmlns:p14="http://schemas.microsoft.com/office/powerpoint/2010/main" val="41033803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BCECF537-3053-4935-8E7D-F7B3DEAE911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59CFC225-9480-47F1-909D-B9D2C93841D5}" type="slidenum">
              <a:rPr lang="zh-CN" altLang="en-US"/>
              <a:pPr>
                <a:defRPr/>
              </a:pPr>
              <a:t>‹#›</a:t>
            </a:fld>
            <a:endParaRPr lang="zh-CN" altLang="en-US"/>
          </a:p>
        </p:txBody>
      </p:sp>
    </p:spTree>
    <p:extLst>
      <p:ext uri="{BB962C8B-B14F-4D97-AF65-F5344CB8AC3E}">
        <p14:creationId xmlns:p14="http://schemas.microsoft.com/office/powerpoint/2010/main" val="196372638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6A448736-53BE-41B3-932E-C6A3D5DD2DF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FC21FAB-13A8-42BF-A509-F380E795C0E2}" type="slidenum">
              <a:rPr lang="zh-CN" altLang="en-US"/>
              <a:pPr>
                <a:defRPr/>
              </a:pPr>
              <a:t>‹#›</a:t>
            </a:fld>
            <a:endParaRPr lang="zh-CN" altLang="en-US"/>
          </a:p>
        </p:txBody>
      </p:sp>
    </p:spTree>
    <p:extLst>
      <p:ext uri="{BB962C8B-B14F-4D97-AF65-F5344CB8AC3E}">
        <p14:creationId xmlns:p14="http://schemas.microsoft.com/office/powerpoint/2010/main" val="20890217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C19F92A6-52B0-48C7-A816-A19ABD0604E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C83CD08-68C7-49CF-A6D2-CC93F28E67F6}" type="slidenum">
              <a:rPr lang="zh-CN" altLang="en-US"/>
              <a:pPr>
                <a:defRPr/>
              </a:pPr>
              <a:t>‹#›</a:t>
            </a:fld>
            <a:endParaRPr lang="zh-CN" altLang="en-US"/>
          </a:p>
        </p:txBody>
      </p:sp>
    </p:spTree>
    <p:extLst>
      <p:ext uri="{BB962C8B-B14F-4D97-AF65-F5344CB8AC3E}">
        <p14:creationId xmlns:p14="http://schemas.microsoft.com/office/powerpoint/2010/main" val="3469907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26945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068F6FEA-44A5-4E0B-9E85-F715AB675EA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0D01E950-BCB6-40AA-A6AF-745AB53AE201}" type="slidenum">
              <a:rPr lang="zh-CN" altLang="en-US"/>
              <a:pPr>
                <a:defRPr/>
              </a:pPr>
              <a:t>‹#›</a:t>
            </a:fld>
            <a:endParaRPr lang="zh-CN" altLang="en-US"/>
          </a:p>
        </p:txBody>
      </p:sp>
    </p:spTree>
    <p:extLst>
      <p:ext uri="{BB962C8B-B14F-4D97-AF65-F5344CB8AC3E}">
        <p14:creationId xmlns:p14="http://schemas.microsoft.com/office/powerpoint/2010/main" val="205653490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BD2FCD5D-128A-4162-ADAC-DE45545AC73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B2364599-9477-4C4B-A655-E21373477022}" type="slidenum">
              <a:rPr lang="zh-CN" altLang="en-US"/>
              <a:pPr>
                <a:defRPr/>
              </a:pPr>
              <a:t>‹#›</a:t>
            </a:fld>
            <a:endParaRPr lang="zh-CN" altLang="en-US"/>
          </a:p>
        </p:txBody>
      </p:sp>
    </p:spTree>
    <p:extLst>
      <p:ext uri="{BB962C8B-B14F-4D97-AF65-F5344CB8AC3E}">
        <p14:creationId xmlns:p14="http://schemas.microsoft.com/office/powerpoint/2010/main" val="127972221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177DD3A9-8BA0-4F47-BD06-378FDAE06C9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E4EDD4E5-2D8E-44AE-8171-A4F981D9E34A}" type="slidenum">
              <a:rPr lang="zh-CN" altLang="en-US"/>
              <a:pPr>
                <a:defRPr/>
              </a:pPr>
              <a:t>‹#›</a:t>
            </a:fld>
            <a:endParaRPr lang="zh-CN" altLang="en-US"/>
          </a:p>
        </p:txBody>
      </p:sp>
    </p:spTree>
    <p:extLst>
      <p:ext uri="{BB962C8B-B14F-4D97-AF65-F5344CB8AC3E}">
        <p14:creationId xmlns:p14="http://schemas.microsoft.com/office/powerpoint/2010/main" val="234113887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C7E8D5FF-C23C-42E5-AAAA-78D324A1DAE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9942FCC1-1355-4DE1-A7C6-55F7CE2DBA46}" type="slidenum">
              <a:rPr lang="zh-CN" altLang="en-US"/>
              <a:pPr>
                <a:defRPr/>
              </a:pPr>
              <a:t>‹#›</a:t>
            </a:fld>
            <a:endParaRPr lang="zh-CN" altLang="en-US"/>
          </a:p>
        </p:txBody>
      </p:sp>
    </p:spTree>
    <p:extLst>
      <p:ext uri="{BB962C8B-B14F-4D97-AF65-F5344CB8AC3E}">
        <p14:creationId xmlns:p14="http://schemas.microsoft.com/office/powerpoint/2010/main" val="16272746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6A88C9F7-CD79-4815-A394-FFB7DAA2460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77681F9D-0024-4C96-A160-35AF99770C5E}" type="slidenum">
              <a:rPr lang="zh-CN" altLang="en-US"/>
              <a:pPr>
                <a:defRPr/>
              </a:pPr>
              <a:t>‹#›</a:t>
            </a:fld>
            <a:endParaRPr lang="zh-CN" altLang="en-US"/>
          </a:p>
        </p:txBody>
      </p:sp>
    </p:spTree>
    <p:extLst>
      <p:ext uri="{BB962C8B-B14F-4D97-AF65-F5344CB8AC3E}">
        <p14:creationId xmlns:p14="http://schemas.microsoft.com/office/powerpoint/2010/main" val="3193370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A3F767E0-1D63-4DD3-9772-A4E3EF572AA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9AEEC213-BE87-4F6B-B051-8EB1CBAE06AE}" type="slidenum">
              <a:rPr lang="zh-CN" altLang="en-US"/>
              <a:pPr>
                <a:defRPr/>
              </a:pPr>
              <a:t>‹#›</a:t>
            </a:fld>
            <a:endParaRPr lang="zh-CN" altLang="en-US"/>
          </a:p>
        </p:txBody>
      </p:sp>
    </p:spTree>
    <p:extLst>
      <p:ext uri="{BB962C8B-B14F-4D97-AF65-F5344CB8AC3E}">
        <p14:creationId xmlns:p14="http://schemas.microsoft.com/office/powerpoint/2010/main" val="15228068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80D991B4-A8E4-411E-B20B-22874E86D92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FFDB55AC-DC97-4ED9-AFB7-7031A7D2AF0E}" type="slidenum">
              <a:rPr lang="zh-CN" altLang="en-US"/>
              <a:pPr>
                <a:defRPr/>
              </a:pPr>
              <a:t>‹#›</a:t>
            </a:fld>
            <a:endParaRPr lang="zh-CN" altLang="en-US"/>
          </a:p>
        </p:txBody>
      </p:sp>
    </p:spTree>
    <p:extLst>
      <p:ext uri="{BB962C8B-B14F-4D97-AF65-F5344CB8AC3E}">
        <p14:creationId xmlns:p14="http://schemas.microsoft.com/office/powerpoint/2010/main" val="9155700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3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F63EB5A5-466B-43CC-90B2-28B75CB9005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D9DB29C1-023A-435C-969D-C307B2B5CD14}" type="slidenum">
              <a:rPr lang="zh-CN" altLang="en-US"/>
              <a:pPr>
                <a:defRPr/>
              </a:pPr>
              <a:t>‹#›</a:t>
            </a:fld>
            <a:endParaRPr lang="zh-CN" altLang="en-US"/>
          </a:p>
        </p:txBody>
      </p:sp>
    </p:spTree>
    <p:extLst>
      <p:ext uri="{BB962C8B-B14F-4D97-AF65-F5344CB8AC3E}">
        <p14:creationId xmlns:p14="http://schemas.microsoft.com/office/powerpoint/2010/main" val="7878590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3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900AFFDB-0F47-426F-8DBB-C335B08553AC}"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D83EBD58-F9E8-4DEC-9C9D-9247F959CCC6}" type="slidenum">
              <a:rPr lang="zh-CN" altLang="en-US"/>
              <a:pPr>
                <a:defRPr/>
              </a:pPr>
              <a:t>‹#›</a:t>
            </a:fld>
            <a:endParaRPr lang="zh-CN" altLang="en-US"/>
          </a:p>
        </p:txBody>
      </p:sp>
    </p:spTree>
    <p:extLst>
      <p:ext uri="{BB962C8B-B14F-4D97-AF65-F5344CB8AC3E}">
        <p14:creationId xmlns:p14="http://schemas.microsoft.com/office/powerpoint/2010/main" val="134578951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3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917DD574-D608-4067-8157-D0280BE5FBA9}"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90D57356-A6E5-4AF0-BC82-93C92B7D81CA}" type="slidenum">
              <a:rPr lang="zh-CN" altLang="en-US"/>
              <a:pPr>
                <a:defRPr/>
              </a:pPr>
              <a:t>‹#›</a:t>
            </a:fld>
            <a:endParaRPr lang="zh-CN" altLang="en-US"/>
          </a:p>
        </p:txBody>
      </p:sp>
    </p:spTree>
    <p:extLst>
      <p:ext uri="{BB962C8B-B14F-4D97-AF65-F5344CB8AC3E}">
        <p14:creationId xmlns:p14="http://schemas.microsoft.com/office/powerpoint/2010/main" val="3351911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43853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3784BEC3-2EE7-4D5C-95DB-D2BE4FF291D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1F08C192-2AD6-47D9-A4D9-1BCB58DB49A8}" type="slidenum">
              <a:rPr lang="zh-CN" altLang="en-US"/>
              <a:pPr>
                <a:defRPr/>
              </a:pPr>
              <a:t>‹#›</a:t>
            </a:fld>
            <a:endParaRPr lang="zh-CN" altLang="en-US"/>
          </a:p>
        </p:txBody>
      </p:sp>
    </p:spTree>
    <p:extLst>
      <p:ext uri="{BB962C8B-B14F-4D97-AF65-F5344CB8AC3E}">
        <p14:creationId xmlns:p14="http://schemas.microsoft.com/office/powerpoint/2010/main" val="12516765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052B70FE-2295-455E-8AB3-0133ACDAC9C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A83BFE65-44F0-447C-8FBB-84FBED28DF3C}" type="slidenum">
              <a:rPr lang="zh-CN" altLang="en-US"/>
              <a:pPr>
                <a:defRPr/>
              </a:pPr>
              <a:t>‹#›</a:t>
            </a:fld>
            <a:endParaRPr lang="zh-CN" altLang="en-US"/>
          </a:p>
        </p:txBody>
      </p:sp>
    </p:spTree>
    <p:extLst>
      <p:ext uri="{BB962C8B-B14F-4D97-AF65-F5344CB8AC3E}">
        <p14:creationId xmlns:p14="http://schemas.microsoft.com/office/powerpoint/2010/main" val="142395730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56ED65FD-59CC-4403-985A-EFBB41FD619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FBAAEFB1-794F-491B-A568-9351659E2E31}" type="slidenum">
              <a:rPr lang="zh-CN" altLang="en-US"/>
              <a:pPr>
                <a:defRPr/>
              </a:pPr>
              <a:t>‹#›</a:t>
            </a:fld>
            <a:endParaRPr lang="zh-CN" altLang="en-US"/>
          </a:p>
        </p:txBody>
      </p:sp>
    </p:spTree>
    <p:extLst>
      <p:ext uri="{BB962C8B-B14F-4D97-AF65-F5344CB8AC3E}">
        <p14:creationId xmlns:p14="http://schemas.microsoft.com/office/powerpoint/2010/main" val="295167986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CEAD74E6-4BF2-4AC7-88E5-5A755004A8F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3844AE92-7425-4242-ADAA-BB944B69B0B3}" type="slidenum">
              <a:rPr lang="zh-CN" altLang="en-US"/>
              <a:pPr>
                <a:defRPr/>
              </a:pPr>
              <a:t>‹#›</a:t>
            </a:fld>
            <a:endParaRPr lang="zh-CN" altLang="en-US"/>
          </a:p>
        </p:txBody>
      </p:sp>
    </p:spTree>
    <p:extLst>
      <p:ext uri="{BB962C8B-B14F-4D97-AF65-F5344CB8AC3E}">
        <p14:creationId xmlns:p14="http://schemas.microsoft.com/office/powerpoint/2010/main" val="171503114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BDF1F10F-DDD0-404C-960B-25760468FE4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F93149FD-B40E-4216-9CA9-9BC7DB8F555C}" type="slidenum">
              <a:rPr lang="zh-CN" altLang="en-US"/>
              <a:pPr>
                <a:defRPr/>
              </a:pPr>
              <a:t>‹#›</a:t>
            </a:fld>
            <a:endParaRPr lang="zh-CN" altLang="en-US"/>
          </a:p>
        </p:txBody>
      </p:sp>
    </p:spTree>
    <p:extLst>
      <p:ext uri="{BB962C8B-B14F-4D97-AF65-F5344CB8AC3E}">
        <p14:creationId xmlns:p14="http://schemas.microsoft.com/office/powerpoint/2010/main" val="36096347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0D0CF6C5-64C8-4B4D-A2C1-DA1ED8688AF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310AF6B5-B296-4BE9-9CBE-95C510F2F923}" type="slidenum">
              <a:rPr lang="zh-CN" altLang="en-US"/>
              <a:pPr>
                <a:defRPr/>
              </a:pPr>
              <a:t>‹#›</a:t>
            </a:fld>
            <a:endParaRPr lang="zh-CN" altLang="en-US"/>
          </a:p>
        </p:txBody>
      </p:sp>
    </p:spTree>
    <p:extLst>
      <p:ext uri="{BB962C8B-B14F-4D97-AF65-F5344CB8AC3E}">
        <p14:creationId xmlns:p14="http://schemas.microsoft.com/office/powerpoint/2010/main" val="240389025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4C4327F-678E-4827-81E6-1D6FEADE078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8A4548E-9CA1-4E63-A423-9C8320178329}" type="slidenum">
              <a:rPr lang="zh-CN" altLang="en-US"/>
              <a:pPr>
                <a:defRPr/>
              </a:pPr>
              <a:t>‹#›</a:t>
            </a:fld>
            <a:endParaRPr lang="zh-CN" altLang="en-US"/>
          </a:p>
        </p:txBody>
      </p:sp>
    </p:spTree>
    <p:extLst>
      <p:ext uri="{BB962C8B-B14F-4D97-AF65-F5344CB8AC3E}">
        <p14:creationId xmlns:p14="http://schemas.microsoft.com/office/powerpoint/2010/main" val="145147818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4B7A26E0-AF6D-4695-8FC8-E83F321C3A9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AB8C8D73-79FC-43A8-9D32-A3FB3699578A}" type="slidenum">
              <a:rPr lang="zh-CN" altLang="en-US"/>
              <a:pPr>
                <a:defRPr/>
              </a:pPr>
              <a:t>‹#›</a:t>
            </a:fld>
            <a:endParaRPr lang="zh-CN" altLang="en-US"/>
          </a:p>
        </p:txBody>
      </p:sp>
    </p:spTree>
    <p:extLst>
      <p:ext uri="{BB962C8B-B14F-4D97-AF65-F5344CB8AC3E}">
        <p14:creationId xmlns:p14="http://schemas.microsoft.com/office/powerpoint/2010/main" val="701450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330C1B9A-46A1-44F7-8EC2-F051FE5B98B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D40F03DE-2AB7-4929-87A8-1DC7957DBEB9}" type="slidenum">
              <a:rPr lang="zh-CN" altLang="en-US"/>
              <a:pPr>
                <a:defRPr/>
              </a:pPr>
              <a:t>‹#›</a:t>
            </a:fld>
            <a:endParaRPr lang="zh-CN" altLang="en-US"/>
          </a:p>
        </p:txBody>
      </p:sp>
    </p:spTree>
    <p:extLst>
      <p:ext uri="{BB962C8B-B14F-4D97-AF65-F5344CB8AC3E}">
        <p14:creationId xmlns:p14="http://schemas.microsoft.com/office/powerpoint/2010/main" val="216653478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620FB5BE-002F-4017-A909-9CAE8CDC90C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5E79D9B-F156-49F4-B23E-508AA2E343AB}" type="slidenum">
              <a:rPr lang="zh-CN" altLang="en-US"/>
              <a:pPr>
                <a:defRPr/>
              </a:pPr>
              <a:t>‹#›</a:t>
            </a:fld>
            <a:endParaRPr lang="zh-CN" altLang="en-US"/>
          </a:p>
        </p:txBody>
      </p:sp>
    </p:spTree>
    <p:extLst>
      <p:ext uri="{BB962C8B-B14F-4D97-AF65-F5344CB8AC3E}">
        <p14:creationId xmlns:p14="http://schemas.microsoft.com/office/powerpoint/2010/main" val="190481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80938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4210EC1-8D92-45B4-A450-488BE17DBF1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4BF54DE6-3C1F-4183-B96F-6643A52ACB8A}" type="slidenum">
              <a:rPr lang="zh-CN" altLang="en-US"/>
              <a:pPr>
                <a:defRPr/>
              </a:pPr>
              <a:t>‹#›</a:t>
            </a:fld>
            <a:endParaRPr lang="zh-CN" altLang="en-US"/>
          </a:p>
        </p:txBody>
      </p:sp>
    </p:spTree>
    <p:extLst>
      <p:ext uri="{BB962C8B-B14F-4D97-AF65-F5344CB8AC3E}">
        <p14:creationId xmlns:p14="http://schemas.microsoft.com/office/powerpoint/2010/main" val="382546391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E6783556-7E81-465B-A434-64269C701B6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7041B0FD-19DF-49F8-A6AC-BF31F611DAC0}" type="slidenum">
              <a:rPr lang="zh-CN" altLang="en-US"/>
              <a:pPr>
                <a:defRPr/>
              </a:pPr>
              <a:t>‹#›</a:t>
            </a:fld>
            <a:endParaRPr lang="zh-CN" altLang="en-US"/>
          </a:p>
        </p:txBody>
      </p:sp>
    </p:spTree>
    <p:extLst>
      <p:ext uri="{BB962C8B-B14F-4D97-AF65-F5344CB8AC3E}">
        <p14:creationId xmlns:p14="http://schemas.microsoft.com/office/powerpoint/2010/main" val="39095893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19379310-DCAB-4D38-B7B3-62D21CF9462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E77614AA-4E46-409F-976A-24CFE9249AC7}" type="slidenum">
              <a:rPr lang="zh-CN" altLang="en-US"/>
              <a:pPr>
                <a:defRPr/>
              </a:pPr>
              <a:t>‹#›</a:t>
            </a:fld>
            <a:endParaRPr lang="zh-CN" altLang="en-US"/>
          </a:p>
        </p:txBody>
      </p:sp>
    </p:spTree>
    <p:extLst>
      <p:ext uri="{BB962C8B-B14F-4D97-AF65-F5344CB8AC3E}">
        <p14:creationId xmlns:p14="http://schemas.microsoft.com/office/powerpoint/2010/main" val="94062316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FC740D2D-826C-4CA8-B6E8-8CB7CBAEF5B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61CB46C-5E9C-48F2-AD8D-1FF0527C6EA2}" type="slidenum">
              <a:rPr lang="zh-CN" altLang="en-US"/>
              <a:pPr>
                <a:defRPr/>
              </a:pPr>
              <a:t>‹#›</a:t>
            </a:fld>
            <a:endParaRPr lang="zh-CN" altLang="en-US"/>
          </a:p>
        </p:txBody>
      </p:sp>
    </p:spTree>
    <p:extLst>
      <p:ext uri="{BB962C8B-B14F-4D97-AF65-F5344CB8AC3E}">
        <p14:creationId xmlns:p14="http://schemas.microsoft.com/office/powerpoint/2010/main" val="425722535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56046D03-CEF8-47A7-AD4C-91FF34AF5E0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04F7A8BE-8974-4726-8717-18A37EAC98C6}" type="slidenum">
              <a:rPr lang="zh-CN" altLang="en-US"/>
              <a:pPr>
                <a:defRPr/>
              </a:pPr>
              <a:t>‹#›</a:t>
            </a:fld>
            <a:endParaRPr lang="zh-CN" altLang="en-US"/>
          </a:p>
        </p:txBody>
      </p:sp>
    </p:spTree>
    <p:extLst>
      <p:ext uri="{BB962C8B-B14F-4D97-AF65-F5344CB8AC3E}">
        <p14:creationId xmlns:p14="http://schemas.microsoft.com/office/powerpoint/2010/main" val="28637482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ED203110-6762-42F6-AED5-216F98F58A61}"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27AA0EB7-84E7-4E16-BD14-EA0BE1D7CB31}" type="slidenum">
              <a:rPr lang="zh-CN" altLang="en-US"/>
              <a:pPr>
                <a:defRPr/>
              </a:pPr>
              <a:t>‹#›</a:t>
            </a:fld>
            <a:endParaRPr lang="zh-CN" altLang="en-US"/>
          </a:p>
        </p:txBody>
      </p:sp>
    </p:spTree>
    <p:extLst>
      <p:ext uri="{BB962C8B-B14F-4D97-AF65-F5344CB8AC3E}">
        <p14:creationId xmlns:p14="http://schemas.microsoft.com/office/powerpoint/2010/main" val="74961622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4097CC15-6BE7-4ED9-8561-0FDD1FB5199F}"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64A5CD3A-8A24-4E49-9799-BFBA614D7E0C}" type="slidenum">
              <a:rPr lang="zh-CN" altLang="en-US"/>
              <a:pPr>
                <a:defRPr/>
              </a:pPr>
              <a:t>‹#›</a:t>
            </a:fld>
            <a:endParaRPr lang="zh-CN" altLang="en-US"/>
          </a:p>
        </p:txBody>
      </p:sp>
    </p:spTree>
    <p:extLst>
      <p:ext uri="{BB962C8B-B14F-4D97-AF65-F5344CB8AC3E}">
        <p14:creationId xmlns:p14="http://schemas.microsoft.com/office/powerpoint/2010/main" val="35488191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F9610C28-9DB2-42F6-92D6-D75A21CEACC7}"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1273058-5B14-4804-9091-CD7280E229F5}" type="slidenum">
              <a:rPr lang="zh-CN" altLang="en-US"/>
              <a:pPr>
                <a:defRPr/>
              </a:pPr>
              <a:t>‹#›</a:t>
            </a:fld>
            <a:endParaRPr lang="zh-CN" altLang="en-US"/>
          </a:p>
        </p:txBody>
      </p:sp>
    </p:spTree>
    <p:extLst>
      <p:ext uri="{BB962C8B-B14F-4D97-AF65-F5344CB8AC3E}">
        <p14:creationId xmlns:p14="http://schemas.microsoft.com/office/powerpoint/2010/main" val="93449725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89AA518-133E-4A2E-8380-88B873DE41EF}"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63456A27-51DC-4D69-AFF5-BDA38C6CA4BF}" type="slidenum">
              <a:rPr lang="zh-CN" altLang="en-US"/>
              <a:pPr>
                <a:defRPr/>
              </a:pPr>
              <a:t>‹#›</a:t>
            </a:fld>
            <a:endParaRPr lang="zh-CN" altLang="en-US"/>
          </a:p>
        </p:txBody>
      </p:sp>
    </p:spTree>
    <p:extLst>
      <p:ext uri="{BB962C8B-B14F-4D97-AF65-F5344CB8AC3E}">
        <p14:creationId xmlns:p14="http://schemas.microsoft.com/office/powerpoint/2010/main" val="275437296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B52B7ED6-C311-4B3D-981D-8409FE75AC8F}"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B5B12DC8-CC88-4CEC-A630-E87BBA1A5523}" type="slidenum">
              <a:rPr lang="zh-CN" altLang="en-US"/>
              <a:pPr>
                <a:defRPr/>
              </a:pPr>
              <a:t>‹#›</a:t>
            </a:fld>
            <a:endParaRPr lang="zh-CN" altLang="en-US"/>
          </a:p>
        </p:txBody>
      </p:sp>
    </p:spTree>
    <p:extLst>
      <p:ext uri="{BB962C8B-B14F-4D97-AF65-F5344CB8AC3E}">
        <p14:creationId xmlns:p14="http://schemas.microsoft.com/office/powerpoint/2010/main" val="251628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7767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D47EEE6D-8F8A-427E-A76C-71DF21DD652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B31B6F3F-B820-423B-A9D1-052D1B29F837}" type="slidenum">
              <a:rPr lang="zh-CN" altLang="en-US"/>
              <a:pPr>
                <a:defRPr/>
              </a:pPr>
              <a:t>‹#›</a:t>
            </a:fld>
            <a:endParaRPr lang="zh-CN" altLang="en-US"/>
          </a:p>
        </p:txBody>
      </p:sp>
    </p:spTree>
    <p:extLst>
      <p:ext uri="{BB962C8B-B14F-4D97-AF65-F5344CB8AC3E}">
        <p14:creationId xmlns:p14="http://schemas.microsoft.com/office/powerpoint/2010/main" val="245521004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395F3C97-A448-4636-A23F-744DF55B365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55457B37-55EF-4705-AFFE-4F6920A82ED2}" type="slidenum">
              <a:rPr lang="zh-CN" altLang="en-US"/>
              <a:pPr>
                <a:defRPr/>
              </a:pPr>
              <a:t>‹#›</a:t>
            </a:fld>
            <a:endParaRPr lang="zh-CN" altLang="en-US"/>
          </a:p>
        </p:txBody>
      </p:sp>
    </p:spTree>
    <p:extLst>
      <p:ext uri="{BB962C8B-B14F-4D97-AF65-F5344CB8AC3E}">
        <p14:creationId xmlns:p14="http://schemas.microsoft.com/office/powerpoint/2010/main" val="27341966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2F7EC8E-FF9A-4C90-B781-A5E9F7D5189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1A36126C-B845-404E-9FB9-84DD8F4697C4}" type="slidenum">
              <a:rPr lang="zh-CN" altLang="en-US"/>
              <a:pPr>
                <a:defRPr/>
              </a:pPr>
              <a:t>‹#›</a:t>
            </a:fld>
            <a:endParaRPr lang="zh-CN" altLang="en-US"/>
          </a:p>
        </p:txBody>
      </p:sp>
    </p:spTree>
    <p:extLst>
      <p:ext uri="{BB962C8B-B14F-4D97-AF65-F5344CB8AC3E}">
        <p14:creationId xmlns:p14="http://schemas.microsoft.com/office/powerpoint/2010/main" val="284536751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DCF42D99-A175-4579-AF7F-C6E1DB562CE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E92674D6-CBD9-45F6-BEE6-797D6E2C0F57}" type="slidenum">
              <a:rPr lang="zh-CN" altLang="en-US"/>
              <a:pPr>
                <a:defRPr/>
              </a:pPr>
              <a:t>‹#›</a:t>
            </a:fld>
            <a:endParaRPr lang="zh-CN" altLang="en-US"/>
          </a:p>
        </p:txBody>
      </p:sp>
    </p:spTree>
    <p:extLst>
      <p:ext uri="{BB962C8B-B14F-4D97-AF65-F5344CB8AC3E}">
        <p14:creationId xmlns:p14="http://schemas.microsoft.com/office/powerpoint/2010/main" val="4260300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94B52C22-B1EE-4521-8C86-1BC55083221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174F2147-C90F-4FF4-ACA9-B173AF6AC0AD}" type="slidenum">
              <a:rPr lang="zh-CN" altLang="en-US"/>
              <a:pPr>
                <a:defRPr/>
              </a:pPr>
              <a:t>‹#›</a:t>
            </a:fld>
            <a:endParaRPr lang="zh-CN" altLang="en-US"/>
          </a:p>
        </p:txBody>
      </p:sp>
    </p:spTree>
    <p:extLst>
      <p:ext uri="{BB962C8B-B14F-4D97-AF65-F5344CB8AC3E}">
        <p14:creationId xmlns:p14="http://schemas.microsoft.com/office/powerpoint/2010/main" val="5322719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46FA3C53-E949-405F-BD29-3DB7AFABCDF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383E1B7F-1A22-4EA5-A349-EBD04B5DC2FC}" type="slidenum">
              <a:rPr lang="zh-CN" altLang="en-US"/>
              <a:pPr>
                <a:defRPr/>
              </a:pPr>
              <a:t>‹#›</a:t>
            </a:fld>
            <a:endParaRPr lang="zh-CN" altLang="en-US"/>
          </a:p>
        </p:txBody>
      </p:sp>
    </p:spTree>
    <p:extLst>
      <p:ext uri="{BB962C8B-B14F-4D97-AF65-F5344CB8AC3E}">
        <p14:creationId xmlns:p14="http://schemas.microsoft.com/office/powerpoint/2010/main" val="243676845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EF843595-FBA7-4CC9-B7D8-86903F2CF02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90E03A5-83FE-41EB-AB66-D38279D062C4}" type="slidenum">
              <a:rPr lang="zh-CN" altLang="en-US"/>
              <a:pPr>
                <a:defRPr/>
              </a:pPr>
              <a:t>‹#›</a:t>
            </a:fld>
            <a:endParaRPr lang="zh-CN" altLang="en-US"/>
          </a:p>
        </p:txBody>
      </p:sp>
    </p:spTree>
    <p:extLst>
      <p:ext uri="{BB962C8B-B14F-4D97-AF65-F5344CB8AC3E}">
        <p14:creationId xmlns:p14="http://schemas.microsoft.com/office/powerpoint/2010/main" val="245883447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DF965F17-D3A5-437F-896B-D570C0F9F94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F88A17FA-2CC6-4EB3-8628-509BC2BC5447}" type="slidenum">
              <a:rPr lang="zh-CN" altLang="en-US"/>
              <a:pPr>
                <a:defRPr/>
              </a:pPr>
              <a:t>‹#›</a:t>
            </a:fld>
            <a:endParaRPr lang="zh-CN" altLang="en-US"/>
          </a:p>
        </p:txBody>
      </p:sp>
    </p:spTree>
    <p:extLst>
      <p:ext uri="{BB962C8B-B14F-4D97-AF65-F5344CB8AC3E}">
        <p14:creationId xmlns:p14="http://schemas.microsoft.com/office/powerpoint/2010/main" val="17893961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183FF458-2AEB-4460-AC79-D5FB885D984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51BED19D-2C83-4E52-99C4-D6D7134E69C3}" type="slidenum">
              <a:rPr lang="zh-CN" altLang="en-US"/>
              <a:pPr>
                <a:defRPr/>
              </a:pPr>
              <a:t>‹#›</a:t>
            </a:fld>
            <a:endParaRPr lang="zh-CN" altLang="en-US"/>
          </a:p>
        </p:txBody>
      </p:sp>
    </p:spTree>
    <p:extLst>
      <p:ext uri="{BB962C8B-B14F-4D97-AF65-F5344CB8AC3E}">
        <p14:creationId xmlns:p14="http://schemas.microsoft.com/office/powerpoint/2010/main" val="403299884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B5C62E27-B85D-4FF8-96AE-9E3D5B4023D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17694B81-5A2F-48BF-AB64-865BD1AE1BF4}" type="slidenum">
              <a:rPr lang="zh-CN" altLang="en-US"/>
              <a:pPr>
                <a:defRPr/>
              </a:pPr>
              <a:t>‹#›</a:t>
            </a:fld>
            <a:endParaRPr lang="zh-CN" altLang="en-US"/>
          </a:p>
        </p:txBody>
      </p:sp>
    </p:spTree>
    <p:extLst>
      <p:ext uri="{BB962C8B-B14F-4D97-AF65-F5344CB8AC3E}">
        <p14:creationId xmlns:p14="http://schemas.microsoft.com/office/powerpoint/2010/main" val="4202458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05796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578266CF-443E-4CB1-A473-88DA46E54EE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ED9A2389-F038-457F-91C2-4A318C87E904}" type="slidenum">
              <a:rPr lang="zh-CN" altLang="en-US"/>
              <a:pPr>
                <a:defRPr/>
              </a:pPr>
              <a:t>‹#›</a:t>
            </a:fld>
            <a:endParaRPr lang="zh-CN" altLang="en-US"/>
          </a:p>
        </p:txBody>
      </p:sp>
    </p:spTree>
    <p:extLst>
      <p:ext uri="{BB962C8B-B14F-4D97-AF65-F5344CB8AC3E}">
        <p14:creationId xmlns:p14="http://schemas.microsoft.com/office/powerpoint/2010/main" val="123870479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62515AA8-E4B9-497D-BCC2-4DBE9EADE27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5FBB598A-D813-410F-90F1-64311AF8562C}" type="slidenum">
              <a:rPr lang="zh-CN" altLang="en-US"/>
              <a:pPr>
                <a:defRPr/>
              </a:pPr>
              <a:t>‹#›</a:t>
            </a:fld>
            <a:endParaRPr lang="zh-CN" altLang="en-US"/>
          </a:p>
        </p:txBody>
      </p:sp>
    </p:spTree>
    <p:extLst>
      <p:ext uri="{BB962C8B-B14F-4D97-AF65-F5344CB8AC3E}">
        <p14:creationId xmlns:p14="http://schemas.microsoft.com/office/powerpoint/2010/main" val="20819803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60C7211E-EDA1-4F91-BE60-F93D8409556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D1C660AE-0430-43E7-8C3E-EA998B353442}" type="slidenum">
              <a:rPr lang="zh-CN" altLang="en-US"/>
              <a:pPr>
                <a:defRPr/>
              </a:pPr>
              <a:t>‹#›</a:t>
            </a:fld>
            <a:endParaRPr lang="zh-CN" altLang="en-US"/>
          </a:p>
        </p:txBody>
      </p:sp>
    </p:spTree>
    <p:extLst>
      <p:ext uri="{BB962C8B-B14F-4D97-AF65-F5344CB8AC3E}">
        <p14:creationId xmlns:p14="http://schemas.microsoft.com/office/powerpoint/2010/main" val="115798109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9FA7816A-A88F-4EF5-8FAC-41EB256C6FA9}"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D4551FF2-63D9-4FE6-80F2-F72C844295B8}" type="slidenum">
              <a:rPr lang="zh-CN" altLang="en-US"/>
              <a:pPr>
                <a:defRPr/>
              </a:pPr>
              <a:t>‹#›</a:t>
            </a:fld>
            <a:endParaRPr lang="zh-CN" altLang="en-US"/>
          </a:p>
        </p:txBody>
      </p:sp>
    </p:spTree>
    <p:extLst>
      <p:ext uri="{BB962C8B-B14F-4D97-AF65-F5344CB8AC3E}">
        <p14:creationId xmlns:p14="http://schemas.microsoft.com/office/powerpoint/2010/main" val="49890502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20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79F2C00C-6164-45D4-9B27-32B6A89E44D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8CF0B8DF-7FC7-4035-BBA1-B588AB22B3AC}" type="slidenum">
              <a:rPr lang="zh-CN" altLang="en-US"/>
              <a:pPr>
                <a:defRPr/>
              </a:pPr>
              <a:t>‹#›</a:t>
            </a:fld>
            <a:endParaRPr lang="zh-CN" altLang="en-US"/>
          </a:p>
        </p:txBody>
      </p:sp>
    </p:spTree>
    <p:extLst>
      <p:ext uri="{BB962C8B-B14F-4D97-AF65-F5344CB8AC3E}">
        <p14:creationId xmlns:p14="http://schemas.microsoft.com/office/powerpoint/2010/main" val="256763538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82091037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01F70CDE-E7DF-4768-81E7-622C5A76CF0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D020529C-3AA2-47F0-AB37-D7498F8625E8}" type="slidenum">
              <a:rPr lang="zh-CN" altLang="en-US"/>
              <a:pPr>
                <a:defRPr/>
              </a:pPr>
              <a:t>‹#›</a:t>
            </a:fld>
            <a:endParaRPr lang="zh-CN" altLang="en-US"/>
          </a:p>
        </p:txBody>
      </p:sp>
    </p:spTree>
    <p:extLst>
      <p:ext uri="{BB962C8B-B14F-4D97-AF65-F5344CB8AC3E}">
        <p14:creationId xmlns:p14="http://schemas.microsoft.com/office/powerpoint/2010/main" val="35696615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B2CB7B16-E010-4082-B8DC-7BA6BE555FA9}"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53DA0D1C-8D6D-4EBB-9AD8-D3DC4091298E}" type="slidenum">
              <a:rPr lang="zh-CN" altLang="en-US"/>
              <a:pPr>
                <a:defRPr/>
              </a:pPr>
              <a:t>‹#›</a:t>
            </a:fld>
            <a:endParaRPr lang="zh-CN" altLang="en-US"/>
          </a:p>
        </p:txBody>
      </p:sp>
    </p:spTree>
    <p:extLst>
      <p:ext uri="{BB962C8B-B14F-4D97-AF65-F5344CB8AC3E}">
        <p14:creationId xmlns:p14="http://schemas.microsoft.com/office/powerpoint/2010/main" val="260769977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D7E02D7A-2B07-4BFC-BA53-F7A9E90A331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BE9DC703-85C4-4C70-955F-708887802633}" type="slidenum">
              <a:rPr lang="zh-CN" altLang="en-US"/>
              <a:pPr>
                <a:defRPr/>
              </a:pPr>
              <a:t>‹#›</a:t>
            </a:fld>
            <a:endParaRPr lang="zh-CN" altLang="en-US"/>
          </a:p>
        </p:txBody>
      </p:sp>
    </p:spTree>
    <p:extLst>
      <p:ext uri="{BB962C8B-B14F-4D97-AF65-F5344CB8AC3E}">
        <p14:creationId xmlns:p14="http://schemas.microsoft.com/office/powerpoint/2010/main" val="337944131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2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35D916A1-E65B-4F5A-BACB-1C936056121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FF7184A0-3999-4CAB-86AB-2599928C2D2A}" type="slidenum">
              <a:rPr lang="zh-CN" altLang="en-US"/>
              <a:pPr>
                <a:defRPr/>
              </a:pPr>
              <a:t>‹#›</a:t>
            </a:fld>
            <a:endParaRPr lang="zh-CN" altLang="en-US"/>
          </a:p>
        </p:txBody>
      </p:sp>
    </p:spTree>
    <p:extLst>
      <p:ext uri="{BB962C8B-B14F-4D97-AF65-F5344CB8AC3E}">
        <p14:creationId xmlns:p14="http://schemas.microsoft.com/office/powerpoint/2010/main" val="4289721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81706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B6561714-91B2-4E55-9E6E-BA48226B46C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85397676-C224-4B7F-AE62-C1C1116A1A0A}" type="slidenum">
              <a:rPr lang="zh-CN" altLang="en-US"/>
              <a:pPr>
                <a:defRPr/>
              </a:pPr>
              <a:t>‹#›</a:t>
            </a:fld>
            <a:endParaRPr lang="zh-CN" altLang="en-US"/>
          </a:p>
        </p:txBody>
      </p:sp>
    </p:spTree>
    <p:extLst>
      <p:ext uri="{BB962C8B-B14F-4D97-AF65-F5344CB8AC3E}">
        <p14:creationId xmlns:p14="http://schemas.microsoft.com/office/powerpoint/2010/main" val="339655022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2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64C5427C-05BD-4CF9-8BFD-0E8E2F6E8B3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53BFA1F0-E152-4503-BFB8-FF999F06BD18}" type="slidenum">
              <a:rPr lang="zh-CN" altLang="en-US"/>
              <a:pPr>
                <a:defRPr/>
              </a:pPr>
              <a:t>‹#›</a:t>
            </a:fld>
            <a:endParaRPr lang="zh-CN" altLang="en-US"/>
          </a:p>
        </p:txBody>
      </p:sp>
    </p:spTree>
    <p:extLst>
      <p:ext uri="{BB962C8B-B14F-4D97-AF65-F5344CB8AC3E}">
        <p14:creationId xmlns:p14="http://schemas.microsoft.com/office/powerpoint/2010/main" val="273273270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D54B1FAE-CB11-4B05-B5B7-3F3BD2E606A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890FA011-15EF-4ECC-ADDB-E49E41A0C6D7}" type="slidenum">
              <a:rPr lang="zh-CN" altLang="en-US"/>
              <a:pPr>
                <a:defRPr/>
              </a:pPr>
              <a:t>‹#›</a:t>
            </a:fld>
            <a:endParaRPr lang="zh-CN" altLang="en-US"/>
          </a:p>
        </p:txBody>
      </p:sp>
    </p:spTree>
    <p:extLst>
      <p:ext uri="{BB962C8B-B14F-4D97-AF65-F5344CB8AC3E}">
        <p14:creationId xmlns:p14="http://schemas.microsoft.com/office/powerpoint/2010/main" val="175931989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2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AE36B067-9CB1-440C-8D67-FC879939051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75B5A8E7-76B4-4F4A-B824-549552ADB88D}" type="slidenum">
              <a:rPr lang="zh-CN" altLang="en-US"/>
              <a:pPr>
                <a:defRPr/>
              </a:pPr>
              <a:t>‹#›</a:t>
            </a:fld>
            <a:endParaRPr lang="zh-CN" altLang="en-US"/>
          </a:p>
        </p:txBody>
      </p:sp>
    </p:spTree>
    <p:extLst>
      <p:ext uri="{BB962C8B-B14F-4D97-AF65-F5344CB8AC3E}">
        <p14:creationId xmlns:p14="http://schemas.microsoft.com/office/powerpoint/2010/main" val="364940137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2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5CCCE4E1-13CC-434F-BA8F-880A08DA240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37CB2E8B-552F-45FC-AADB-B8230D875D4C}" type="slidenum">
              <a:rPr lang="zh-CN" altLang="en-US"/>
              <a:pPr>
                <a:defRPr/>
              </a:pPr>
              <a:t>‹#›</a:t>
            </a:fld>
            <a:endParaRPr lang="zh-CN" altLang="en-US"/>
          </a:p>
        </p:txBody>
      </p:sp>
    </p:spTree>
    <p:extLst>
      <p:ext uri="{BB962C8B-B14F-4D97-AF65-F5344CB8AC3E}">
        <p14:creationId xmlns:p14="http://schemas.microsoft.com/office/powerpoint/2010/main" val="22337207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23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79EAFE9F-2057-4D64-B2AB-CC6E5322B87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B4D7FB34-63C9-42A7-B42E-4C55D1BD5954}" type="slidenum">
              <a:rPr lang="zh-CN" altLang="en-US"/>
              <a:pPr>
                <a:defRPr/>
              </a:pPr>
              <a:t>‹#›</a:t>
            </a:fld>
            <a:endParaRPr lang="zh-CN" altLang="en-US"/>
          </a:p>
        </p:txBody>
      </p:sp>
    </p:spTree>
    <p:extLst>
      <p:ext uri="{BB962C8B-B14F-4D97-AF65-F5344CB8AC3E}">
        <p14:creationId xmlns:p14="http://schemas.microsoft.com/office/powerpoint/2010/main" val="369842936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23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srgbClr val="5F5F5F"/>
                </a:solidFill>
                <a:latin typeface="Arial" panose="020B0604020202020204" pitchFamily="34" charset="0"/>
                <a:cs typeface="Arial" panose="020B0604020202020204" pitchFamily="34" charset="0"/>
              </a:defRPr>
            </a:lvl1pPr>
          </a:lstStyle>
          <a:p>
            <a:pPr>
              <a:defRPr/>
            </a:pPr>
            <a:fld id="{3441DD85-E83B-4CF8-BD3E-A8DBBF738A4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srgbClr val="5F5F5F"/>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srgbClr val="5F5F5F"/>
                </a:solidFill>
                <a:latin typeface="Arial" panose="020B0604020202020204" pitchFamily="34" charset="0"/>
                <a:cs typeface="Arial" panose="020B0604020202020204" pitchFamily="34" charset="0"/>
              </a:defRPr>
            </a:lvl1pPr>
          </a:lstStyle>
          <a:p>
            <a:pPr>
              <a:defRPr/>
            </a:pPr>
            <a:fld id="{3B1182AE-E91B-47BB-8B82-2A5CE54E585A}" type="slidenum">
              <a:rPr lang="zh-CN" altLang="en-US"/>
              <a:pPr>
                <a:defRPr/>
              </a:pPr>
              <a:t>‹#›</a:t>
            </a:fld>
            <a:endParaRPr lang="zh-CN" altLang="en-US"/>
          </a:p>
        </p:txBody>
      </p:sp>
    </p:spTree>
    <p:extLst>
      <p:ext uri="{BB962C8B-B14F-4D97-AF65-F5344CB8AC3E}">
        <p14:creationId xmlns:p14="http://schemas.microsoft.com/office/powerpoint/2010/main" val="204484242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23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mn-cs"/>
              </a:defRPr>
            </a:lvl1pPr>
          </a:lstStyle>
          <a:p>
            <a:pPr>
              <a:defRPr/>
            </a:pPr>
            <a:fld id="{FD43F8A9-9840-4E9D-9516-B3C6CF76359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mn-cs"/>
              </a:defRPr>
            </a:lvl1pPr>
          </a:lstStyle>
          <a:p>
            <a:pPr>
              <a:defRPr/>
            </a:pPr>
            <a:fld id="{37BE299D-DD63-48F0-9B04-15AF24385329}" type="slidenum">
              <a:rPr lang="zh-CN" altLang="en-US"/>
              <a:pPr>
                <a:defRPr/>
              </a:pPr>
              <a:t>‹#›</a:t>
            </a:fld>
            <a:endParaRPr lang="zh-CN" altLang="en-US"/>
          </a:p>
        </p:txBody>
      </p:sp>
    </p:spTree>
    <p:extLst>
      <p:ext uri="{BB962C8B-B14F-4D97-AF65-F5344CB8AC3E}">
        <p14:creationId xmlns:p14="http://schemas.microsoft.com/office/powerpoint/2010/main" val="390984386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23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28B0C110-9907-443B-8ED9-1E0F640B76E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F2A7F5A1-2835-41F4-81AF-0137CBDEB6FC}" type="slidenum">
              <a:rPr lang="zh-CN" altLang="en-US"/>
              <a:pPr>
                <a:defRPr/>
              </a:pPr>
              <a:t>‹#›</a:t>
            </a:fld>
            <a:endParaRPr lang="zh-CN" altLang="en-US"/>
          </a:p>
        </p:txBody>
      </p:sp>
    </p:spTree>
    <p:extLst>
      <p:ext uri="{BB962C8B-B14F-4D97-AF65-F5344CB8AC3E}">
        <p14:creationId xmlns:p14="http://schemas.microsoft.com/office/powerpoint/2010/main" val="400576421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23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3F7D5F83-C2B1-484E-A40C-5580550D957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09DFA147-AFA6-4596-9BE9-742AFBFF8A82}" type="slidenum">
              <a:rPr lang="zh-CN" altLang="en-US"/>
              <a:pPr>
                <a:defRPr/>
              </a:pPr>
              <a:t>‹#›</a:t>
            </a:fld>
            <a:endParaRPr lang="zh-CN" altLang="en-US"/>
          </a:p>
        </p:txBody>
      </p:sp>
    </p:spTree>
    <p:extLst>
      <p:ext uri="{BB962C8B-B14F-4D97-AF65-F5344CB8AC3E}">
        <p14:creationId xmlns:p14="http://schemas.microsoft.com/office/powerpoint/2010/main" val="4142646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5"/>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7"/>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192326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23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CB6D1872-43EF-4F1B-BDD1-067C20B6D6A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0DE66C66-B740-449F-86BE-FB7709E09BB6}" type="slidenum">
              <a:rPr lang="zh-CN" altLang="en-US"/>
              <a:pPr>
                <a:defRPr/>
              </a:pPr>
              <a:t>‹#›</a:t>
            </a:fld>
            <a:endParaRPr lang="zh-CN" altLang="en-US"/>
          </a:p>
        </p:txBody>
      </p:sp>
    </p:spTree>
    <p:extLst>
      <p:ext uri="{BB962C8B-B14F-4D97-AF65-F5344CB8AC3E}">
        <p14:creationId xmlns:p14="http://schemas.microsoft.com/office/powerpoint/2010/main" val="209096731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725197"/>
      </p:ext>
    </p:extLst>
  </p:cSld>
  <p:clrMapOvr>
    <a:masterClrMapping/>
  </p:clrMapOvr>
  <p:transition spd="slow" advTm="3000"/>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2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5EFEC462-8713-4052-BF99-9AA95E74458E}"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1E2675DD-ADD1-4673-9058-9E116E4F0FDA}" type="slidenum">
              <a:rPr lang="zh-CN" altLang="en-US"/>
              <a:pPr>
                <a:defRPr/>
              </a:pPr>
              <a:t>‹#›</a:t>
            </a:fld>
            <a:endParaRPr lang="zh-CN" altLang="en-US"/>
          </a:p>
        </p:txBody>
      </p:sp>
    </p:spTree>
    <p:extLst>
      <p:ext uri="{BB962C8B-B14F-4D97-AF65-F5344CB8AC3E}">
        <p14:creationId xmlns:p14="http://schemas.microsoft.com/office/powerpoint/2010/main" val="407489830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F00AD0CA-CA31-440C-A904-E531555D2A05}"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DFF572C1-F2D8-4F36-A295-C6750F3C927C}" type="slidenum">
              <a:rPr lang="zh-CN" altLang="en-US"/>
              <a:pPr>
                <a:defRPr/>
              </a:pPr>
              <a:t>‹#›</a:t>
            </a:fld>
            <a:endParaRPr lang="zh-CN" altLang="en-US"/>
          </a:p>
        </p:txBody>
      </p:sp>
    </p:spTree>
    <p:extLst>
      <p:ext uri="{BB962C8B-B14F-4D97-AF65-F5344CB8AC3E}">
        <p14:creationId xmlns:p14="http://schemas.microsoft.com/office/powerpoint/2010/main" val="211977622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D23AF193-B4B3-4C93-BB70-F3E24E644D25}" type="datetimeFigureOut">
              <a:rPr lang="zh-CN" altLang="en-US"/>
              <a:pPr>
                <a:defRPr/>
              </a:pPr>
              <a:t>2021/9/15</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eaLnBrk="1" fontAlgn="auto" hangingPunct="1">
              <a:spcBef>
                <a:spcPts val="0"/>
              </a:spcBef>
              <a:spcAft>
                <a:spcPts val="0"/>
              </a:spcAft>
              <a:defRPr sz="1800">
                <a:solidFill>
                  <a:srgbClr val="5FCBEF"/>
                </a:solidFill>
                <a:latin typeface="Lato Light"/>
              </a:defRPr>
            </a:lvl1pPr>
          </a:lstStyle>
          <a:p>
            <a:pPr>
              <a:defRPr/>
            </a:pPr>
            <a:fld id="{1A292CC8-DBDF-4D82-B386-D59AB3E409F9}" type="slidenum">
              <a:rPr lang="zh-CN" altLang="en-US"/>
              <a:pPr>
                <a:defRPr/>
              </a:pPr>
              <a:t>‹#›</a:t>
            </a:fld>
            <a:endParaRPr lang="zh-CN" altLang="en-US"/>
          </a:p>
        </p:txBody>
      </p:sp>
    </p:spTree>
    <p:extLst>
      <p:ext uri="{BB962C8B-B14F-4D97-AF65-F5344CB8AC3E}">
        <p14:creationId xmlns:p14="http://schemas.microsoft.com/office/powerpoint/2010/main" val="2602317911"/>
      </p:ext>
    </p:extLst>
  </p:cSld>
  <p:clrMapOvr>
    <a:masterClrMapping/>
  </p:clrMapOvr>
  <p:transition spd="slow" advTm="3000">
    <p:random/>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2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66B509E0-44BA-49ED-9607-8E2B921A0ADE}"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3BB31DAC-BD20-4C24-A003-51248D8DE9E6}" type="slidenum">
              <a:rPr lang="zh-CN" altLang="en-US"/>
              <a:pPr>
                <a:defRPr/>
              </a:pPr>
              <a:t>‹#›</a:t>
            </a:fld>
            <a:endParaRPr lang="zh-CN" altLang="en-US"/>
          </a:p>
        </p:txBody>
      </p:sp>
    </p:spTree>
    <p:extLst>
      <p:ext uri="{BB962C8B-B14F-4D97-AF65-F5344CB8AC3E}">
        <p14:creationId xmlns:p14="http://schemas.microsoft.com/office/powerpoint/2010/main" val="20718525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4D2213C-12CC-447D-9B3C-64769B671736}"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0B5848-353B-4955-B59D-1B95126E22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7859660"/>
      </p:ext>
    </p:extLst>
  </p:cSld>
  <p:clrMapOvr>
    <a:masterClrMapping/>
  </p:clrMapOvr>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CE96C4A-DCD8-4EF0-94B9-83FB2B18CFB8}"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402492-377B-476E-A83A-52B646A439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5084817"/>
      </p:ext>
    </p:extLst>
  </p:cSld>
  <p:clrMapOvr>
    <a:masterClrMapping/>
  </p:clrMapOvr>
  <p:hf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53CC59B-4A1B-4093-AE28-737BB54472CB}"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D40EA1-1AFF-4E73-AE60-7634F6F355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1427573"/>
      </p:ext>
    </p:extLst>
  </p:cSld>
  <p:clrMapOvr>
    <a:masterClrMapping/>
  </p:clrMapOvr>
  <p:hf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E309376-7491-40E6-ABA6-FE76AABB8B32}" type="datetimeFigureOut">
              <a:rPr lang="en-US">
                <a:solidFill>
                  <a:prstClr val="black">
                    <a:tint val="75000"/>
                  </a:prstClr>
                </a:solidFill>
              </a:rPr>
              <a:pPr>
                <a:defRPr/>
              </a:pPr>
              <a:t>9/15/2021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A50DDD-EF4D-42A1-95DF-466471CFF7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891937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2676637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D83377C-8955-4C3A-B02E-4F410D2C6158}" type="datetimeFigureOut">
              <a:rPr lang="en-US">
                <a:solidFill>
                  <a:prstClr val="black">
                    <a:tint val="75000"/>
                  </a:prstClr>
                </a:solidFill>
              </a:rPr>
              <a:pPr>
                <a:defRPr/>
              </a:pPr>
              <a:t>9/15/2021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A29ED20-295A-44B1-81D3-74501B1E95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8591342"/>
      </p:ext>
    </p:extLst>
  </p:cSld>
  <p:clrMapOvr>
    <a:masterClrMapping/>
  </p:clrMapOvr>
  <p:hf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sz="1350">
                <a:solidFill>
                  <a:srgbClr val="000000"/>
                </a:solidFill>
                <a:latin typeface="Lato Light"/>
              </a:defRPr>
            </a:lvl1pPr>
          </a:lstStyle>
          <a:p>
            <a:pPr>
              <a:defRPr/>
            </a:pPr>
            <a:endParaRPr lang="en-US" altLang="en-US"/>
          </a:p>
        </p:txBody>
      </p:sp>
      <p:sp>
        <p:nvSpPr>
          <p:cNvPr id="4" name="Footer Placeholder 3"/>
          <p:cNvSpPr>
            <a:spLocks noGrp="1"/>
          </p:cNvSpPr>
          <p:nvPr>
            <p:ph type="ftr" sz="quarter" idx="11"/>
          </p:nvPr>
        </p:nvSpPr>
        <p:spPr/>
        <p:txBody>
          <a:bodyPr/>
          <a:lstStyle>
            <a:lvl1pPr algn="l" eaLnBrk="1" fontAlgn="auto" hangingPunct="1">
              <a:spcBef>
                <a:spcPts val="0"/>
              </a:spcBef>
              <a:spcAft>
                <a:spcPts val="0"/>
              </a:spcAft>
              <a:defRPr sz="1350">
                <a:solidFill>
                  <a:srgbClr val="000000"/>
                </a:solidFill>
                <a:latin typeface="Lato Light"/>
              </a:defRPr>
            </a:lvl1pPr>
          </a:lstStyle>
          <a:p>
            <a:pPr>
              <a:defRPr/>
            </a:pPr>
            <a:endParaRPr lang="en-US" altLang="en-US"/>
          </a:p>
        </p:txBody>
      </p:sp>
      <p:sp>
        <p:nvSpPr>
          <p:cNvPr id="5" name="Slide Number Placeholder 4"/>
          <p:cNvSpPr>
            <a:spLocks noGrp="1"/>
          </p:cNvSpPr>
          <p:nvPr>
            <p:ph type="sldNum" sz="quarter" idx="12"/>
          </p:nvPr>
        </p:nvSpPr>
        <p:spPr/>
        <p:txBody>
          <a:bodyPr/>
          <a:lstStyle>
            <a:lvl1pPr algn="l" eaLnBrk="1" fontAlgn="auto" hangingPunct="1">
              <a:spcBef>
                <a:spcPts val="0"/>
              </a:spcBef>
              <a:spcAft>
                <a:spcPts val="0"/>
              </a:spcAft>
              <a:defRPr sz="1350" smtClean="0">
                <a:solidFill>
                  <a:srgbClr val="000000"/>
                </a:solidFill>
                <a:latin typeface="Lato Light"/>
              </a:defRPr>
            </a:lvl1pPr>
          </a:lstStyle>
          <a:p>
            <a:pPr>
              <a:defRPr/>
            </a:pPr>
            <a:fld id="{14ADE717-9388-402D-8D60-C4137116FB21}" type="slidenum">
              <a:rPr lang="en-US" altLang="en-US"/>
              <a:pPr>
                <a:defRPr/>
              </a:pPr>
              <a:t>‹#›</a:t>
            </a:fld>
            <a:endParaRPr lang="en-US" altLang="en-US"/>
          </a:p>
        </p:txBody>
      </p:sp>
    </p:spTree>
    <p:extLst>
      <p:ext uri="{BB962C8B-B14F-4D97-AF65-F5344CB8AC3E}">
        <p14:creationId xmlns:p14="http://schemas.microsoft.com/office/powerpoint/2010/main" val="92058923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7BF5F7-AB16-4A24-9109-AC90A6AEF21C}" type="datetimeFigureOut">
              <a:rPr lang="en-US">
                <a:solidFill>
                  <a:prstClr val="black">
                    <a:tint val="75000"/>
                  </a:prstClr>
                </a:solidFill>
              </a:rPr>
              <a:pPr>
                <a:defRPr/>
              </a:pPr>
              <a:t>9/15/2021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1491191-C361-4BD8-90FB-45DF1C661F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016722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596568-22A0-4B45-A5C7-DD7A81016652}" type="datetimeFigureOut">
              <a:rPr lang="en-US">
                <a:solidFill>
                  <a:prstClr val="black">
                    <a:tint val="75000"/>
                  </a:prstClr>
                </a:solidFill>
              </a:rPr>
              <a:pPr>
                <a:defRPr/>
              </a:pPr>
              <a:t>9/15/2021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2421238-295F-4458-A528-9700150889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7098580"/>
      </p:ext>
    </p:extLst>
  </p:cSld>
  <p:clrMapOvr>
    <a:masterClrMapping/>
  </p:clrMapOvr>
  <p:hf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C08904C-AB32-4C46-8A7D-CBDCB6E68FBE}" type="datetimeFigureOut">
              <a:rPr lang="en-US">
                <a:solidFill>
                  <a:prstClr val="black">
                    <a:tint val="75000"/>
                  </a:prstClr>
                </a:solidFill>
              </a:rPr>
              <a:pPr>
                <a:defRPr/>
              </a:pPr>
              <a:t>9/15/2021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97FF18-5AD6-4DED-89FB-D0146BB1FB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0466086"/>
      </p:ext>
    </p:extLst>
  </p:cSld>
  <p:clrMapOvr>
    <a:masterClrMapping/>
  </p:clrMapOvr>
  <p:hf hdr="0" ftr="0" dt="0"/>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F27A0D5-C750-42B3-A853-DE5A214A1B8F}"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1E4267-F70F-42E4-A066-A9C18ACC36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8387060"/>
      </p:ext>
    </p:extLst>
  </p:cSld>
  <p:clrMapOvr>
    <a:masterClrMapping/>
  </p:clrMapOvr>
  <p:hf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4390B29-2058-4D5C-80B4-C4F58668EF25}"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52DA165-2903-4913-B9EB-E20164386E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3655356"/>
      </p:ext>
    </p:extLst>
  </p:cSld>
  <p:clrMapOvr>
    <a:masterClrMapping/>
  </p:clrMapOvr>
  <p:hf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38341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32681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019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4434269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35660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01165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7450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28948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184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33100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40313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891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21669699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59065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3944112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5469279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9725889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55001505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3709793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6FFF98A-E6C2-4B83-A778-35A581F9E50A}"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7B46765-5C38-470F-9354-B7AF9A503DDA}" type="slidenum">
              <a:rPr lang="zh-CN" altLang="en-US"/>
              <a:pPr>
                <a:defRPr/>
              </a:pPr>
              <a:t>‹#›</a:t>
            </a:fld>
            <a:endParaRPr lang="zh-CN" altLang="en-US"/>
          </a:p>
        </p:txBody>
      </p:sp>
    </p:spTree>
    <p:extLst>
      <p:ext uri="{BB962C8B-B14F-4D97-AF65-F5344CB8AC3E}">
        <p14:creationId xmlns:p14="http://schemas.microsoft.com/office/powerpoint/2010/main" val="164780946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62DF058-C764-476F-A1F7-E23A4D6ADE73}"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DB22B4B-FB89-4B6E-96FE-9A9C5692A78E}" type="slidenum">
              <a:rPr lang="zh-CN" altLang="en-US"/>
              <a:pPr>
                <a:defRPr/>
              </a:pPr>
              <a:t>‹#›</a:t>
            </a:fld>
            <a:endParaRPr lang="zh-CN" altLang="en-US"/>
          </a:p>
        </p:txBody>
      </p:sp>
    </p:spTree>
    <p:extLst>
      <p:ext uri="{BB962C8B-B14F-4D97-AF65-F5344CB8AC3E}">
        <p14:creationId xmlns:p14="http://schemas.microsoft.com/office/powerpoint/2010/main" val="400947829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DD9C880-1300-49F6-A2DF-921E3B8EC96D}"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396818E-BAEA-44A8-A5BF-C75B8A424BC5}" type="slidenum">
              <a:rPr lang="zh-CN" altLang="en-US"/>
              <a:pPr>
                <a:defRPr/>
              </a:pPr>
              <a:t>‹#›</a:t>
            </a:fld>
            <a:endParaRPr lang="zh-CN" altLang="en-US"/>
          </a:p>
        </p:txBody>
      </p:sp>
    </p:spTree>
    <p:extLst>
      <p:ext uri="{BB962C8B-B14F-4D97-AF65-F5344CB8AC3E}">
        <p14:creationId xmlns:p14="http://schemas.microsoft.com/office/powerpoint/2010/main" val="144687837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BA4C680-972E-4173-B5E9-2007045D518B}"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7B91E7F-7378-4F5D-8484-9DB68F7648FE}" type="slidenum">
              <a:rPr lang="zh-CN" altLang="en-US"/>
              <a:pPr>
                <a:defRPr/>
              </a:pPr>
              <a:t>‹#›</a:t>
            </a:fld>
            <a:endParaRPr lang="zh-CN" altLang="en-US"/>
          </a:p>
        </p:txBody>
      </p:sp>
    </p:spTree>
    <p:extLst>
      <p:ext uri="{BB962C8B-B14F-4D97-AF65-F5344CB8AC3E}">
        <p14:creationId xmlns:p14="http://schemas.microsoft.com/office/powerpoint/2010/main" val="126548635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6065E43-B123-4E54-B0A4-9A514D91E992}"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C533E0C-6B24-4BEC-83BE-E3A35DC92546}" type="slidenum">
              <a:rPr lang="zh-CN" altLang="en-US"/>
              <a:pPr>
                <a:defRPr/>
              </a:pPr>
              <a:t>‹#›</a:t>
            </a:fld>
            <a:endParaRPr lang="zh-CN" altLang="en-US"/>
          </a:p>
        </p:txBody>
      </p:sp>
    </p:spTree>
    <p:extLst>
      <p:ext uri="{BB962C8B-B14F-4D97-AF65-F5344CB8AC3E}">
        <p14:creationId xmlns:p14="http://schemas.microsoft.com/office/powerpoint/2010/main" val="30113653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6923F4D-ECB0-4513-97F2-37B21F241117}"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B4EFEB9-39EB-4478-B955-9AA84B0F249A}" type="slidenum">
              <a:rPr lang="zh-CN" altLang="en-US"/>
              <a:pPr>
                <a:defRPr/>
              </a:pPr>
              <a:t>‹#›</a:t>
            </a:fld>
            <a:endParaRPr lang="zh-CN" altLang="en-US"/>
          </a:p>
        </p:txBody>
      </p:sp>
    </p:spTree>
    <p:extLst>
      <p:ext uri="{BB962C8B-B14F-4D97-AF65-F5344CB8AC3E}">
        <p14:creationId xmlns:p14="http://schemas.microsoft.com/office/powerpoint/2010/main" val="1339339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0283577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EB11469-8380-42D3-9DCE-4DE26450BB87}"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794D14A-EBA0-449F-9A55-5FA4C7A21DA6}" type="slidenum">
              <a:rPr lang="zh-CN" altLang="en-US"/>
              <a:pPr>
                <a:defRPr/>
              </a:pPr>
              <a:t>‹#›</a:t>
            </a:fld>
            <a:endParaRPr lang="zh-CN" altLang="en-US"/>
          </a:p>
        </p:txBody>
      </p:sp>
    </p:spTree>
    <p:extLst>
      <p:ext uri="{BB962C8B-B14F-4D97-AF65-F5344CB8AC3E}">
        <p14:creationId xmlns:p14="http://schemas.microsoft.com/office/powerpoint/2010/main" val="333908930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94BC2ED-5611-42A0-BDFD-64D932F985B1}"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2D6F189-95D1-4F0A-AE58-F67B421EDACD}" type="slidenum">
              <a:rPr lang="zh-CN" altLang="en-US"/>
              <a:pPr>
                <a:defRPr/>
              </a:pPr>
              <a:t>‹#›</a:t>
            </a:fld>
            <a:endParaRPr lang="zh-CN" altLang="en-US"/>
          </a:p>
        </p:txBody>
      </p:sp>
    </p:spTree>
    <p:extLst>
      <p:ext uri="{BB962C8B-B14F-4D97-AF65-F5344CB8AC3E}">
        <p14:creationId xmlns:p14="http://schemas.microsoft.com/office/powerpoint/2010/main" val="55175634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02D1718-3781-4C2A-B191-505C118A767E}"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19F72B1C-9FEF-4773-AB7A-E274ECC684BB}" type="slidenum">
              <a:rPr lang="zh-CN" altLang="en-US"/>
              <a:pPr>
                <a:defRPr/>
              </a:pPr>
              <a:t>‹#›</a:t>
            </a:fld>
            <a:endParaRPr lang="zh-CN" altLang="en-US"/>
          </a:p>
        </p:txBody>
      </p:sp>
    </p:spTree>
    <p:extLst>
      <p:ext uri="{BB962C8B-B14F-4D97-AF65-F5344CB8AC3E}">
        <p14:creationId xmlns:p14="http://schemas.microsoft.com/office/powerpoint/2010/main" val="18183713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96C2003-84CA-4F77-AE6E-1D47196D8D9F}"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E5BDE17-1385-4629-8E93-019F47C75BD5}" type="slidenum">
              <a:rPr lang="zh-CN" altLang="en-US"/>
              <a:pPr>
                <a:defRPr/>
              </a:pPr>
              <a:t>‹#›</a:t>
            </a:fld>
            <a:endParaRPr lang="zh-CN" altLang="en-US"/>
          </a:p>
        </p:txBody>
      </p:sp>
    </p:spTree>
    <p:extLst>
      <p:ext uri="{BB962C8B-B14F-4D97-AF65-F5344CB8AC3E}">
        <p14:creationId xmlns:p14="http://schemas.microsoft.com/office/powerpoint/2010/main" val="246151351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6429E5E-734D-4854-B532-D4C82ADBDEF3}"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8256AF6-F24F-4FBE-92D3-8D930DA0743C}" type="slidenum">
              <a:rPr lang="zh-CN" altLang="en-US"/>
              <a:pPr>
                <a:defRPr/>
              </a:pPr>
              <a:t>‹#›</a:t>
            </a:fld>
            <a:endParaRPr lang="zh-CN" altLang="en-US"/>
          </a:p>
        </p:txBody>
      </p:sp>
    </p:spTree>
    <p:extLst>
      <p:ext uri="{BB962C8B-B14F-4D97-AF65-F5344CB8AC3E}">
        <p14:creationId xmlns:p14="http://schemas.microsoft.com/office/powerpoint/2010/main" val="29204030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A1818A1F-0709-45EA-9361-D9F99F07BAA8}"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79DBCEFE-8DBF-4E8D-9845-FF83EAA40651}" type="slidenum">
              <a:rPr lang="zh-CN" altLang="en-US"/>
              <a:pPr>
                <a:defRPr/>
              </a:pPr>
              <a:t>‹#›</a:t>
            </a:fld>
            <a:endParaRPr lang="zh-CN" altLang="en-US"/>
          </a:p>
        </p:txBody>
      </p:sp>
    </p:spTree>
    <p:extLst>
      <p:ext uri="{BB962C8B-B14F-4D97-AF65-F5344CB8AC3E}">
        <p14:creationId xmlns:p14="http://schemas.microsoft.com/office/powerpoint/2010/main" val="411417914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24628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01483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19244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38C5DD3-AA04-43AA-AC37-B9DF80AF1D4B}"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77C31A8-8C14-4DD3-BBF4-E6CD04F7DFC3}" type="slidenum">
              <a:rPr lang="zh-CN" altLang="en-US"/>
              <a:pPr>
                <a:defRPr/>
              </a:pPr>
              <a:t>‹#›</a:t>
            </a:fld>
            <a:endParaRPr lang="zh-CN" altLang="en-US"/>
          </a:p>
        </p:txBody>
      </p:sp>
    </p:spTree>
    <p:extLst>
      <p:ext uri="{BB962C8B-B14F-4D97-AF65-F5344CB8AC3E}">
        <p14:creationId xmlns:p14="http://schemas.microsoft.com/office/powerpoint/2010/main" val="3693223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6067870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2151CD7-A341-4AFA-8AC1-DDA22A705323}"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2A77636-1B61-488E-8D67-FB374F2ACF06}" type="slidenum">
              <a:rPr lang="zh-CN" altLang="en-US"/>
              <a:pPr>
                <a:defRPr/>
              </a:pPr>
              <a:t>‹#›</a:t>
            </a:fld>
            <a:endParaRPr lang="zh-CN" altLang="en-US"/>
          </a:p>
        </p:txBody>
      </p:sp>
    </p:spTree>
    <p:extLst>
      <p:ext uri="{BB962C8B-B14F-4D97-AF65-F5344CB8AC3E}">
        <p14:creationId xmlns:p14="http://schemas.microsoft.com/office/powerpoint/2010/main" val="78514565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71845"/>
      </p:ext>
    </p:extLst>
  </p:cSld>
  <p:clrMapOvr>
    <a:masterClrMapping/>
  </p:clrMapOvr>
  <p:transition spd="slow" advClick="0" advTm="0">
    <p:random/>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8C975CE-8E38-4331-B1D2-92F0237E027C}"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9302206-33A5-4534-9C79-A95CBA9E1FB9}" type="slidenum">
              <a:rPr lang="zh-CN" altLang="en-US"/>
              <a:pPr>
                <a:defRPr/>
              </a:pPr>
              <a:t>‹#›</a:t>
            </a:fld>
            <a:endParaRPr lang="zh-CN" altLang="en-US"/>
          </a:p>
        </p:txBody>
      </p:sp>
    </p:spTree>
    <p:extLst>
      <p:ext uri="{BB962C8B-B14F-4D97-AF65-F5344CB8AC3E}">
        <p14:creationId xmlns:p14="http://schemas.microsoft.com/office/powerpoint/2010/main" val="24601146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C5DDC509-6E76-4A7D-B645-A6CF03746FC1}"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5A3F68D1-95F6-4896-B079-C9CD34FCD97D}" type="slidenum">
              <a:rPr lang="zh-CN" altLang="en-US"/>
              <a:pPr>
                <a:defRPr/>
              </a:pPr>
              <a:t>‹#›</a:t>
            </a:fld>
            <a:endParaRPr lang="zh-CN" altLang="en-US"/>
          </a:p>
        </p:txBody>
      </p:sp>
    </p:spTree>
    <p:extLst>
      <p:ext uri="{BB962C8B-B14F-4D97-AF65-F5344CB8AC3E}">
        <p14:creationId xmlns:p14="http://schemas.microsoft.com/office/powerpoint/2010/main" val="186434292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6585F5D9-0BFD-4709-B568-AA80A9D8B9A6}"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3AC031FD-D54C-478E-8272-8DD6203959F2}" type="slidenum">
              <a:rPr lang="zh-CN" altLang="en-US"/>
              <a:pPr>
                <a:defRPr/>
              </a:pPr>
              <a:t>‹#›</a:t>
            </a:fld>
            <a:endParaRPr lang="zh-CN" altLang="en-US"/>
          </a:p>
        </p:txBody>
      </p:sp>
    </p:spTree>
    <p:extLst>
      <p:ext uri="{BB962C8B-B14F-4D97-AF65-F5344CB8AC3E}">
        <p14:creationId xmlns:p14="http://schemas.microsoft.com/office/powerpoint/2010/main" val="39496320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20504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01654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32310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10C2CCB-2AC4-4C2B-8150-F2566AB746E1}"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05465B8-D389-4F40-94B4-688FAE302201}" type="slidenum">
              <a:rPr lang="zh-CN" altLang="en-US"/>
              <a:pPr>
                <a:defRPr/>
              </a:pPr>
              <a:t>‹#›</a:t>
            </a:fld>
            <a:endParaRPr lang="zh-CN" altLang="en-US"/>
          </a:p>
        </p:txBody>
      </p:sp>
    </p:spTree>
    <p:extLst>
      <p:ext uri="{BB962C8B-B14F-4D97-AF65-F5344CB8AC3E}">
        <p14:creationId xmlns:p14="http://schemas.microsoft.com/office/powerpoint/2010/main" val="29256880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06F15D4-852B-4249-99D8-A7ECC363B763}"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7750CBF-EA19-458D-B62B-8198417F5A55}" type="slidenum">
              <a:rPr lang="zh-CN" altLang="en-US"/>
              <a:pPr>
                <a:defRPr/>
              </a:pPr>
              <a:t>‹#›</a:t>
            </a:fld>
            <a:endParaRPr lang="zh-CN" altLang="en-US"/>
          </a:p>
        </p:txBody>
      </p:sp>
    </p:spTree>
    <p:extLst>
      <p:ext uri="{BB962C8B-B14F-4D97-AF65-F5344CB8AC3E}">
        <p14:creationId xmlns:p14="http://schemas.microsoft.com/office/powerpoint/2010/main" val="1776221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a:cs typeface="Arial" panose="020B0604020202020204" pitchFamily="34" charset="0"/>
              </a:rPr>
              <a:pPr defTabSz="913532">
                <a:defRPr/>
              </a:pPr>
              <a:t>2021/9/15</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347094143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0F0031AE-DD1F-4A24-AD33-AA18E5BD297E}"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8D98511-6C51-45DB-96B4-D1E0906250E0}" type="slidenum">
              <a:rPr lang="zh-CN" altLang="en-US"/>
              <a:pPr>
                <a:defRPr/>
              </a:pPr>
              <a:t>‹#›</a:t>
            </a:fld>
            <a:endParaRPr lang="zh-CN" altLang="en-US"/>
          </a:p>
        </p:txBody>
      </p:sp>
    </p:spTree>
    <p:extLst>
      <p:ext uri="{BB962C8B-B14F-4D97-AF65-F5344CB8AC3E}">
        <p14:creationId xmlns:p14="http://schemas.microsoft.com/office/powerpoint/2010/main" val="315226366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5556D60-55F4-4FE8-A400-B4CF0C4A2EF4}"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649AE48A-09EC-49CD-B7FA-DA333B04E7A9}" type="slidenum">
              <a:rPr lang="zh-CN" altLang="en-US"/>
              <a:pPr>
                <a:defRPr/>
              </a:pPr>
              <a:t>‹#›</a:t>
            </a:fld>
            <a:endParaRPr lang="zh-CN" altLang="en-US"/>
          </a:p>
        </p:txBody>
      </p:sp>
    </p:spTree>
    <p:extLst>
      <p:ext uri="{BB962C8B-B14F-4D97-AF65-F5344CB8AC3E}">
        <p14:creationId xmlns:p14="http://schemas.microsoft.com/office/powerpoint/2010/main" val="135475485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8F698BD-DDBD-48DC-AEB9-A7216085010D}"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3A899B8-56F7-42D4-99F2-ED967AD374D4}" type="slidenum">
              <a:rPr lang="zh-CN" altLang="en-US"/>
              <a:pPr>
                <a:defRPr/>
              </a:pPr>
              <a:t>‹#›</a:t>
            </a:fld>
            <a:endParaRPr lang="zh-CN" altLang="en-US"/>
          </a:p>
        </p:txBody>
      </p:sp>
    </p:spTree>
    <p:extLst>
      <p:ext uri="{BB962C8B-B14F-4D97-AF65-F5344CB8AC3E}">
        <p14:creationId xmlns:p14="http://schemas.microsoft.com/office/powerpoint/2010/main" val="164046422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072B4021-5C4D-4051-95B2-F152519675E5}"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419EC1F-16C4-447A-B8FE-B6087C8B7377}" type="slidenum">
              <a:rPr lang="zh-CN" altLang="en-US"/>
              <a:pPr>
                <a:defRPr/>
              </a:pPr>
              <a:t>‹#›</a:t>
            </a:fld>
            <a:endParaRPr lang="zh-CN" altLang="en-US"/>
          </a:p>
        </p:txBody>
      </p:sp>
    </p:spTree>
    <p:extLst>
      <p:ext uri="{BB962C8B-B14F-4D97-AF65-F5344CB8AC3E}">
        <p14:creationId xmlns:p14="http://schemas.microsoft.com/office/powerpoint/2010/main" val="426020501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2150E76-8920-4741-963C-667EF1F979CF}"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0E10919-45DD-4A75-B35C-D6C3BB4E4B93}" type="slidenum">
              <a:rPr lang="zh-CN" altLang="en-US"/>
              <a:pPr>
                <a:defRPr/>
              </a:pPr>
              <a:t>‹#›</a:t>
            </a:fld>
            <a:endParaRPr lang="zh-CN" altLang="en-US"/>
          </a:p>
        </p:txBody>
      </p:sp>
    </p:spTree>
    <p:extLst>
      <p:ext uri="{BB962C8B-B14F-4D97-AF65-F5344CB8AC3E}">
        <p14:creationId xmlns:p14="http://schemas.microsoft.com/office/powerpoint/2010/main" val="78837195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99322A6-368E-444E-94A8-190E7C3D0D2F}"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9F4CE8D-C0BD-41C5-8C0A-A27D46807D34}" type="slidenum">
              <a:rPr lang="zh-CN" altLang="en-US"/>
              <a:pPr>
                <a:defRPr/>
              </a:pPr>
              <a:t>‹#›</a:t>
            </a:fld>
            <a:endParaRPr lang="zh-CN" altLang="en-US"/>
          </a:p>
        </p:txBody>
      </p:sp>
    </p:spTree>
    <p:extLst>
      <p:ext uri="{BB962C8B-B14F-4D97-AF65-F5344CB8AC3E}">
        <p14:creationId xmlns:p14="http://schemas.microsoft.com/office/powerpoint/2010/main" val="374965651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5B7853B-0588-4AD7-9A13-29A583082D57}"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29D328D-CE53-40CE-915F-B0805D95B9EB}" type="slidenum">
              <a:rPr lang="zh-CN" altLang="en-US"/>
              <a:pPr>
                <a:defRPr/>
              </a:pPr>
              <a:t>‹#›</a:t>
            </a:fld>
            <a:endParaRPr lang="zh-CN" altLang="en-US"/>
          </a:p>
        </p:txBody>
      </p:sp>
    </p:spTree>
    <p:extLst>
      <p:ext uri="{BB962C8B-B14F-4D97-AF65-F5344CB8AC3E}">
        <p14:creationId xmlns:p14="http://schemas.microsoft.com/office/powerpoint/2010/main" val="30853814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6F082DF-045D-419C-AE13-DFA70D90CDC9}"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F46F622-5FCE-43EF-8813-614C9FC9CEA2}" type="slidenum">
              <a:rPr lang="zh-CN" altLang="en-US"/>
              <a:pPr>
                <a:defRPr/>
              </a:pPr>
              <a:t>‹#›</a:t>
            </a:fld>
            <a:endParaRPr lang="zh-CN" altLang="en-US"/>
          </a:p>
        </p:txBody>
      </p:sp>
    </p:spTree>
    <p:extLst>
      <p:ext uri="{BB962C8B-B14F-4D97-AF65-F5344CB8AC3E}">
        <p14:creationId xmlns:p14="http://schemas.microsoft.com/office/powerpoint/2010/main" val="215335578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F517B2E-651F-4209-82CB-5A84C52D2E97}"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3A9865E-02B7-45B9-925C-337338D3119F}" type="slidenum">
              <a:rPr lang="zh-CN" altLang="en-US"/>
              <a:pPr>
                <a:defRPr/>
              </a:pPr>
              <a:t>‹#›</a:t>
            </a:fld>
            <a:endParaRPr lang="zh-CN" altLang="en-US"/>
          </a:p>
        </p:txBody>
      </p:sp>
    </p:spTree>
    <p:extLst>
      <p:ext uri="{BB962C8B-B14F-4D97-AF65-F5344CB8AC3E}">
        <p14:creationId xmlns:p14="http://schemas.microsoft.com/office/powerpoint/2010/main" val="321700345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11D18512-D1F5-4B65-8CCF-A1DA335B5CAB}"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78F1B6A4-1741-406D-B78F-7758789F09EC}" type="slidenum">
              <a:rPr lang="zh-CN" altLang="en-US"/>
              <a:pPr>
                <a:defRPr/>
              </a:pPr>
              <a:t>‹#›</a:t>
            </a:fld>
            <a:endParaRPr lang="zh-CN" altLang="en-US"/>
          </a:p>
        </p:txBody>
      </p:sp>
    </p:spTree>
    <p:extLst>
      <p:ext uri="{BB962C8B-B14F-4D97-AF65-F5344CB8AC3E}">
        <p14:creationId xmlns:p14="http://schemas.microsoft.com/office/powerpoint/2010/main" val="22764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913532"/>
            <a:fld id="{32BF82D2-7A68-459D-A996-9BDDA2518FA4}" type="datetimeFigureOut">
              <a:rPr lang="zh-CN" altLang="en-US" sz="1865">
                <a:solidFill>
                  <a:prstClr val="black">
                    <a:tint val="75000"/>
                  </a:prstClr>
                </a:solidFill>
                <a:cs typeface="Arial" panose="020B0604020202020204" pitchFamily="34" charset="0"/>
              </a:rPr>
              <a:pPr defTabSz="913532"/>
              <a:t>2021/9/15</a:t>
            </a:fld>
            <a:endParaRPr lang="zh-CN" altLang="en-US" sz="1865">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913532"/>
            <a:endParaRPr lang="zh-CN" altLang="en-US" sz="1865">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913532"/>
            <a:fld id="{3E01EE5D-26FB-46D5-A381-ECFB35BF1D34}" type="slidenum">
              <a:rPr lang="zh-CN" altLang="en-US" sz="1865">
                <a:solidFill>
                  <a:prstClr val="black">
                    <a:tint val="75000"/>
                  </a:prstClr>
                </a:solidFill>
                <a:cs typeface="Arial" panose="020B0604020202020204" pitchFamily="34" charset="0"/>
              </a:rPr>
              <a:pPr defTabSz="913532"/>
              <a:t>‹#›</a:t>
            </a:fld>
            <a:endParaRPr lang="zh-CN" altLang="en-US" sz="1865">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40626927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D1BB9D2-D051-4666-BF1B-CFCA5A6F643C}"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15DF19D4-D54D-46F4-AE96-96ED32B852A4}" type="slidenum">
              <a:rPr lang="zh-CN" altLang="en-US"/>
              <a:pPr>
                <a:defRPr/>
              </a:pPr>
              <a:t>‹#›</a:t>
            </a:fld>
            <a:endParaRPr lang="zh-CN" altLang="en-US"/>
          </a:p>
        </p:txBody>
      </p:sp>
    </p:spTree>
    <p:extLst>
      <p:ext uri="{BB962C8B-B14F-4D97-AF65-F5344CB8AC3E}">
        <p14:creationId xmlns:p14="http://schemas.microsoft.com/office/powerpoint/2010/main" val="188385866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35ECA06-3FF0-46C3-95B6-64D0935091C2}"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B740CD2-6162-4098-813D-4E7134CE6ACA}" type="slidenum">
              <a:rPr lang="zh-CN" altLang="en-US"/>
              <a:pPr>
                <a:defRPr/>
              </a:pPr>
              <a:t>‹#›</a:t>
            </a:fld>
            <a:endParaRPr lang="zh-CN" altLang="en-US"/>
          </a:p>
        </p:txBody>
      </p:sp>
    </p:spTree>
    <p:extLst>
      <p:ext uri="{BB962C8B-B14F-4D97-AF65-F5344CB8AC3E}">
        <p14:creationId xmlns:p14="http://schemas.microsoft.com/office/powerpoint/2010/main" val="251116063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1519C20-2B12-41A8-BFE0-032E8A12FE84}"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A3FAD3C-F3A1-4260-A3B3-305C2D392B7F}" type="slidenum">
              <a:rPr lang="zh-CN" altLang="en-US"/>
              <a:pPr>
                <a:defRPr/>
              </a:pPr>
              <a:t>‹#›</a:t>
            </a:fld>
            <a:endParaRPr lang="zh-CN" altLang="en-US"/>
          </a:p>
        </p:txBody>
      </p:sp>
    </p:spTree>
    <p:extLst>
      <p:ext uri="{BB962C8B-B14F-4D97-AF65-F5344CB8AC3E}">
        <p14:creationId xmlns:p14="http://schemas.microsoft.com/office/powerpoint/2010/main" val="119251184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DD4CE6-08F9-43C8-A022-38B8AD29906F}"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8699FD-CCB1-4EEC-A8A0-60980C6B45BD}" type="slidenum">
              <a:rPr lang="zh-CN" altLang="en-US"/>
              <a:pPr>
                <a:defRPr/>
              </a:pPr>
              <a:t>‹#›</a:t>
            </a:fld>
            <a:endParaRPr lang="zh-CN" altLang="en-US"/>
          </a:p>
        </p:txBody>
      </p:sp>
    </p:spTree>
    <p:extLst>
      <p:ext uri="{BB962C8B-B14F-4D97-AF65-F5344CB8AC3E}">
        <p14:creationId xmlns:p14="http://schemas.microsoft.com/office/powerpoint/2010/main" val="348951047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4ED158C-8F83-4187-8260-B0CD82CC668F}"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8E3B7A6A-0946-4C2E-9B57-11352CEF98C2}" type="slidenum">
              <a:rPr lang="zh-CN" altLang="en-US"/>
              <a:pPr>
                <a:defRPr/>
              </a:pPr>
              <a:t>‹#›</a:t>
            </a:fld>
            <a:endParaRPr lang="zh-CN" altLang="en-US"/>
          </a:p>
        </p:txBody>
      </p:sp>
    </p:spTree>
    <p:extLst>
      <p:ext uri="{BB962C8B-B14F-4D97-AF65-F5344CB8AC3E}">
        <p14:creationId xmlns:p14="http://schemas.microsoft.com/office/powerpoint/2010/main" val="65304825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6352166-2D65-4C5C-BF70-89CA72778ED5}"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A02736E5-0C12-4048-BA5B-0169DE6692B1}" type="slidenum">
              <a:rPr lang="zh-CN" altLang="en-US"/>
              <a:pPr>
                <a:defRPr/>
              </a:pPr>
              <a:t>‹#›</a:t>
            </a:fld>
            <a:endParaRPr lang="zh-CN" altLang="en-US"/>
          </a:p>
        </p:txBody>
      </p:sp>
    </p:spTree>
    <p:extLst>
      <p:ext uri="{BB962C8B-B14F-4D97-AF65-F5344CB8AC3E}">
        <p14:creationId xmlns:p14="http://schemas.microsoft.com/office/powerpoint/2010/main" val="422749134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D187BC4-4078-4A33-B656-578EB200C620}"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84E3607B-F68F-4093-9AD3-5FE6575FD910}" type="slidenum">
              <a:rPr lang="zh-CN" altLang="en-US"/>
              <a:pPr>
                <a:defRPr/>
              </a:pPr>
              <a:t>‹#›</a:t>
            </a:fld>
            <a:endParaRPr lang="zh-CN" altLang="en-US"/>
          </a:p>
        </p:txBody>
      </p:sp>
    </p:spTree>
    <p:extLst>
      <p:ext uri="{BB962C8B-B14F-4D97-AF65-F5344CB8AC3E}">
        <p14:creationId xmlns:p14="http://schemas.microsoft.com/office/powerpoint/2010/main" val="341255315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124470D6-E349-4E28-B2B6-7A9157E894AD}"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326560C3-8012-4427-BEDB-F19F4ACD9AC8}" type="slidenum">
              <a:rPr lang="zh-CN" altLang="en-US"/>
              <a:pPr>
                <a:defRPr/>
              </a:pPr>
              <a:t>‹#›</a:t>
            </a:fld>
            <a:endParaRPr lang="zh-CN" altLang="en-US"/>
          </a:p>
        </p:txBody>
      </p:sp>
    </p:spTree>
    <p:extLst>
      <p:ext uri="{BB962C8B-B14F-4D97-AF65-F5344CB8AC3E}">
        <p14:creationId xmlns:p14="http://schemas.microsoft.com/office/powerpoint/2010/main" val="24303922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D3BE4B1-D8A7-4010-BAB6-E8DFB933EA61}"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225F620-B679-4579-AFBB-91D796ABFCA8}" type="slidenum">
              <a:rPr lang="zh-CN" altLang="en-US"/>
              <a:pPr>
                <a:defRPr/>
              </a:pPr>
              <a:t>‹#›</a:t>
            </a:fld>
            <a:endParaRPr lang="zh-CN" altLang="en-US"/>
          </a:p>
        </p:txBody>
      </p:sp>
    </p:spTree>
    <p:extLst>
      <p:ext uri="{BB962C8B-B14F-4D97-AF65-F5344CB8AC3E}">
        <p14:creationId xmlns:p14="http://schemas.microsoft.com/office/powerpoint/2010/main" val="111660842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D4AEAE3-545E-439F-B412-EAB36F0F70DB}"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91CC26-D6BD-422B-AC14-6C364DB17720}" type="slidenum">
              <a:rPr lang="zh-CN" altLang="en-US"/>
              <a:pPr>
                <a:defRPr/>
              </a:pPr>
              <a:t>‹#›</a:t>
            </a:fld>
            <a:endParaRPr lang="zh-CN" altLang="en-US"/>
          </a:p>
        </p:txBody>
      </p:sp>
    </p:spTree>
    <p:extLst>
      <p:ext uri="{BB962C8B-B14F-4D97-AF65-F5344CB8AC3E}">
        <p14:creationId xmlns:p14="http://schemas.microsoft.com/office/powerpoint/2010/main" val="3218961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mn-cs"/>
              </a:defRPr>
            </a:lvl1pPr>
          </a:lstStyle>
          <a:p>
            <a:pPr defTabSz="913532">
              <a:defRPr/>
            </a:pPr>
            <a:fld id="{0C6303A0-9065-42AF-906A-DE1E800FE257}" type="datetimeFigureOut">
              <a:rPr lang="zh-CN" altLang="en-US" sz="1865" smtClean="0"/>
              <a:pPr defTabSz="913532">
                <a:defRPr/>
              </a:pPr>
              <a:t>2021/9/15</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mn-cs"/>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mn-cs"/>
              </a:defRPr>
            </a:lvl1pPr>
          </a:lstStyle>
          <a:p>
            <a:pPr defTabSz="913532">
              <a:defRPr/>
            </a:pPr>
            <a:fld id="{2AD3D7CA-7BD8-4738-B6AB-718737AA462A}"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336434846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E047125-3E74-4EE2-9721-81EE6906D1DF}"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3C83D23D-70C3-4681-AE90-2E703DE6009C}" type="slidenum">
              <a:rPr lang="zh-CN" altLang="en-US"/>
              <a:pPr>
                <a:defRPr/>
              </a:pPr>
              <a:t>‹#›</a:t>
            </a:fld>
            <a:endParaRPr lang="zh-CN" altLang="en-US"/>
          </a:p>
        </p:txBody>
      </p:sp>
    </p:spTree>
    <p:extLst>
      <p:ext uri="{BB962C8B-B14F-4D97-AF65-F5344CB8AC3E}">
        <p14:creationId xmlns:p14="http://schemas.microsoft.com/office/powerpoint/2010/main" val="82143537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4F6E2CF-C03F-4ECF-A9AF-36047ECB2901}"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D3F664D-5EB9-4191-A4F0-3285F2D40437}" type="slidenum">
              <a:rPr lang="zh-CN" altLang="en-US"/>
              <a:pPr>
                <a:defRPr/>
              </a:pPr>
              <a:t>‹#›</a:t>
            </a:fld>
            <a:endParaRPr lang="zh-CN" altLang="en-US"/>
          </a:p>
        </p:txBody>
      </p:sp>
    </p:spTree>
    <p:extLst>
      <p:ext uri="{BB962C8B-B14F-4D97-AF65-F5344CB8AC3E}">
        <p14:creationId xmlns:p14="http://schemas.microsoft.com/office/powerpoint/2010/main" val="311500450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1493FB9-158A-4237-B0C8-5E6D8C844763}"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6DD3325-59A9-4B1E-B18E-459B9B5AF6F7}" type="slidenum">
              <a:rPr lang="zh-CN" altLang="en-US"/>
              <a:pPr>
                <a:defRPr/>
              </a:pPr>
              <a:t>‹#›</a:t>
            </a:fld>
            <a:endParaRPr lang="zh-CN" altLang="en-US"/>
          </a:p>
        </p:txBody>
      </p:sp>
    </p:spTree>
    <p:extLst>
      <p:ext uri="{BB962C8B-B14F-4D97-AF65-F5344CB8AC3E}">
        <p14:creationId xmlns:p14="http://schemas.microsoft.com/office/powerpoint/2010/main" val="156546688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43244E7-2F42-4F2D-8BC3-4CD316896F2C}"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CBEAEC77-AB62-4EE7-819A-34C8F54D5765}" type="slidenum">
              <a:rPr lang="zh-CN" altLang="en-US"/>
              <a:pPr>
                <a:defRPr/>
              </a:pPr>
              <a:t>‹#›</a:t>
            </a:fld>
            <a:endParaRPr lang="zh-CN" altLang="en-US"/>
          </a:p>
        </p:txBody>
      </p:sp>
    </p:spTree>
    <p:extLst>
      <p:ext uri="{BB962C8B-B14F-4D97-AF65-F5344CB8AC3E}">
        <p14:creationId xmlns:p14="http://schemas.microsoft.com/office/powerpoint/2010/main" val="152334844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8D91A39-D5C4-4E6C-8CCB-352C62A1EC45}"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ADDD241-2A16-4AD2-B9D7-F08EBE03A083}" type="slidenum">
              <a:rPr lang="zh-CN" altLang="en-US"/>
              <a:pPr>
                <a:defRPr/>
              </a:pPr>
              <a:t>‹#›</a:t>
            </a:fld>
            <a:endParaRPr lang="zh-CN" altLang="en-US"/>
          </a:p>
        </p:txBody>
      </p:sp>
    </p:spTree>
    <p:extLst>
      <p:ext uri="{BB962C8B-B14F-4D97-AF65-F5344CB8AC3E}">
        <p14:creationId xmlns:p14="http://schemas.microsoft.com/office/powerpoint/2010/main" val="345016922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A53C917-DFDA-4899-A359-298FAC94E609}"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6AB1D65-A53A-4568-BE8E-230E731B18A7}" type="slidenum">
              <a:rPr lang="zh-CN" altLang="en-US"/>
              <a:pPr>
                <a:defRPr/>
              </a:pPr>
              <a:t>‹#›</a:t>
            </a:fld>
            <a:endParaRPr lang="zh-CN" altLang="en-US"/>
          </a:p>
        </p:txBody>
      </p:sp>
    </p:spTree>
    <p:extLst>
      <p:ext uri="{BB962C8B-B14F-4D97-AF65-F5344CB8AC3E}">
        <p14:creationId xmlns:p14="http://schemas.microsoft.com/office/powerpoint/2010/main" val="257050614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9E3A98B6-E887-4E42-9B1F-B310B18E63A7}"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74CC6CE-A755-4B87-B052-911A53C204E0}" type="slidenum">
              <a:rPr lang="zh-CN" altLang="en-US"/>
              <a:pPr>
                <a:defRPr/>
              </a:pPr>
              <a:t>‹#›</a:t>
            </a:fld>
            <a:endParaRPr lang="zh-CN" altLang="en-US"/>
          </a:p>
        </p:txBody>
      </p:sp>
    </p:spTree>
    <p:extLst>
      <p:ext uri="{BB962C8B-B14F-4D97-AF65-F5344CB8AC3E}">
        <p14:creationId xmlns:p14="http://schemas.microsoft.com/office/powerpoint/2010/main" val="14350797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0F36DF4-5119-4B4D-B357-198026BC1EE7}"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139FA3C1-5DA0-40EC-9132-6005C3B2B533}" type="slidenum">
              <a:rPr lang="zh-CN" altLang="en-US"/>
              <a:pPr>
                <a:defRPr/>
              </a:pPr>
              <a:t>‹#›</a:t>
            </a:fld>
            <a:endParaRPr lang="zh-CN" altLang="en-US"/>
          </a:p>
        </p:txBody>
      </p:sp>
    </p:spTree>
    <p:extLst>
      <p:ext uri="{BB962C8B-B14F-4D97-AF65-F5344CB8AC3E}">
        <p14:creationId xmlns:p14="http://schemas.microsoft.com/office/powerpoint/2010/main" val="104639357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BF64594-FDE0-4141-9CE1-83FA40D9B940}"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4716D2B6-B7D8-4D1E-9E45-FA711CA3483E}" type="slidenum">
              <a:rPr lang="zh-CN" altLang="en-US"/>
              <a:pPr>
                <a:defRPr/>
              </a:pPr>
              <a:t>‹#›</a:t>
            </a:fld>
            <a:endParaRPr lang="zh-CN" altLang="en-US"/>
          </a:p>
        </p:txBody>
      </p:sp>
    </p:spTree>
    <p:extLst>
      <p:ext uri="{BB962C8B-B14F-4D97-AF65-F5344CB8AC3E}">
        <p14:creationId xmlns:p14="http://schemas.microsoft.com/office/powerpoint/2010/main" val="35788217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B1BE6115-60E1-49B8-B072-938582F32656}"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8C4B8C66-8FEC-43D6-9F37-11342F2E6180}" type="slidenum">
              <a:rPr lang="zh-CN" altLang="en-US"/>
              <a:pPr>
                <a:defRPr/>
              </a:pPr>
              <a:t>‹#›</a:t>
            </a:fld>
            <a:endParaRPr lang="zh-CN" altLang="en-US"/>
          </a:p>
        </p:txBody>
      </p:sp>
    </p:spTree>
    <p:extLst>
      <p:ext uri="{BB962C8B-B14F-4D97-AF65-F5344CB8AC3E}">
        <p14:creationId xmlns:p14="http://schemas.microsoft.com/office/powerpoint/2010/main" val="1568124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1"/>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50397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417C4E6-EC5E-4ADC-9106-3CAC04AAE92D}"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9AD82C9-4A79-4005-A503-60EC32706C68}" type="slidenum">
              <a:rPr lang="zh-CN" altLang="en-US"/>
              <a:pPr>
                <a:defRPr/>
              </a:pPr>
              <a:t>‹#›</a:t>
            </a:fld>
            <a:endParaRPr lang="zh-CN" altLang="en-US"/>
          </a:p>
        </p:txBody>
      </p:sp>
    </p:spTree>
    <p:extLst>
      <p:ext uri="{BB962C8B-B14F-4D97-AF65-F5344CB8AC3E}">
        <p14:creationId xmlns:p14="http://schemas.microsoft.com/office/powerpoint/2010/main" val="227408623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CC3765C-A009-45FA-A589-886F372DBAEE}"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4D505D95-CC14-4EC0-AE4E-427018A591F9}" type="slidenum">
              <a:rPr lang="zh-CN" altLang="en-US"/>
              <a:pPr>
                <a:defRPr/>
              </a:pPr>
              <a:t>‹#›</a:t>
            </a:fld>
            <a:endParaRPr lang="zh-CN" altLang="en-US"/>
          </a:p>
        </p:txBody>
      </p:sp>
    </p:spTree>
    <p:extLst>
      <p:ext uri="{BB962C8B-B14F-4D97-AF65-F5344CB8AC3E}">
        <p14:creationId xmlns:p14="http://schemas.microsoft.com/office/powerpoint/2010/main" val="87692835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2AA8DE9-CBE1-4E5E-B595-8DDDD7DF2E88}"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B8EF88D-2013-4A9E-BA96-6E7BE168C67A}" type="slidenum">
              <a:rPr lang="zh-CN" altLang="en-US"/>
              <a:pPr>
                <a:defRPr/>
              </a:pPr>
              <a:t>‹#›</a:t>
            </a:fld>
            <a:endParaRPr lang="zh-CN" altLang="en-US"/>
          </a:p>
        </p:txBody>
      </p:sp>
    </p:spTree>
    <p:extLst>
      <p:ext uri="{BB962C8B-B14F-4D97-AF65-F5344CB8AC3E}">
        <p14:creationId xmlns:p14="http://schemas.microsoft.com/office/powerpoint/2010/main" val="142344148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0680EA20-E02C-4E08-80C7-299C9F7CE419}" type="datetimeFigureOut">
              <a:rPr lang="zh-CN" altLang="en-US"/>
              <a:pPr>
                <a:defRPr/>
              </a:pPr>
              <a:t>2021/9/15</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E4BEFC50-AF79-413A-8EBC-118D41A25FAC}" type="slidenum">
              <a:rPr lang="zh-CN" altLang="en-US"/>
              <a:pPr>
                <a:defRPr/>
              </a:pPr>
              <a:t>‹#›</a:t>
            </a:fld>
            <a:endParaRPr lang="zh-CN" altLang="en-US"/>
          </a:p>
        </p:txBody>
      </p:sp>
    </p:spTree>
    <p:extLst>
      <p:ext uri="{BB962C8B-B14F-4D97-AF65-F5344CB8AC3E}">
        <p14:creationId xmlns:p14="http://schemas.microsoft.com/office/powerpoint/2010/main" val="522441360"/>
      </p:ext>
    </p:extLst>
  </p:cSld>
  <p:clrMapOvr>
    <a:masterClrMapping/>
  </p:clrMapOvr>
  <p:transition spd="slow" advTm="3000">
    <p:random/>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329B466-B004-44B5-83C9-0273791B89F7}" type="datetimeFigureOut">
              <a:rPr lang="zh-CN" altLang="en-US"/>
              <a:pPr>
                <a:defRPr/>
              </a:pPr>
              <a:t>2021/9/15</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DEB1669C-BD15-4F84-BA3B-0D6F7A5BEA08}" type="slidenum">
              <a:rPr lang="zh-CN" altLang="en-US"/>
              <a:pPr>
                <a:defRPr/>
              </a:pPr>
              <a:t>‹#›</a:t>
            </a:fld>
            <a:endParaRPr lang="zh-CN" altLang="en-US"/>
          </a:p>
        </p:txBody>
      </p:sp>
    </p:spTree>
    <p:extLst>
      <p:ext uri="{BB962C8B-B14F-4D97-AF65-F5344CB8AC3E}">
        <p14:creationId xmlns:p14="http://schemas.microsoft.com/office/powerpoint/2010/main" val="28517520"/>
      </p:ext>
    </p:extLst>
  </p:cSld>
  <p:clrMapOvr>
    <a:masterClrMapping/>
  </p:clrMapOvr>
  <p:transition spd="slow" advTm="3000">
    <p:random/>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AAEC7E0B-4FC0-4491-BC80-5631C078F1E5}"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B5AB834C-0A63-414D-A22C-C67CA0ADA09E}" type="slidenum">
              <a:rPr lang="zh-CN" altLang="en-US"/>
              <a:pPr>
                <a:defRPr/>
              </a:pPr>
              <a:t>‹#›</a:t>
            </a:fld>
            <a:endParaRPr lang="zh-CN" altLang="en-US"/>
          </a:p>
        </p:txBody>
      </p:sp>
    </p:spTree>
    <p:extLst>
      <p:ext uri="{BB962C8B-B14F-4D97-AF65-F5344CB8AC3E}">
        <p14:creationId xmlns:p14="http://schemas.microsoft.com/office/powerpoint/2010/main" val="96822845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22331"/>
      </p:ext>
    </p:extLst>
  </p:cSld>
  <p:clrMapOvr>
    <a:masterClrMapping/>
  </p:clrMapOvr>
  <p:transition spd="slow" advClick="0" advTm="4000">
    <p:comb/>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134753"/>
      </p:ext>
    </p:extLst>
  </p:cSld>
  <p:clrMapOvr>
    <a:masterClrMapping/>
  </p:clrMapOvr>
  <p:transition spd="slow"/>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3001354632"/>
      </p:ext>
    </p:extLst>
  </p:cSld>
  <p:clrMapOvr>
    <a:masterClrMapping/>
  </p:clrMapOvr>
  <p:transition spd="slow"/>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513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3"/>
            <a:ext cx="12700001" cy="68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96494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42380935-F749-439E-9B16-99BD4C13A544}" type="datetimeFigureOut">
              <a:rPr lang="zh-CN" altLang="en-US"/>
              <a:pPr>
                <a:defRPr/>
              </a:pPr>
              <a:t>2021/9/15</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B9285552-87F4-44D2-A352-8ECE9D496214}" type="slidenum">
              <a:rPr lang="zh-CN" altLang="en-US"/>
              <a:pPr>
                <a:defRPr/>
              </a:pPr>
              <a:t>‹#›</a:t>
            </a:fld>
            <a:endParaRPr lang="zh-CN" altLang="en-US"/>
          </a:p>
        </p:txBody>
      </p:sp>
    </p:spTree>
    <p:extLst>
      <p:ext uri="{BB962C8B-B14F-4D97-AF65-F5344CB8AC3E}">
        <p14:creationId xmlns:p14="http://schemas.microsoft.com/office/powerpoint/2010/main" val="2837584842"/>
      </p:ext>
    </p:extLst>
  </p:cSld>
  <p:clrMapOvr>
    <a:masterClrMapping/>
  </p:clrMapOvr>
  <p:transition spd="slow" advTm="3000">
    <p:random/>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2D05E782-81B2-4E09-9194-AF5BC5BF3175}" type="datetimeFigureOut">
              <a:rPr lang="zh-CN" altLang="en-US"/>
              <a:pPr>
                <a:defRPr/>
              </a:pPr>
              <a:t>2021/9/15</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7EB80D38-C9FC-43FF-A1C5-A808FB32CA48}" type="slidenum">
              <a:rPr lang="zh-CN" altLang="en-US"/>
              <a:pPr>
                <a:defRPr/>
              </a:pPr>
              <a:t>‹#›</a:t>
            </a:fld>
            <a:endParaRPr lang="zh-CN" altLang="en-US"/>
          </a:p>
        </p:txBody>
      </p:sp>
    </p:spTree>
    <p:extLst>
      <p:ext uri="{BB962C8B-B14F-4D97-AF65-F5344CB8AC3E}">
        <p14:creationId xmlns:p14="http://schemas.microsoft.com/office/powerpoint/2010/main" val="1962260959"/>
      </p:ext>
    </p:extLst>
  </p:cSld>
  <p:clrMapOvr>
    <a:masterClrMapping/>
  </p:clrMapOvr>
  <p:transition spd="slow" advTm="3000">
    <p:random/>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D0E31E12-4D90-44F3-817F-029EB2C5305F}"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0F36F1F5-5721-4975-BB38-6198D10483F6}" type="slidenum">
              <a:rPr lang="zh-CN" altLang="en-US"/>
              <a:pPr>
                <a:defRPr/>
              </a:pPr>
              <a:t>‹#›</a:t>
            </a:fld>
            <a:endParaRPr lang="zh-CN" altLang="en-US"/>
          </a:p>
        </p:txBody>
      </p:sp>
    </p:spTree>
    <p:extLst>
      <p:ext uri="{BB962C8B-B14F-4D97-AF65-F5344CB8AC3E}">
        <p14:creationId xmlns:p14="http://schemas.microsoft.com/office/powerpoint/2010/main" val="51317207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2886925E-FC36-4D83-A43B-4F084C27355C}" type="datetimeFigureOut">
              <a:rPr lang="zh-CN" altLang="en-US"/>
              <a:pPr>
                <a:defRPr/>
              </a:pPr>
              <a:t>2021/9/15</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36032A4D-3B56-427B-9606-99291F376DCB}" type="slidenum">
              <a:rPr lang="zh-CN" altLang="en-US"/>
              <a:pPr>
                <a:defRPr/>
              </a:pPr>
              <a:t>‹#›</a:t>
            </a:fld>
            <a:endParaRPr lang="zh-CN" altLang="en-US"/>
          </a:p>
        </p:txBody>
      </p:sp>
    </p:spTree>
    <p:extLst>
      <p:ext uri="{BB962C8B-B14F-4D97-AF65-F5344CB8AC3E}">
        <p14:creationId xmlns:p14="http://schemas.microsoft.com/office/powerpoint/2010/main" val="3429362111"/>
      </p:ext>
    </p:extLst>
  </p:cSld>
  <p:clrMapOvr>
    <a:masterClrMapping/>
  </p:clrMapOvr>
  <p:transition spd="slow" advTm="3000">
    <p:random/>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3F36594D-9161-4B7E-83E4-5115E05B0E28}" type="datetimeFigureOut">
              <a:rPr lang="zh-CN" altLang="en-US"/>
              <a:pPr>
                <a:defRPr/>
              </a:pPr>
              <a:t>2021/9/15</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07243231-02BA-4847-BDFF-F8BF20153F49}" type="slidenum">
              <a:rPr lang="zh-CN" altLang="en-US"/>
              <a:pPr>
                <a:defRPr/>
              </a:pPr>
              <a:t>‹#›</a:t>
            </a:fld>
            <a:endParaRPr lang="zh-CN" altLang="en-US"/>
          </a:p>
        </p:txBody>
      </p:sp>
    </p:spTree>
    <p:extLst>
      <p:ext uri="{BB962C8B-B14F-4D97-AF65-F5344CB8AC3E}">
        <p14:creationId xmlns:p14="http://schemas.microsoft.com/office/powerpoint/2010/main" val="4273443799"/>
      </p:ext>
    </p:extLst>
  </p:cSld>
  <p:clrMapOvr>
    <a:masterClrMapping/>
  </p:clrMapOvr>
  <p:transition spd="slow" advTm="3000">
    <p:random/>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F0E9179B-1862-48B3-BED6-83696E79C925}"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55D8F71C-F482-47F1-9C0D-D002A483135E}" type="slidenum">
              <a:rPr lang="zh-CN" altLang="en-US"/>
              <a:pPr>
                <a:defRPr/>
              </a:pPr>
              <a:t>‹#›</a:t>
            </a:fld>
            <a:endParaRPr lang="zh-CN" altLang="en-US"/>
          </a:p>
        </p:txBody>
      </p:sp>
    </p:spTree>
    <p:extLst>
      <p:ext uri="{BB962C8B-B14F-4D97-AF65-F5344CB8AC3E}">
        <p14:creationId xmlns:p14="http://schemas.microsoft.com/office/powerpoint/2010/main" val="117594686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EB03615-169D-442A-96D4-7ED684C902F9}" type="datetimeFigureOut">
              <a:rPr lang="zh-CN" altLang="en-US"/>
              <a:pPr>
                <a:defRPr/>
              </a:pPr>
              <a:t>2021/9/15</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4F4E4247-2D4B-4302-83E8-C3EAE84DB854}" type="slidenum">
              <a:rPr lang="zh-CN" altLang="en-US"/>
              <a:pPr>
                <a:defRPr/>
              </a:pPr>
              <a:t>‹#›</a:t>
            </a:fld>
            <a:endParaRPr lang="zh-CN" altLang="en-US"/>
          </a:p>
        </p:txBody>
      </p:sp>
    </p:spTree>
    <p:extLst>
      <p:ext uri="{BB962C8B-B14F-4D97-AF65-F5344CB8AC3E}">
        <p14:creationId xmlns:p14="http://schemas.microsoft.com/office/powerpoint/2010/main" val="33248279"/>
      </p:ext>
    </p:extLst>
  </p:cSld>
  <p:clrMapOvr>
    <a:masterClrMapping/>
  </p:clrMapOvr>
  <p:transition spd="slow" advTm="3000">
    <p:random/>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E325612-6C78-440A-A6A4-547E56CBF339}" type="datetimeFigureOut">
              <a:rPr lang="zh-CN" altLang="en-US"/>
              <a:pPr>
                <a:defRPr/>
              </a:pPr>
              <a:t>2021/9/15</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D1522E20-F71E-4856-8C2B-5816B9B6B818}" type="slidenum">
              <a:rPr lang="zh-CN" altLang="en-US"/>
              <a:pPr>
                <a:defRPr/>
              </a:pPr>
              <a:t>‹#›</a:t>
            </a:fld>
            <a:endParaRPr lang="zh-CN" altLang="en-US"/>
          </a:p>
        </p:txBody>
      </p:sp>
    </p:spTree>
    <p:extLst>
      <p:ext uri="{BB962C8B-B14F-4D97-AF65-F5344CB8AC3E}">
        <p14:creationId xmlns:p14="http://schemas.microsoft.com/office/powerpoint/2010/main" val="1162067538"/>
      </p:ext>
    </p:extLst>
  </p:cSld>
  <p:clrMapOvr>
    <a:masterClrMapping/>
  </p:clrMapOvr>
  <p:transition spd="slow" advTm="3000">
    <p:random/>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A727892B-DAC4-4E01-8B90-5D10477D06A6}"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BCA09FAE-D452-42AD-AE32-B89DFB3257CB}" type="slidenum">
              <a:rPr lang="zh-CN" altLang="en-US"/>
              <a:pPr>
                <a:defRPr/>
              </a:pPr>
              <a:t>‹#›</a:t>
            </a:fld>
            <a:endParaRPr lang="zh-CN" altLang="en-US"/>
          </a:p>
        </p:txBody>
      </p:sp>
    </p:spTree>
    <p:extLst>
      <p:ext uri="{BB962C8B-B14F-4D97-AF65-F5344CB8AC3E}">
        <p14:creationId xmlns:p14="http://schemas.microsoft.com/office/powerpoint/2010/main" val="325913145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BF34FF71-9800-4F7E-B6EA-4784AF50463E}"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68C98D01-ACC2-4A54-9272-3D6429132DA0}" type="slidenum">
              <a:rPr lang="zh-CN" altLang="en-US"/>
              <a:pPr>
                <a:defRPr/>
              </a:pPr>
              <a:t>‹#›</a:t>
            </a:fld>
            <a:endParaRPr lang="zh-CN" altLang="en-US"/>
          </a:p>
        </p:txBody>
      </p:sp>
    </p:spTree>
    <p:extLst>
      <p:ext uri="{BB962C8B-B14F-4D97-AF65-F5344CB8AC3E}">
        <p14:creationId xmlns:p14="http://schemas.microsoft.com/office/powerpoint/2010/main" val="3265941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21903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095C19C-1673-4589-9811-8E9F95F9549F}"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7CBE572-6B50-4DA3-ADAF-17EEAF38FC95}" type="slidenum">
              <a:rPr lang="zh-CN" altLang="en-US"/>
              <a:pPr>
                <a:defRPr/>
              </a:pPr>
              <a:t>‹#›</a:t>
            </a:fld>
            <a:endParaRPr lang="zh-CN" altLang="en-US"/>
          </a:p>
        </p:txBody>
      </p:sp>
    </p:spTree>
    <p:extLst>
      <p:ext uri="{BB962C8B-B14F-4D97-AF65-F5344CB8AC3E}">
        <p14:creationId xmlns:p14="http://schemas.microsoft.com/office/powerpoint/2010/main" val="417861003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1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8A437C7-88AE-4E59-8AFD-01A2DFD12E20}"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B88DAD2-D76F-4EC3-8128-84EE4808DB12}" type="slidenum">
              <a:rPr lang="zh-CN" altLang="en-US"/>
              <a:pPr>
                <a:defRPr/>
              </a:pPr>
              <a:t>‹#›</a:t>
            </a:fld>
            <a:endParaRPr lang="zh-CN" altLang="en-US"/>
          </a:p>
        </p:txBody>
      </p:sp>
    </p:spTree>
    <p:extLst>
      <p:ext uri="{BB962C8B-B14F-4D97-AF65-F5344CB8AC3E}">
        <p14:creationId xmlns:p14="http://schemas.microsoft.com/office/powerpoint/2010/main" val="101637796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1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E86297C-EF62-4B0A-A91C-CC02FAB7EAFA}"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7CE7723-642D-4C2A-8F88-C39CC271E245}" type="slidenum">
              <a:rPr lang="zh-CN" altLang="en-US"/>
              <a:pPr>
                <a:defRPr/>
              </a:pPr>
              <a:t>‹#›</a:t>
            </a:fld>
            <a:endParaRPr lang="zh-CN" altLang="en-US"/>
          </a:p>
        </p:txBody>
      </p:sp>
    </p:spTree>
    <p:extLst>
      <p:ext uri="{BB962C8B-B14F-4D97-AF65-F5344CB8AC3E}">
        <p14:creationId xmlns:p14="http://schemas.microsoft.com/office/powerpoint/2010/main" val="208953724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10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3DDC803-CB34-4AC3-BF38-E7814FBEE631}"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871DCD5-6040-4A80-9FAA-BA40400A7C8A}" type="slidenum">
              <a:rPr lang="zh-CN" altLang="en-US"/>
              <a:pPr>
                <a:defRPr/>
              </a:pPr>
              <a:t>‹#›</a:t>
            </a:fld>
            <a:endParaRPr lang="zh-CN" altLang="en-US"/>
          </a:p>
        </p:txBody>
      </p:sp>
    </p:spTree>
    <p:extLst>
      <p:ext uri="{BB962C8B-B14F-4D97-AF65-F5344CB8AC3E}">
        <p14:creationId xmlns:p14="http://schemas.microsoft.com/office/powerpoint/2010/main" val="287630170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1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F2A7324-C0DE-43F7-893A-132679DA968B}"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64D15F0-F6A5-4B99-AF3A-DD2D703B13D9}" type="slidenum">
              <a:rPr lang="zh-CN" altLang="en-US"/>
              <a:pPr>
                <a:defRPr/>
              </a:pPr>
              <a:t>‹#›</a:t>
            </a:fld>
            <a:endParaRPr lang="zh-CN" altLang="en-US"/>
          </a:p>
        </p:txBody>
      </p:sp>
    </p:spTree>
    <p:extLst>
      <p:ext uri="{BB962C8B-B14F-4D97-AF65-F5344CB8AC3E}">
        <p14:creationId xmlns:p14="http://schemas.microsoft.com/office/powerpoint/2010/main" val="36992234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1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E61F6D0-8110-4194-8ACB-42B71AF17BFF}"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1B2B8DF5-4769-4E6A-959B-201B45D4896C}" type="slidenum">
              <a:rPr lang="zh-CN" altLang="en-US"/>
              <a:pPr>
                <a:defRPr/>
              </a:pPr>
              <a:t>‹#›</a:t>
            </a:fld>
            <a:endParaRPr lang="zh-CN" altLang="en-US"/>
          </a:p>
        </p:txBody>
      </p:sp>
    </p:spTree>
    <p:extLst>
      <p:ext uri="{BB962C8B-B14F-4D97-AF65-F5344CB8AC3E}">
        <p14:creationId xmlns:p14="http://schemas.microsoft.com/office/powerpoint/2010/main" val="154082419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1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E4234F7-7072-401F-9116-BD6DAB26D35A}"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CE75BF8-E47E-4D39-ACBA-64F166590D9C}" type="slidenum">
              <a:rPr lang="zh-CN" altLang="en-US"/>
              <a:pPr>
                <a:defRPr/>
              </a:pPr>
              <a:t>‹#›</a:t>
            </a:fld>
            <a:endParaRPr lang="zh-CN" altLang="en-US"/>
          </a:p>
        </p:txBody>
      </p:sp>
    </p:spTree>
    <p:extLst>
      <p:ext uri="{BB962C8B-B14F-4D97-AF65-F5344CB8AC3E}">
        <p14:creationId xmlns:p14="http://schemas.microsoft.com/office/powerpoint/2010/main" val="358767253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1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9EFEB77-3D84-4ABA-B16B-935DEC25523F}"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C1AE0AD-960D-4BBC-B223-3C91747DD68D}" type="slidenum">
              <a:rPr lang="zh-CN" altLang="en-US"/>
              <a:pPr>
                <a:defRPr/>
              </a:pPr>
              <a:t>‹#›</a:t>
            </a:fld>
            <a:endParaRPr lang="zh-CN" altLang="en-US"/>
          </a:p>
        </p:txBody>
      </p:sp>
    </p:spTree>
    <p:extLst>
      <p:ext uri="{BB962C8B-B14F-4D97-AF65-F5344CB8AC3E}">
        <p14:creationId xmlns:p14="http://schemas.microsoft.com/office/powerpoint/2010/main" val="66435115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1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71EFFC4-86A1-4567-A769-9C43854D9AE5}"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B36D763-E018-4511-B003-98E98AC29ABB}" type="slidenum">
              <a:rPr lang="zh-CN" altLang="en-US"/>
              <a:pPr>
                <a:defRPr/>
              </a:pPr>
              <a:t>‹#›</a:t>
            </a:fld>
            <a:endParaRPr lang="zh-CN" altLang="en-US"/>
          </a:p>
        </p:txBody>
      </p:sp>
    </p:spTree>
    <p:extLst>
      <p:ext uri="{BB962C8B-B14F-4D97-AF65-F5344CB8AC3E}">
        <p14:creationId xmlns:p14="http://schemas.microsoft.com/office/powerpoint/2010/main" val="406391629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1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08A9FC8-A5C4-4346-A668-5F0979AC2EAA}"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350A7DD-9705-4DD4-AE9E-A956340A53B1}" type="slidenum">
              <a:rPr lang="zh-CN" altLang="en-US"/>
              <a:pPr>
                <a:defRPr/>
              </a:pPr>
              <a:t>‹#›</a:t>
            </a:fld>
            <a:endParaRPr lang="zh-CN" altLang="en-US"/>
          </a:p>
        </p:txBody>
      </p:sp>
    </p:spTree>
    <p:extLst>
      <p:ext uri="{BB962C8B-B14F-4D97-AF65-F5344CB8AC3E}">
        <p14:creationId xmlns:p14="http://schemas.microsoft.com/office/powerpoint/2010/main" val="3941981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fld id="{3ACFC516-0EBD-4852-9DFD-FFC809B16810}" type="datetimeFigureOut">
              <a:rPr lang="zh-CN" altLang="en-US" sz="1865" smtClean="0"/>
              <a:pPr defTabSz="913532">
                <a:defRPr/>
              </a:pPr>
              <a:t>2021/9/15</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fld id="{855DB59F-0B7A-4009-ADD8-CBB6E0E22669}"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322863233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ABC943B-4347-497F-BD82-DDD78402DFE1}"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79F7A46-E674-45F0-8525-710930B8AA18}" type="slidenum">
              <a:rPr lang="zh-CN" altLang="en-US"/>
              <a:pPr>
                <a:defRPr/>
              </a:pPr>
              <a:t>‹#›</a:t>
            </a:fld>
            <a:endParaRPr lang="zh-CN" altLang="en-US"/>
          </a:p>
        </p:txBody>
      </p:sp>
    </p:spTree>
    <p:extLst>
      <p:ext uri="{BB962C8B-B14F-4D97-AF65-F5344CB8AC3E}">
        <p14:creationId xmlns:p14="http://schemas.microsoft.com/office/powerpoint/2010/main" val="69755120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1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CF8FDBAD-EDED-4992-9184-F4C41B5AEBE0}"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D9B52D98-7BF3-4ED4-AA3B-31F4E12FF074}" type="slidenum">
              <a:rPr lang="zh-CN" altLang="en-US"/>
              <a:pPr>
                <a:defRPr/>
              </a:pPr>
              <a:t>‹#›</a:t>
            </a:fld>
            <a:endParaRPr lang="zh-CN" altLang="en-US"/>
          </a:p>
        </p:txBody>
      </p:sp>
    </p:spTree>
    <p:extLst>
      <p:ext uri="{BB962C8B-B14F-4D97-AF65-F5344CB8AC3E}">
        <p14:creationId xmlns:p14="http://schemas.microsoft.com/office/powerpoint/2010/main" val="24257220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C9BFBC2-2B51-4E2D-A2A9-6FA339892CC8}"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49ABCFA-707A-484B-B7B0-19331F005530}" type="slidenum">
              <a:rPr lang="zh-CN" altLang="en-US"/>
              <a:pPr>
                <a:defRPr/>
              </a:pPr>
              <a:t>‹#›</a:t>
            </a:fld>
            <a:endParaRPr lang="zh-CN" altLang="en-US"/>
          </a:p>
        </p:txBody>
      </p:sp>
    </p:spTree>
    <p:extLst>
      <p:ext uri="{BB962C8B-B14F-4D97-AF65-F5344CB8AC3E}">
        <p14:creationId xmlns:p14="http://schemas.microsoft.com/office/powerpoint/2010/main" val="403302452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8817D16-8558-4CE5-8836-66E7606C8EAD}"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0F9D43D-05C1-4590-8F0E-2FDE7E035F52}" type="slidenum">
              <a:rPr lang="zh-CN" altLang="en-US"/>
              <a:pPr>
                <a:defRPr/>
              </a:pPr>
              <a:t>‹#›</a:t>
            </a:fld>
            <a:endParaRPr lang="zh-CN" altLang="en-US"/>
          </a:p>
        </p:txBody>
      </p:sp>
    </p:spTree>
    <p:extLst>
      <p:ext uri="{BB962C8B-B14F-4D97-AF65-F5344CB8AC3E}">
        <p14:creationId xmlns:p14="http://schemas.microsoft.com/office/powerpoint/2010/main" val="66211949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E53B1A55-0916-4570-A4C4-C594FE0AACFF}"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3D1B7C4-32FC-4AB3-97D9-91F739791075}" type="slidenum">
              <a:rPr lang="zh-CN" altLang="en-US"/>
              <a:pPr>
                <a:defRPr/>
              </a:pPr>
              <a:t>‹#›</a:t>
            </a:fld>
            <a:endParaRPr lang="zh-CN" altLang="en-US"/>
          </a:p>
        </p:txBody>
      </p:sp>
    </p:spTree>
    <p:extLst>
      <p:ext uri="{BB962C8B-B14F-4D97-AF65-F5344CB8AC3E}">
        <p14:creationId xmlns:p14="http://schemas.microsoft.com/office/powerpoint/2010/main" val="340187798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4B15D9F9-7E75-4691-9BC8-D556526A05A0}"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AEA5DE8A-2B46-4B88-B4A2-428A45A9F21D}" type="slidenum">
              <a:rPr lang="zh-CN" altLang="en-US"/>
              <a:pPr>
                <a:defRPr/>
              </a:pPr>
              <a:t>‹#›</a:t>
            </a:fld>
            <a:endParaRPr lang="zh-CN" altLang="en-US"/>
          </a:p>
        </p:txBody>
      </p:sp>
    </p:spTree>
    <p:extLst>
      <p:ext uri="{BB962C8B-B14F-4D97-AF65-F5344CB8AC3E}">
        <p14:creationId xmlns:p14="http://schemas.microsoft.com/office/powerpoint/2010/main" val="247229809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A119B26E-0C74-48B3-A8A5-9C5B1E57BB90}"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FDBDC2CA-9A9B-4CB1-AC2B-2CA72B39F3C8}" type="slidenum">
              <a:rPr lang="zh-CN" altLang="en-US"/>
              <a:pPr>
                <a:defRPr/>
              </a:pPr>
              <a:t>‹#›</a:t>
            </a:fld>
            <a:endParaRPr lang="zh-CN" altLang="en-US"/>
          </a:p>
        </p:txBody>
      </p:sp>
    </p:spTree>
    <p:extLst>
      <p:ext uri="{BB962C8B-B14F-4D97-AF65-F5344CB8AC3E}">
        <p14:creationId xmlns:p14="http://schemas.microsoft.com/office/powerpoint/2010/main" val="401635827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9211090-4300-4B02-8EAF-B0C80EA901A5}"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C2944A8-7C4C-47E2-8E7A-3A675320363C}" type="slidenum">
              <a:rPr lang="zh-CN" altLang="en-US"/>
              <a:pPr>
                <a:defRPr/>
              </a:pPr>
              <a:t>‹#›</a:t>
            </a:fld>
            <a:endParaRPr lang="zh-CN" altLang="en-US"/>
          </a:p>
        </p:txBody>
      </p:sp>
    </p:spTree>
    <p:extLst>
      <p:ext uri="{BB962C8B-B14F-4D97-AF65-F5344CB8AC3E}">
        <p14:creationId xmlns:p14="http://schemas.microsoft.com/office/powerpoint/2010/main" val="12565195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2E9A0D0-1912-4B63-BC63-C49AFE9DC9EA}"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BEFB558-86E2-4C41-AE6B-CB093B994A7C}" type="slidenum">
              <a:rPr lang="zh-CN" altLang="en-US"/>
              <a:pPr>
                <a:defRPr/>
              </a:pPr>
              <a:t>‹#›</a:t>
            </a:fld>
            <a:endParaRPr lang="zh-CN" altLang="en-US"/>
          </a:p>
        </p:txBody>
      </p:sp>
    </p:spTree>
    <p:extLst>
      <p:ext uri="{BB962C8B-B14F-4D97-AF65-F5344CB8AC3E}">
        <p14:creationId xmlns:p14="http://schemas.microsoft.com/office/powerpoint/2010/main" val="250174706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2CBEE8D-EA8A-4C81-8AC3-1E22C3CA7348}"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BC4DB86-459D-459B-9F60-77A910608C1D}" type="slidenum">
              <a:rPr lang="zh-CN" altLang="en-US"/>
              <a:pPr>
                <a:defRPr/>
              </a:pPr>
              <a:t>‹#›</a:t>
            </a:fld>
            <a:endParaRPr lang="zh-CN" altLang="en-US"/>
          </a:p>
        </p:txBody>
      </p:sp>
    </p:spTree>
    <p:extLst>
      <p:ext uri="{BB962C8B-B14F-4D97-AF65-F5344CB8AC3E}">
        <p14:creationId xmlns:p14="http://schemas.microsoft.com/office/powerpoint/2010/main" val="4237230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6192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1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49C8B078-C6BC-4E60-A3A7-3B58F65B9830}"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4DE967A-ED93-4AD8-AF5F-27178B5C3C02}" type="slidenum">
              <a:rPr lang="zh-CN" altLang="en-US"/>
              <a:pPr>
                <a:defRPr/>
              </a:pPr>
              <a:t>‹#›</a:t>
            </a:fld>
            <a:endParaRPr lang="zh-CN" altLang="en-US"/>
          </a:p>
        </p:txBody>
      </p:sp>
    </p:spTree>
    <p:extLst>
      <p:ext uri="{BB962C8B-B14F-4D97-AF65-F5344CB8AC3E}">
        <p14:creationId xmlns:p14="http://schemas.microsoft.com/office/powerpoint/2010/main" val="188801302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1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F32C3C7-61DD-4C62-BD92-5B9C4C974714}"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4EFD081-0DD6-4BBC-A0FC-B1FCC49FE232}" type="slidenum">
              <a:rPr lang="zh-CN" altLang="en-US"/>
              <a:pPr>
                <a:defRPr/>
              </a:pPr>
              <a:t>‹#›</a:t>
            </a:fld>
            <a:endParaRPr lang="zh-CN" altLang="en-US"/>
          </a:p>
        </p:txBody>
      </p:sp>
    </p:spTree>
    <p:extLst>
      <p:ext uri="{BB962C8B-B14F-4D97-AF65-F5344CB8AC3E}">
        <p14:creationId xmlns:p14="http://schemas.microsoft.com/office/powerpoint/2010/main" val="216908637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ED44A45-4359-412A-B8E7-D7C33963112E}"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479427D6-2132-44B9-AC34-134A09D11799}" type="slidenum">
              <a:rPr lang="zh-CN" altLang="en-US"/>
              <a:pPr>
                <a:defRPr/>
              </a:pPr>
              <a:t>‹#›</a:t>
            </a:fld>
            <a:endParaRPr lang="zh-CN" altLang="en-US"/>
          </a:p>
        </p:txBody>
      </p:sp>
    </p:spTree>
    <p:extLst>
      <p:ext uri="{BB962C8B-B14F-4D97-AF65-F5344CB8AC3E}">
        <p14:creationId xmlns:p14="http://schemas.microsoft.com/office/powerpoint/2010/main" val="338302207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322373E-94DA-4FAD-8445-2DC9FAF8E993}"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EF013778-57A3-42C7-8434-42A77F100B0B}" type="slidenum">
              <a:rPr lang="zh-CN" altLang="en-US"/>
              <a:pPr>
                <a:defRPr/>
              </a:pPr>
              <a:t>‹#›</a:t>
            </a:fld>
            <a:endParaRPr lang="zh-CN" altLang="en-US"/>
          </a:p>
        </p:txBody>
      </p:sp>
    </p:spTree>
    <p:extLst>
      <p:ext uri="{BB962C8B-B14F-4D97-AF65-F5344CB8AC3E}">
        <p14:creationId xmlns:p14="http://schemas.microsoft.com/office/powerpoint/2010/main" val="144010707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CF46E60-554B-42EB-BB30-45A391BC32BB}"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BC383BC-B267-4704-A8FA-A15E8FD53514}" type="slidenum">
              <a:rPr lang="zh-CN" altLang="en-US"/>
              <a:pPr>
                <a:defRPr/>
              </a:pPr>
              <a:t>‹#›</a:t>
            </a:fld>
            <a:endParaRPr lang="zh-CN" altLang="en-US"/>
          </a:p>
        </p:txBody>
      </p:sp>
    </p:spTree>
    <p:extLst>
      <p:ext uri="{BB962C8B-B14F-4D97-AF65-F5344CB8AC3E}">
        <p14:creationId xmlns:p14="http://schemas.microsoft.com/office/powerpoint/2010/main" val="350136454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1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56CE616D-4822-4F34-9036-10F4202CEECE}"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F1C9607-C50E-44C5-A590-9539F87731AC}" type="slidenum">
              <a:rPr lang="zh-CN" altLang="en-US"/>
              <a:pPr>
                <a:defRPr/>
              </a:pPr>
              <a:t>‹#›</a:t>
            </a:fld>
            <a:endParaRPr lang="zh-CN" altLang="en-US"/>
          </a:p>
        </p:txBody>
      </p:sp>
    </p:spTree>
    <p:extLst>
      <p:ext uri="{BB962C8B-B14F-4D97-AF65-F5344CB8AC3E}">
        <p14:creationId xmlns:p14="http://schemas.microsoft.com/office/powerpoint/2010/main" val="216081871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1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117A66C-FC79-4CC7-90E0-DFC9C678FE49}"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F496C39-F30C-4426-91CD-F129EE40DEA7}" type="slidenum">
              <a:rPr lang="zh-CN" altLang="en-US"/>
              <a:pPr>
                <a:defRPr/>
              </a:pPr>
              <a:t>‹#›</a:t>
            </a:fld>
            <a:endParaRPr lang="zh-CN" altLang="en-US"/>
          </a:p>
        </p:txBody>
      </p:sp>
    </p:spTree>
    <p:extLst>
      <p:ext uri="{BB962C8B-B14F-4D97-AF65-F5344CB8AC3E}">
        <p14:creationId xmlns:p14="http://schemas.microsoft.com/office/powerpoint/2010/main" val="196637272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1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A561FC5-CA0C-4699-B462-0A5A5E5979A9}"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5EA16809-4D85-4174-BD8D-1A58CED1ABB5}" type="slidenum">
              <a:rPr lang="zh-CN" altLang="en-US"/>
              <a:pPr>
                <a:defRPr/>
              </a:pPr>
              <a:t>‹#›</a:t>
            </a:fld>
            <a:endParaRPr lang="zh-CN" altLang="en-US"/>
          </a:p>
        </p:txBody>
      </p:sp>
    </p:spTree>
    <p:extLst>
      <p:ext uri="{BB962C8B-B14F-4D97-AF65-F5344CB8AC3E}">
        <p14:creationId xmlns:p14="http://schemas.microsoft.com/office/powerpoint/2010/main" val="236997916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1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5B3DAAB5-7B15-45D5-AD0A-A8E948FDB9CC}"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BC994593-116F-4F1E-9CA6-E38422B329AA}" type="slidenum">
              <a:rPr lang="zh-CN" altLang="en-US"/>
              <a:pPr>
                <a:defRPr/>
              </a:pPr>
              <a:t>‹#›</a:t>
            </a:fld>
            <a:endParaRPr lang="zh-CN" altLang="en-US"/>
          </a:p>
        </p:txBody>
      </p:sp>
    </p:spTree>
    <p:extLst>
      <p:ext uri="{BB962C8B-B14F-4D97-AF65-F5344CB8AC3E}">
        <p14:creationId xmlns:p14="http://schemas.microsoft.com/office/powerpoint/2010/main" val="313673823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1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CBFE901-A6C8-4AE0-9314-5B60BBAFCE99}"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5336066-8B7F-4207-846D-6DA0CD97083D}" type="slidenum">
              <a:rPr lang="zh-CN" altLang="en-US"/>
              <a:pPr>
                <a:defRPr/>
              </a:pPr>
              <a:t>‹#›</a:t>
            </a:fld>
            <a:endParaRPr lang="zh-CN" altLang="en-US"/>
          </a:p>
        </p:txBody>
      </p:sp>
    </p:spTree>
    <p:extLst>
      <p:ext uri="{BB962C8B-B14F-4D97-AF65-F5344CB8AC3E}">
        <p14:creationId xmlns:p14="http://schemas.microsoft.com/office/powerpoint/2010/main" val="3804771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913532">
              <a:defRPr/>
            </a:pPr>
            <a:fld id="{233108B3-3C5F-434E-B7C6-124BB30C5988}" type="datetimeFigureOut">
              <a:rPr lang="zh-CN" altLang="en-US" sz="1865" smtClean="0">
                <a:cs typeface="Arial" panose="020B0604020202020204" pitchFamily="34" charset="0"/>
              </a:rPr>
              <a:pPr defTabSz="913532">
                <a:defRPr/>
              </a:pPr>
              <a:t>2021/9/15</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0FCC38CE-CFED-41E2-93E2-A213294AFB8B}"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410191994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1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1D04D92-0D63-4D43-91FB-9C1E2C44C130}"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D083D41-FDB5-4C9D-B086-3427C86D9E2A}" type="slidenum">
              <a:rPr lang="zh-CN" altLang="en-US"/>
              <a:pPr>
                <a:defRPr/>
              </a:pPr>
              <a:t>‹#›</a:t>
            </a:fld>
            <a:endParaRPr lang="zh-CN" altLang="en-US"/>
          </a:p>
        </p:txBody>
      </p:sp>
    </p:spTree>
    <p:extLst>
      <p:ext uri="{BB962C8B-B14F-4D97-AF65-F5344CB8AC3E}">
        <p14:creationId xmlns:p14="http://schemas.microsoft.com/office/powerpoint/2010/main" val="59741591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1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C03D8E8-EE22-4330-8E6D-C17D5ECA9987}"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D6AB6F0-0755-4395-93CB-63D068D074C5}" type="slidenum">
              <a:rPr lang="zh-CN" altLang="en-US"/>
              <a:pPr>
                <a:defRPr/>
              </a:pPr>
              <a:t>‹#›</a:t>
            </a:fld>
            <a:endParaRPr lang="zh-CN" altLang="en-US"/>
          </a:p>
        </p:txBody>
      </p:sp>
    </p:spTree>
    <p:extLst>
      <p:ext uri="{BB962C8B-B14F-4D97-AF65-F5344CB8AC3E}">
        <p14:creationId xmlns:p14="http://schemas.microsoft.com/office/powerpoint/2010/main" val="14162780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6B4A5048-8F72-4F58-BB13-3ED563E29575}"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0A6CE63B-AC3A-43B0-91A9-51B9EFE8CFB8}" type="slidenum">
              <a:rPr lang="zh-CN" altLang="en-US"/>
              <a:pPr>
                <a:defRPr/>
              </a:pPr>
              <a:t>‹#›</a:t>
            </a:fld>
            <a:endParaRPr lang="zh-CN" altLang="en-US"/>
          </a:p>
        </p:txBody>
      </p:sp>
    </p:spTree>
    <p:extLst>
      <p:ext uri="{BB962C8B-B14F-4D97-AF65-F5344CB8AC3E}">
        <p14:creationId xmlns:p14="http://schemas.microsoft.com/office/powerpoint/2010/main" val="273053972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8007136F-80AE-47C1-B44A-939BBC59FF19}"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F1C3C941-8BE1-4209-B5F4-37BF95D4C3D9}" type="slidenum">
              <a:rPr lang="zh-CN" altLang="en-US"/>
              <a:pPr>
                <a:defRPr/>
              </a:pPr>
              <a:t>‹#›</a:t>
            </a:fld>
            <a:endParaRPr lang="zh-CN" altLang="en-US"/>
          </a:p>
        </p:txBody>
      </p:sp>
    </p:spTree>
    <p:extLst>
      <p:ext uri="{BB962C8B-B14F-4D97-AF65-F5344CB8AC3E}">
        <p14:creationId xmlns:p14="http://schemas.microsoft.com/office/powerpoint/2010/main" val="198045464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AF4961DB-1D9B-4230-BBFE-6F1F3F78E95A}"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0A2D2621-AB55-4F63-A3BF-7640BB6980A7}" type="slidenum">
              <a:rPr lang="zh-CN" altLang="en-US"/>
              <a:pPr>
                <a:defRPr/>
              </a:pPr>
              <a:t>‹#›</a:t>
            </a:fld>
            <a:endParaRPr lang="zh-CN" altLang="en-US"/>
          </a:p>
        </p:txBody>
      </p:sp>
    </p:spTree>
    <p:extLst>
      <p:ext uri="{BB962C8B-B14F-4D97-AF65-F5344CB8AC3E}">
        <p14:creationId xmlns:p14="http://schemas.microsoft.com/office/powerpoint/2010/main" val="383202424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5DD1A05C-AA07-4221-8434-D2C4A5F1A127}"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87B4784E-6CE7-4E63-95E0-B8631E5A4D5B}" type="slidenum">
              <a:rPr lang="zh-CN" altLang="en-US"/>
              <a:pPr>
                <a:defRPr/>
              </a:pPr>
              <a:t>‹#›</a:t>
            </a:fld>
            <a:endParaRPr lang="zh-CN" altLang="en-US"/>
          </a:p>
        </p:txBody>
      </p:sp>
    </p:spTree>
    <p:extLst>
      <p:ext uri="{BB962C8B-B14F-4D97-AF65-F5344CB8AC3E}">
        <p14:creationId xmlns:p14="http://schemas.microsoft.com/office/powerpoint/2010/main" val="400704336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F67A7CA9-11EE-4638-A464-8C3770156D4A}"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A3DA6ADC-6831-4563-9A44-0EC4960D46B7}" type="slidenum">
              <a:rPr lang="zh-CN" altLang="en-US"/>
              <a:pPr>
                <a:defRPr/>
              </a:pPr>
              <a:t>‹#›</a:t>
            </a:fld>
            <a:endParaRPr lang="zh-CN" altLang="en-US"/>
          </a:p>
        </p:txBody>
      </p:sp>
    </p:spTree>
    <p:extLst>
      <p:ext uri="{BB962C8B-B14F-4D97-AF65-F5344CB8AC3E}">
        <p14:creationId xmlns:p14="http://schemas.microsoft.com/office/powerpoint/2010/main" val="361437447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47539C4-D70C-4630-AA58-C082AAEA8E9F}"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0780038D-AF7D-4634-8412-E5F3735E129F}" type="slidenum">
              <a:rPr lang="zh-CN" altLang="en-US"/>
              <a:pPr>
                <a:defRPr/>
              </a:pPr>
              <a:t>‹#›</a:t>
            </a:fld>
            <a:endParaRPr lang="zh-CN" altLang="en-US"/>
          </a:p>
        </p:txBody>
      </p:sp>
    </p:spTree>
    <p:extLst>
      <p:ext uri="{BB962C8B-B14F-4D97-AF65-F5344CB8AC3E}">
        <p14:creationId xmlns:p14="http://schemas.microsoft.com/office/powerpoint/2010/main" val="172706245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FABED47A-6B14-4027-A470-41206F676C70}"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0964A10E-9449-4C4D-BFAD-DF6CAFCF389E}" type="slidenum">
              <a:rPr lang="zh-CN" altLang="en-US"/>
              <a:pPr>
                <a:defRPr/>
              </a:pPr>
              <a:t>‹#›</a:t>
            </a:fld>
            <a:endParaRPr lang="zh-CN" altLang="en-US"/>
          </a:p>
        </p:txBody>
      </p:sp>
    </p:spTree>
    <p:extLst>
      <p:ext uri="{BB962C8B-B14F-4D97-AF65-F5344CB8AC3E}">
        <p14:creationId xmlns:p14="http://schemas.microsoft.com/office/powerpoint/2010/main" val="188369234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6F81430B-351B-4C2C-8DB2-D09B42D96E9B}"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AFA4A0DB-D1B6-4BCD-A9A5-38E4F44768BF}" type="slidenum">
              <a:rPr lang="zh-CN" altLang="en-US"/>
              <a:pPr>
                <a:defRPr/>
              </a:pPr>
              <a:t>‹#›</a:t>
            </a:fld>
            <a:endParaRPr lang="zh-CN" altLang="en-US"/>
          </a:p>
        </p:txBody>
      </p:sp>
    </p:spTree>
    <p:extLst>
      <p:ext uri="{BB962C8B-B14F-4D97-AF65-F5344CB8AC3E}">
        <p14:creationId xmlns:p14="http://schemas.microsoft.com/office/powerpoint/2010/main" val="199203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5" y="6042027"/>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DD22C65B-FAC9-421A-9391-569306C0644A}" type="datetimeFigureOut">
              <a:rPr lang="zh-CN" altLang="en-US" sz="2398" smtClean="0">
                <a:cs typeface="Arial" panose="020B0604020202020204" pitchFamily="34" charset="0"/>
              </a:rPr>
              <a:pPr>
                <a:defRPr/>
              </a:pPr>
              <a:t>2021/9/15</a:t>
            </a:fld>
            <a:endParaRPr lang="zh-CN" altLang="en-US" sz="2398">
              <a:cs typeface="Arial" panose="020B0604020202020204" pitchFamily="34" charset="0"/>
            </a:endParaRPr>
          </a:p>
        </p:txBody>
      </p:sp>
      <p:sp>
        <p:nvSpPr>
          <p:cNvPr id="3" name="页脚占位符 3"/>
          <p:cNvSpPr>
            <a:spLocks noGrp="1"/>
          </p:cNvSpPr>
          <p:nvPr>
            <p:ph type="ftr" sz="quarter" idx="11"/>
          </p:nvPr>
        </p:nvSpPr>
        <p:spPr>
          <a:xfrm>
            <a:off x="677863" y="6042027"/>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sz="2398">
              <a:cs typeface="Arial" panose="020B0604020202020204" pitchFamily="34" charset="0"/>
            </a:endParaRPr>
          </a:p>
        </p:txBody>
      </p:sp>
      <p:sp>
        <p:nvSpPr>
          <p:cNvPr id="4" name="灯片编号占位符 4"/>
          <p:cNvSpPr>
            <a:spLocks noGrp="1"/>
          </p:cNvSpPr>
          <p:nvPr>
            <p:ph type="sldNum" sz="quarter" idx="12"/>
          </p:nvPr>
        </p:nvSpPr>
        <p:spPr>
          <a:xfrm>
            <a:off x="8589963" y="6042027"/>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BEBC0E72-BF06-4A19-B2CD-574FB1E7DA1E}" type="slidenum">
              <a:rPr lang="zh-CN" altLang="en-US" sz="2398" smtClean="0">
                <a:cs typeface="Arial" panose="020B0604020202020204" pitchFamily="34" charset="0"/>
              </a:rPr>
              <a:pPr>
                <a:defRPr/>
              </a:pPr>
              <a:t>‹#›</a:t>
            </a:fld>
            <a:endParaRPr lang="zh-CN" altLang="en-US" sz="2398">
              <a:cs typeface="Arial" panose="020B0604020202020204" pitchFamily="34" charset="0"/>
            </a:endParaRPr>
          </a:p>
        </p:txBody>
      </p:sp>
    </p:spTree>
    <p:extLst>
      <p:ext uri="{BB962C8B-B14F-4D97-AF65-F5344CB8AC3E}">
        <p14:creationId xmlns:p14="http://schemas.microsoft.com/office/powerpoint/2010/main" val="45418409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1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A438110-BA18-4089-AAD4-EF47638B1F70}"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E509B937-B37F-45F3-BC28-0CB261DF841D}" type="slidenum">
              <a:rPr lang="zh-CN" altLang="en-US"/>
              <a:pPr>
                <a:defRPr/>
              </a:pPr>
              <a:t>‹#›</a:t>
            </a:fld>
            <a:endParaRPr lang="zh-CN" altLang="en-US"/>
          </a:p>
        </p:txBody>
      </p:sp>
    </p:spTree>
    <p:extLst>
      <p:ext uri="{BB962C8B-B14F-4D97-AF65-F5344CB8AC3E}">
        <p14:creationId xmlns:p14="http://schemas.microsoft.com/office/powerpoint/2010/main" val="13536561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1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DD991893-B633-4234-A261-5B9C485F4A91}"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6DD2AFEA-0691-4FB6-9C82-95EA3BE74A7B}" type="slidenum">
              <a:rPr lang="zh-CN" altLang="en-US"/>
              <a:pPr>
                <a:defRPr/>
              </a:pPr>
              <a:t>‹#›</a:t>
            </a:fld>
            <a:endParaRPr lang="zh-CN" altLang="en-US"/>
          </a:p>
        </p:txBody>
      </p:sp>
    </p:spTree>
    <p:extLst>
      <p:ext uri="{BB962C8B-B14F-4D97-AF65-F5344CB8AC3E}">
        <p14:creationId xmlns:p14="http://schemas.microsoft.com/office/powerpoint/2010/main" val="73305491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AFD7E473-398A-4DFE-A0E4-B1F0F4F9CA61}"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451182DC-0E43-49F4-A8C9-40463D44255B}" type="slidenum">
              <a:rPr lang="zh-CN" altLang="en-US"/>
              <a:pPr>
                <a:defRPr/>
              </a:pPr>
              <a:t>‹#›</a:t>
            </a:fld>
            <a:endParaRPr lang="zh-CN" altLang="en-US"/>
          </a:p>
        </p:txBody>
      </p:sp>
    </p:spTree>
    <p:extLst>
      <p:ext uri="{BB962C8B-B14F-4D97-AF65-F5344CB8AC3E}">
        <p14:creationId xmlns:p14="http://schemas.microsoft.com/office/powerpoint/2010/main" val="209953109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B1790CB-61C4-486C-9910-483BEF301E29}"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D293BA14-1832-408A-B0C4-DCAF74A6AE57}" type="slidenum">
              <a:rPr lang="zh-CN" altLang="en-US"/>
              <a:pPr>
                <a:defRPr/>
              </a:pPr>
              <a:t>‹#›</a:t>
            </a:fld>
            <a:endParaRPr lang="zh-CN" altLang="en-US"/>
          </a:p>
        </p:txBody>
      </p:sp>
    </p:spTree>
    <p:extLst>
      <p:ext uri="{BB962C8B-B14F-4D97-AF65-F5344CB8AC3E}">
        <p14:creationId xmlns:p14="http://schemas.microsoft.com/office/powerpoint/2010/main" val="233598654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5444DA1-BC56-437E-BACB-12980E4F64BC}"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DFA290C-F945-48BD-A17E-FDF459AB623A}" type="slidenum">
              <a:rPr lang="zh-CN" altLang="en-US"/>
              <a:pPr>
                <a:defRPr/>
              </a:pPr>
              <a:t>‹#›</a:t>
            </a:fld>
            <a:endParaRPr lang="zh-CN" altLang="en-US"/>
          </a:p>
        </p:txBody>
      </p:sp>
    </p:spTree>
    <p:extLst>
      <p:ext uri="{BB962C8B-B14F-4D97-AF65-F5344CB8AC3E}">
        <p14:creationId xmlns:p14="http://schemas.microsoft.com/office/powerpoint/2010/main" val="70326250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1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731AE815-1F01-4F2E-848C-2B06DDD06E9C}"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9E2BCA8C-0EA2-45C6-A4DD-9340BBF17EDF}" type="slidenum">
              <a:rPr lang="zh-CN" altLang="en-US"/>
              <a:pPr>
                <a:defRPr/>
              </a:pPr>
              <a:t>‹#›</a:t>
            </a:fld>
            <a:endParaRPr lang="zh-CN" altLang="en-US"/>
          </a:p>
        </p:txBody>
      </p:sp>
    </p:spTree>
    <p:extLst>
      <p:ext uri="{BB962C8B-B14F-4D97-AF65-F5344CB8AC3E}">
        <p14:creationId xmlns:p14="http://schemas.microsoft.com/office/powerpoint/2010/main" val="231340419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1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1C21A483-6399-4232-A36A-1B63E841D603}"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2ECFD8A-48E1-453B-9691-E2AC56BEAEAC}" type="slidenum">
              <a:rPr lang="zh-CN" altLang="en-US"/>
              <a:pPr>
                <a:defRPr/>
              </a:pPr>
              <a:t>‹#›</a:t>
            </a:fld>
            <a:endParaRPr lang="zh-CN" altLang="en-US"/>
          </a:p>
        </p:txBody>
      </p:sp>
    </p:spTree>
    <p:extLst>
      <p:ext uri="{BB962C8B-B14F-4D97-AF65-F5344CB8AC3E}">
        <p14:creationId xmlns:p14="http://schemas.microsoft.com/office/powerpoint/2010/main" val="132303783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9065DA4-83CF-4C71-B018-ED34FB8DCECD}"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B1729043-A2A2-4240-9B72-34E6247114AC}" type="slidenum">
              <a:rPr lang="zh-CN" altLang="en-US"/>
              <a:pPr>
                <a:defRPr/>
              </a:pPr>
              <a:t>‹#›</a:t>
            </a:fld>
            <a:endParaRPr lang="zh-CN" altLang="en-US"/>
          </a:p>
        </p:txBody>
      </p:sp>
    </p:spTree>
    <p:extLst>
      <p:ext uri="{BB962C8B-B14F-4D97-AF65-F5344CB8AC3E}">
        <p14:creationId xmlns:p14="http://schemas.microsoft.com/office/powerpoint/2010/main" val="151382839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1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9F17D434-5674-43C8-834B-3D62663D36CC}"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BCD97893-1BF7-45CE-8BA4-402F58F5DEE0}" type="slidenum">
              <a:rPr lang="zh-CN" altLang="en-US"/>
              <a:pPr>
                <a:defRPr/>
              </a:pPr>
              <a:t>‹#›</a:t>
            </a:fld>
            <a:endParaRPr lang="zh-CN" altLang="en-US"/>
          </a:p>
        </p:txBody>
      </p:sp>
    </p:spTree>
    <p:extLst>
      <p:ext uri="{BB962C8B-B14F-4D97-AF65-F5344CB8AC3E}">
        <p14:creationId xmlns:p14="http://schemas.microsoft.com/office/powerpoint/2010/main" val="125637978"/>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1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AD4D2DC2-BD19-4482-BB64-CDD2A8219E04}"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CB1D224E-4F6C-42FE-A61A-E10C820B83AC}" type="slidenum">
              <a:rPr lang="zh-CN" altLang="en-US"/>
              <a:pPr>
                <a:defRPr/>
              </a:pPr>
              <a:t>‹#›</a:t>
            </a:fld>
            <a:endParaRPr lang="zh-CN" altLang="en-US"/>
          </a:p>
        </p:txBody>
      </p:sp>
    </p:spTree>
    <p:extLst>
      <p:ext uri="{BB962C8B-B14F-4D97-AF65-F5344CB8AC3E}">
        <p14:creationId xmlns:p14="http://schemas.microsoft.com/office/powerpoint/2010/main" val="2387016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5" y="6042027"/>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60329089-014F-40B7-AF9F-C11F97BF94C2}" type="datetimeFigureOut">
              <a:rPr lang="zh-CN" altLang="en-US" sz="2398" smtClean="0">
                <a:cs typeface="Arial" panose="020B0604020202020204" pitchFamily="34" charset="0"/>
              </a:rPr>
              <a:pPr>
                <a:defRPr/>
              </a:pPr>
              <a:t>2021/9/15</a:t>
            </a:fld>
            <a:endParaRPr lang="zh-CN" altLang="en-US" sz="2398">
              <a:cs typeface="Arial" panose="020B0604020202020204" pitchFamily="34" charset="0"/>
            </a:endParaRPr>
          </a:p>
        </p:txBody>
      </p:sp>
      <p:sp>
        <p:nvSpPr>
          <p:cNvPr id="3" name="页脚占位符 3"/>
          <p:cNvSpPr>
            <a:spLocks noGrp="1"/>
          </p:cNvSpPr>
          <p:nvPr>
            <p:ph type="ftr" sz="quarter" idx="11"/>
          </p:nvPr>
        </p:nvSpPr>
        <p:spPr>
          <a:xfrm>
            <a:off x="677863" y="6042027"/>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sz="2398">
              <a:cs typeface="Arial" panose="020B0604020202020204" pitchFamily="34" charset="0"/>
            </a:endParaRPr>
          </a:p>
        </p:txBody>
      </p:sp>
      <p:sp>
        <p:nvSpPr>
          <p:cNvPr id="4" name="灯片编号占位符 4"/>
          <p:cNvSpPr>
            <a:spLocks noGrp="1"/>
          </p:cNvSpPr>
          <p:nvPr>
            <p:ph type="sldNum" sz="quarter" idx="12"/>
          </p:nvPr>
        </p:nvSpPr>
        <p:spPr>
          <a:xfrm>
            <a:off x="8589963" y="6042027"/>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C06FD32C-10E6-4306-A8A9-F7761EEB30E2}" type="slidenum">
              <a:rPr lang="zh-CN" altLang="en-US" sz="2398" smtClean="0">
                <a:cs typeface="Arial" panose="020B0604020202020204" pitchFamily="34" charset="0"/>
              </a:rPr>
              <a:pPr>
                <a:defRPr/>
              </a:pPr>
              <a:t>‹#›</a:t>
            </a:fld>
            <a:endParaRPr lang="zh-CN" altLang="en-US" sz="2398">
              <a:cs typeface="Arial" panose="020B0604020202020204" pitchFamily="34" charset="0"/>
            </a:endParaRPr>
          </a:p>
        </p:txBody>
      </p:sp>
    </p:spTree>
    <p:extLst>
      <p:ext uri="{BB962C8B-B14F-4D97-AF65-F5344CB8AC3E}">
        <p14:creationId xmlns:p14="http://schemas.microsoft.com/office/powerpoint/2010/main" val="392861539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1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0693481E-FB43-4F8A-9E29-EFF39CF55F28}"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2C0023E5-E67B-42E8-934F-8225EB7A67D1}" type="slidenum">
              <a:rPr lang="zh-CN" altLang="en-US"/>
              <a:pPr>
                <a:defRPr/>
              </a:pPr>
              <a:t>‹#›</a:t>
            </a:fld>
            <a:endParaRPr lang="zh-CN" altLang="en-US"/>
          </a:p>
        </p:txBody>
      </p:sp>
    </p:spTree>
    <p:extLst>
      <p:ext uri="{BB962C8B-B14F-4D97-AF65-F5344CB8AC3E}">
        <p14:creationId xmlns:p14="http://schemas.microsoft.com/office/powerpoint/2010/main" val="250345457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ABA0AC4-8295-4BBD-9065-64C8636E53F8}"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EA787EF-9FB3-4A56-A5DE-E009B3138C06}" type="slidenum">
              <a:rPr lang="zh-CN" altLang="en-US"/>
              <a:pPr>
                <a:defRPr/>
              </a:pPr>
              <a:t>‹#›</a:t>
            </a:fld>
            <a:endParaRPr lang="zh-CN" altLang="en-US"/>
          </a:p>
        </p:txBody>
      </p:sp>
    </p:spTree>
    <p:extLst>
      <p:ext uri="{BB962C8B-B14F-4D97-AF65-F5344CB8AC3E}">
        <p14:creationId xmlns:p14="http://schemas.microsoft.com/office/powerpoint/2010/main" val="380398882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53DC4E4-31C9-4A56-B396-D6EFA034B8AB}"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0E68D0F8-18A8-429C-AF77-7DA6473DFB3D}" type="slidenum">
              <a:rPr lang="zh-CN" altLang="en-US"/>
              <a:pPr>
                <a:defRPr/>
              </a:pPr>
              <a:t>‹#›</a:t>
            </a:fld>
            <a:endParaRPr lang="zh-CN" altLang="en-US"/>
          </a:p>
        </p:txBody>
      </p:sp>
    </p:spTree>
    <p:extLst>
      <p:ext uri="{BB962C8B-B14F-4D97-AF65-F5344CB8AC3E}">
        <p14:creationId xmlns:p14="http://schemas.microsoft.com/office/powerpoint/2010/main" val="130160979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E09B93E8-E100-4CB0-91B0-8991A6093A7A}"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E7A1005-2331-4CFE-B53D-FFCE8D90C92B}" type="slidenum">
              <a:rPr lang="zh-CN" altLang="en-US"/>
              <a:pPr>
                <a:defRPr/>
              </a:pPr>
              <a:t>‹#›</a:t>
            </a:fld>
            <a:endParaRPr lang="zh-CN" altLang="en-US"/>
          </a:p>
        </p:txBody>
      </p:sp>
    </p:spTree>
    <p:extLst>
      <p:ext uri="{BB962C8B-B14F-4D97-AF65-F5344CB8AC3E}">
        <p14:creationId xmlns:p14="http://schemas.microsoft.com/office/powerpoint/2010/main" val="55439116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CDCCCC1D-8146-48FA-9644-C1195768B246}"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B34FB047-2913-4C99-81EB-E2B375081D4E}" type="slidenum">
              <a:rPr lang="zh-CN" altLang="en-US"/>
              <a:pPr>
                <a:defRPr/>
              </a:pPr>
              <a:t>‹#›</a:t>
            </a:fld>
            <a:endParaRPr lang="zh-CN" altLang="en-US"/>
          </a:p>
        </p:txBody>
      </p:sp>
    </p:spTree>
    <p:extLst>
      <p:ext uri="{BB962C8B-B14F-4D97-AF65-F5344CB8AC3E}">
        <p14:creationId xmlns:p14="http://schemas.microsoft.com/office/powerpoint/2010/main" val="2469268884"/>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58B7A40-2C4E-4404-B2F9-06F9365FE500}"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D4573D5B-FA01-45D0-BCE8-5770A61E0BEA}" type="slidenum">
              <a:rPr lang="zh-CN" altLang="en-US"/>
              <a:pPr>
                <a:defRPr/>
              </a:pPr>
              <a:t>‹#›</a:t>
            </a:fld>
            <a:endParaRPr lang="zh-CN" altLang="en-US"/>
          </a:p>
        </p:txBody>
      </p:sp>
    </p:spTree>
    <p:extLst>
      <p:ext uri="{BB962C8B-B14F-4D97-AF65-F5344CB8AC3E}">
        <p14:creationId xmlns:p14="http://schemas.microsoft.com/office/powerpoint/2010/main" val="152159982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6763400-4961-432D-A081-194D132B4E93}"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3DBB484-8FFE-47FA-A1C2-221BDEBE0451}" type="slidenum">
              <a:rPr lang="zh-CN" altLang="en-US"/>
              <a:pPr>
                <a:defRPr/>
              </a:pPr>
              <a:t>‹#›</a:t>
            </a:fld>
            <a:endParaRPr lang="zh-CN" altLang="en-US"/>
          </a:p>
        </p:txBody>
      </p:sp>
    </p:spTree>
    <p:extLst>
      <p:ext uri="{BB962C8B-B14F-4D97-AF65-F5344CB8AC3E}">
        <p14:creationId xmlns:p14="http://schemas.microsoft.com/office/powerpoint/2010/main" val="327568140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982F42D-18D1-4068-934B-030623976791}"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069400D-0D82-4352-A495-5F489F631325}" type="slidenum">
              <a:rPr lang="zh-CN" altLang="en-US"/>
              <a:pPr>
                <a:defRPr/>
              </a:pPr>
              <a:t>‹#›</a:t>
            </a:fld>
            <a:endParaRPr lang="zh-CN" altLang="en-US"/>
          </a:p>
        </p:txBody>
      </p:sp>
    </p:spTree>
    <p:extLst>
      <p:ext uri="{BB962C8B-B14F-4D97-AF65-F5344CB8AC3E}">
        <p14:creationId xmlns:p14="http://schemas.microsoft.com/office/powerpoint/2010/main" val="388164621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11389FA8-DD26-49F2-A173-856C849D47BD}"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E8C5CF9-3BF9-4892-BB48-3A1B1C93DBB4}" type="slidenum">
              <a:rPr lang="zh-CN" altLang="en-US"/>
              <a:pPr>
                <a:defRPr/>
              </a:pPr>
              <a:t>‹#›</a:t>
            </a:fld>
            <a:endParaRPr lang="zh-CN" altLang="en-US"/>
          </a:p>
        </p:txBody>
      </p:sp>
    </p:spTree>
    <p:extLst>
      <p:ext uri="{BB962C8B-B14F-4D97-AF65-F5344CB8AC3E}">
        <p14:creationId xmlns:p14="http://schemas.microsoft.com/office/powerpoint/2010/main" val="103916108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3C4FE68-E9A6-4E59-A4FA-CF309153B547}"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AEE8DE4-BF1D-4B3B-83F2-4275D6D54378}" type="slidenum">
              <a:rPr lang="zh-CN" altLang="en-US"/>
              <a:pPr>
                <a:defRPr/>
              </a:pPr>
              <a:t>‹#›</a:t>
            </a:fld>
            <a:endParaRPr lang="zh-CN" altLang="en-US"/>
          </a:p>
        </p:txBody>
      </p:sp>
    </p:spTree>
    <p:extLst>
      <p:ext uri="{BB962C8B-B14F-4D97-AF65-F5344CB8AC3E}">
        <p14:creationId xmlns:p14="http://schemas.microsoft.com/office/powerpoint/2010/main" val="28785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40911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E92007F-B921-430C-BA9C-A814F138372C}"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D481FBCA-AC42-49D0-9181-ADC8658C42AC}" type="slidenum">
              <a:rPr lang="zh-CN" altLang="en-US"/>
              <a:pPr>
                <a:defRPr/>
              </a:pPr>
              <a:t>‹#›</a:t>
            </a:fld>
            <a:endParaRPr lang="zh-CN" altLang="en-US"/>
          </a:p>
        </p:txBody>
      </p:sp>
    </p:spTree>
    <p:extLst>
      <p:ext uri="{BB962C8B-B14F-4D97-AF65-F5344CB8AC3E}">
        <p14:creationId xmlns:p14="http://schemas.microsoft.com/office/powerpoint/2010/main" val="288584384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D7808C1-58BB-4483-80F4-A32FA783FC3F}"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E2650EB-76D7-4A86-B0CD-287470292978}" type="slidenum">
              <a:rPr lang="zh-CN" altLang="en-US"/>
              <a:pPr>
                <a:defRPr/>
              </a:pPr>
              <a:t>‹#›</a:t>
            </a:fld>
            <a:endParaRPr lang="zh-CN" altLang="en-US"/>
          </a:p>
        </p:txBody>
      </p:sp>
    </p:spTree>
    <p:extLst>
      <p:ext uri="{BB962C8B-B14F-4D97-AF65-F5344CB8AC3E}">
        <p14:creationId xmlns:p14="http://schemas.microsoft.com/office/powerpoint/2010/main" val="179002555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fld id="{C2EE43A2-B350-4738-835A-D2665F6D3865}"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fld id="{5D19D60C-7D7D-41DB-B4D5-6C25DDAD9ADE}" type="slidenum">
              <a:rPr lang="zh-CN" altLang="en-US"/>
              <a:pPr>
                <a:defRPr/>
              </a:pPr>
              <a:t>‹#›</a:t>
            </a:fld>
            <a:endParaRPr lang="zh-CN" altLang="en-US"/>
          </a:p>
        </p:txBody>
      </p:sp>
    </p:spTree>
    <p:extLst>
      <p:ext uri="{BB962C8B-B14F-4D97-AF65-F5344CB8AC3E}">
        <p14:creationId xmlns:p14="http://schemas.microsoft.com/office/powerpoint/2010/main" val="33243947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fld id="{72AD58BC-E1A9-4FC7-AE88-3258EF1E926C}"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fld id="{EEA4BA58-6654-4D89-BBC8-7BBC2D776F69}" type="slidenum">
              <a:rPr lang="zh-CN" altLang="en-US"/>
              <a:pPr>
                <a:defRPr/>
              </a:pPr>
              <a:t>‹#›</a:t>
            </a:fld>
            <a:endParaRPr lang="zh-CN" altLang="en-US"/>
          </a:p>
        </p:txBody>
      </p:sp>
    </p:spTree>
    <p:extLst>
      <p:ext uri="{BB962C8B-B14F-4D97-AF65-F5344CB8AC3E}">
        <p14:creationId xmlns:p14="http://schemas.microsoft.com/office/powerpoint/2010/main" val="3522326462"/>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2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68D0010-F285-44B2-8C67-3F590BA56BE7}"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F8770C66-7BF2-4BA8-B2FD-251DCD527FE9}" type="slidenum">
              <a:rPr lang="zh-CN" altLang="en-US"/>
              <a:pPr>
                <a:defRPr/>
              </a:pPr>
              <a:t>‹#›</a:t>
            </a:fld>
            <a:endParaRPr lang="zh-CN" altLang="en-US"/>
          </a:p>
        </p:txBody>
      </p:sp>
    </p:spTree>
    <p:extLst>
      <p:ext uri="{BB962C8B-B14F-4D97-AF65-F5344CB8AC3E}">
        <p14:creationId xmlns:p14="http://schemas.microsoft.com/office/powerpoint/2010/main" val="120794230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2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116C13EC-8B01-43E9-9AE7-3BA662D70227}"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BD4C6490-F70A-4E6A-8B12-7DBDACDA9E6F}" type="slidenum">
              <a:rPr lang="zh-CN" altLang="en-US"/>
              <a:pPr>
                <a:defRPr/>
              </a:pPr>
              <a:t>‹#›</a:t>
            </a:fld>
            <a:endParaRPr lang="zh-CN" altLang="en-US"/>
          </a:p>
        </p:txBody>
      </p:sp>
    </p:spTree>
    <p:extLst>
      <p:ext uri="{BB962C8B-B14F-4D97-AF65-F5344CB8AC3E}">
        <p14:creationId xmlns:p14="http://schemas.microsoft.com/office/powerpoint/2010/main" val="1812759598"/>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2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75405C2-52D1-4091-A3A8-DC5C3F6C0717}" type="datetimeFigureOut">
              <a:rPr lang="zh-CN" altLang="en-US"/>
              <a:pPr>
                <a:defRPr/>
              </a:pPr>
              <a:t>2021/9/15</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88E050F-540B-4EA7-863C-994AB7163996}" type="slidenum">
              <a:rPr lang="zh-CN" altLang="en-US"/>
              <a:pPr>
                <a:defRPr/>
              </a:pPr>
              <a:t>‹#›</a:t>
            </a:fld>
            <a:endParaRPr lang="zh-CN" altLang="en-US"/>
          </a:p>
        </p:txBody>
      </p:sp>
    </p:spTree>
    <p:extLst>
      <p:ext uri="{BB962C8B-B14F-4D97-AF65-F5344CB8AC3E}">
        <p14:creationId xmlns:p14="http://schemas.microsoft.com/office/powerpoint/2010/main" val="349164093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158520"/>
      </p:ext>
    </p:extLst>
  </p:cSld>
  <p:clrMapOvr>
    <a:masterClrMapping/>
  </p:clrMapOvr>
  <p:transition spd="slow" advTm="3000"/>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C4D4E1DA-3BFE-48C8-AF79-774CF409E00F}"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690190EE-63D3-4F8A-B1FE-305BABF926C4}" type="slidenum">
              <a:rPr lang="zh-CN" altLang="en-US"/>
              <a:pPr>
                <a:defRPr/>
              </a:pPr>
              <a:t>‹#›</a:t>
            </a:fld>
            <a:endParaRPr lang="zh-CN" altLang="en-US"/>
          </a:p>
        </p:txBody>
      </p:sp>
    </p:spTree>
    <p:extLst>
      <p:ext uri="{BB962C8B-B14F-4D97-AF65-F5344CB8AC3E}">
        <p14:creationId xmlns:p14="http://schemas.microsoft.com/office/powerpoint/2010/main" val="121641190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A7D049F9-5BA0-467E-BA0D-15FDF2E4B9CE}"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89071F21-E557-45A1-B40C-73079558934B}" type="slidenum">
              <a:rPr lang="zh-CN" altLang="en-US"/>
              <a:pPr>
                <a:defRPr/>
              </a:pPr>
              <a:t>‹#›</a:t>
            </a:fld>
            <a:endParaRPr lang="zh-CN" altLang="en-US"/>
          </a:p>
        </p:txBody>
      </p:sp>
    </p:spTree>
    <p:extLst>
      <p:ext uri="{BB962C8B-B14F-4D97-AF65-F5344CB8AC3E}">
        <p14:creationId xmlns:p14="http://schemas.microsoft.com/office/powerpoint/2010/main" val="1450264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93742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0DD8DABA-5B58-43DC-8F86-3D93516DB44A}" type="datetimeFigureOut">
              <a:rPr lang="zh-CN" altLang="en-US"/>
              <a:pPr>
                <a:defRPr/>
              </a:pPr>
              <a:t>2021/9/15</a:t>
            </a:fld>
            <a:endParaRPr lang="zh-CN" altLang="en-US"/>
          </a:p>
        </p:txBody>
      </p:sp>
      <p:sp>
        <p:nvSpPr>
          <p:cNvPr id="3" name="页脚占位符 4"/>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5"/>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srgbClr val="5FCBEF"/>
                </a:solidFill>
                <a:latin typeface="Lato Light"/>
              </a:defRPr>
            </a:lvl1pPr>
          </a:lstStyle>
          <a:p>
            <a:pPr>
              <a:defRPr/>
            </a:pPr>
            <a:fld id="{CEA2B93E-4CF7-4286-91E3-7ED62D69B69B}" type="slidenum">
              <a:rPr lang="zh-CN" altLang="en-US"/>
              <a:pPr>
                <a:defRPr/>
              </a:pPr>
              <a:t>‹#›</a:t>
            </a:fld>
            <a:endParaRPr lang="zh-CN" altLang="en-US"/>
          </a:p>
        </p:txBody>
      </p:sp>
    </p:spTree>
    <p:extLst>
      <p:ext uri="{BB962C8B-B14F-4D97-AF65-F5344CB8AC3E}">
        <p14:creationId xmlns:p14="http://schemas.microsoft.com/office/powerpoint/2010/main" val="1556241033"/>
      </p:ext>
    </p:extLst>
  </p:cSld>
  <p:clrMapOvr>
    <a:masterClrMapping/>
  </p:clrMapOvr>
  <p:transition spd="slow" advTm="3000">
    <p:random/>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101C1C30-35F1-4AA1-AFDE-F67E18C08A22}"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CE46F057-0D15-493B-ADDE-0934BCD4CECC}" type="slidenum">
              <a:rPr lang="zh-CN" altLang="en-US"/>
              <a:pPr>
                <a:defRPr/>
              </a:pPr>
              <a:t>‹#›</a:t>
            </a:fld>
            <a:endParaRPr lang="zh-CN" altLang="en-US"/>
          </a:p>
        </p:txBody>
      </p:sp>
    </p:spTree>
    <p:extLst>
      <p:ext uri="{BB962C8B-B14F-4D97-AF65-F5344CB8AC3E}">
        <p14:creationId xmlns:p14="http://schemas.microsoft.com/office/powerpoint/2010/main" val="3466707669"/>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412E30D-EAB6-4D7F-9A5D-BC8367DCF5B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137320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18649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18498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430302"/>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60133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857226"/>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24042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4498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4738"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41216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54102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93738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68145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67790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8C67F5C9-E37B-4F0D-8E7E-4B7ED7CF80A1}" type="datetimeFigureOut">
              <a:rPr lang="en-US"/>
              <a:pPr>
                <a:defRPr/>
              </a:pPr>
              <a:t>9/15/2021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03905B94-11D5-4C76-9BAB-F9E225B577CB}" type="slidenum">
              <a:rPr lang="en-US"/>
              <a:pPr>
                <a:defRPr/>
              </a:pPr>
              <a:t>‹#›</a:t>
            </a:fld>
            <a:endParaRPr lang="en-US"/>
          </a:p>
        </p:txBody>
      </p:sp>
    </p:spTree>
    <p:extLst>
      <p:ext uri="{BB962C8B-B14F-4D97-AF65-F5344CB8AC3E}">
        <p14:creationId xmlns:p14="http://schemas.microsoft.com/office/powerpoint/2010/main" val="307952108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86933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02138233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45072971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529799563"/>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676106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sz="2398">
                <a:cs typeface="Arial" panose="020B0604020202020204" pitchFamily="34" charset="0"/>
              </a:rPr>
              <a:pPr defTabSz="456777">
                <a:defRPr/>
              </a:pPr>
              <a:t>2021/9/15</a:t>
            </a:fld>
            <a:endParaRPr lang="zh-CN" altLang="en-US" sz="2398">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sz="2398">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z="2398" smtClean="0">
                <a:cs typeface="Arial" panose="020B0604020202020204" pitchFamily="34" charset="0"/>
              </a:rPr>
              <a:pPr defTabSz="456777">
                <a:defRPr/>
              </a:pPr>
              <a:t>‹#›</a:t>
            </a:fld>
            <a:endParaRPr lang="zh-CN" altLang="en-US" sz="2398">
              <a:cs typeface="Arial" panose="020B0604020202020204" pitchFamily="34" charset="0"/>
            </a:endParaRPr>
          </a:p>
        </p:txBody>
      </p:sp>
    </p:spTree>
    <p:extLst>
      <p:ext uri="{BB962C8B-B14F-4D97-AF65-F5344CB8AC3E}">
        <p14:creationId xmlns:p14="http://schemas.microsoft.com/office/powerpoint/2010/main" val="291516992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81523323"/>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92322424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686ABD6-6C8C-4419-8DB5-F9C3A50AFE9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86EEC41-FD1A-48FE-BB2B-C04AEF286210}" type="slidenum">
              <a:rPr lang="zh-CN" altLang="en-US"/>
              <a:pPr>
                <a:defRPr/>
              </a:pPr>
              <a:t>‹#›</a:t>
            </a:fld>
            <a:endParaRPr lang="zh-CN" altLang="en-US"/>
          </a:p>
        </p:txBody>
      </p:sp>
    </p:spTree>
    <p:extLst>
      <p:ext uri="{BB962C8B-B14F-4D97-AF65-F5344CB8AC3E}">
        <p14:creationId xmlns:p14="http://schemas.microsoft.com/office/powerpoint/2010/main" val="269061517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BB83BAB-EC29-498D-860C-025658A6D7A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676C04F-7E3A-46BC-B015-BD313D26C06F}" type="slidenum">
              <a:rPr lang="zh-CN" altLang="en-US"/>
              <a:pPr>
                <a:defRPr/>
              </a:pPr>
              <a:t>‹#›</a:t>
            </a:fld>
            <a:endParaRPr lang="zh-CN" altLang="en-US"/>
          </a:p>
        </p:txBody>
      </p:sp>
    </p:spTree>
    <p:extLst>
      <p:ext uri="{BB962C8B-B14F-4D97-AF65-F5344CB8AC3E}">
        <p14:creationId xmlns:p14="http://schemas.microsoft.com/office/powerpoint/2010/main" val="203545743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BD65D9BE-12D0-4488-AA85-A9490DE1567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ED81B709-2FCF-4677-8ED3-0D2E52667E7F}" type="slidenum">
              <a:rPr lang="zh-CN" altLang="en-US"/>
              <a:pPr>
                <a:defRPr/>
              </a:pPr>
              <a:t>‹#›</a:t>
            </a:fld>
            <a:endParaRPr lang="zh-CN" altLang="en-US"/>
          </a:p>
        </p:txBody>
      </p:sp>
    </p:spTree>
    <p:extLst>
      <p:ext uri="{BB962C8B-B14F-4D97-AF65-F5344CB8AC3E}">
        <p14:creationId xmlns:p14="http://schemas.microsoft.com/office/powerpoint/2010/main" val="287492564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FA41C4AB-9C9D-46F0-833F-1855EC99B6E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B3342097-FA8D-41CC-B4CD-0B2DC7F3864B}" type="slidenum">
              <a:rPr lang="zh-CN" altLang="en-US"/>
              <a:pPr>
                <a:defRPr/>
              </a:pPr>
              <a:t>‹#›</a:t>
            </a:fld>
            <a:endParaRPr lang="zh-CN" altLang="en-US"/>
          </a:p>
        </p:txBody>
      </p:sp>
    </p:spTree>
    <p:extLst>
      <p:ext uri="{BB962C8B-B14F-4D97-AF65-F5344CB8AC3E}">
        <p14:creationId xmlns:p14="http://schemas.microsoft.com/office/powerpoint/2010/main" val="33730932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6EC4B5A4-B6B1-4F3B-9CD9-DE4509834D3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81271D37-FD32-41AC-BF91-311BC2DC4A55}" type="slidenum">
              <a:rPr lang="zh-CN" altLang="en-US"/>
              <a:pPr>
                <a:defRPr/>
              </a:pPr>
              <a:t>‹#›</a:t>
            </a:fld>
            <a:endParaRPr lang="zh-CN" altLang="en-US"/>
          </a:p>
        </p:txBody>
      </p:sp>
    </p:spTree>
    <p:extLst>
      <p:ext uri="{BB962C8B-B14F-4D97-AF65-F5344CB8AC3E}">
        <p14:creationId xmlns:p14="http://schemas.microsoft.com/office/powerpoint/2010/main" val="83977740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04B1BD3E-3592-4C26-935E-CBE42905ECF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D6E65C1-5D74-488C-8934-A7DAD42A8204}" type="slidenum">
              <a:rPr lang="zh-CN" altLang="en-US"/>
              <a:pPr>
                <a:defRPr/>
              </a:pPr>
              <a:t>‹#›</a:t>
            </a:fld>
            <a:endParaRPr lang="zh-CN" altLang="en-US"/>
          </a:p>
        </p:txBody>
      </p:sp>
    </p:spTree>
    <p:extLst>
      <p:ext uri="{BB962C8B-B14F-4D97-AF65-F5344CB8AC3E}">
        <p14:creationId xmlns:p14="http://schemas.microsoft.com/office/powerpoint/2010/main" val="312688698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8CBB0B47-275D-4FFC-AB9A-2FF4DD6455C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0E75C9E-97DD-4B37-BE08-1808307AE4E4}" type="slidenum">
              <a:rPr lang="zh-CN" altLang="en-US"/>
              <a:pPr>
                <a:defRPr/>
              </a:pPr>
              <a:t>‹#›</a:t>
            </a:fld>
            <a:endParaRPr lang="zh-CN" altLang="en-US"/>
          </a:p>
        </p:txBody>
      </p:sp>
    </p:spTree>
    <p:extLst>
      <p:ext uri="{BB962C8B-B14F-4D97-AF65-F5344CB8AC3E}">
        <p14:creationId xmlns:p14="http://schemas.microsoft.com/office/powerpoint/2010/main" val="3018108947"/>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F2E528EF-7549-4F60-A45F-A795688AB99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2B52614-2995-41FE-ACB1-4BDE95D5E982}" type="slidenum">
              <a:rPr lang="zh-CN" altLang="en-US"/>
              <a:pPr>
                <a:defRPr/>
              </a:pPr>
              <a:t>‹#›</a:t>
            </a:fld>
            <a:endParaRPr lang="zh-CN" altLang="en-US"/>
          </a:p>
        </p:txBody>
      </p:sp>
    </p:spTree>
    <p:extLst>
      <p:ext uri="{BB962C8B-B14F-4D97-AF65-F5344CB8AC3E}">
        <p14:creationId xmlns:p14="http://schemas.microsoft.com/office/powerpoint/2010/main" val="355304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3"/>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76412887"/>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CE97F19C-4094-40C4-B97F-AA80851E605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0750C30E-4758-44AB-A910-F2FED5AFD723}" type="slidenum">
              <a:rPr lang="zh-CN" altLang="en-US"/>
              <a:pPr>
                <a:defRPr/>
              </a:pPr>
              <a:t>‹#›</a:t>
            </a:fld>
            <a:endParaRPr lang="zh-CN" altLang="en-US"/>
          </a:p>
        </p:txBody>
      </p:sp>
    </p:spTree>
    <p:extLst>
      <p:ext uri="{BB962C8B-B14F-4D97-AF65-F5344CB8AC3E}">
        <p14:creationId xmlns:p14="http://schemas.microsoft.com/office/powerpoint/2010/main" val="25914896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95BDF2CD-1281-4296-8048-216E42F0F1D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1B66AA2-C8F5-44EF-9AC6-891ED906DD02}" type="slidenum">
              <a:rPr lang="zh-CN" altLang="en-US"/>
              <a:pPr>
                <a:defRPr/>
              </a:pPr>
              <a:t>‹#›</a:t>
            </a:fld>
            <a:endParaRPr lang="zh-CN" altLang="en-US"/>
          </a:p>
        </p:txBody>
      </p:sp>
    </p:spTree>
    <p:extLst>
      <p:ext uri="{BB962C8B-B14F-4D97-AF65-F5344CB8AC3E}">
        <p14:creationId xmlns:p14="http://schemas.microsoft.com/office/powerpoint/2010/main" val="1009527850"/>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9B7E2C58-5F02-4F0A-9092-EAC65A7FD53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0CAEFB3-7B3E-4798-B340-79341BB0870F}" type="slidenum">
              <a:rPr lang="zh-CN" altLang="en-US"/>
              <a:pPr>
                <a:defRPr/>
              </a:pPr>
              <a:t>‹#›</a:t>
            </a:fld>
            <a:endParaRPr lang="zh-CN" altLang="en-US"/>
          </a:p>
        </p:txBody>
      </p:sp>
    </p:spTree>
    <p:extLst>
      <p:ext uri="{BB962C8B-B14F-4D97-AF65-F5344CB8AC3E}">
        <p14:creationId xmlns:p14="http://schemas.microsoft.com/office/powerpoint/2010/main" val="355424760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FAB48600-8551-4C6C-9C8A-057E93804F4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0538BA72-F20B-4BBB-8B70-AD87B214B1B2}" type="slidenum">
              <a:rPr lang="zh-CN" altLang="en-US"/>
              <a:pPr>
                <a:defRPr/>
              </a:pPr>
              <a:t>‹#›</a:t>
            </a:fld>
            <a:endParaRPr lang="zh-CN" altLang="en-US"/>
          </a:p>
        </p:txBody>
      </p:sp>
    </p:spTree>
    <p:extLst>
      <p:ext uri="{BB962C8B-B14F-4D97-AF65-F5344CB8AC3E}">
        <p14:creationId xmlns:p14="http://schemas.microsoft.com/office/powerpoint/2010/main" val="192370488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85318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785780"/>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292144"/>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6C5CE913-9AD4-4150-9E05-694BD5E89F0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A87BE5A8-2ADF-4B23-A43F-900EED542A5D}" type="slidenum">
              <a:rPr lang="zh-CN" altLang="en-US"/>
              <a:pPr>
                <a:defRPr/>
              </a:pPr>
              <a:t>‹#›</a:t>
            </a:fld>
            <a:endParaRPr lang="zh-CN" altLang="en-US"/>
          </a:p>
        </p:txBody>
      </p:sp>
    </p:spTree>
    <p:extLst>
      <p:ext uri="{BB962C8B-B14F-4D97-AF65-F5344CB8AC3E}">
        <p14:creationId xmlns:p14="http://schemas.microsoft.com/office/powerpoint/2010/main" val="118539781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F068699-F7DA-4C2B-BCB4-AB7933B423B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3DE9C7D0-6C32-4312-A398-FFE2A460B0E6}" type="slidenum">
              <a:rPr lang="zh-CN" altLang="en-US"/>
              <a:pPr>
                <a:defRPr/>
              </a:pPr>
              <a:t>‹#›</a:t>
            </a:fld>
            <a:endParaRPr lang="zh-CN" altLang="en-US"/>
          </a:p>
        </p:txBody>
      </p:sp>
    </p:spTree>
    <p:extLst>
      <p:ext uri="{BB962C8B-B14F-4D97-AF65-F5344CB8AC3E}">
        <p14:creationId xmlns:p14="http://schemas.microsoft.com/office/powerpoint/2010/main" val="3880188145"/>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265044"/>
      </p:ext>
    </p:extLst>
  </p:cSld>
  <p:clrMapOvr>
    <a:masterClrMapping/>
  </p:clrMapOvr>
  <p:transition spd="slow" advClick="0" advTm="0">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sz="2398">
                <a:cs typeface="Arial" panose="020B0604020202020204" pitchFamily="34" charset="0"/>
              </a:rPr>
              <a:pPr>
                <a:defRPr/>
              </a:pPr>
              <a:t>2021/9/15</a:t>
            </a:fld>
            <a:endParaRPr lang="zh-CN" altLang="en-US" sz="2398">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a:defRPr/>
            </a:pPr>
            <a:endParaRPr lang="zh-CN" altLang="en-US" sz="2398">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sz="2398" smtClean="0">
                <a:cs typeface="Arial" panose="020B0604020202020204" pitchFamily="34" charset="0"/>
              </a:rPr>
              <a:pPr>
                <a:defRPr/>
              </a:pPr>
              <a:t>‹#›</a:t>
            </a:fld>
            <a:endParaRPr lang="zh-CN" altLang="en-US" sz="2398">
              <a:cs typeface="Arial" panose="020B0604020202020204" pitchFamily="34" charset="0"/>
            </a:endParaRPr>
          </a:p>
        </p:txBody>
      </p:sp>
    </p:spTree>
    <p:extLst>
      <p:ext uri="{BB962C8B-B14F-4D97-AF65-F5344CB8AC3E}">
        <p14:creationId xmlns:p14="http://schemas.microsoft.com/office/powerpoint/2010/main" val="963718706"/>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BF7CABE4-CDA4-43D4-97A5-785C076FF11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92F16AF-7F17-49D1-9798-1EC9F5AFBA83}" type="slidenum">
              <a:rPr lang="zh-CN" altLang="en-US"/>
              <a:pPr>
                <a:defRPr/>
              </a:pPr>
              <a:t>‹#›</a:t>
            </a:fld>
            <a:endParaRPr lang="zh-CN" altLang="en-US"/>
          </a:p>
        </p:txBody>
      </p:sp>
    </p:spTree>
    <p:extLst>
      <p:ext uri="{BB962C8B-B14F-4D97-AF65-F5344CB8AC3E}">
        <p14:creationId xmlns:p14="http://schemas.microsoft.com/office/powerpoint/2010/main" val="3915745731"/>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2549C098-A22B-47F7-AAB4-01D7D4AAB04D}"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D0973F4C-4E2A-476A-9542-D5C6CDC432A2}" type="slidenum">
              <a:rPr lang="zh-CN" altLang="en-US"/>
              <a:pPr>
                <a:defRPr/>
              </a:pPr>
              <a:t>‹#›</a:t>
            </a:fld>
            <a:endParaRPr lang="zh-CN" altLang="en-US"/>
          </a:p>
        </p:txBody>
      </p:sp>
    </p:spTree>
    <p:extLst>
      <p:ext uri="{BB962C8B-B14F-4D97-AF65-F5344CB8AC3E}">
        <p14:creationId xmlns:p14="http://schemas.microsoft.com/office/powerpoint/2010/main" val="4147447608"/>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53EBD710-49B7-483B-9B3C-B63583139EAC}"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74A37976-1217-4924-BB6B-F4B4467ACCA9}" type="slidenum">
              <a:rPr lang="zh-CN" altLang="en-US"/>
              <a:pPr>
                <a:defRPr/>
              </a:pPr>
              <a:t>‹#›</a:t>
            </a:fld>
            <a:endParaRPr lang="zh-CN" altLang="en-US"/>
          </a:p>
        </p:txBody>
      </p:sp>
    </p:spTree>
    <p:extLst>
      <p:ext uri="{BB962C8B-B14F-4D97-AF65-F5344CB8AC3E}">
        <p14:creationId xmlns:p14="http://schemas.microsoft.com/office/powerpoint/2010/main" val="3537919475"/>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095712"/>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740389"/>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40588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E670DE44-D3B2-41AC-8F1C-9D1719F8A15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9AAD0F7-0094-42B2-BDCC-5FD9C0A52D85}" type="slidenum">
              <a:rPr lang="zh-CN" altLang="en-US"/>
              <a:pPr>
                <a:defRPr/>
              </a:pPr>
              <a:t>‹#›</a:t>
            </a:fld>
            <a:endParaRPr lang="zh-CN" altLang="en-US"/>
          </a:p>
        </p:txBody>
      </p:sp>
    </p:spTree>
    <p:extLst>
      <p:ext uri="{BB962C8B-B14F-4D97-AF65-F5344CB8AC3E}">
        <p14:creationId xmlns:p14="http://schemas.microsoft.com/office/powerpoint/2010/main" val="265248557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A7670BA-E17E-4E94-A4B7-BF1C3A31BC6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A2DBAE88-F1DF-4744-BD7C-5589E23E157C}" type="slidenum">
              <a:rPr lang="zh-CN" altLang="en-US"/>
              <a:pPr>
                <a:defRPr/>
              </a:pPr>
              <a:t>‹#›</a:t>
            </a:fld>
            <a:endParaRPr lang="zh-CN" altLang="en-US"/>
          </a:p>
        </p:txBody>
      </p:sp>
    </p:spTree>
    <p:extLst>
      <p:ext uri="{BB962C8B-B14F-4D97-AF65-F5344CB8AC3E}">
        <p14:creationId xmlns:p14="http://schemas.microsoft.com/office/powerpoint/2010/main" val="190081147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861FEF70-42E8-44A9-B06C-8DF0045144E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F72B45C-0804-46D8-8122-7D4E1F7A9764}" type="slidenum">
              <a:rPr lang="zh-CN" altLang="en-US"/>
              <a:pPr>
                <a:defRPr/>
              </a:pPr>
              <a:t>‹#›</a:t>
            </a:fld>
            <a:endParaRPr lang="zh-CN" altLang="en-US"/>
          </a:p>
        </p:txBody>
      </p:sp>
    </p:spTree>
    <p:extLst>
      <p:ext uri="{BB962C8B-B14F-4D97-AF65-F5344CB8AC3E}">
        <p14:creationId xmlns:p14="http://schemas.microsoft.com/office/powerpoint/2010/main" val="153441655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6BB9F663-0981-457A-A316-B6F27641AA5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B4AD356-B0BA-4B3F-BCA2-F7E8FBAF4A61}" type="slidenum">
              <a:rPr lang="zh-CN" altLang="en-US"/>
              <a:pPr>
                <a:defRPr/>
              </a:pPr>
              <a:t>‹#›</a:t>
            </a:fld>
            <a:endParaRPr lang="zh-CN" altLang="en-US"/>
          </a:p>
        </p:txBody>
      </p:sp>
    </p:spTree>
    <p:extLst>
      <p:ext uri="{BB962C8B-B14F-4D97-AF65-F5344CB8AC3E}">
        <p14:creationId xmlns:p14="http://schemas.microsoft.com/office/powerpoint/2010/main" val="802920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fld id="{32BF82D2-7A68-459D-A996-9BDDA2518FA4}" type="datetimeFigureOut">
              <a:rPr lang="zh-CN" altLang="en-US" sz="2398">
                <a:solidFill>
                  <a:prstClr val="black">
                    <a:tint val="75000"/>
                  </a:prstClr>
                </a:solidFill>
                <a:cs typeface="Arial" panose="020B0604020202020204" pitchFamily="34" charset="0"/>
              </a:rPr>
              <a:pPr/>
              <a:t>2021/9/15</a:t>
            </a:fld>
            <a:endParaRPr lang="zh-CN" altLang="en-US" sz="2398">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endParaRPr lang="zh-CN" altLang="en-US" sz="2398">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fld id="{3E01EE5D-26FB-46D5-A381-ECFB35BF1D34}" type="slidenum">
              <a:rPr lang="zh-CN" altLang="en-US" sz="2398">
                <a:solidFill>
                  <a:prstClr val="black">
                    <a:tint val="75000"/>
                  </a:prstClr>
                </a:solidFill>
                <a:cs typeface="Arial" panose="020B0604020202020204" pitchFamily="34" charset="0"/>
              </a:rPr>
              <a:pPr/>
              <a:t>‹#›</a:t>
            </a:fld>
            <a:endParaRPr lang="zh-CN" altLang="en-US" sz="2398">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50831772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B8641043-BBC7-42CB-8F69-8183698845D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53012178-C573-4DB2-9947-C7D732934A05}" type="slidenum">
              <a:rPr lang="zh-CN" altLang="en-US"/>
              <a:pPr>
                <a:defRPr/>
              </a:pPr>
              <a:t>‹#›</a:t>
            </a:fld>
            <a:endParaRPr lang="zh-CN" altLang="en-US"/>
          </a:p>
        </p:txBody>
      </p:sp>
    </p:spTree>
    <p:extLst>
      <p:ext uri="{BB962C8B-B14F-4D97-AF65-F5344CB8AC3E}">
        <p14:creationId xmlns:p14="http://schemas.microsoft.com/office/powerpoint/2010/main" val="369290585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16F61D04-2C90-4338-9D8F-8D0498E8427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6E6EBD9-4FC5-4F96-9446-EBA0FEB2D54D}" type="slidenum">
              <a:rPr lang="zh-CN" altLang="en-US"/>
              <a:pPr>
                <a:defRPr/>
              </a:pPr>
              <a:t>‹#›</a:t>
            </a:fld>
            <a:endParaRPr lang="zh-CN" altLang="en-US"/>
          </a:p>
        </p:txBody>
      </p:sp>
    </p:spTree>
    <p:extLst>
      <p:ext uri="{BB962C8B-B14F-4D97-AF65-F5344CB8AC3E}">
        <p14:creationId xmlns:p14="http://schemas.microsoft.com/office/powerpoint/2010/main" val="330011656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F5ED7ABE-CB41-479F-819D-E8577DBA128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AA80806-9699-44A4-A68B-D5E7E9F84CE9}" type="slidenum">
              <a:rPr lang="zh-CN" altLang="en-US"/>
              <a:pPr>
                <a:defRPr/>
              </a:pPr>
              <a:t>‹#›</a:t>
            </a:fld>
            <a:endParaRPr lang="zh-CN" altLang="en-US"/>
          </a:p>
        </p:txBody>
      </p:sp>
    </p:spTree>
    <p:extLst>
      <p:ext uri="{BB962C8B-B14F-4D97-AF65-F5344CB8AC3E}">
        <p14:creationId xmlns:p14="http://schemas.microsoft.com/office/powerpoint/2010/main" val="2203550294"/>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E778B6BB-0B9F-4BD2-82C1-40548EA138E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3DDBFE74-CF25-4C38-808C-9703428B6395}" type="slidenum">
              <a:rPr lang="zh-CN" altLang="en-US"/>
              <a:pPr>
                <a:defRPr/>
              </a:pPr>
              <a:t>‹#›</a:t>
            </a:fld>
            <a:endParaRPr lang="zh-CN" altLang="en-US"/>
          </a:p>
        </p:txBody>
      </p:sp>
    </p:spTree>
    <p:extLst>
      <p:ext uri="{BB962C8B-B14F-4D97-AF65-F5344CB8AC3E}">
        <p14:creationId xmlns:p14="http://schemas.microsoft.com/office/powerpoint/2010/main" val="3158181400"/>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E55DE07B-DD51-494E-AB3B-F0FE2D62264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E590DC52-0B7F-4443-AEEA-DDEBFBF3F732}" type="slidenum">
              <a:rPr lang="zh-CN" altLang="en-US"/>
              <a:pPr>
                <a:defRPr/>
              </a:pPr>
              <a:t>‹#›</a:t>
            </a:fld>
            <a:endParaRPr lang="zh-CN" altLang="en-US"/>
          </a:p>
        </p:txBody>
      </p:sp>
    </p:spTree>
    <p:extLst>
      <p:ext uri="{BB962C8B-B14F-4D97-AF65-F5344CB8AC3E}">
        <p14:creationId xmlns:p14="http://schemas.microsoft.com/office/powerpoint/2010/main" val="1657110640"/>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DDCF355E-E5A2-4F03-9CE3-D8D3CA91E4D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970D06F-651E-427B-891C-1762B7FD9CFC}" type="slidenum">
              <a:rPr lang="zh-CN" altLang="en-US"/>
              <a:pPr>
                <a:defRPr/>
              </a:pPr>
              <a:t>‹#›</a:t>
            </a:fld>
            <a:endParaRPr lang="zh-CN" altLang="en-US"/>
          </a:p>
        </p:txBody>
      </p:sp>
    </p:spTree>
    <p:extLst>
      <p:ext uri="{BB962C8B-B14F-4D97-AF65-F5344CB8AC3E}">
        <p14:creationId xmlns:p14="http://schemas.microsoft.com/office/powerpoint/2010/main" val="4022840523"/>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F3ECAD2-7728-44D9-86C8-3BA645F1631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A31B9F4F-D79B-4510-B5F7-ACA03F3FA3E1}" type="slidenum">
              <a:rPr lang="zh-CN" altLang="en-US"/>
              <a:pPr>
                <a:defRPr/>
              </a:pPr>
              <a:t>‹#›</a:t>
            </a:fld>
            <a:endParaRPr lang="zh-CN" altLang="en-US"/>
          </a:p>
        </p:txBody>
      </p:sp>
    </p:spTree>
    <p:extLst>
      <p:ext uri="{BB962C8B-B14F-4D97-AF65-F5344CB8AC3E}">
        <p14:creationId xmlns:p14="http://schemas.microsoft.com/office/powerpoint/2010/main" val="118062090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D140C637-2196-4D5C-AC99-871D6E01AD5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0044B5D0-24D8-4AC4-AA08-4F7175CAFE52}" type="slidenum">
              <a:rPr lang="zh-CN" altLang="en-US"/>
              <a:pPr>
                <a:defRPr/>
              </a:pPr>
              <a:t>‹#›</a:t>
            </a:fld>
            <a:endParaRPr lang="zh-CN" altLang="en-US"/>
          </a:p>
        </p:txBody>
      </p:sp>
    </p:spTree>
    <p:extLst>
      <p:ext uri="{BB962C8B-B14F-4D97-AF65-F5344CB8AC3E}">
        <p14:creationId xmlns:p14="http://schemas.microsoft.com/office/powerpoint/2010/main" val="2568076660"/>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4C5437DE-AE02-4345-B425-B0878AE2851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606FF98F-8EE8-4667-ABAE-1C64112F08B0}" type="slidenum">
              <a:rPr lang="zh-CN" altLang="en-US"/>
              <a:pPr>
                <a:defRPr/>
              </a:pPr>
              <a:t>‹#›</a:t>
            </a:fld>
            <a:endParaRPr lang="zh-CN" altLang="en-US"/>
          </a:p>
        </p:txBody>
      </p:sp>
    </p:spTree>
    <p:extLst>
      <p:ext uri="{BB962C8B-B14F-4D97-AF65-F5344CB8AC3E}">
        <p14:creationId xmlns:p14="http://schemas.microsoft.com/office/powerpoint/2010/main" val="824333180"/>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6355CE8-F0C4-433B-BC46-FC145A3FF46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8DA58045-C02D-43DF-B6A5-452F0D7D544E}" type="slidenum">
              <a:rPr lang="zh-CN" altLang="en-US"/>
              <a:pPr>
                <a:defRPr/>
              </a:pPr>
              <a:t>‹#›</a:t>
            </a:fld>
            <a:endParaRPr lang="zh-CN" altLang="en-US"/>
          </a:p>
        </p:txBody>
      </p:sp>
    </p:spTree>
    <p:extLst>
      <p:ext uri="{BB962C8B-B14F-4D97-AF65-F5344CB8AC3E}">
        <p14:creationId xmlns:p14="http://schemas.microsoft.com/office/powerpoint/2010/main" val="3568875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mn-cs"/>
              </a:defRPr>
            </a:lvl1pPr>
          </a:lstStyle>
          <a:p>
            <a:pPr>
              <a:defRPr/>
            </a:pPr>
            <a:fld id="{0C6303A0-9065-42AF-906A-DE1E800FE257}" type="datetimeFigureOut">
              <a:rPr lang="zh-CN" altLang="en-US" sz="2398" smtClean="0"/>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mn-cs"/>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mn-cs"/>
              </a:defRPr>
            </a:lvl1pPr>
          </a:lstStyle>
          <a:p>
            <a:pPr>
              <a:defRPr/>
            </a:pPr>
            <a:fld id="{2AD3D7CA-7BD8-4738-B6AB-718737AA462A}" type="slidenum">
              <a:rPr lang="zh-CN" altLang="en-US" sz="2398" smtClean="0"/>
              <a:pPr>
                <a:defRPr/>
              </a:pPr>
              <a:t>‹#›</a:t>
            </a:fld>
            <a:endParaRPr lang="zh-CN" altLang="en-US" sz="2398"/>
          </a:p>
        </p:txBody>
      </p:sp>
    </p:spTree>
    <p:extLst>
      <p:ext uri="{BB962C8B-B14F-4D97-AF65-F5344CB8AC3E}">
        <p14:creationId xmlns:p14="http://schemas.microsoft.com/office/powerpoint/2010/main" val="2973256594"/>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43D56E4B-6B24-4219-9599-3CC1756C0DA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94A86A0-1078-4582-9EF2-17020102EF1C}" type="slidenum">
              <a:rPr lang="zh-CN" altLang="en-US"/>
              <a:pPr>
                <a:defRPr/>
              </a:pPr>
              <a:t>‹#›</a:t>
            </a:fld>
            <a:endParaRPr lang="zh-CN" altLang="en-US"/>
          </a:p>
        </p:txBody>
      </p:sp>
    </p:spTree>
    <p:extLst>
      <p:ext uri="{BB962C8B-B14F-4D97-AF65-F5344CB8AC3E}">
        <p14:creationId xmlns:p14="http://schemas.microsoft.com/office/powerpoint/2010/main" val="290186177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C3F0123-4CCB-43D3-83B7-250A5EB841F4}"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3966CB4-8033-40F7-856A-B355CD225509}" type="slidenum">
              <a:rPr lang="zh-CN" altLang="en-US"/>
              <a:pPr>
                <a:defRPr/>
              </a:pPr>
              <a:t>‹#›</a:t>
            </a:fld>
            <a:endParaRPr lang="zh-CN" altLang="en-US"/>
          </a:p>
        </p:txBody>
      </p:sp>
    </p:spTree>
    <p:extLst>
      <p:ext uri="{BB962C8B-B14F-4D97-AF65-F5344CB8AC3E}">
        <p14:creationId xmlns:p14="http://schemas.microsoft.com/office/powerpoint/2010/main" val="1033948550"/>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413F4114-7141-4F1E-9163-B8166E22E896}"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6FE48339-9107-4E63-AC61-5387DBBCCA8E}" type="slidenum">
              <a:rPr lang="zh-CN" altLang="en-US"/>
              <a:pPr>
                <a:defRPr/>
              </a:pPr>
              <a:t>‹#›</a:t>
            </a:fld>
            <a:endParaRPr lang="zh-CN" altLang="en-US"/>
          </a:p>
        </p:txBody>
      </p:sp>
    </p:spTree>
    <p:extLst>
      <p:ext uri="{BB962C8B-B14F-4D97-AF65-F5344CB8AC3E}">
        <p14:creationId xmlns:p14="http://schemas.microsoft.com/office/powerpoint/2010/main" val="20320986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ED493260-E44E-4C1C-9A80-76C9C4F5E97B}"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A146EE5-5EDD-44EC-98EB-93382BB8521D}" type="slidenum">
              <a:rPr lang="zh-CN" altLang="en-US"/>
              <a:pPr>
                <a:defRPr/>
              </a:pPr>
              <a:t>‹#›</a:t>
            </a:fld>
            <a:endParaRPr lang="zh-CN" altLang="en-US"/>
          </a:p>
        </p:txBody>
      </p:sp>
    </p:spTree>
    <p:extLst>
      <p:ext uri="{BB962C8B-B14F-4D97-AF65-F5344CB8AC3E}">
        <p14:creationId xmlns:p14="http://schemas.microsoft.com/office/powerpoint/2010/main" val="168969969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27274C0-8F8A-4D56-883B-9DB442D04B42}"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5BE52410-CEC1-4026-83D3-A34E5BC7ECF4}" type="slidenum">
              <a:rPr lang="zh-CN" altLang="en-US"/>
              <a:pPr>
                <a:defRPr/>
              </a:pPr>
              <a:t>‹#›</a:t>
            </a:fld>
            <a:endParaRPr lang="zh-CN" altLang="en-US"/>
          </a:p>
        </p:txBody>
      </p:sp>
    </p:spTree>
    <p:extLst>
      <p:ext uri="{BB962C8B-B14F-4D97-AF65-F5344CB8AC3E}">
        <p14:creationId xmlns:p14="http://schemas.microsoft.com/office/powerpoint/2010/main" val="3554451848"/>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E77FEEA-1A17-40BD-A690-1A86B73AA3C2}"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B7E85522-C466-4E89-A014-ECF9A1D575B1}" type="slidenum">
              <a:rPr lang="zh-CN" altLang="en-US"/>
              <a:pPr>
                <a:defRPr/>
              </a:pPr>
              <a:t>‹#›</a:t>
            </a:fld>
            <a:endParaRPr lang="zh-CN" altLang="en-US"/>
          </a:p>
        </p:txBody>
      </p:sp>
    </p:spTree>
    <p:extLst>
      <p:ext uri="{BB962C8B-B14F-4D97-AF65-F5344CB8AC3E}">
        <p14:creationId xmlns:p14="http://schemas.microsoft.com/office/powerpoint/2010/main" val="1816254098"/>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160579"/>
      </p:ext>
    </p:extLst>
  </p:cSld>
  <p:clrMapOvr>
    <a:masterClrMapping/>
  </p:clrMapOvr>
  <p:transition spd="slow" advTm="3000"/>
</p:sldLayout>
</file>

<file path=ppt/slideLayouts/slideLayout477.xml><?xml version="1.0" encoding="utf-8"?>
<p:sldLayout xmlns:a="http://schemas.openxmlformats.org/drawingml/2006/main" xmlns:r="http://schemas.openxmlformats.org/officeDocument/2006/relationships" xmlns:p="http://schemas.openxmlformats.org/presentationml/2006/main" userDrawn="1">
  <p:cSld name="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28FE5412-2010-4183-9C35-EBDE40B77B33}"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3CF4D27-6D50-4F67-B53E-83D903DB41A8}" type="slidenum">
              <a:rPr lang="zh-CN" altLang="en-US"/>
              <a:pPr>
                <a:defRPr/>
              </a:pPr>
              <a:t>‹#›</a:t>
            </a:fld>
            <a:endParaRPr lang="zh-CN" altLang="en-US"/>
          </a:p>
        </p:txBody>
      </p:sp>
    </p:spTree>
    <p:extLst>
      <p:ext uri="{BB962C8B-B14F-4D97-AF65-F5344CB8AC3E}">
        <p14:creationId xmlns:p14="http://schemas.microsoft.com/office/powerpoint/2010/main" val="564732153"/>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9CA24F6-11AF-4A7E-BAA3-903809EC183C}"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B99391A0-8BC2-4625-B89D-F00469ACE8DE}" type="slidenum">
              <a:rPr lang="zh-CN" altLang="en-US"/>
              <a:pPr>
                <a:defRPr/>
              </a:pPr>
              <a:t>‹#›</a:t>
            </a:fld>
            <a:endParaRPr lang="zh-CN" altLang="en-US"/>
          </a:p>
        </p:txBody>
      </p:sp>
    </p:spTree>
    <p:extLst>
      <p:ext uri="{BB962C8B-B14F-4D97-AF65-F5344CB8AC3E}">
        <p14:creationId xmlns:p14="http://schemas.microsoft.com/office/powerpoint/2010/main" val="226113965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F9B7EBE-4F52-44EF-BF76-EC3614746B8A}" type="datetimeFigureOut">
              <a:rPr lang="zh-CN" altLang="en-US"/>
              <a:pPr>
                <a:defRPr/>
              </a:pPr>
              <a:t>2021/9/15</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srgbClr val="5FCBEF"/>
                </a:solidFill>
                <a:latin typeface="Lato Light"/>
              </a:defRPr>
            </a:lvl1pPr>
          </a:lstStyle>
          <a:p>
            <a:pPr>
              <a:defRPr/>
            </a:pPr>
            <a:fld id="{ECC1FBF7-1831-4568-BD42-EFF35CF9C2FD}" type="slidenum">
              <a:rPr lang="zh-CN" altLang="en-US"/>
              <a:pPr>
                <a:defRPr/>
              </a:pPr>
              <a:t>‹#›</a:t>
            </a:fld>
            <a:endParaRPr lang="zh-CN" altLang="en-US"/>
          </a:p>
        </p:txBody>
      </p:sp>
    </p:spTree>
    <p:extLst>
      <p:ext uri="{BB962C8B-B14F-4D97-AF65-F5344CB8AC3E}">
        <p14:creationId xmlns:p14="http://schemas.microsoft.com/office/powerpoint/2010/main" val="2058008610"/>
      </p:ext>
    </p:extLst>
  </p:cSld>
  <p:clrMapOvr>
    <a:masterClrMapping/>
  </p:clrMapOvr>
  <p:transition spd="slow" advTm="3000">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a:defRPr/>
            </a:pPr>
            <a:fld id="{3ACFC516-0EBD-4852-9DFD-FFC809B16810}" type="datetimeFigureOut">
              <a:rPr lang="zh-CN" altLang="en-US" sz="2398" smtClean="0"/>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a:defRPr/>
            </a:pPr>
            <a:fld id="{855DB59F-0B7A-4009-ADD8-CBB6E0E22669}" type="slidenum">
              <a:rPr lang="zh-CN" altLang="en-US" sz="2398" smtClean="0"/>
              <a:pPr>
                <a:defRPr/>
              </a:pPr>
              <a:t>‹#›</a:t>
            </a:fld>
            <a:endParaRPr lang="zh-CN" altLang="en-US" sz="2398"/>
          </a:p>
        </p:txBody>
      </p:sp>
    </p:spTree>
    <p:extLst>
      <p:ext uri="{BB962C8B-B14F-4D97-AF65-F5344CB8AC3E}">
        <p14:creationId xmlns:p14="http://schemas.microsoft.com/office/powerpoint/2010/main" val="3529173440"/>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userDrawn="1">
  <p:cSld name="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81D9E8F-C7AA-4B15-A498-FB59CE462633}"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23BEDB5-69C0-443B-9B16-1FCD6137DC38}" type="slidenum">
              <a:rPr lang="zh-CN" altLang="en-US"/>
              <a:pPr>
                <a:defRPr/>
              </a:pPr>
              <a:t>‹#›</a:t>
            </a:fld>
            <a:endParaRPr lang="zh-CN" altLang="en-US"/>
          </a:p>
        </p:txBody>
      </p:sp>
    </p:spTree>
    <p:extLst>
      <p:ext uri="{BB962C8B-B14F-4D97-AF65-F5344CB8AC3E}">
        <p14:creationId xmlns:p14="http://schemas.microsoft.com/office/powerpoint/2010/main" val="2448505882"/>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userDrawn="1">
  <p:cSld name="6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D9378EA-13D5-4E4D-996B-1180279ECCAE}"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0FE3ABC-EAB6-4C8F-92A3-3C5A957C831F}" type="slidenum">
              <a:rPr lang="zh-CN" altLang="en-US"/>
              <a:pPr>
                <a:defRPr/>
              </a:pPr>
              <a:t>‹#›</a:t>
            </a:fld>
            <a:endParaRPr lang="zh-CN" altLang="en-US"/>
          </a:p>
        </p:txBody>
      </p:sp>
    </p:spTree>
    <p:extLst>
      <p:ext uri="{BB962C8B-B14F-4D97-AF65-F5344CB8AC3E}">
        <p14:creationId xmlns:p14="http://schemas.microsoft.com/office/powerpoint/2010/main" val="1956268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6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9087580D-4859-4636-9B34-11916665A541}"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C229EF14-3D84-4E03-BB21-4F72567B591F}" type="slidenum">
              <a:rPr lang="zh-CN" altLang="en-US"/>
              <a:pPr>
                <a:defRPr/>
              </a:pPr>
              <a:t>‹#›</a:t>
            </a:fld>
            <a:endParaRPr lang="zh-CN" altLang="en-US"/>
          </a:p>
        </p:txBody>
      </p:sp>
    </p:spTree>
    <p:extLst>
      <p:ext uri="{BB962C8B-B14F-4D97-AF65-F5344CB8AC3E}">
        <p14:creationId xmlns:p14="http://schemas.microsoft.com/office/powerpoint/2010/main" val="2147293439"/>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AABE4D2-4FB8-41F3-A838-4B083CA74301}" type="datetimeFigureOut">
              <a:rPr lang="zh-CN" altLang="en-US"/>
              <a:pPr>
                <a:defRPr/>
              </a:pPr>
              <a:t>2021/9/15</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srgbClr val="5FCBEF"/>
                </a:solidFill>
                <a:latin typeface="Lato Light"/>
              </a:defRPr>
            </a:lvl1pPr>
          </a:lstStyle>
          <a:p>
            <a:pPr>
              <a:defRPr/>
            </a:pPr>
            <a:fld id="{791ECAEC-3899-44C1-92DD-097F281D1B9A}" type="slidenum">
              <a:rPr lang="zh-CN" altLang="en-US"/>
              <a:pPr>
                <a:defRPr/>
              </a:pPr>
              <a:t>‹#›</a:t>
            </a:fld>
            <a:endParaRPr lang="zh-CN" altLang="en-US"/>
          </a:p>
        </p:txBody>
      </p:sp>
    </p:spTree>
    <p:extLst>
      <p:ext uri="{BB962C8B-B14F-4D97-AF65-F5344CB8AC3E}">
        <p14:creationId xmlns:p14="http://schemas.microsoft.com/office/powerpoint/2010/main" val="585691584"/>
      </p:ext>
    </p:extLst>
  </p:cSld>
  <p:clrMapOvr>
    <a:masterClrMapping/>
  </p:clrMapOvr>
  <p:transition spd="slow" advTm="3000">
    <p:random/>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7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69B2B66-B117-4057-A498-ACCE966B02C6}"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B1E3075-5BF4-4763-B353-42CF7CAEF1DD}" type="slidenum">
              <a:rPr lang="zh-CN" altLang="en-US"/>
              <a:pPr>
                <a:defRPr/>
              </a:pPr>
              <a:t>‹#›</a:t>
            </a:fld>
            <a:endParaRPr lang="zh-CN" altLang="en-US"/>
          </a:p>
        </p:txBody>
      </p:sp>
    </p:spTree>
    <p:extLst>
      <p:ext uri="{BB962C8B-B14F-4D97-AF65-F5344CB8AC3E}">
        <p14:creationId xmlns:p14="http://schemas.microsoft.com/office/powerpoint/2010/main" val="53853945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FB44366-A8A2-45D0-9411-C180BE1586AA}"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1F5C19F2-A9C8-48D6-9042-6ED25664118B}" type="slidenum">
              <a:rPr lang="zh-CN" altLang="en-US"/>
              <a:pPr>
                <a:defRPr/>
              </a:pPr>
              <a:t>‹#›</a:t>
            </a:fld>
            <a:endParaRPr lang="zh-CN" altLang="en-US"/>
          </a:p>
        </p:txBody>
      </p:sp>
    </p:spTree>
    <p:extLst>
      <p:ext uri="{BB962C8B-B14F-4D97-AF65-F5344CB8AC3E}">
        <p14:creationId xmlns:p14="http://schemas.microsoft.com/office/powerpoint/2010/main" val="83699427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4382740-3F99-400A-947A-908BEA864B5B}"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F4F4044-4649-4A2D-BF26-4159139BB88E}" type="slidenum">
              <a:rPr lang="zh-CN" altLang="en-US"/>
              <a:pPr>
                <a:defRPr/>
              </a:pPr>
              <a:t>‹#›</a:t>
            </a:fld>
            <a:endParaRPr lang="zh-CN" altLang="en-US"/>
          </a:p>
        </p:txBody>
      </p:sp>
    </p:spTree>
    <p:extLst>
      <p:ext uri="{BB962C8B-B14F-4D97-AF65-F5344CB8AC3E}">
        <p14:creationId xmlns:p14="http://schemas.microsoft.com/office/powerpoint/2010/main" val="115723076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BD22059-BB9D-432F-B6EA-8A9F1A2D816D}" type="datetimeFigureOut">
              <a:rPr lang="zh-CN" altLang="en-US"/>
              <a:pPr>
                <a:defRPr/>
              </a:pPr>
              <a:t>2021/9/15</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srgbClr val="5FCBEF"/>
                </a:solidFill>
                <a:latin typeface="Lato Light"/>
              </a:defRPr>
            </a:lvl1pPr>
          </a:lstStyle>
          <a:p>
            <a:pPr>
              <a:defRPr/>
            </a:pPr>
            <a:fld id="{AF64F7B9-3115-4B40-ACAC-A17790A54E45}" type="slidenum">
              <a:rPr lang="zh-CN" altLang="en-US"/>
              <a:pPr>
                <a:defRPr/>
              </a:pPr>
              <a:t>‹#›</a:t>
            </a:fld>
            <a:endParaRPr lang="zh-CN" altLang="en-US"/>
          </a:p>
        </p:txBody>
      </p:sp>
    </p:spTree>
    <p:extLst>
      <p:ext uri="{BB962C8B-B14F-4D97-AF65-F5344CB8AC3E}">
        <p14:creationId xmlns:p14="http://schemas.microsoft.com/office/powerpoint/2010/main" val="1475563682"/>
      </p:ext>
    </p:extLst>
  </p:cSld>
  <p:clrMapOvr>
    <a:masterClrMapping/>
  </p:clrMapOvr>
  <p:transition spd="slow" advTm="3000">
    <p:random/>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B6D5CDF6-ACBE-4804-95AF-A9553F88392B}"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EA44F7BB-090F-4E7D-804D-0620C47A1CA9}" type="slidenum">
              <a:rPr lang="zh-CN" altLang="en-US"/>
              <a:pPr>
                <a:defRPr/>
              </a:pPr>
              <a:t>‹#›</a:t>
            </a:fld>
            <a:endParaRPr lang="zh-CN" altLang="en-US"/>
          </a:p>
        </p:txBody>
      </p:sp>
    </p:spTree>
    <p:extLst>
      <p:ext uri="{BB962C8B-B14F-4D97-AF65-F5344CB8AC3E}">
        <p14:creationId xmlns:p14="http://schemas.microsoft.com/office/powerpoint/2010/main" val="2515954464"/>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5E2E663-EA11-47D0-9779-E4205B0D5F7D}" type="datetimeFigureOut">
              <a:rPr lang="zh-CN" altLang="en-US"/>
              <a:pPr>
                <a:defRPr/>
              </a:pPr>
              <a:t>2021/9/15</a:t>
            </a:fld>
            <a:endParaRPr lang="zh-CN" altLang="en-US"/>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srgbClr val="5FCBEF"/>
                </a:solidFill>
                <a:latin typeface="Lato Light"/>
              </a:defRPr>
            </a:lvl1pPr>
          </a:lstStyle>
          <a:p>
            <a:pPr>
              <a:defRPr/>
            </a:pPr>
            <a:fld id="{003225EA-F39C-4160-8BA6-04C8A108F7CE}" type="slidenum">
              <a:rPr lang="zh-CN" altLang="en-US"/>
              <a:pPr>
                <a:defRPr/>
              </a:pPr>
              <a:t>‹#›</a:t>
            </a:fld>
            <a:endParaRPr lang="zh-CN" altLang="en-US"/>
          </a:p>
        </p:txBody>
      </p:sp>
    </p:spTree>
    <p:extLst>
      <p:ext uri="{BB962C8B-B14F-4D97-AF65-F5344CB8AC3E}">
        <p14:creationId xmlns:p14="http://schemas.microsoft.com/office/powerpoint/2010/main" val="710218055"/>
      </p:ext>
    </p:extLst>
  </p:cSld>
  <p:clrMapOvr>
    <a:masterClrMapping/>
  </p:clrMapOvr>
  <p:transition spd="slow" advTm="3000">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a:defRPr/>
            </a:pPr>
            <a:fld id="{233108B3-3C5F-434E-B7C6-124BB30C5988}" type="datetimeFigureOut">
              <a:rPr lang="zh-CN" altLang="en-US" sz="2398" smtClean="0">
                <a:cs typeface="Arial" panose="020B0604020202020204" pitchFamily="34" charset="0"/>
              </a:rPr>
              <a:pPr>
                <a:defRPr/>
              </a:pPr>
              <a:t>2021/9/15</a:t>
            </a:fld>
            <a:endParaRPr lang="zh-CN" altLang="en-US" sz="2398">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a:defRPr/>
            </a:pPr>
            <a:endParaRPr lang="zh-CN" altLang="en-US" sz="2398">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a:defRPr/>
            </a:pPr>
            <a:fld id="{0FCC38CE-CFED-41E2-93E2-A213294AFB8B}" type="slidenum">
              <a:rPr lang="zh-CN" altLang="en-US" sz="2398" smtClean="0">
                <a:cs typeface="Arial" panose="020B0604020202020204" pitchFamily="34" charset="0"/>
              </a:rPr>
              <a:pPr>
                <a:defRPr/>
              </a:pPr>
              <a:t>‹#›</a:t>
            </a:fld>
            <a:endParaRPr lang="zh-CN" altLang="en-US" sz="2398">
              <a:cs typeface="Arial" panose="020B0604020202020204" pitchFamily="34" charset="0"/>
            </a:endParaRPr>
          </a:p>
        </p:txBody>
      </p:sp>
    </p:spTree>
    <p:extLst>
      <p:ext uri="{BB962C8B-B14F-4D97-AF65-F5344CB8AC3E}">
        <p14:creationId xmlns:p14="http://schemas.microsoft.com/office/powerpoint/2010/main" val="188568883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E0E6BB2A-43F3-4587-9086-92F371438942}"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8F0286B6-B6AF-41EA-97DC-5B8C60BD42DE}" type="slidenum">
              <a:rPr lang="zh-CN" altLang="en-US"/>
              <a:pPr>
                <a:defRPr/>
              </a:pPr>
              <a:t>‹#›</a:t>
            </a:fld>
            <a:endParaRPr lang="zh-CN" altLang="en-US"/>
          </a:p>
        </p:txBody>
      </p:sp>
    </p:spTree>
    <p:extLst>
      <p:ext uri="{BB962C8B-B14F-4D97-AF65-F5344CB8AC3E}">
        <p14:creationId xmlns:p14="http://schemas.microsoft.com/office/powerpoint/2010/main" val="61349776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userDrawn="1">
  <p:cSld name="8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751BD7B6-A3D6-49B0-B014-5745811F761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2217BC0D-3BF9-49B7-AA41-D92BF834DD82}" type="slidenum">
              <a:rPr lang="zh-CN" altLang="en-US"/>
              <a:pPr>
                <a:defRPr/>
              </a:pPr>
              <a:t>‹#›</a:t>
            </a:fld>
            <a:endParaRPr lang="zh-CN" altLang="en-US"/>
          </a:p>
        </p:txBody>
      </p:sp>
    </p:spTree>
    <p:extLst>
      <p:ext uri="{BB962C8B-B14F-4D97-AF65-F5344CB8AC3E}">
        <p14:creationId xmlns:p14="http://schemas.microsoft.com/office/powerpoint/2010/main" val="2287000830"/>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userDrawn="1">
  <p:cSld name="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D2A2791D-5606-442F-AAEE-FFA9529BA9B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B5C259EB-4F71-47D0-9F36-CAD522D91246}" type="slidenum">
              <a:rPr lang="zh-CN" altLang="en-US"/>
              <a:pPr>
                <a:defRPr/>
              </a:pPr>
              <a:t>‹#›</a:t>
            </a:fld>
            <a:endParaRPr lang="zh-CN" altLang="en-US"/>
          </a:p>
        </p:txBody>
      </p:sp>
    </p:spTree>
    <p:extLst>
      <p:ext uri="{BB962C8B-B14F-4D97-AF65-F5344CB8AC3E}">
        <p14:creationId xmlns:p14="http://schemas.microsoft.com/office/powerpoint/2010/main" val="1164887316"/>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40FB5CCD-D2A5-467F-BE36-414591F8B30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E1F790B9-5121-4816-8A83-C9E2EFE1075C}" type="slidenum">
              <a:rPr lang="zh-CN" altLang="en-US"/>
              <a:pPr>
                <a:defRPr/>
              </a:pPr>
              <a:t>‹#›</a:t>
            </a:fld>
            <a:endParaRPr lang="zh-CN" altLang="en-US"/>
          </a:p>
        </p:txBody>
      </p:sp>
    </p:spTree>
    <p:extLst>
      <p:ext uri="{BB962C8B-B14F-4D97-AF65-F5344CB8AC3E}">
        <p14:creationId xmlns:p14="http://schemas.microsoft.com/office/powerpoint/2010/main" val="2809548246"/>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4C974C86-39E6-473C-A6D4-4C85D5802BA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276A9202-F3EF-4BC3-BBF8-DEB9E2CE8263}" type="slidenum">
              <a:rPr lang="zh-CN" altLang="en-US"/>
              <a:pPr>
                <a:defRPr/>
              </a:pPr>
              <a:t>‹#›</a:t>
            </a:fld>
            <a:endParaRPr lang="zh-CN" altLang="en-US"/>
          </a:p>
        </p:txBody>
      </p:sp>
    </p:spTree>
    <p:extLst>
      <p:ext uri="{BB962C8B-B14F-4D97-AF65-F5344CB8AC3E}">
        <p14:creationId xmlns:p14="http://schemas.microsoft.com/office/powerpoint/2010/main" val="1941592214"/>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34836DEC-0526-43AF-8745-48344B4A9A7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35ADFF10-1832-4200-8651-9E62B787F1D1}" type="slidenum">
              <a:rPr lang="zh-CN" altLang="en-US"/>
              <a:pPr>
                <a:defRPr/>
              </a:pPr>
              <a:t>‹#›</a:t>
            </a:fld>
            <a:endParaRPr lang="zh-CN" altLang="en-US"/>
          </a:p>
        </p:txBody>
      </p:sp>
    </p:spTree>
    <p:extLst>
      <p:ext uri="{BB962C8B-B14F-4D97-AF65-F5344CB8AC3E}">
        <p14:creationId xmlns:p14="http://schemas.microsoft.com/office/powerpoint/2010/main" val="2299720971"/>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2B016C51-74BD-4AAC-B669-B0BB2B5406B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DB16456E-13E6-4BBD-B2F4-D9525634B983}" type="slidenum">
              <a:rPr lang="zh-CN" altLang="en-US"/>
              <a:pPr>
                <a:defRPr/>
              </a:pPr>
              <a:t>‹#›</a:t>
            </a:fld>
            <a:endParaRPr lang="zh-CN" altLang="en-US"/>
          </a:p>
        </p:txBody>
      </p:sp>
    </p:spTree>
    <p:extLst>
      <p:ext uri="{BB962C8B-B14F-4D97-AF65-F5344CB8AC3E}">
        <p14:creationId xmlns:p14="http://schemas.microsoft.com/office/powerpoint/2010/main" val="735045913"/>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0D5F9B46-3685-4A4D-A866-0313502B62F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2EE6B011-DDDC-45CC-816A-54EA344D8767}" type="slidenum">
              <a:rPr lang="zh-CN" altLang="en-US"/>
              <a:pPr>
                <a:defRPr/>
              </a:pPr>
              <a:t>‹#›</a:t>
            </a:fld>
            <a:endParaRPr lang="zh-CN" altLang="en-US"/>
          </a:p>
        </p:txBody>
      </p:sp>
    </p:spTree>
    <p:extLst>
      <p:ext uri="{BB962C8B-B14F-4D97-AF65-F5344CB8AC3E}">
        <p14:creationId xmlns:p14="http://schemas.microsoft.com/office/powerpoint/2010/main" val="3951028438"/>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94027FFA-A3D7-4324-BCAD-F03CE643177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2CFD08C0-F5AC-472A-9A3E-83A699E6A3FE}" type="slidenum">
              <a:rPr lang="zh-CN" altLang="en-US"/>
              <a:pPr>
                <a:defRPr/>
              </a:pPr>
              <a:t>‹#›</a:t>
            </a:fld>
            <a:endParaRPr lang="zh-CN" altLang="en-US"/>
          </a:p>
        </p:txBody>
      </p:sp>
    </p:spTree>
    <p:extLst>
      <p:ext uri="{BB962C8B-B14F-4D97-AF65-F5344CB8AC3E}">
        <p14:creationId xmlns:p14="http://schemas.microsoft.com/office/powerpoint/2010/main" val="104534403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03401976-1A1C-48AF-96FD-DE299C2C01D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7FAB689B-CAC1-4688-BF98-FADEBC8CC8CB}" type="slidenum">
              <a:rPr lang="zh-CN" altLang="en-US"/>
              <a:pPr>
                <a:defRPr/>
              </a:pPr>
              <a:t>‹#›</a:t>
            </a:fld>
            <a:endParaRPr lang="zh-CN" altLang="en-US"/>
          </a:p>
        </p:txBody>
      </p:sp>
    </p:spTree>
    <p:extLst>
      <p:ext uri="{BB962C8B-B14F-4D97-AF65-F5344CB8AC3E}">
        <p14:creationId xmlns:p14="http://schemas.microsoft.com/office/powerpoint/2010/main" val="315872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3"/>
            <a:ext cx="911939" cy="365125"/>
          </a:xfrm>
          <a:prstGeom prst="rect">
            <a:avLst/>
          </a:prstGeom>
        </p:spPr>
        <p:txBody>
          <a:bodyPr/>
          <a:lstStyle>
            <a:lvl1pPr>
              <a:defRPr/>
            </a:lvl1pPr>
          </a:lstStyle>
          <a:p>
            <a:pPr eaLnBrk="0" fontAlgn="base" hangingPunct="0">
              <a:spcBef>
                <a:spcPct val="0"/>
              </a:spcBef>
              <a:spcAft>
                <a:spcPct val="0"/>
              </a:spcAft>
              <a:defRPr/>
            </a:pPr>
            <a:fld id="{2BCC7A12-A6F8-4B29-B1F6-EFE54D85C9A3}" type="datetimeFigureOut">
              <a:rPr lang="zh-CN" altLang="en-US" sz="2398">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2021/9/15</a:t>
            </a:fld>
            <a:endParaRPr lang="zh-CN" altLang="en-US" sz="2398">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5" y="6041363"/>
            <a:ext cx="6297612" cy="365125"/>
          </a:xfrm>
          <a:prstGeom prst="rect">
            <a:avLst/>
          </a:prstGeom>
        </p:spPr>
        <p:txBody>
          <a:bodyPr/>
          <a:lstStyle>
            <a:lvl1pPr>
              <a:defRPr/>
            </a:lvl1pPr>
          </a:lstStyle>
          <a:p>
            <a:pPr eaLnBrk="0" fontAlgn="base" hangingPunct="0">
              <a:spcBef>
                <a:spcPct val="0"/>
              </a:spcBef>
              <a:spcAft>
                <a:spcPct val="0"/>
              </a:spcAft>
              <a:defRPr/>
            </a:pPr>
            <a:endParaRPr lang="zh-CN" altLang="en-US" sz="2398">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4" y="6041363"/>
            <a:ext cx="683339" cy="365125"/>
          </a:xfrm>
          <a:prstGeom prst="rect">
            <a:avLst/>
          </a:prstGeom>
        </p:spPr>
        <p:txBody>
          <a:bodyPr/>
          <a:lstStyle>
            <a:lvl1pPr>
              <a:defRPr/>
            </a:lvl1pPr>
          </a:lstStyle>
          <a:p>
            <a:pPr eaLnBrk="0" fontAlgn="base" hangingPunct="0">
              <a:spcBef>
                <a:spcPct val="0"/>
              </a:spcBef>
              <a:spcAft>
                <a:spcPct val="0"/>
              </a:spcAft>
              <a:defRPr/>
            </a:pPr>
            <a:fld id="{18CB745E-AF92-4B82-9391-130056807CE7}" type="slidenum">
              <a:rPr lang="zh-CN" altLang="en-US" sz="2398">
                <a:solidFill>
                  <a:srgbClr val="5FCBEF"/>
                </a:solidFill>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zh-CN" altLang="en-US" sz="2398">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09073"/>
      </p:ext>
    </p:extLst>
  </p:cSld>
  <p:clrMapOvr>
    <a:masterClrMapping/>
  </p:clrMapOvr>
  <p:transition spd="slow" advTm="3000">
    <p:random/>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F840BF6C-E661-4333-9241-19430C69504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4B756BDA-CEE2-4CE0-B78D-2002DB9C66E7}" type="slidenum">
              <a:rPr lang="zh-CN" altLang="en-US"/>
              <a:pPr>
                <a:defRPr/>
              </a:pPr>
              <a:t>‹#›</a:t>
            </a:fld>
            <a:endParaRPr lang="zh-CN" altLang="en-US"/>
          </a:p>
        </p:txBody>
      </p:sp>
    </p:spTree>
    <p:extLst>
      <p:ext uri="{BB962C8B-B14F-4D97-AF65-F5344CB8AC3E}">
        <p14:creationId xmlns:p14="http://schemas.microsoft.com/office/powerpoint/2010/main" val="2563195636"/>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userDrawn="1">
  <p:cSld name="9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D451CF94-E2B7-4A75-9914-BDF10FB4364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4448E950-558E-40DC-A7DC-C899D70A2C2B}" type="slidenum">
              <a:rPr lang="zh-CN" altLang="en-US"/>
              <a:pPr>
                <a:defRPr/>
              </a:pPr>
              <a:t>‹#›</a:t>
            </a:fld>
            <a:endParaRPr lang="zh-CN" altLang="en-US"/>
          </a:p>
        </p:txBody>
      </p:sp>
    </p:spTree>
    <p:extLst>
      <p:ext uri="{BB962C8B-B14F-4D97-AF65-F5344CB8AC3E}">
        <p14:creationId xmlns:p14="http://schemas.microsoft.com/office/powerpoint/2010/main" val="3390157235"/>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userDrawn="1">
  <p:cSld name="1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4A4E8A56-D5D2-4124-B51E-41D8215892F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06383069-CF48-429A-B5B5-5B23FE0399C2}" type="slidenum">
              <a:rPr lang="zh-CN" altLang="en-US"/>
              <a:pPr>
                <a:defRPr/>
              </a:pPr>
              <a:t>‹#›</a:t>
            </a:fld>
            <a:endParaRPr lang="zh-CN" altLang="en-US"/>
          </a:p>
        </p:txBody>
      </p:sp>
    </p:spTree>
    <p:extLst>
      <p:ext uri="{BB962C8B-B14F-4D97-AF65-F5344CB8AC3E}">
        <p14:creationId xmlns:p14="http://schemas.microsoft.com/office/powerpoint/2010/main" val="3982027414"/>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userDrawn="1">
  <p:cSld name="1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1ACBFB26-E149-473E-A160-2B7580472B5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32A747CD-3D8B-4C75-A5D7-94CD54B93D1F}" type="slidenum">
              <a:rPr lang="zh-CN" altLang="en-US"/>
              <a:pPr>
                <a:defRPr/>
              </a:pPr>
              <a:t>‹#›</a:t>
            </a:fld>
            <a:endParaRPr lang="zh-CN" altLang="en-US"/>
          </a:p>
        </p:txBody>
      </p:sp>
    </p:spTree>
    <p:extLst>
      <p:ext uri="{BB962C8B-B14F-4D97-AF65-F5344CB8AC3E}">
        <p14:creationId xmlns:p14="http://schemas.microsoft.com/office/powerpoint/2010/main" val="2661146543"/>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userDrawn="1">
  <p:cSld name="1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13921BE1-C8B3-4DF8-A85E-5772161FAD5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E8C9D61D-FBD6-4783-A537-52B4232A8934}" type="slidenum">
              <a:rPr lang="zh-CN" altLang="en-US"/>
              <a:pPr>
                <a:defRPr/>
              </a:pPr>
              <a:t>‹#›</a:t>
            </a:fld>
            <a:endParaRPr lang="zh-CN" altLang="en-US"/>
          </a:p>
        </p:txBody>
      </p:sp>
    </p:spTree>
    <p:extLst>
      <p:ext uri="{BB962C8B-B14F-4D97-AF65-F5344CB8AC3E}">
        <p14:creationId xmlns:p14="http://schemas.microsoft.com/office/powerpoint/2010/main" val="670776005"/>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userDrawn="1">
  <p:cSld name="1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40020AB1-C464-4BBF-B5E8-297E17BB37B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755FDA8C-3142-4FE9-A05F-DB46C1DB76ED}" type="slidenum">
              <a:rPr lang="zh-CN" altLang="en-US"/>
              <a:pPr>
                <a:defRPr/>
              </a:pPr>
              <a:t>‹#›</a:t>
            </a:fld>
            <a:endParaRPr lang="zh-CN" altLang="en-US"/>
          </a:p>
        </p:txBody>
      </p:sp>
    </p:spTree>
    <p:extLst>
      <p:ext uri="{BB962C8B-B14F-4D97-AF65-F5344CB8AC3E}">
        <p14:creationId xmlns:p14="http://schemas.microsoft.com/office/powerpoint/2010/main" val="2766724971"/>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userDrawn="1">
  <p:cSld name="1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30D41A52-FDBD-4604-80BC-BE323A65A72C}"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B1554578-8C87-42C3-B9A4-C6300BDB647C}" type="slidenum">
              <a:rPr lang="zh-CN" altLang="en-US"/>
              <a:pPr>
                <a:defRPr/>
              </a:pPr>
              <a:t>‹#›</a:t>
            </a:fld>
            <a:endParaRPr lang="zh-CN" altLang="en-US"/>
          </a:p>
        </p:txBody>
      </p:sp>
    </p:spTree>
    <p:extLst>
      <p:ext uri="{BB962C8B-B14F-4D97-AF65-F5344CB8AC3E}">
        <p14:creationId xmlns:p14="http://schemas.microsoft.com/office/powerpoint/2010/main" val="355634367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userDrawn="1">
  <p:cSld name="10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F5E97017-BFE8-4EC5-BAC4-11720058B554}"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921E69D9-32AE-449F-B91E-CD500FDAB9D4}" type="slidenum">
              <a:rPr lang="zh-CN" altLang="en-US"/>
              <a:pPr>
                <a:defRPr/>
              </a:pPr>
              <a:t>‹#›</a:t>
            </a:fld>
            <a:endParaRPr lang="zh-CN" altLang="en-US"/>
          </a:p>
        </p:txBody>
      </p:sp>
    </p:spTree>
    <p:extLst>
      <p:ext uri="{BB962C8B-B14F-4D97-AF65-F5344CB8AC3E}">
        <p14:creationId xmlns:p14="http://schemas.microsoft.com/office/powerpoint/2010/main" val="3842633140"/>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userDrawn="1">
  <p:cSld name="1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E550B761-CC83-432D-8EF7-2D75AE570529}"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CC535B3-D64D-4559-B10F-EC609D42E501}" type="slidenum">
              <a:rPr lang="zh-CN" altLang="en-US"/>
              <a:pPr>
                <a:defRPr/>
              </a:pPr>
              <a:t>‹#›</a:t>
            </a:fld>
            <a:endParaRPr lang="zh-CN" altLang="en-US"/>
          </a:p>
        </p:txBody>
      </p:sp>
    </p:spTree>
    <p:extLst>
      <p:ext uri="{BB962C8B-B14F-4D97-AF65-F5344CB8AC3E}">
        <p14:creationId xmlns:p14="http://schemas.microsoft.com/office/powerpoint/2010/main" val="3284904405"/>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userDrawn="1">
  <p:cSld name="1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C1A262F8-C300-4DE7-ABF4-63C7B8D7FE8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48C97A00-796A-478F-A361-11BDE75A0A43}" type="slidenum">
              <a:rPr lang="zh-CN" altLang="en-US"/>
              <a:pPr>
                <a:defRPr/>
              </a:pPr>
              <a:t>‹#›</a:t>
            </a:fld>
            <a:endParaRPr lang="zh-CN" altLang="en-US"/>
          </a:p>
        </p:txBody>
      </p:sp>
    </p:spTree>
    <p:extLst>
      <p:ext uri="{BB962C8B-B14F-4D97-AF65-F5344CB8AC3E}">
        <p14:creationId xmlns:p14="http://schemas.microsoft.com/office/powerpoint/2010/main" val="4152493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eaLnBrk="0" fontAlgn="base" hangingPunct="0">
              <a:spcBef>
                <a:spcPct val="0"/>
              </a:spcBef>
              <a:spcAft>
                <a:spcPct val="0"/>
              </a:spcAft>
              <a:defRPr/>
            </a:pPr>
            <a:fld id="{39ADED8E-4E0B-498D-B715-B157A890E4DE}" type="datetimeFigureOut">
              <a:rPr lang="zh-CN" altLang="en-US" sz="2398">
                <a:latin typeface="Arial" panose="020B0604020202020204" pitchFamily="34" charset="0"/>
                <a:cs typeface="Arial" panose="020B0604020202020204" pitchFamily="34" charset="0"/>
              </a:rPr>
              <a:pPr eaLnBrk="0" fontAlgn="base" hangingPunct="0">
                <a:spcBef>
                  <a:spcPct val="0"/>
                </a:spcBef>
                <a:spcAft>
                  <a:spcPct val="0"/>
                </a:spcAft>
                <a:defRPr/>
              </a:pPr>
              <a:t>2021/9/15</a:t>
            </a:fld>
            <a:endParaRPr lang="zh-CN" altLang="en-US" sz="2398">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sz="2398">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18634F15-13D2-4C0D-99FD-67E8D2F909DD}" type="slidenum">
              <a:rPr lang="zh-CN" altLang="en-US" sz="2398">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zh-CN" altLang="en-US" sz="2398">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02567"/>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userDrawn="1">
  <p:cSld name="1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F9E20180-0004-48EE-9022-6BA8A5B5B0C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18C7DA39-DB29-44DD-87AE-79AF11F67AF2}" type="slidenum">
              <a:rPr lang="zh-CN" altLang="en-US"/>
              <a:pPr>
                <a:defRPr/>
              </a:pPr>
              <a:t>‹#›</a:t>
            </a:fld>
            <a:endParaRPr lang="zh-CN" altLang="en-US"/>
          </a:p>
        </p:txBody>
      </p:sp>
    </p:spTree>
    <p:extLst>
      <p:ext uri="{BB962C8B-B14F-4D97-AF65-F5344CB8AC3E}">
        <p14:creationId xmlns:p14="http://schemas.microsoft.com/office/powerpoint/2010/main" val="2107823992"/>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userDrawn="1">
  <p:cSld name="1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579BDC42-AB9E-4EAA-B500-061987F3B4A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59B3C976-251B-45F3-9F05-0D7E6D420E9B}" type="slidenum">
              <a:rPr lang="zh-CN" altLang="en-US"/>
              <a:pPr>
                <a:defRPr/>
              </a:pPr>
              <a:t>‹#›</a:t>
            </a:fld>
            <a:endParaRPr lang="zh-CN" altLang="en-US"/>
          </a:p>
        </p:txBody>
      </p:sp>
    </p:spTree>
    <p:extLst>
      <p:ext uri="{BB962C8B-B14F-4D97-AF65-F5344CB8AC3E}">
        <p14:creationId xmlns:p14="http://schemas.microsoft.com/office/powerpoint/2010/main" val="1873106619"/>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userDrawn="1">
  <p:cSld name="1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95CBC2EF-A0EC-4013-9D68-F41290D8AE4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0E4B9F9-AB85-41F9-B5F6-E2D7F8DC1822}" type="slidenum">
              <a:rPr lang="zh-CN" altLang="en-US"/>
              <a:pPr>
                <a:defRPr/>
              </a:pPr>
              <a:t>‹#›</a:t>
            </a:fld>
            <a:endParaRPr lang="zh-CN" altLang="en-US"/>
          </a:p>
        </p:txBody>
      </p:sp>
    </p:spTree>
    <p:extLst>
      <p:ext uri="{BB962C8B-B14F-4D97-AF65-F5344CB8AC3E}">
        <p14:creationId xmlns:p14="http://schemas.microsoft.com/office/powerpoint/2010/main" val="4066294175"/>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0E6544C3-560D-4F1B-94C7-092E4501305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D9EE95DC-99A8-4248-8022-DD78FD8858C8}" type="slidenum">
              <a:rPr lang="zh-CN" altLang="en-US"/>
              <a:pPr>
                <a:defRPr/>
              </a:pPr>
              <a:t>‹#›</a:t>
            </a:fld>
            <a:endParaRPr lang="zh-CN" altLang="en-US"/>
          </a:p>
        </p:txBody>
      </p:sp>
    </p:spTree>
    <p:extLst>
      <p:ext uri="{BB962C8B-B14F-4D97-AF65-F5344CB8AC3E}">
        <p14:creationId xmlns:p14="http://schemas.microsoft.com/office/powerpoint/2010/main" val="155692237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25D5B575-9590-41D9-A25F-D0E8198A975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AA689909-B226-47B7-B3AF-6B1E53F9E1CF}" type="slidenum">
              <a:rPr lang="zh-CN" altLang="en-US"/>
              <a:pPr>
                <a:defRPr/>
              </a:pPr>
              <a:t>‹#›</a:t>
            </a:fld>
            <a:endParaRPr lang="zh-CN" altLang="en-US"/>
          </a:p>
        </p:txBody>
      </p:sp>
    </p:spTree>
    <p:extLst>
      <p:ext uri="{BB962C8B-B14F-4D97-AF65-F5344CB8AC3E}">
        <p14:creationId xmlns:p14="http://schemas.microsoft.com/office/powerpoint/2010/main" val="3661939713"/>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A8EA84FD-8CAF-4277-86CC-1669F24B341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6D286DB6-6CBD-44F8-90DE-19D8F296B6B0}" type="slidenum">
              <a:rPr lang="zh-CN" altLang="en-US"/>
              <a:pPr>
                <a:defRPr/>
              </a:pPr>
              <a:t>‹#›</a:t>
            </a:fld>
            <a:endParaRPr lang="zh-CN" altLang="en-US"/>
          </a:p>
        </p:txBody>
      </p:sp>
    </p:spTree>
    <p:extLst>
      <p:ext uri="{BB962C8B-B14F-4D97-AF65-F5344CB8AC3E}">
        <p14:creationId xmlns:p14="http://schemas.microsoft.com/office/powerpoint/2010/main" val="2495754194"/>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F7026283-9B88-426E-B089-A6108A47070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433149D-72A6-4D08-85FC-1F21BFA10495}" type="slidenum">
              <a:rPr lang="zh-CN" altLang="en-US"/>
              <a:pPr>
                <a:defRPr/>
              </a:pPr>
              <a:t>‹#›</a:t>
            </a:fld>
            <a:endParaRPr lang="zh-CN" altLang="en-US"/>
          </a:p>
        </p:txBody>
      </p:sp>
    </p:spTree>
    <p:extLst>
      <p:ext uri="{BB962C8B-B14F-4D97-AF65-F5344CB8AC3E}">
        <p14:creationId xmlns:p14="http://schemas.microsoft.com/office/powerpoint/2010/main" val="2612191221"/>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57815D88-CC51-4367-A61F-6C67413C94D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DA64E0A7-3845-4671-9825-EEB0304BFA7E}" type="slidenum">
              <a:rPr lang="zh-CN" altLang="en-US"/>
              <a:pPr>
                <a:defRPr/>
              </a:pPr>
              <a:t>‹#›</a:t>
            </a:fld>
            <a:endParaRPr lang="zh-CN" altLang="en-US"/>
          </a:p>
        </p:txBody>
      </p:sp>
    </p:spTree>
    <p:extLst>
      <p:ext uri="{BB962C8B-B14F-4D97-AF65-F5344CB8AC3E}">
        <p14:creationId xmlns:p14="http://schemas.microsoft.com/office/powerpoint/2010/main" val="2261798663"/>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1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963E151A-22B1-4C08-AFB9-1B9B4B8439C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5BFFCE15-8FE3-465D-AD77-54E6F6D1798A}" type="slidenum">
              <a:rPr lang="zh-CN" altLang="en-US"/>
              <a:pPr>
                <a:defRPr/>
              </a:pPr>
              <a:t>‹#›</a:t>
            </a:fld>
            <a:endParaRPr lang="zh-CN" altLang="en-US"/>
          </a:p>
        </p:txBody>
      </p:sp>
    </p:spTree>
    <p:extLst>
      <p:ext uri="{BB962C8B-B14F-4D97-AF65-F5344CB8AC3E}">
        <p14:creationId xmlns:p14="http://schemas.microsoft.com/office/powerpoint/2010/main" val="690433988"/>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userDrawn="1">
  <p:cSld name="13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C83E1B24-4B0A-4F94-9061-934E68ED0B8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D8E9C2F7-0C98-4EE7-A93D-F910F6813845}" type="slidenum">
              <a:rPr lang="zh-CN" altLang="en-US"/>
              <a:pPr>
                <a:defRPr/>
              </a:pPr>
              <a:t>‹#›</a:t>
            </a:fld>
            <a:endParaRPr lang="zh-CN" altLang="en-US"/>
          </a:p>
        </p:txBody>
      </p:sp>
    </p:spTree>
    <p:extLst>
      <p:ext uri="{BB962C8B-B14F-4D97-AF65-F5344CB8AC3E}">
        <p14:creationId xmlns:p14="http://schemas.microsoft.com/office/powerpoint/2010/main" val="24501284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7396"/>
      </p:ext>
    </p:extLst>
  </p:cSld>
  <p:clrMapOvr>
    <a:masterClrMapping/>
  </p:clrMapOvr>
  <p:transition spd="slow" advClick="0" advTm="4000">
    <p:comb/>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userDrawn="1">
  <p:cSld name="13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AA740DF9-309F-4C97-9A49-D4301B57F69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720EB64-EF6E-48D8-BF1C-1EB8FCF08F82}" type="slidenum">
              <a:rPr lang="zh-CN" altLang="en-US"/>
              <a:pPr>
                <a:defRPr/>
              </a:pPr>
              <a:t>‹#›</a:t>
            </a:fld>
            <a:endParaRPr lang="zh-CN" altLang="en-US"/>
          </a:p>
        </p:txBody>
      </p:sp>
    </p:spTree>
    <p:extLst>
      <p:ext uri="{BB962C8B-B14F-4D97-AF65-F5344CB8AC3E}">
        <p14:creationId xmlns:p14="http://schemas.microsoft.com/office/powerpoint/2010/main" val="2136142457"/>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userDrawn="1">
  <p:cSld name="13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D50C624B-727E-4DA2-8CA4-F3F9A6AB331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BF16F260-E934-4F64-A7DA-2C1BEB8BAD5B}" type="slidenum">
              <a:rPr lang="zh-CN" altLang="en-US"/>
              <a:pPr>
                <a:defRPr/>
              </a:pPr>
              <a:t>‹#›</a:t>
            </a:fld>
            <a:endParaRPr lang="zh-CN" altLang="en-US"/>
          </a:p>
        </p:txBody>
      </p:sp>
    </p:spTree>
    <p:extLst>
      <p:ext uri="{BB962C8B-B14F-4D97-AF65-F5344CB8AC3E}">
        <p14:creationId xmlns:p14="http://schemas.microsoft.com/office/powerpoint/2010/main" val="294757258"/>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13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7BF3394-D00D-44BA-841C-F274877E936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63B1EAB3-DF3D-47AF-915D-F4EADEECF99F}" type="slidenum">
              <a:rPr lang="zh-CN" altLang="en-US"/>
              <a:pPr>
                <a:defRPr/>
              </a:pPr>
              <a:t>‹#›</a:t>
            </a:fld>
            <a:endParaRPr lang="zh-CN" altLang="en-US"/>
          </a:p>
        </p:txBody>
      </p:sp>
    </p:spTree>
    <p:extLst>
      <p:ext uri="{BB962C8B-B14F-4D97-AF65-F5344CB8AC3E}">
        <p14:creationId xmlns:p14="http://schemas.microsoft.com/office/powerpoint/2010/main" val="3128095620"/>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userDrawn="1">
  <p:cSld name="13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0ACC8625-7FA6-490F-8ABA-77823D394401}"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4DAF56E4-B783-470F-A41B-7A2C54724EC9}" type="slidenum">
              <a:rPr lang="zh-CN" altLang="en-US"/>
              <a:pPr>
                <a:defRPr/>
              </a:pPr>
              <a:t>‹#›</a:t>
            </a:fld>
            <a:endParaRPr lang="zh-CN" altLang="en-US"/>
          </a:p>
        </p:txBody>
      </p:sp>
    </p:spTree>
    <p:extLst>
      <p:ext uri="{BB962C8B-B14F-4D97-AF65-F5344CB8AC3E}">
        <p14:creationId xmlns:p14="http://schemas.microsoft.com/office/powerpoint/2010/main" val="3177385534"/>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userDrawn="1">
  <p:cSld name="13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B1E0E230-54DC-40B6-9A3D-59CF0A847FBB}"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B074B9F1-4634-47E6-8EBA-50B24C045D91}" type="slidenum">
              <a:rPr lang="zh-CN" altLang="en-US"/>
              <a:pPr>
                <a:defRPr/>
              </a:pPr>
              <a:t>‹#›</a:t>
            </a:fld>
            <a:endParaRPr lang="zh-CN" altLang="en-US"/>
          </a:p>
        </p:txBody>
      </p:sp>
    </p:spTree>
    <p:extLst>
      <p:ext uri="{BB962C8B-B14F-4D97-AF65-F5344CB8AC3E}">
        <p14:creationId xmlns:p14="http://schemas.microsoft.com/office/powerpoint/2010/main" val="1949086066"/>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7A733361-697B-461E-80B6-79556B3AA9D8}"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1B54DE84-2047-48B0-8255-F442BD70C07C}" type="slidenum">
              <a:rPr lang="zh-CN" altLang="en-US"/>
              <a:pPr>
                <a:defRPr/>
              </a:pPr>
              <a:t>‹#›</a:t>
            </a:fld>
            <a:endParaRPr lang="zh-CN" altLang="en-US"/>
          </a:p>
        </p:txBody>
      </p:sp>
    </p:spTree>
    <p:extLst>
      <p:ext uri="{BB962C8B-B14F-4D97-AF65-F5344CB8AC3E}">
        <p14:creationId xmlns:p14="http://schemas.microsoft.com/office/powerpoint/2010/main" val="424465026"/>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5A064765-BDC0-4C08-A6D6-F9016AD487B0}"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217BA5CC-BE3A-4E97-9123-F72E72E04381}" type="slidenum">
              <a:rPr lang="zh-CN" altLang="en-US"/>
              <a:pPr>
                <a:defRPr/>
              </a:pPr>
              <a:t>‹#›</a:t>
            </a:fld>
            <a:endParaRPr lang="zh-CN" altLang="en-US"/>
          </a:p>
        </p:txBody>
      </p:sp>
    </p:spTree>
    <p:extLst>
      <p:ext uri="{BB962C8B-B14F-4D97-AF65-F5344CB8AC3E}">
        <p14:creationId xmlns:p14="http://schemas.microsoft.com/office/powerpoint/2010/main" val="3705648593"/>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B15F4E1F-C7DC-4866-809D-32257AB04E28}"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0ECF03A-2323-4B89-86FA-224FA84E66BE}" type="slidenum">
              <a:rPr lang="zh-CN" altLang="en-US"/>
              <a:pPr>
                <a:defRPr/>
              </a:pPr>
              <a:t>‹#›</a:t>
            </a:fld>
            <a:endParaRPr lang="zh-CN" altLang="en-US"/>
          </a:p>
        </p:txBody>
      </p:sp>
    </p:spTree>
    <p:extLst>
      <p:ext uri="{BB962C8B-B14F-4D97-AF65-F5344CB8AC3E}">
        <p14:creationId xmlns:p14="http://schemas.microsoft.com/office/powerpoint/2010/main" val="337121700"/>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14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9BE038F-D45D-463E-B413-2C1D1361CD3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536DE774-F8E2-43CF-8FCB-3B3A36ADF06F}" type="slidenum">
              <a:rPr lang="zh-CN" altLang="en-US"/>
              <a:pPr>
                <a:defRPr/>
              </a:pPr>
              <a:t>‹#›</a:t>
            </a:fld>
            <a:endParaRPr lang="zh-CN" altLang="en-US"/>
          </a:p>
        </p:txBody>
      </p:sp>
    </p:spTree>
    <p:extLst>
      <p:ext uri="{BB962C8B-B14F-4D97-AF65-F5344CB8AC3E}">
        <p14:creationId xmlns:p14="http://schemas.microsoft.com/office/powerpoint/2010/main" val="2804710612"/>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14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F8C679BC-D3B3-48CB-928A-A471DBB0E2F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CFDB30AF-AF6B-4693-BE58-57E088E447F8}" type="slidenum">
              <a:rPr lang="zh-CN" altLang="en-US"/>
              <a:pPr>
                <a:defRPr/>
              </a:pPr>
              <a:t>‹#›</a:t>
            </a:fld>
            <a:endParaRPr lang="zh-CN" altLang="en-US"/>
          </a:p>
        </p:txBody>
      </p:sp>
    </p:spTree>
    <p:extLst>
      <p:ext uri="{BB962C8B-B14F-4D97-AF65-F5344CB8AC3E}">
        <p14:creationId xmlns:p14="http://schemas.microsoft.com/office/powerpoint/2010/main" val="1886116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2862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6218AC1-24F5-48D7-9ED1-211BD93649F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C483A934-40C4-4ADA-824D-2D606131B862}" type="slidenum">
              <a:rPr lang="zh-CN" altLang="en-US"/>
              <a:pPr>
                <a:defRPr/>
              </a:pPr>
              <a:t>‹#›</a:t>
            </a:fld>
            <a:endParaRPr lang="zh-CN" altLang="en-US"/>
          </a:p>
        </p:txBody>
      </p:sp>
    </p:spTree>
    <p:extLst>
      <p:ext uri="{BB962C8B-B14F-4D97-AF65-F5344CB8AC3E}">
        <p14:creationId xmlns:p14="http://schemas.microsoft.com/office/powerpoint/2010/main" val="3474283695"/>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E1585344-60CA-4C40-A158-24F73C4D7BB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5C572E7-62A9-4EF8-BE7B-BE83E05271B2}" type="slidenum">
              <a:rPr lang="zh-CN" altLang="en-US"/>
              <a:pPr>
                <a:defRPr/>
              </a:pPr>
              <a:t>‹#›</a:t>
            </a:fld>
            <a:endParaRPr lang="zh-CN" altLang="en-US"/>
          </a:p>
        </p:txBody>
      </p:sp>
    </p:spTree>
    <p:extLst>
      <p:ext uri="{BB962C8B-B14F-4D97-AF65-F5344CB8AC3E}">
        <p14:creationId xmlns:p14="http://schemas.microsoft.com/office/powerpoint/2010/main" val="1683988459"/>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DA0AFF9F-2713-435B-A46A-C1FAF74FCD0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E11C2EC3-EB60-4FB8-9022-DA0F8E287A47}" type="slidenum">
              <a:rPr lang="zh-CN" altLang="en-US"/>
              <a:pPr>
                <a:defRPr/>
              </a:pPr>
              <a:t>‹#›</a:t>
            </a:fld>
            <a:endParaRPr lang="zh-CN" altLang="en-US"/>
          </a:p>
        </p:txBody>
      </p:sp>
    </p:spTree>
    <p:extLst>
      <p:ext uri="{BB962C8B-B14F-4D97-AF65-F5344CB8AC3E}">
        <p14:creationId xmlns:p14="http://schemas.microsoft.com/office/powerpoint/2010/main" val="1150415678"/>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54B87E2F-D433-4F46-A897-6AC6C230917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6849A793-5566-49F3-8AA3-F31496A39615}" type="slidenum">
              <a:rPr lang="zh-CN" altLang="en-US"/>
              <a:pPr>
                <a:defRPr/>
              </a:pPr>
              <a:t>‹#›</a:t>
            </a:fld>
            <a:endParaRPr lang="zh-CN" altLang="en-US"/>
          </a:p>
        </p:txBody>
      </p:sp>
    </p:spTree>
    <p:extLst>
      <p:ext uri="{BB962C8B-B14F-4D97-AF65-F5344CB8AC3E}">
        <p14:creationId xmlns:p14="http://schemas.microsoft.com/office/powerpoint/2010/main" val="716705965"/>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26FE4DD1-8523-41FD-A45F-A0568D102B3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7AB68CAD-0044-43DD-AB12-5DDAA393B219}" type="slidenum">
              <a:rPr lang="zh-CN" altLang="en-US"/>
              <a:pPr>
                <a:defRPr/>
              </a:pPr>
              <a:t>‹#›</a:t>
            </a:fld>
            <a:endParaRPr lang="zh-CN" altLang="en-US"/>
          </a:p>
        </p:txBody>
      </p:sp>
    </p:spTree>
    <p:extLst>
      <p:ext uri="{BB962C8B-B14F-4D97-AF65-F5344CB8AC3E}">
        <p14:creationId xmlns:p14="http://schemas.microsoft.com/office/powerpoint/2010/main" val="2151385538"/>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8A1F658A-020E-4197-9476-8720498DE92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1E748919-9D05-4B89-A942-79404A449E87}" type="slidenum">
              <a:rPr lang="zh-CN" altLang="en-US"/>
              <a:pPr>
                <a:defRPr/>
              </a:pPr>
              <a:t>‹#›</a:t>
            </a:fld>
            <a:endParaRPr lang="zh-CN" altLang="en-US"/>
          </a:p>
        </p:txBody>
      </p:sp>
    </p:spTree>
    <p:extLst>
      <p:ext uri="{BB962C8B-B14F-4D97-AF65-F5344CB8AC3E}">
        <p14:creationId xmlns:p14="http://schemas.microsoft.com/office/powerpoint/2010/main" val="992321642"/>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4160568E-C14C-4B2F-A709-E2A66A91A0B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B58B9FC2-EC36-45EE-9CC7-7416D0AFF8A6}" type="slidenum">
              <a:rPr lang="zh-CN" altLang="en-US"/>
              <a:pPr>
                <a:defRPr/>
              </a:pPr>
              <a:t>‹#›</a:t>
            </a:fld>
            <a:endParaRPr lang="zh-CN" altLang="en-US"/>
          </a:p>
        </p:txBody>
      </p:sp>
    </p:spTree>
    <p:extLst>
      <p:ext uri="{BB962C8B-B14F-4D97-AF65-F5344CB8AC3E}">
        <p14:creationId xmlns:p14="http://schemas.microsoft.com/office/powerpoint/2010/main" val="985944225"/>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BFC5E58-11A6-46D9-82D2-FF5B7B7DAC0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45F8DBE9-5A9E-43F7-A6EA-29927C9DC136}" type="slidenum">
              <a:rPr lang="zh-CN" altLang="en-US"/>
              <a:pPr>
                <a:defRPr/>
              </a:pPr>
              <a:t>‹#›</a:t>
            </a:fld>
            <a:endParaRPr lang="zh-CN" altLang="en-US"/>
          </a:p>
        </p:txBody>
      </p:sp>
    </p:spTree>
    <p:extLst>
      <p:ext uri="{BB962C8B-B14F-4D97-AF65-F5344CB8AC3E}">
        <p14:creationId xmlns:p14="http://schemas.microsoft.com/office/powerpoint/2010/main" val="2120374655"/>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1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8F031A0C-C55F-4861-AEEC-C4D0E45CE33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6C1C121C-07CE-4B27-863B-45A50BFF26A4}" type="slidenum">
              <a:rPr lang="zh-CN" altLang="en-US"/>
              <a:pPr>
                <a:defRPr/>
              </a:pPr>
              <a:t>‹#›</a:t>
            </a:fld>
            <a:endParaRPr lang="zh-CN" altLang="en-US"/>
          </a:p>
        </p:txBody>
      </p:sp>
    </p:spTree>
    <p:extLst>
      <p:ext uri="{BB962C8B-B14F-4D97-AF65-F5344CB8AC3E}">
        <p14:creationId xmlns:p14="http://schemas.microsoft.com/office/powerpoint/2010/main" val="4289100291"/>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userDrawn="1">
  <p:cSld name="1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2879FFEE-6F59-4D70-BCF0-2EEC6A2E263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74FC86FD-0771-47D1-B7AA-5F876B025B42}" type="slidenum">
              <a:rPr lang="zh-CN" altLang="en-US"/>
              <a:pPr>
                <a:defRPr/>
              </a:pPr>
              <a:t>‹#›</a:t>
            </a:fld>
            <a:endParaRPr lang="zh-CN" altLang="en-US"/>
          </a:p>
        </p:txBody>
      </p:sp>
    </p:spTree>
    <p:extLst>
      <p:ext uri="{BB962C8B-B14F-4D97-AF65-F5344CB8AC3E}">
        <p14:creationId xmlns:p14="http://schemas.microsoft.com/office/powerpoint/2010/main" val="3665807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7" name="菱形 6"/>
          <p:cNvSpPr/>
          <p:nvPr userDrawn="1"/>
        </p:nvSpPr>
        <p:spPr>
          <a:xfrm>
            <a:off x="127000" y="137027"/>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sp>
        <p:nvSpPr>
          <p:cNvPr id="3" name="菱形 2"/>
          <p:cNvSpPr/>
          <p:nvPr userDrawn="1"/>
        </p:nvSpPr>
        <p:spPr>
          <a:xfrm>
            <a:off x="190500" y="137027"/>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spTree>
    <p:extLst>
      <p:ext uri="{BB962C8B-B14F-4D97-AF65-F5344CB8AC3E}">
        <p14:creationId xmlns:p14="http://schemas.microsoft.com/office/powerpoint/2010/main" val="2552700981"/>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1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2C8A8FB5-AA2F-43B5-AE83-373C3E87A68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FD18437-3DD1-4EC2-9E91-17DA861DCEC3}" type="slidenum">
              <a:rPr lang="zh-CN" altLang="en-US"/>
              <a:pPr>
                <a:defRPr/>
              </a:pPr>
              <a:t>‹#›</a:t>
            </a:fld>
            <a:endParaRPr lang="zh-CN" altLang="en-US"/>
          </a:p>
        </p:txBody>
      </p:sp>
    </p:spTree>
    <p:extLst>
      <p:ext uri="{BB962C8B-B14F-4D97-AF65-F5344CB8AC3E}">
        <p14:creationId xmlns:p14="http://schemas.microsoft.com/office/powerpoint/2010/main" val="257092725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userDrawn="1">
  <p:cSld name="1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3B7897B4-4BF6-4CB0-A4DB-81E1EE9C54D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2472E2CC-E057-439F-B79A-A422CA971C9F}" type="slidenum">
              <a:rPr lang="zh-CN" altLang="en-US"/>
              <a:pPr>
                <a:defRPr/>
              </a:pPr>
              <a:t>‹#›</a:t>
            </a:fld>
            <a:endParaRPr lang="zh-CN" altLang="en-US"/>
          </a:p>
        </p:txBody>
      </p:sp>
    </p:spTree>
    <p:extLst>
      <p:ext uri="{BB962C8B-B14F-4D97-AF65-F5344CB8AC3E}">
        <p14:creationId xmlns:p14="http://schemas.microsoft.com/office/powerpoint/2010/main" val="1258254686"/>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16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1F17BADB-0BAA-4C6A-BCAB-864B9245114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0A434172-4FDC-4FE1-AC10-9F23E851AA7A}" type="slidenum">
              <a:rPr lang="zh-CN" altLang="en-US"/>
              <a:pPr>
                <a:defRPr/>
              </a:pPr>
              <a:t>‹#›</a:t>
            </a:fld>
            <a:endParaRPr lang="zh-CN" altLang="en-US"/>
          </a:p>
        </p:txBody>
      </p:sp>
    </p:spTree>
    <p:extLst>
      <p:ext uri="{BB962C8B-B14F-4D97-AF65-F5344CB8AC3E}">
        <p14:creationId xmlns:p14="http://schemas.microsoft.com/office/powerpoint/2010/main" val="4002051089"/>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B4C02AF6-796E-48C1-9C8C-04E1C964A6F9}"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7FAE627E-5A02-4134-AD3C-2E5CB56CC347}"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4086092436"/>
      </p:ext>
    </p:extLst>
  </p:cSld>
  <p:clrMapOvr>
    <a:masterClrMapping/>
  </p:clrMapOvr>
  <p:transition spd="slow" advTm="3000">
    <p:random/>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D323998E-E4D6-470B-B82E-CD04D6CEE810}"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11B6B875-9C45-42C9-B696-6A47E29E54F6}"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507229272"/>
      </p:ext>
    </p:extLst>
  </p:cSld>
  <p:clrMapOvr>
    <a:masterClrMapping/>
  </p:clrMapOvr>
  <p:transition spd="slow" advTm="3000">
    <p:random/>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userDrawn="1">
  <p:cSld name="16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46AF05B8-240C-4704-AF78-9D429FE96755}"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B659977B-A7E6-4E1C-ACC9-36B81DF06092}"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594079397"/>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1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338676"/>
      </p:ext>
    </p:extLst>
  </p:cSld>
  <p:clrMapOvr>
    <a:masterClrMapping/>
  </p:clrMapOvr>
  <p:transition spd="slow" advClick="0" advTm="4000">
    <p:comb/>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11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753573"/>
      </p:ext>
    </p:extLst>
  </p:cSld>
  <p:clrMapOvr>
    <a:masterClrMapping/>
  </p:clrMapOvr>
  <p:transition spd="slow"/>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43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567612469"/>
      </p:ext>
    </p:extLst>
  </p:cSld>
  <p:clrMapOvr>
    <a:masterClrMapping/>
  </p:clrMapOvr>
  <p:transition spd="slow"/>
</p:sldLayout>
</file>

<file path=ppt/slideLayouts/slideLayout54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1744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759210"/>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129AFF7F-9863-4194-82A4-86456BD8034B}"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987EBE56-7951-4111-A880-A3096E40D937}"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4104748807"/>
      </p:ext>
    </p:extLst>
  </p:cSld>
  <p:clrMapOvr>
    <a:masterClrMapping/>
  </p:clrMapOvr>
  <p:transition spd="slow" advTm="3000">
    <p:random/>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FD52D267-E181-4D32-8717-958EAD8392C0}"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3E8E2E6C-C664-4FC3-92DF-740E279B5540}"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912529403"/>
      </p:ext>
    </p:extLst>
  </p:cSld>
  <p:clrMapOvr>
    <a:masterClrMapping/>
  </p:clrMapOvr>
  <p:transition spd="slow" advTm="3000">
    <p:random/>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userDrawn="1">
  <p:cSld name="17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AE167E89-A378-4047-9EEF-CC31E4BD089B}"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19D99A95-2CF0-43B8-9B52-C52167F5876B}"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911458959"/>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userDrawn="1">
  <p:cSld name="47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DECDA6F7-228D-4153-9A23-A97295DC8EFE}"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E2C6F35C-3FE6-4BD6-9A0D-93524C4A729E}"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6594742"/>
      </p:ext>
    </p:extLst>
  </p:cSld>
  <p:clrMapOvr>
    <a:masterClrMapping/>
  </p:clrMapOvr>
  <p:transition spd="slow" advTm="3000">
    <p:random/>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userDrawn="1">
  <p:cSld name="48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1EE544F4-1CD4-40C3-8991-707A996EE704}"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4D913751-9D3D-4A01-B85E-6BAD00728C8F}"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2316285890"/>
      </p:ext>
    </p:extLst>
  </p:cSld>
  <p:clrMapOvr>
    <a:masterClrMapping/>
  </p:clrMapOvr>
  <p:transition spd="slow" advTm="3000">
    <p:random/>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78C166D7-D09F-4521-966D-747AD7AFC6C6}"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B786CE4B-B588-40E5-8ECD-4B5D285880AF}"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64160868"/>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userDrawn="1">
  <p:cSld name="50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88C8C2E7-D9A1-4F2A-B1D7-EB8F11C63E00}"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929BAE42-B845-4293-A59C-2457E7C6BCE1}"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4202489784"/>
      </p:ext>
    </p:extLst>
  </p:cSld>
  <p:clrMapOvr>
    <a:masterClrMapping/>
  </p:clrMapOvr>
  <p:transition spd="slow" advTm="3000">
    <p:random/>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userDrawn="1">
  <p:cSld name="5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870C6EB5-EA0A-43A0-98EF-ED36E722F0E5}"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FC7AE998-C692-4090-8E4D-3E37D5BCFB8C}"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785116095"/>
      </p:ext>
    </p:extLst>
  </p:cSld>
  <p:clrMapOvr>
    <a:masterClrMapping/>
  </p:clrMapOvr>
  <p:transition spd="slow" advTm="3000">
    <p:random/>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3517F40E-A9C8-40ED-844A-908214B46A98}"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04E6D993-4093-47EC-9FCC-D49C45A27B13}"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05375535"/>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B7292B34-5883-4B8B-B3BA-FA0ACEFF8682}"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5B23BE82-519B-417D-A8EA-517AF68D8DFB}"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797379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a:pPr defTabSz="913532">
                <a:defRPr/>
              </a:pPr>
              <a:t>2021/9/15</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2607387931"/>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userDrawn="1">
  <p:cSld name="18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6C8BA031-7A04-4F30-A9D1-CB685CA7352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1B7C31E6-FACD-476F-9CF6-01BBC798C43A}" type="slidenum">
              <a:rPr lang="zh-CN" altLang="en-US"/>
              <a:pPr>
                <a:defRPr/>
              </a:pPr>
              <a:t>‹#›</a:t>
            </a:fld>
            <a:endParaRPr lang="zh-CN" altLang="en-US"/>
          </a:p>
        </p:txBody>
      </p:sp>
    </p:spTree>
    <p:extLst>
      <p:ext uri="{BB962C8B-B14F-4D97-AF65-F5344CB8AC3E}">
        <p14:creationId xmlns:p14="http://schemas.microsoft.com/office/powerpoint/2010/main" val="2590340463"/>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userDrawn="1">
  <p:cSld name="18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AFBCC6EB-F95B-4E4C-8E14-68E0F041763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FA22D60-79BB-45A5-9765-A67AFCE26A2E}" type="slidenum">
              <a:rPr lang="zh-CN" altLang="en-US"/>
              <a:pPr>
                <a:defRPr/>
              </a:pPr>
              <a:t>‹#›</a:t>
            </a:fld>
            <a:endParaRPr lang="zh-CN" altLang="en-US"/>
          </a:p>
        </p:txBody>
      </p:sp>
    </p:spTree>
    <p:extLst>
      <p:ext uri="{BB962C8B-B14F-4D97-AF65-F5344CB8AC3E}">
        <p14:creationId xmlns:p14="http://schemas.microsoft.com/office/powerpoint/2010/main" val="1684604053"/>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260DC1B-B3EF-46F7-8557-0827D2118729}"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DFD8B02A-D227-4516-8937-BF8FEA5DD4DE}" type="slidenum">
              <a:rPr lang="zh-CN" altLang="en-US"/>
              <a:pPr>
                <a:defRPr/>
              </a:pPr>
              <a:t>‹#›</a:t>
            </a:fld>
            <a:endParaRPr lang="zh-CN" altLang="en-US"/>
          </a:p>
        </p:txBody>
      </p:sp>
    </p:spTree>
    <p:extLst>
      <p:ext uri="{BB962C8B-B14F-4D97-AF65-F5344CB8AC3E}">
        <p14:creationId xmlns:p14="http://schemas.microsoft.com/office/powerpoint/2010/main" val="2786853810"/>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40FC47F7-AA7A-4485-AFDD-A750FB10D0E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1BD62D9F-9CA3-4373-8CC0-6194827ABACD}" type="slidenum">
              <a:rPr lang="zh-CN" altLang="en-US"/>
              <a:pPr>
                <a:defRPr/>
              </a:pPr>
              <a:t>‹#›</a:t>
            </a:fld>
            <a:endParaRPr lang="zh-CN" altLang="en-US"/>
          </a:p>
        </p:txBody>
      </p:sp>
    </p:spTree>
    <p:extLst>
      <p:ext uri="{BB962C8B-B14F-4D97-AF65-F5344CB8AC3E}">
        <p14:creationId xmlns:p14="http://schemas.microsoft.com/office/powerpoint/2010/main" val="1667140105"/>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EF8DF0E4-0C48-4AAF-B20A-C7B45898493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58CA8076-6CE2-462C-BD6A-35269E6FE6CB}" type="slidenum">
              <a:rPr lang="zh-CN" altLang="en-US"/>
              <a:pPr>
                <a:defRPr/>
              </a:pPr>
              <a:t>‹#›</a:t>
            </a:fld>
            <a:endParaRPr lang="zh-CN" altLang="en-US"/>
          </a:p>
        </p:txBody>
      </p:sp>
    </p:spTree>
    <p:extLst>
      <p:ext uri="{BB962C8B-B14F-4D97-AF65-F5344CB8AC3E}">
        <p14:creationId xmlns:p14="http://schemas.microsoft.com/office/powerpoint/2010/main" val="4103056191"/>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1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51BEDFD-6B39-4FB7-BF88-48C6A06DCB2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0D435EB-9964-444A-B522-FD46CF1911DE}" type="slidenum">
              <a:rPr lang="zh-CN" altLang="en-US"/>
              <a:pPr>
                <a:defRPr/>
              </a:pPr>
              <a:t>‹#›</a:t>
            </a:fld>
            <a:endParaRPr lang="zh-CN" altLang="en-US"/>
          </a:p>
        </p:txBody>
      </p:sp>
    </p:spTree>
    <p:extLst>
      <p:ext uri="{BB962C8B-B14F-4D97-AF65-F5344CB8AC3E}">
        <p14:creationId xmlns:p14="http://schemas.microsoft.com/office/powerpoint/2010/main" val="353758882"/>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userDrawn="1">
  <p:cSld name="1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63C7EFAC-FEFB-4689-81F0-9C76E6F980C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F9B98FC8-939C-47B7-AE97-056089A55F85}" type="slidenum">
              <a:rPr lang="zh-CN" altLang="en-US"/>
              <a:pPr>
                <a:defRPr/>
              </a:pPr>
              <a:t>‹#›</a:t>
            </a:fld>
            <a:endParaRPr lang="zh-CN" altLang="en-US"/>
          </a:p>
        </p:txBody>
      </p:sp>
    </p:spTree>
    <p:extLst>
      <p:ext uri="{BB962C8B-B14F-4D97-AF65-F5344CB8AC3E}">
        <p14:creationId xmlns:p14="http://schemas.microsoft.com/office/powerpoint/2010/main" val="2029927105"/>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userDrawn="1">
  <p:cSld name="1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090A386-EFD5-46A6-8254-F2FC0AA0B0F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0E9BBA9E-6095-4846-BF3E-F8EC34AEDCDF}" type="slidenum">
              <a:rPr lang="zh-CN" altLang="en-US"/>
              <a:pPr>
                <a:defRPr/>
              </a:pPr>
              <a:t>‹#›</a:t>
            </a:fld>
            <a:endParaRPr lang="zh-CN" altLang="en-US"/>
          </a:p>
        </p:txBody>
      </p:sp>
    </p:spTree>
    <p:extLst>
      <p:ext uri="{BB962C8B-B14F-4D97-AF65-F5344CB8AC3E}">
        <p14:creationId xmlns:p14="http://schemas.microsoft.com/office/powerpoint/2010/main" val="280133288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userDrawn="1">
  <p:cSld name="1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4D01BBBA-F409-4C05-B8AC-A8ECAB4F11B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422C912-944C-4A48-963F-6E0FD0EE1C15}" type="slidenum">
              <a:rPr lang="zh-CN" altLang="en-US"/>
              <a:pPr>
                <a:defRPr/>
              </a:pPr>
              <a:t>‹#›</a:t>
            </a:fld>
            <a:endParaRPr lang="zh-CN" altLang="en-US"/>
          </a:p>
        </p:txBody>
      </p:sp>
    </p:spTree>
    <p:extLst>
      <p:ext uri="{BB962C8B-B14F-4D97-AF65-F5344CB8AC3E}">
        <p14:creationId xmlns:p14="http://schemas.microsoft.com/office/powerpoint/2010/main" val="1709504990"/>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userDrawn="1">
  <p:cSld name="1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E017C77-A737-4C4C-9C9A-C889CEFD90B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3F832B00-3FAD-4673-8285-236B783AD79C}" type="slidenum">
              <a:rPr lang="zh-CN" altLang="en-US"/>
              <a:pPr>
                <a:defRPr/>
              </a:pPr>
              <a:t>‹#›</a:t>
            </a:fld>
            <a:endParaRPr lang="zh-CN" altLang="en-US"/>
          </a:p>
        </p:txBody>
      </p:sp>
    </p:spTree>
    <p:extLst>
      <p:ext uri="{BB962C8B-B14F-4D97-AF65-F5344CB8AC3E}">
        <p14:creationId xmlns:p14="http://schemas.microsoft.com/office/powerpoint/2010/main" val="23126765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913532"/>
            <a:fld id="{32BF82D2-7A68-459D-A996-9BDDA2518FA4}" type="datetimeFigureOut">
              <a:rPr lang="zh-CN" altLang="en-US" sz="1865">
                <a:solidFill>
                  <a:prstClr val="black">
                    <a:tint val="75000"/>
                  </a:prstClr>
                </a:solidFill>
              </a:rPr>
              <a:pPr defTabSz="913532"/>
              <a:t>2021/9/15</a:t>
            </a:fld>
            <a:endParaRPr lang="zh-CN" altLang="en-US" sz="1865">
              <a:solidFill>
                <a:prstClr val="black">
                  <a:tint val="75000"/>
                </a:prstClr>
              </a:solidFill>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913532"/>
            <a:endParaRPr lang="zh-CN" altLang="en-US" sz="1865">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913532"/>
            <a:fld id="{3E01EE5D-26FB-46D5-A381-ECFB35BF1D34}" type="slidenum">
              <a:rPr lang="zh-CN" altLang="en-US" sz="1865">
                <a:solidFill>
                  <a:prstClr val="black">
                    <a:tint val="75000"/>
                  </a:prstClr>
                </a:solidFill>
              </a:rPr>
              <a:pPr defTabSz="913532"/>
              <a:t>‹#›</a:t>
            </a:fld>
            <a:endParaRPr lang="zh-CN" altLang="en-US" sz="1865">
              <a:solidFill>
                <a:prstClr val="black">
                  <a:tint val="75000"/>
                </a:prstClr>
              </a:solidFill>
            </a:endParaRPr>
          </a:p>
        </p:txBody>
      </p:sp>
    </p:spTree>
    <p:extLst>
      <p:ext uri="{BB962C8B-B14F-4D97-AF65-F5344CB8AC3E}">
        <p14:creationId xmlns:p14="http://schemas.microsoft.com/office/powerpoint/2010/main" val="1582317251"/>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1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98D03E80-6151-414B-AC71-EFCDCF6453B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589ECDE6-5CF5-47D2-90E3-F152563EF69D}" type="slidenum">
              <a:rPr lang="zh-CN" altLang="en-US"/>
              <a:pPr>
                <a:defRPr/>
              </a:pPr>
              <a:t>‹#›</a:t>
            </a:fld>
            <a:endParaRPr lang="zh-CN" altLang="en-US"/>
          </a:p>
        </p:txBody>
      </p:sp>
    </p:spTree>
    <p:extLst>
      <p:ext uri="{BB962C8B-B14F-4D97-AF65-F5344CB8AC3E}">
        <p14:creationId xmlns:p14="http://schemas.microsoft.com/office/powerpoint/2010/main" val="2329604620"/>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userDrawn="1">
  <p:cSld name="19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A1E064EE-7E38-48BB-B720-AF28BB630D6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C1CB13EF-6087-4E41-A5F0-5F7A3D3A8B8E}" type="slidenum">
              <a:rPr lang="zh-CN" altLang="en-US"/>
              <a:pPr>
                <a:defRPr/>
              </a:pPr>
              <a:t>‹#›</a:t>
            </a:fld>
            <a:endParaRPr lang="zh-CN" altLang="en-US"/>
          </a:p>
        </p:txBody>
      </p:sp>
    </p:spTree>
    <p:extLst>
      <p:ext uri="{BB962C8B-B14F-4D97-AF65-F5344CB8AC3E}">
        <p14:creationId xmlns:p14="http://schemas.microsoft.com/office/powerpoint/2010/main" val="4274911771"/>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CF614EBB-4B8F-4EAE-BD19-C210E3DE571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A2776189-53FC-40AA-B36F-67657DE8DDBE}" type="slidenum">
              <a:rPr lang="zh-CN" altLang="en-US"/>
              <a:pPr>
                <a:defRPr/>
              </a:pPr>
              <a:t>‹#›</a:t>
            </a:fld>
            <a:endParaRPr lang="zh-CN" altLang="en-US"/>
          </a:p>
        </p:txBody>
      </p:sp>
    </p:spTree>
    <p:extLst>
      <p:ext uri="{BB962C8B-B14F-4D97-AF65-F5344CB8AC3E}">
        <p14:creationId xmlns:p14="http://schemas.microsoft.com/office/powerpoint/2010/main" val="1715792887"/>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B2DA3C8-5D9F-43D0-97EA-F32B98F9382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13957CD-5CB9-481B-B5E5-E4F8014D8192}" type="slidenum">
              <a:rPr lang="zh-CN" altLang="en-US"/>
              <a:pPr>
                <a:defRPr/>
              </a:pPr>
              <a:t>‹#›</a:t>
            </a:fld>
            <a:endParaRPr lang="zh-CN" altLang="en-US"/>
          </a:p>
        </p:txBody>
      </p:sp>
    </p:spTree>
    <p:extLst>
      <p:ext uri="{BB962C8B-B14F-4D97-AF65-F5344CB8AC3E}">
        <p14:creationId xmlns:p14="http://schemas.microsoft.com/office/powerpoint/2010/main" val="855648941"/>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0121AE68-BAFF-4003-A40E-16C2230056B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D0E452F-DF74-496C-AF96-27B0B3670612}" type="slidenum">
              <a:rPr lang="zh-CN" altLang="en-US"/>
              <a:pPr>
                <a:defRPr/>
              </a:pPr>
              <a:t>‹#›</a:t>
            </a:fld>
            <a:endParaRPr lang="zh-CN" altLang="en-US"/>
          </a:p>
        </p:txBody>
      </p:sp>
    </p:spTree>
    <p:extLst>
      <p:ext uri="{BB962C8B-B14F-4D97-AF65-F5344CB8AC3E}">
        <p14:creationId xmlns:p14="http://schemas.microsoft.com/office/powerpoint/2010/main" val="3144330128"/>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08512DE2-4DC4-4326-88D7-FDB36F349599}"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343CB965-1D2E-4B56-8C18-787DF2C0E001}" type="slidenum">
              <a:rPr lang="zh-CN" altLang="en-US"/>
              <a:pPr>
                <a:defRPr/>
              </a:pPr>
              <a:t>‹#›</a:t>
            </a:fld>
            <a:endParaRPr lang="zh-CN" altLang="en-US"/>
          </a:p>
        </p:txBody>
      </p:sp>
    </p:spTree>
    <p:extLst>
      <p:ext uri="{BB962C8B-B14F-4D97-AF65-F5344CB8AC3E}">
        <p14:creationId xmlns:p14="http://schemas.microsoft.com/office/powerpoint/2010/main" val="1747039330"/>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4A01F2E2-11DA-4ED6-B192-87E0BAB6A4FA}"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A9165B0F-3C23-4B38-9C1F-F3F7FFA26160}" type="slidenum">
              <a:rPr lang="zh-CN" altLang="en-US"/>
              <a:pPr>
                <a:defRPr/>
              </a:pPr>
              <a:t>‹#›</a:t>
            </a:fld>
            <a:endParaRPr lang="zh-CN" altLang="en-US"/>
          </a:p>
        </p:txBody>
      </p:sp>
    </p:spTree>
    <p:extLst>
      <p:ext uri="{BB962C8B-B14F-4D97-AF65-F5344CB8AC3E}">
        <p14:creationId xmlns:p14="http://schemas.microsoft.com/office/powerpoint/2010/main" val="451815908"/>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DD61224-0495-441C-BD06-51514C906F9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E81F6E73-2F6A-4BF2-B1CC-590D039CB07D}" type="slidenum">
              <a:rPr lang="zh-CN" altLang="en-US"/>
              <a:pPr>
                <a:defRPr/>
              </a:pPr>
              <a:t>‹#›</a:t>
            </a:fld>
            <a:endParaRPr lang="zh-CN" altLang="en-US"/>
          </a:p>
        </p:txBody>
      </p:sp>
    </p:spTree>
    <p:extLst>
      <p:ext uri="{BB962C8B-B14F-4D97-AF65-F5344CB8AC3E}">
        <p14:creationId xmlns:p14="http://schemas.microsoft.com/office/powerpoint/2010/main" val="721970386"/>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18BC3FCE-0E5C-4B8B-BCBE-6F568FB5606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F4DF756D-4853-4965-A10E-090D72F40C13}" type="slidenum">
              <a:rPr lang="zh-CN" altLang="en-US"/>
              <a:pPr>
                <a:defRPr/>
              </a:pPr>
              <a:t>‹#›</a:t>
            </a:fld>
            <a:endParaRPr lang="zh-CN" altLang="en-US"/>
          </a:p>
        </p:txBody>
      </p:sp>
    </p:spTree>
    <p:extLst>
      <p:ext uri="{BB962C8B-B14F-4D97-AF65-F5344CB8AC3E}">
        <p14:creationId xmlns:p14="http://schemas.microsoft.com/office/powerpoint/2010/main" val="2579121801"/>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C2B59E68-510C-4900-A49A-C787891A56C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13AC1612-1816-42A7-85A2-AEA8A8B5008D}" type="slidenum">
              <a:rPr lang="zh-CN" altLang="en-US"/>
              <a:pPr>
                <a:defRPr/>
              </a:pPr>
              <a:t>‹#›</a:t>
            </a:fld>
            <a:endParaRPr lang="zh-CN" altLang="en-US"/>
          </a:p>
        </p:txBody>
      </p:sp>
    </p:spTree>
    <p:extLst>
      <p:ext uri="{BB962C8B-B14F-4D97-AF65-F5344CB8AC3E}">
        <p14:creationId xmlns:p14="http://schemas.microsoft.com/office/powerpoint/2010/main" val="1763625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913532">
              <a:defRPr/>
            </a:pPr>
            <a:fld id="{233108B3-3C5F-434E-B7C6-124BB30C5988}" type="datetimeFigureOut">
              <a:rPr lang="zh-CN" altLang="en-US" sz="1865" smtClean="0"/>
              <a:pPr defTabSz="913532">
                <a:defRPr/>
              </a:pPr>
              <a:t>2021/9/15</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0FCC38CE-CFED-41E2-93E2-A213294AFB8B}"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564396186"/>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50F134BC-AFDC-4093-899F-32AED061E90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BC2BF43-426C-475A-85F1-7C76D6C40F10}" type="slidenum">
              <a:rPr lang="zh-CN" altLang="en-US"/>
              <a:pPr>
                <a:defRPr/>
              </a:pPr>
              <a:t>‹#›</a:t>
            </a:fld>
            <a:endParaRPr lang="zh-CN" altLang="en-US"/>
          </a:p>
        </p:txBody>
      </p:sp>
    </p:spTree>
    <p:extLst>
      <p:ext uri="{BB962C8B-B14F-4D97-AF65-F5344CB8AC3E}">
        <p14:creationId xmlns:p14="http://schemas.microsoft.com/office/powerpoint/2010/main" val="1296791115"/>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3D60C7E0-4413-4026-9A2D-FEDF8C18558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0CC2AE7-45DD-4A3E-AB00-F3AA7E7A6210}" type="slidenum">
              <a:rPr lang="zh-CN" altLang="en-US"/>
              <a:pPr>
                <a:defRPr/>
              </a:pPr>
              <a:t>‹#›</a:t>
            </a:fld>
            <a:endParaRPr lang="zh-CN" altLang="en-US"/>
          </a:p>
        </p:txBody>
      </p:sp>
    </p:spTree>
    <p:extLst>
      <p:ext uri="{BB962C8B-B14F-4D97-AF65-F5344CB8AC3E}">
        <p14:creationId xmlns:p14="http://schemas.microsoft.com/office/powerpoint/2010/main" val="77772836"/>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516B9C9-4EEC-4310-9F07-1E6C70BE244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C6AA8ED-8F2C-4EC4-B82D-409B0CA45E6E}" type="slidenum">
              <a:rPr lang="zh-CN" altLang="en-US"/>
              <a:pPr>
                <a:defRPr/>
              </a:pPr>
              <a:t>‹#›</a:t>
            </a:fld>
            <a:endParaRPr lang="zh-CN" altLang="en-US"/>
          </a:p>
        </p:txBody>
      </p:sp>
    </p:spTree>
    <p:extLst>
      <p:ext uri="{BB962C8B-B14F-4D97-AF65-F5344CB8AC3E}">
        <p14:creationId xmlns:p14="http://schemas.microsoft.com/office/powerpoint/2010/main" val="2068137390"/>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userDrawn="1">
  <p:cSld name="2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072B8EC4-8CD7-4D11-937C-4C44AA23B04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DA4CE660-90F1-419F-B5D1-58B14CBA1CA5}" type="slidenum">
              <a:rPr lang="zh-CN" altLang="en-US"/>
              <a:pPr>
                <a:defRPr/>
              </a:pPr>
              <a:t>‹#›</a:t>
            </a:fld>
            <a:endParaRPr lang="zh-CN" altLang="en-US"/>
          </a:p>
        </p:txBody>
      </p:sp>
    </p:spTree>
    <p:extLst>
      <p:ext uri="{BB962C8B-B14F-4D97-AF65-F5344CB8AC3E}">
        <p14:creationId xmlns:p14="http://schemas.microsoft.com/office/powerpoint/2010/main" val="3862081824"/>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userDrawn="1">
  <p:cSld name="2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0610D859-5EFB-48AE-8618-ADEAD2263A3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5AF3CBEE-269F-4CF3-BA82-EFD617615D61}" type="slidenum">
              <a:rPr lang="zh-CN" altLang="en-US"/>
              <a:pPr>
                <a:defRPr/>
              </a:pPr>
              <a:t>‹#›</a:t>
            </a:fld>
            <a:endParaRPr lang="zh-CN" altLang="en-US"/>
          </a:p>
        </p:txBody>
      </p:sp>
    </p:spTree>
    <p:extLst>
      <p:ext uri="{BB962C8B-B14F-4D97-AF65-F5344CB8AC3E}">
        <p14:creationId xmlns:p14="http://schemas.microsoft.com/office/powerpoint/2010/main" val="2676877840"/>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userDrawn="1">
  <p:cSld name="2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154DB51B-9531-4C19-A59B-92D39ABC238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019C77E-223C-4747-BE43-ECE2EE23F37D}" type="slidenum">
              <a:rPr lang="zh-CN" altLang="en-US"/>
              <a:pPr>
                <a:defRPr/>
              </a:pPr>
              <a:t>‹#›</a:t>
            </a:fld>
            <a:endParaRPr lang="zh-CN" altLang="en-US"/>
          </a:p>
        </p:txBody>
      </p:sp>
    </p:spTree>
    <p:extLst>
      <p:ext uri="{BB962C8B-B14F-4D97-AF65-F5344CB8AC3E}">
        <p14:creationId xmlns:p14="http://schemas.microsoft.com/office/powerpoint/2010/main" val="1331938750"/>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userDrawn="1">
  <p:cSld name="2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A9B20BD9-3109-46DC-B888-C2F7EC396F89}"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502EF07-888D-4C91-BE15-677C5C658B2D}" type="slidenum">
              <a:rPr lang="zh-CN" altLang="en-US"/>
              <a:pPr>
                <a:defRPr/>
              </a:pPr>
              <a:t>‹#›</a:t>
            </a:fld>
            <a:endParaRPr lang="zh-CN" altLang="en-US"/>
          </a:p>
        </p:txBody>
      </p:sp>
    </p:spTree>
    <p:extLst>
      <p:ext uri="{BB962C8B-B14F-4D97-AF65-F5344CB8AC3E}">
        <p14:creationId xmlns:p14="http://schemas.microsoft.com/office/powerpoint/2010/main" val="311752068"/>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userDrawn="1">
  <p:cSld name="2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35585746-5F6C-4DD2-A04D-8A6778C6301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39632962-CA3B-4A29-B32D-A6E5E0B3EB99}" type="slidenum">
              <a:rPr lang="zh-CN" altLang="en-US"/>
              <a:pPr>
                <a:defRPr/>
              </a:pPr>
              <a:t>‹#›</a:t>
            </a:fld>
            <a:endParaRPr lang="zh-CN" altLang="en-US"/>
          </a:p>
        </p:txBody>
      </p:sp>
    </p:spTree>
    <p:extLst>
      <p:ext uri="{BB962C8B-B14F-4D97-AF65-F5344CB8AC3E}">
        <p14:creationId xmlns:p14="http://schemas.microsoft.com/office/powerpoint/2010/main" val="1911496293"/>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2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481D8BF0-877F-4893-B423-965D80494B8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0227E2B7-FA8A-47D9-9D7D-4577453FB244}" type="slidenum">
              <a:rPr lang="zh-CN" altLang="en-US"/>
              <a:pPr>
                <a:defRPr/>
              </a:pPr>
              <a:t>‹#›</a:t>
            </a:fld>
            <a:endParaRPr lang="zh-CN" altLang="en-US"/>
          </a:p>
        </p:txBody>
      </p:sp>
    </p:spTree>
    <p:extLst>
      <p:ext uri="{BB962C8B-B14F-4D97-AF65-F5344CB8AC3E}">
        <p14:creationId xmlns:p14="http://schemas.microsoft.com/office/powerpoint/2010/main" val="2586146545"/>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23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98F6384F-29FA-4B68-8C8E-802160D0B09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84966F25-2422-42A9-BC63-EBC86F6A8AF5}" type="slidenum">
              <a:rPr lang="zh-CN" altLang="en-US"/>
              <a:pPr>
                <a:defRPr/>
              </a:pPr>
              <a:t>‹#›</a:t>
            </a:fld>
            <a:endParaRPr lang="zh-CN" altLang="en-US"/>
          </a:p>
        </p:txBody>
      </p:sp>
    </p:spTree>
    <p:extLst>
      <p:ext uri="{BB962C8B-B14F-4D97-AF65-F5344CB8AC3E}">
        <p14:creationId xmlns:p14="http://schemas.microsoft.com/office/powerpoint/2010/main" val="2713430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5" y="6042027"/>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DD22C65B-FAC9-421A-9391-569306C0644A}" type="datetimeFigureOut">
              <a:rPr lang="zh-CN" altLang="en-US" sz="2398" smtClean="0"/>
              <a:pPr>
                <a:defRPr/>
              </a:pPr>
              <a:t>2021/9/15</a:t>
            </a:fld>
            <a:endParaRPr lang="zh-CN" altLang="en-US" sz="2398"/>
          </a:p>
        </p:txBody>
      </p:sp>
      <p:sp>
        <p:nvSpPr>
          <p:cNvPr id="3" name="页脚占位符 3"/>
          <p:cNvSpPr>
            <a:spLocks noGrp="1"/>
          </p:cNvSpPr>
          <p:nvPr>
            <p:ph type="ftr" sz="quarter" idx="11"/>
          </p:nvPr>
        </p:nvSpPr>
        <p:spPr>
          <a:xfrm>
            <a:off x="677863" y="6042027"/>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589963" y="6042027"/>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BEBC0E72-BF06-4A19-B2CD-574FB1E7DA1E}" type="slidenum">
              <a:rPr lang="zh-CN" altLang="en-US" sz="2398" smtClean="0"/>
              <a:pPr>
                <a:defRPr/>
              </a:pPr>
              <a:t>‹#›</a:t>
            </a:fld>
            <a:endParaRPr lang="zh-CN" altLang="en-US" sz="2398"/>
          </a:p>
        </p:txBody>
      </p:sp>
    </p:spTree>
    <p:extLst>
      <p:ext uri="{BB962C8B-B14F-4D97-AF65-F5344CB8AC3E}">
        <p14:creationId xmlns:p14="http://schemas.microsoft.com/office/powerpoint/2010/main" val="2147328605"/>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userDrawn="1">
  <p:cSld name="23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BF208C90-B6E7-4874-B28D-CDC06553675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87DE23BA-B423-44CA-BA6A-28A4D3679C71}" type="slidenum">
              <a:rPr lang="zh-CN" altLang="en-US"/>
              <a:pPr>
                <a:defRPr/>
              </a:pPr>
              <a:t>‹#›</a:t>
            </a:fld>
            <a:endParaRPr lang="zh-CN" altLang="en-US"/>
          </a:p>
        </p:txBody>
      </p:sp>
    </p:spTree>
    <p:extLst>
      <p:ext uri="{BB962C8B-B14F-4D97-AF65-F5344CB8AC3E}">
        <p14:creationId xmlns:p14="http://schemas.microsoft.com/office/powerpoint/2010/main" val="3815419811"/>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userDrawn="1">
  <p:cSld name="23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486FA13C-FCD4-4405-8692-E660DDE46F2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AC0C934-8066-477A-83D7-A584ADEDDB65}" type="slidenum">
              <a:rPr lang="zh-CN" altLang="en-US"/>
              <a:pPr>
                <a:defRPr/>
              </a:pPr>
              <a:t>‹#›</a:t>
            </a:fld>
            <a:endParaRPr lang="zh-CN" altLang="en-US"/>
          </a:p>
        </p:txBody>
      </p:sp>
    </p:spTree>
    <p:extLst>
      <p:ext uri="{BB962C8B-B14F-4D97-AF65-F5344CB8AC3E}">
        <p14:creationId xmlns:p14="http://schemas.microsoft.com/office/powerpoint/2010/main" val="2089408950"/>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userDrawn="1">
  <p:cSld name="23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A3AA7AC-749F-4165-A2B4-13E8593CDA72}"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F74B0D1B-E5E8-4E7D-BE12-85DE3A23736E}" type="slidenum">
              <a:rPr lang="zh-CN" altLang="en-US"/>
              <a:pPr>
                <a:defRPr/>
              </a:pPr>
              <a:t>‹#›</a:t>
            </a:fld>
            <a:endParaRPr lang="zh-CN" altLang="en-US"/>
          </a:p>
        </p:txBody>
      </p:sp>
    </p:spTree>
    <p:extLst>
      <p:ext uri="{BB962C8B-B14F-4D97-AF65-F5344CB8AC3E}">
        <p14:creationId xmlns:p14="http://schemas.microsoft.com/office/powerpoint/2010/main" val="1707979543"/>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userDrawn="1">
  <p:cSld name="23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E9C4F45-617C-47A4-BFD2-F001668148EF}"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572BF9AA-F32A-4CB7-8273-2EAD486C7FE8}" type="slidenum">
              <a:rPr lang="zh-CN" altLang="en-US"/>
              <a:pPr>
                <a:defRPr/>
              </a:pPr>
              <a:t>‹#›</a:t>
            </a:fld>
            <a:endParaRPr lang="zh-CN" altLang="en-US"/>
          </a:p>
        </p:txBody>
      </p:sp>
    </p:spTree>
    <p:extLst>
      <p:ext uri="{BB962C8B-B14F-4D97-AF65-F5344CB8AC3E}">
        <p14:creationId xmlns:p14="http://schemas.microsoft.com/office/powerpoint/2010/main" val="1141425687"/>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userDrawn="1">
  <p:cSld name="23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F4FB4BBA-422A-4D90-8743-20F6C35C058E}"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BA1FA09-652B-410D-879F-9E22128F344D}" type="slidenum">
              <a:rPr lang="zh-CN" altLang="en-US"/>
              <a:pPr>
                <a:defRPr/>
              </a:pPr>
              <a:t>‹#›</a:t>
            </a:fld>
            <a:endParaRPr lang="zh-CN" altLang="en-US"/>
          </a:p>
        </p:txBody>
      </p:sp>
    </p:spTree>
    <p:extLst>
      <p:ext uri="{BB962C8B-B14F-4D97-AF65-F5344CB8AC3E}">
        <p14:creationId xmlns:p14="http://schemas.microsoft.com/office/powerpoint/2010/main" val="3096783222"/>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userDrawn="1">
  <p:cSld name="2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163B5269-58BC-4C09-A833-8BE82BB40BFD}"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162CD641-620D-41F8-B5FC-FE3FDB5CCC64}" type="slidenum">
              <a:rPr lang="zh-CN" altLang="en-US"/>
              <a:pPr>
                <a:defRPr/>
              </a:pPr>
              <a:t>‹#›</a:t>
            </a:fld>
            <a:endParaRPr lang="zh-CN" altLang="en-US"/>
          </a:p>
        </p:txBody>
      </p:sp>
    </p:spTree>
    <p:extLst>
      <p:ext uri="{BB962C8B-B14F-4D97-AF65-F5344CB8AC3E}">
        <p14:creationId xmlns:p14="http://schemas.microsoft.com/office/powerpoint/2010/main" val="1444120236"/>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userDrawn="1">
  <p:cSld name="2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DDDD443-B77E-4A2C-86BE-1D9E811151AD}"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937C41F-A2D8-4FA2-AB1D-EB1F73575AFA}" type="slidenum">
              <a:rPr lang="zh-CN" altLang="en-US"/>
              <a:pPr>
                <a:defRPr/>
              </a:pPr>
              <a:t>‹#›</a:t>
            </a:fld>
            <a:endParaRPr lang="zh-CN" altLang="en-US"/>
          </a:p>
        </p:txBody>
      </p:sp>
    </p:spTree>
    <p:extLst>
      <p:ext uri="{BB962C8B-B14F-4D97-AF65-F5344CB8AC3E}">
        <p14:creationId xmlns:p14="http://schemas.microsoft.com/office/powerpoint/2010/main" val="4064166841"/>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userDrawn="1">
  <p:cSld name="24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E74FEC7C-AFF6-40C3-A69C-F5EEDA6F859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B91B0A1B-A4BD-4273-B7A4-2F04B33783AD}" type="slidenum">
              <a:rPr lang="zh-CN" altLang="en-US"/>
              <a:pPr>
                <a:defRPr/>
              </a:pPr>
              <a:t>‹#›</a:t>
            </a:fld>
            <a:endParaRPr lang="zh-CN" altLang="en-US"/>
          </a:p>
        </p:txBody>
      </p:sp>
    </p:spTree>
    <p:extLst>
      <p:ext uri="{BB962C8B-B14F-4D97-AF65-F5344CB8AC3E}">
        <p14:creationId xmlns:p14="http://schemas.microsoft.com/office/powerpoint/2010/main" val="3294064980"/>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userDrawn="1">
  <p:cSld name="24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7E6569BD-2532-495C-9688-3B960E983CC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427BC1FC-FDDB-48F4-ADAD-F766A4866581}" type="slidenum">
              <a:rPr lang="zh-CN" altLang="en-US"/>
              <a:pPr>
                <a:defRPr/>
              </a:pPr>
              <a:t>‹#›</a:t>
            </a:fld>
            <a:endParaRPr lang="zh-CN" altLang="en-US"/>
          </a:p>
        </p:txBody>
      </p:sp>
    </p:spTree>
    <p:extLst>
      <p:ext uri="{BB962C8B-B14F-4D97-AF65-F5344CB8AC3E}">
        <p14:creationId xmlns:p14="http://schemas.microsoft.com/office/powerpoint/2010/main" val="1738317478"/>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userDrawn="1">
  <p:cSld name="24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1A3A5277-5AFA-48CA-A260-05AFC8748559}"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D6B2875E-4070-4E6A-A276-286023FA522C}" type="slidenum">
              <a:rPr lang="zh-CN" altLang="en-US"/>
              <a:pPr>
                <a:defRPr/>
              </a:pPr>
              <a:t>‹#›</a:t>
            </a:fld>
            <a:endParaRPr lang="zh-CN" altLang="en-US"/>
          </a:p>
        </p:txBody>
      </p:sp>
    </p:spTree>
    <p:extLst>
      <p:ext uri="{BB962C8B-B14F-4D97-AF65-F5344CB8AC3E}">
        <p14:creationId xmlns:p14="http://schemas.microsoft.com/office/powerpoint/2010/main" val="1012447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5" y="6042027"/>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60329089-014F-40B7-AF9F-C11F97BF94C2}" type="datetimeFigureOut">
              <a:rPr lang="zh-CN" altLang="en-US" sz="2398" smtClean="0"/>
              <a:pPr>
                <a:defRPr/>
              </a:pPr>
              <a:t>2021/9/15</a:t>
            </a:fld>
            <a:endParaRPr lang="zh-CN" altLang="en-US" sz="2398"/>
          </a:p>
        </p:txBody>
      </p:sp>
      <p:sp>
        <p:nvSpPr>
          <p:cNvPr id="3" name="页脚占位符 3"/>
          <p:cNvSpPr>
            <a:spLocks noGrp="1"/>
          </p:cNvSpPr>
          <p:nvPr>
            <p:ph type="ftr" sz="quarter" idx="11"/>
          </p:nvPr>
        </p:nvSpPr>
        <p:spPr>
          <a:xfrm>
            <a:off x="677863" y="6042027"/>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589963" y="6042027"/>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C06FD32C-10E6-4306-A8A9-F7761EEB30E2}" type="slidenum">
              <a:rPr lang="zh-CN" altLang="en-US" sz="2398" smtClean="0"/>
              <a:pPr>
                <a:defRPr/>
              </a:pPr>
              <a:t>‹#›</a:t>
            </a:fld>
            <a:endParaRPr lang="zh-CN" altLang="en-US" sz="2398"/>
          </a:p>
        </p:txBody>
      </p:sp>
    </p:spTree>
    <p:extLst>
      <p:ext uri="{BB962C8B-B14F-4D97-AF65-F5344CB8AC3E}">
        <p14:creationId xmlns:p14="http://schemas.microsoft.com/office/powerpoint/2010/main" val="17905572"/>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userDrawn="1">
  <p:cSld name="2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12E34538-1EF2-457A-8F32-C512FD1D6B8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4F6DF3D-F4DE-4C2F-9544-46099B2939C3}" type="slidenum">
              <a:rPr lang="zh-CN" altLang="en-US"/>
              <a:pPr>
                <a:defRPr/>
              </a:pPr>
              <a:t>‹#›</a:t>
            </a:fld>
            <a:endParaRPr lang="zh-CN" altLang="en-US"/>
          </a:p>
        </p:txBody>
      </p:sp>
    </p:spTree>
    <p:extLst>
      <p:ext uri="{BB962C8B-B14F-4D97-AF65-F5344CB8AC3E}">
        <p14:creationId xmlns:p14="http://schemas.microsoft.com/office/powerpoint/2010/main" val="2305170681"/>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userDrawn="1">
  <p:cSld name="2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922A4107-B0A1-459E-903B-10822E0405C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73E31633-4AA6-440C-9534-A3469AF7CD14}" type="slidenum">
              <a:rPr lang="zh-CN" altLang="en-US"/>
              <a:pPr>
                <a:defRPr/>
              </a:pPr>
              <a:t>‹#›</a:t>
            </a:fld>
            <a:endParaRPr lang="zh-CN" altLang="en-US"/>
          </a:p>
        </p:txBody>
      </p:sp>
    </p:spTree>
    <p:extLst>
      <p:ext uri="{BB962C8B-B14F-4D97-AF65-F5344CB8AC3E}">
        <p14:creationId xmlns:p14="http://schemas.microsoft.com/office/powerpoint/2010/main" val="3279802546"/>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userDrawn="1">
  <p:cSld name="2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B1B0C0FB-29EA-4D61-86BD-A2DCA02E500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F8A90D80-2089-4B2B-A830-2EB2AD680CBD}" type="slidenum">
              <a:rPr lang="zh-CN" altLang="en-US"/>
              <a:pPr>
                <a:defRPr/>
              </a:pPr>
              <a:t>‹#›</a:t>
            </a:fld>
            <a:endParaRPr lang="zh-CN" altLang="en-US"/>
          </a:p>
        </p:txBody>
      </p:sp>
    </p:spTree>
    <p:extLst>
      <p:ext uri="{BB962C8B-B14F-4D97-AF65-F5344CB8AC3E}">
        <p14:creationId xmlns:p14="http://schemas.microsoft.com/office/powerpoint/2010/main" val="3117078463"/>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userDrawn="1">
  <p:cSld name="2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4A6BABE-1D06-4D2D-90C9-E8A68D1AEEF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E14D4874-E9D7-4BD7-882B-CDE275910997}" type="slidenum">
              <a:rPr lang="zh-CN" altLang="en-US"/>
              <a:pPr>
                <a:defRPr/>
              </a:pPr>
              <a:t>‹#›</a:t>
            </a:fld>
            <a:endParaRPr lang="zh-CN" altLang="en-US"/>
          </a:p>
        </p:txBody>
      </p:sp>
    </p:spTree>
    <p:extLst>
      <p:ext uri="{BB962C8B-B14F-4D97-AF65-F5344CB8AC3E}">
        <p14:creationId xmlns:p14="http://schemas.microsoft.com/office/powerpoint/2010/main" val="3569630911"/>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userDrawn="1">
  <p:cSld name="2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E47B1941-D711-46D8-B955-BFE6F2A74FE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75D17EEA-7F15-44BD-8C1B-59BDEBB80DCD}" type="slidenum">
              <a:rPr lang="zh-CN" altLang="en-US"/>
              <a:pPr>
                <a:defRPr/>
              </a:pPr>
              <a:t>‹#›</a:t>
            </a:fld>
            <a:endParaRPr lang="zh-CN" altLang="en-US"/>
          </a:p>
        </p:txBody>
      </p:sp>
    </p:spTree>
    <p:extLst>
      <p:ext uri="{BB962C8B-B14F-4D97-AF65-F5344CB8AC3E}">
        <p14:creationId xmlns:p14="http://schemas.microsoft.com/office/powerpoint/2010/main" val="3368410962"/>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2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398BF517-BFFE-4060-B21E-0ADEBEDDDB7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A7E0A85F-EBA5-47ED-A844-861C20184029}" type="slidenum">
              <a:rPr lang="zh-CN" altLang="en-US"/>
              <a:pPr>
                <a:defRPr/>
              </a:pPr>
              <a:t>‹#›</a:t>
            </a:fld>
            <a:endParaRPr lang="zh-CN" altLang="en-US"/>
          </a:p>
        </p:txBody>
      </p:sp>
    </p:spTree>
    <p:extLst>
      <p:ext uri="{BB962C8B-B14F-4D97-AF65-F5344CB8AC3E}">
        <p14:creationId xmlns:p14="http://schemas.microsoft.com/office/powerpoint/2010/main" val="2876591411"/>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userDrawn="1">
  <p:cSld name="2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FCCF687B-4CD6-4CAB-8DDA-8034461FE10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A9D7741-E8B1-4D9B-8251-36D10D23A0D2}" type="slidenum">
              <a:rPr lang="zh-CN" altLang="en-US"/>
              <a:pPr>
                <a:defRPr/>
              </a:pPr>
              <a:t>‹#›</a:t>
            </a:fld>
            <a:endParaRPr lang="zh-CN" altLang="en-US"/>
          </a:p>
        </p:txBody>
      </p:sp>
    </p:spTree>
    <p:extLst>
      <p:ext uri="{BB962C8B-B14F-4D97-AF65-F5344CB8AC3E}">
        <p14:creationId xmlns:p14="http://schemas.microsoft.com/office/powerpoint/2010/main" val="3792721150"/>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2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1CF3B492-C744-4465-BFBB-DBE2ABA738D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2F885B7C-0836-42EB-A606-E9B53247CEC6}" type="slidenum">
              <a:rPr lang="zh-CN" altLang="en-US"/>
              <a:pPr>
                <a:defRPr/>
              </a:pPr>
              <a:t>‹#›</a:t>
            </a:fld>
            <a:endParaRPr lang="zh-CN" altLang="en-US"/>
          </a:p>
        </p:txBody>
      </p:sp>
    </p:spTree>
    <p:extLst>
      <p:ext uri="{BB962C8B-B14F-4D97-AF65-F5344CB8AC3E}">
        <p14:creationId xmlns:p14="http://schemas.microsoft.com/office/powerpoint/2010/main" val="1255825552"/>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userDrawn="1">
  <p:cSld name="2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521254A7-536E-47AC-B2C5-9772F222162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09DA0774-5539-4134-B999-494B7D1FC4C6}" type="slidenum">
              <a:rPr lang="zh-CN" altLang="en-US"/>
              <a:pPr>
                <a:defRPr/>
              </a:pPr>
              <a:t>‹#›</a:t>
            </a:fld>
            <a:endParaRPr lang="zh-CN" altLang="en-US"/>
          </a:p>
        </p:txBody>
      </p:sp>
    </p:spTree>
    <p:extLst>
      <p:ext uri="{BB962C8B-B14F-4D97-AF65-F5344CB8AC3E}">
        <p14:creationId xmlns:p14="http://schemas.microsoft.com/office/powerpoint/2010/main" val="2260753304"/>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userDrawn="1">
  <p:cSld name="2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54ECE46D-BECA-4C6E-A072-BD13EDB419F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81ECBD4B-2BD0-417B-BC6E-CDE1A31BEA11}" type="slidenum">
              <a:rPr lang="zh-CN" altLang="en-US"/>
              <a:pPr>
                <a:defRPr/>
              </a:pPr>
              <a:t>‹#›</a:t>
            </a:fld>
            <a:endParaRPr lang="zh-CN" altLang="en-US"/>
          </a:p>
        </p:txBody>
      </p:sp>
    </p:spTree>
    <p:extLst>
      <p:ext uri="{BB962C8B-B14F-4D97-AF65-F5344CB8AC3E}">
        <p14:creationId xmlns:p14="http://schemas.microsoft.com/office/powerpoint/2010/main" val="568668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sz="2398"/>
              <a:pPr defTabSz="456777">
                <a:defRPr/>
              </a:pPr>
              <a:t>2021/9/15</a:t>
            </a:fld>
            <a:endParaRPr lang="zh-CN" altLang="en-US" sz="2398"/>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sz="2398"/>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z="2398" smtClean="0"/>
              <a:pPr defTabSz="456777">
                <a:defRPr/>
              </a:pPr>
              <a:t>‹#›</a:t>
            </a:fld>
            <a:endParaRPr lang="zh-CN" altLang="en-US" sz="2398"/>
          </a:p>
        </p:txBody>
      </p:sp>
    </p:spTree>
    <p:extLst>
      <p:ext uri="{BB962C8B-B14F-4D97-AF65-F5344CB8AC3E}">
        <p14:creationId xmlns:p14="http://schemas.microsoft.com/office/powerpoint/2010/main" val="2598768275"/>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userDrawn="1">
  <p:cSld name="2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85A40DF-DD3A-4F2B-810A-93DF1444787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A4CD924-1350-4431-AB16-3298BBB0B042}" type="slidenum">
              <a:rPr lang="zh-CN" altLang="en-US"/>
              <a:pPr>
                <a:defRPr/>
              </a:pPr>
              <a:t>‹#›</a:t>
            </a:fld>
            <a:endParaRPr lang="zh-CN" altLang="en-US"/>
          </a:p>
        </p:txBody>
      </p:sp>
    </p:spTree>
    <p:extLst>
      <p:ext uri="{BB962C8B-B14F-4D97-AF65-F5344CB8AC3E}">
        <p14:creationId xmlns:p14="http://schemas.microsoft.com/office/powerpoint/2010/main" val="4050072004"/>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userDrawn="1">
  <p:cSld name="2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51A603E7-B2EC-46EB-A87C-F63CCA70271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48F34C8F-D7E0-4F03-82D2-C4EC2A6D66FF}" type="slidenum">
              <a:rPr lang="zh-CN" altLang="en-US"/>
              <a:pPr>
                <a:defRPr/>
              </a:pPr>
              <a:t>‹#›</a:t>
            </a:fld>
            <a:endParaRPr lang="zh-CN" altLang="en-US"/>
          </a:p>
        </p:txBody>
      </p:sp>
    </p:spTree>
    <p:extLst>
      <p:ext uri="{BB962C8B-B14F-4D97-AF65-F5344CB8AC3E}">
        <p14:creationId xmlns:p14="http://schemas.microsoft.com/office/powerpoint/2010/main" val="206438419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26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9929912"/>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270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472824184"/>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271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4343719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27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72026543"/>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27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55488835"/>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27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903960305"/>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userDrawn="1">
  <p:cSld name="2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1C6F658E-5C63-410D-A3C7-860B841E533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DF072011-69A9-4BFA-9668-2B8ABB2E3AA5}" type="slidenum">
              <a:rPr lang="zh-CN" altLang="en-US"/>
              <a:pPr>
                <a:defRPr/>
              </a:pPr>
              <a:t>‹#›</a:t>
            </a:fld>
            <a:endParaRPr lang="zh-CN" altLang="en-US"/>
          </a:p>
        </p:txBody>
      </p:sp>
    </p:spTree>
    <p:extLst>
      <p:ext uri="{BB962C8B-B14F-4D97-AF65-F5344CB8AC3E}">
        <p14:creationId xmlns:p14="http://schemas.microsoft.com/office/powerpoint/2010/main" val="4110137910"/>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userDrawn="1">
  <p:cSld name="2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8452DBBC-F09F-4D2A-9588-DAD48CC4290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6DE0D6F6-8394-42BD-830A-BB00F0C37258}" type="slidenum">
              <a:rPr lang="zh-CN" altLang="en-US"/>
              <a:pPr>
                <a:defRPr/>
              </a:pPr>
              <a:t>‹#›</a:t>
            </a:fld>
            <a:endParaRPr lang="zh-CN" altLang="en-US"/>
          </a:p>
        </p:txBody>
      </p:sp>
    </p:spTree>
    <p:extLst>
      <p:ext uri="{BB962C8B-B14F-4D97-AF65-F5344CB8AC3E}">
        <p14:creationId xmlns:p14="http://schemas.microsoft.com/office/powerpoint/2010/main" val="314623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sz="2398" smtClean="0"/>
              <a:pPr>
                <a:defRPr/>
              </a:pPr>
              <a:t>‹#›</a:t>
            </a:fld>
            <a:endParaRPr lang="zh-CN" altLang="en-US" sz="2398"/>
          </a:p>
        </p:txBody>
      </p:sp>
    </p:spTree>
    <p:extLst>
      <p:ext uri="{BB962C8B-B14F-4D97-AF65-F5344CB8AC3E}">
        <p14:creationId xmlns:p14="http://schemas.microsoft.com/office/powerpoint/2010/main" val="2380461312"/>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userDrawn="1">
  <p:cSld name="27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48B15625-034A-4BAD-B397-E6A2BC083C2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A9E23CA8-4BEF-4B6C-B6C4-C7495C491775}" type="slidenum">
              <a:rPr lang="zh-CN" altLang="en-US"/>
              <a:pPr>
                <a:defRPr/>
              </a:pPr>
              <a:t>‹#›</a:t>
            </a:fld>
            <a:endParaRPr lang="zh-CN" altLang="en-US"/>
          </a:p>
        </p:txBody>
      </p:sp>
    </p:spTree>
    <p:extLst>
      <p:ext uri="{BB962C8B-B14F-4D97-AF65-F5344CB8AC3E}">
        <p14:creationId xmlns:p14="http://schemas.microsoft.com/office/powerpoint/2010/main" val="1977070771"/>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userDrawn="1">
  <p:cSld name="27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01FDBC8B-0B8A-4AA5-907D-5A320A24DF8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C22C833A-EDF2-484B-9653-87AF53C40E67}" type="slidenum">
              <a:rPr lang="zh-CN" altLang="en-US"/>
              <a:pPr>
                <a:defRPr/>
              </a:pPr>
              <a:t>‹#›</a:t>
            </a:fld>
            <a:endParaRPr lang="zh-CN" altLang="en-US"/>
          </a:p>
        </p:txBody>
      </p:sp>
    </p:spTree>
    <p:extLst>
      <p:ext uri="{BB962C8B-B14F-4D97-AF65-F5344CB8AC3E}">
        <p14:creationId xmlns:p14="http://schemas.microsoft.com/office/powerpoint/2010/main" val="3130724947"/>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userDrawn="1">
  <p:cSld name="27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D415D679-CCD3-443E-84E3-EB98178E021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0D46C33C-BDD2-42CC-9D41-8F0943520371}" type="slidenum">
              <a:rPr lang="zh-CN" altLang="en-US"/>
              <a:pPr>
                <a:defRPr/>
              </a:pPr>
              <a:t>‹#›</a:t>
            </a:fld>
            <a:endParaRPr lang="zh-CN" altLang="en-US"/>
          </a:p>
        </p:txBody>
      </p:sp>
    </p:spTree>
    <p:extLst>
      <p:ext uri="{BB962C8B-B14F-4D97-AF65-F5344CB8AC3E}">
        <p14:creationId xmlns:p14="http://schemas.microsoft.com/office/powerpoint/2010/main" val="2784854531"/>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userDrawn="1">
  <p:cSld name="2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30FDFB3E-77D9-4D29-9288-579552B9976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8B869569-DE9D-43F2-B559-1A64BA1F5835}" type="slidenum">
              <a:rPr lang="zh-CN" altLang="en-US"/>
              <a:pPr>
                <a:defRPr/>
              </a:pPr>
              <a:t>‹#›</a:t>
            </a:fld>
            <a:endParaRPr lang="zh-CN" altLang="en-US"/>
          </a:p>
        </p:txBody>
      </p:sp>
    </p:spTree>
    <p:extLst>
      <p:ext uri="{BB962C8B-B14F-4D97-AF65-F5344CB8AC3E}">
        <p14:creationId xmlns:p14="http://schemas.microsoft.com/office/powerpoint/2010/main" val="3109552629"/>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userDrawn="1">
  <p:cSld name="2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A2927C24-6FDD-46AA-95A1-BD9B7D96A71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6C24BC64-713F-44BB-B16E-22C351E7D323}" type="slidenum">
              <a:rPr lang="zh-CN" altLang="en-US"/>
              <a:pPr>
                <a:defRPr/>
              </a:pPr>
              <a:t>‹#›</a:t>
            </a:fld>
            <a:endParaRPr lang="zh-CN" altLang="en-US"/>
          </a:p>
        </p:txBody>
      </p:sp>
    </p:spTree>
    <p:extLst>
      <p:ext uri="{BB962C8B-B14F-4D97-AF65-F5344CB8AC3E}">
        <p14:creationId xmlns:p14="http://schemas.microsoft.com/office/powerpoint/2010/main" val="1346562007"/>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userDrawn="1">
  <p:cSld name="2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21386B63-E79F-4D33-BCF8-104A94765D2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3E83F3DA-7A52-48EB-8B4C-711F95FD40AA}" type="slidenum">
              <a:rPr lang="zh-CN" altLang="en-US"/>
              <a:pPr>
                <a:defRPr/>
              </a:pPr>
              <a:t>‹#›</a:t>
            </a:fld>
            <a:endParaRPr lang="zh-CN" altLang="en-US"/>
          </a:p>
        </p:txBody>
      </p:sp>
    </p:spTree>
    <p:extLst>
      <p:ext uri="{BB962C8B-B14F-4D97-AF65-F5344CB8AC3E}">
        <p14:creationId xmlns:p14="http://schemas.microsoft.com/office/powerpoint/2010/main" val="1557062526"/>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userDrawn="1">
  <p:cSld name="2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2C748CA5-40F4-4388-95B1-CB144C74569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75F19ED0-9CF9-4EC0-969C-3A55CB518054}" type="slidenum">
              <a:rPr lang="zh-CN" altLang="en-US"/>
              <a:pPr>
                <a:defRPr/>
              </a:pPr>
              <a:t>‹#›</a:t>
            </a:fld>
            <a:endParaRPr lang="zh-CN" altLang="en-US"/>
          </a:p>
        </p:txBody>
      </p:sp>
    </p:spTree>
    <p:extLst>
      <p:ext uri="{BB962C8B-B14F-4D97-AF65-F5344CB8AC3E}">
        <p14:creationId xmlns:p14="http://schemas.microsoft.com/office/powerpoint/2010/main" val="1235882536"/>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userDrawn="1">
  <p:cSld name="2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2C20673C-2892-4030-BE9B-5C1E0C04674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C6E30877-7FCD-45E4-B4B1-B114ECA76978}" type="slidenum">
              <a:rPr lang="zh-CN" altLang="en-US"/>
              <a:pPr>
                <a:defRPr/>
              </a:pPr>
              <a:t>‹#›</a:t>
            </a:fld>
            <a:endParaRPr lang="zh-CN" altLang="en-US"/>
          </a:p>
        </p:txBody>
      </p:sp>
    </p:spTree>
    <p:extLst>
      <p:ext uri="{BB962C8B-B14F-4D97-AF65-F5344CB8AC3E}">
        <p14:creationId xmlns:p14="http://schemas.microsoft.com/office/powerpoint/2010/main" val="1068232602"/>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userDrawn="1">
  <p:cSld name="2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srgbClr val="5F5F5F"/>
                </a:solidFill>
                <a:latin typeface="Arial" panose="020B0604020202020204" pitchFamily="34" charset="0"/>
                <a:cs typeface="Arial" panose="020B0604020202020204" pitchFamily="34" charset="0"/>
              </a:defRPr>
            </a:lvl1pPr>
          </a:lstStyle>
          <a:p>
            <a:pPr>
              <a:defRPr/>
            </a:pPr>
            <a:fld id="{E2E38B4E-4522-49CF-AA22-3B132B918FF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srgbClr val="5F5F5F"/>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srgbClr val="5F5F5F"/>
                </a:solidFill>
                <a:latin typeface="Arial" panose="020B0604020202020204" pitchFamily="34" charset="0"/>
                <a:cs typeface="Arial" panose="020B0604020202020204" pitchFamily="34" charset="0"/>
              </a:defRPr>
            </a:lvl1pPr>
          </a:lstStyle>
          <a:p>
            <a:pPr>
              <a:defRPr/>
            </a:pPr>
            <a:fld id="{341B2283-4398-4189-841C-8077E651DACE}" type="slidenum">
              <a:rPr lang="zh-CN" altLang="en-US"/>
              <a:pPr>
                <a:defRPr/>
              </a:pPr>
              <a:t>‹#›</a:t>
            </a:fld>
            <a:endParaRPr lang="zh-CN" altLang="en-US"/>
          </a:p>
        </p:txBody>
      </p:sp>
    </p:spTree>
    <p:extLst>
      <p:ext uri="{BB962C8B-B14F-4D97-AF65-F5344CB8AC3E}">
        <p14:creationId xmlns:p14="http://schemas.microsoft.com/office/powerpoint/2010/main" val="660521169"/>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userDrawn="1">
  <p:cSld name="2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mn-cs"/>
              </a:defRPr>
            </a:lvl1pPr>
          </a:lstStyle>
          <a:p>
            <a:pPr>
              <a:defRPr/>
            </a:pPr>
            <a:fld id="{07ECBEB0-3FD5-4434-830D-BB080752A9F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mn-cs"/>
              </a:defRPr>
            </a:lvl1pPr>
          </a:lstStyle>
          <a:p>
            <a:pPr>
              <a:defRPr/>
            </a:pPr>
            <a:fld id="{CE5D3DBA-0B94-49A9-8EEC-CAF359B90C03}" type="slidenum">
              <a:rPr lang="zh-CN" altLang="en-US"/>
              <a:pPr>
                <a:defRPr/>
              </a:pPr>
              <a:t>‹#›</a:t>
            </a:fld>
            <a:endParaRPr lang="zh-CN" altLang="en-US"/>
          </a:p>
        </p:txBody>
      </p:sp>
    </p:spTree>
    <p:extLst>
      <p:ext uri="{BB962C8B-B14F-4D97-AF65-F5344CB8AC3E}">
        <p14:creationId xmlns:p14="http://schemas.microsoft.com/office/powerpoint/2010/main" val="93257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fld id="{32BF82D2-7A68-459D-A996-9BDDA2518FA4}" type="datetimeFigureOut">
              <a:rPr lang="zh-CN" altLang="en-US" sz="2398">
                <a:solidFill>
                  <a:prstClr val="black">
                    <a:tint val="75000"/>
                  </a:prstClr>
                </a:solidFill>
              </a:rPr>
              <a:pPr/>
              <a:t>2021/9/15</a:t>
            </a:fld>
            <a:endParaRPr lang="zh-CN" altLang="en-US" sz="2398">
              <a:solidFill>
                <a:prstClr val="black">
                  <a:tint val="75000"/>
                </a:prstClr>
              </a:solidFill>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endParaRPr lang="zh-CN" altLang="en-US" sz="2398">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fld id="{3E01EE5D-26FB-46D5-A381-ECFB35BF1D34}" type="slidenum">
              <a:rPr lang="zh-CN" altLang="en-US" sz="2398">
                <a:solidFill>
                  <a:prstClr val="black">
                    <a:tint val="75000"/>
                  </a:prstClr>
                </a:solidFill>
              </a:rPr>
              <a:pPr/>
              <a:t>‹#›</a:t>
            </a:fld>
            <a:endParaRPr lang="zh-CN" altLang="en-US" sz="2398">
              <a:solidFill>
                <a:prstClr val="black">
                  <a:tint val="75000"/>
                </a:prstClr>
              </a:solidFill>
            </a:endParaRPr>
          </a:p>
        </p:txBody>
      </p:sp>
    </p:spTree>
    <p:extLst>
      <p:ext uri="{BB962C8B-B14F-4D97-AF65-F5344CB8AC3E}">
        <p14:creationId xmlns:p14="http://schemas.microsoft.com/office/powerpoint/2010/main" val="1948214401"/>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userDrawn="1">
  <p:cSld name="2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26DA6541-3C58-4A37-91A3-C97E146FF19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9783899C-4321-4DD5-B0A2-7EBC633A4AD7}" type="slidenum">
              <a:rPr lang="zh-CN" altLang="en-US"/>
              <a:pPr>
                <a:defRPr/>
              </a:pPr>
              <a:t>‹#›</a:t>
            </a:fld>
            <a:endParaRPr lang="zh-CN" altLang="en-US"/>
          </a:p>
        </p:txBody>
      </p:sp>
    </p:spTree>
    <p:extLst>
      <p:ext uri="{BB962C8B-B14F-4D97-AF65-F5344CB8AC3E}">
        <p14:creationId xmlns:p14="http://schemas.microsoft.com/office/powerpoint/2010/main" val="1603885640"/>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userDrawn="1">
  <p:cSld name="2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03BA4E82-6FF9-4EBC-BA4F-357434473CF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98FFE92E-1938-429F-853F-396AE8831D97}" type="slidenum">
              <a:rPr lang="zh-CN" altLang="en-US"/>
              <a:pPr>
                <a:defRPr/>
              </a:pPr>
              <a:t>‹#›</a:t>
            </a:fld>
            <a:endParaRPr lang="zh-CN" altLang="en-US"/>
          </a:p>
        </p:txBody>
      </p:sp>
    </p:spTree>
    <p:extLst>
      <p:ext uri="{BB962C8B-B14F-4D97-AF65-F5344CB8AC3E}">
        <p14:creationId xmlns:p14="http://schemas.microsoft.com/office/powerpoint/2010/main" val="800773530"/>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userDrawn="1">
  <p:cSld name="2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A5EFCC22-9C37-4E6B-885D-C663A110D9F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9242F3C9-2DFD-429C-83F9-E54B07331A1E}" type="slidenum">
              <a:rPr lang="zh-CN" altLang="en-US"/>
              <a:pPr>
                <a:defRPr/>
              </a:pPr>
              <a:t>‹#›</a:t>
            </a:fld>
            <a:endParaRPr lang="zh-CN" altLang="en-US"/>
          </a:p>
        </p:txBody>
      </p:sp>
    </p:spTree>
    <p:extLst>
      <p:ext uri="{BB962C8B-B14F-4D97-AF65-F5344CB8AC3E}">
        <p14:creationId xmlns:p14="http://schemas.microsoft.com/office/powerpoint/2010/main" val="2143866294"/>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userDrawn="1">
  <p:cSld name="3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57D8BEC0-3C5F-453A-B91A-8A3C7D87900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D75A0C0-1370-4CA0-8435-116B6ED44355}" type="slidenum">
              <a:rPr lang="zh-CN" altLang="en-US"/>
              <a:pPr>
                <a:defRPr/>
              </a:pPr>
              <a:t>‹#›</a:t>
            </a:fld>
            <a:endParaRPr lang="zh-CN" altLang="en-US"/>
          </a:p>
        </p:txBody>
      </p:sp>
    </p:spTree>
    <p:extLst>
      <p:ext uri="{BB962C8B-B14F-4D97-AF65-F5344CB8AC3E}">
        <p14:creationId xmlns:p14="http://schemas.microsoft.com/office/powerpoint/2010/main" val="3158167575"/>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userDrawn="1">
  <p:cSld name="30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6A95187F-0515-4AB0-8F5E-38E35DFD750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48F7341D-9EDD-4F5F-85B3-729F19FA9662}" type="slidenum">
              <a:rPr lang="zh-CN" altLang="en-US"/>
              <a:pPr>
                <a:defRPr/>
              </a:pPr>
              <a:t>‹#›</a:t>
            </a:fld>
            <a:endParaRPr lang="zh-CN" altLang="en-US"/>
          </a:p>
        </p:txBody>
      </p:sp>
    </p:spTree>
    <p:extLst>
      <p:ext uri="{BB962C8B-B14F-4D97-AF65-F5344CB8AC3E}">
        <p14:creationId xmlns:p14="http://schemas.microsoft.com/office/powerpoint/2010/main" val="3479492859"/>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userDrawn="1">
  <p:cSld name="3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D1E60D7-83ED-4748-B842-238D77BFB71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83CB3AE-6DD2-47D6-8A4B-13BA446AA602}" type="slidenum">
              <a:rPr lang="zh-CN" altLang="en-US"/>
              <a:pPr>
                <a:defRPr/>
              </a:pPr>
              <a:t>‹#›</a:t>
            </a:fld>
            <a:endParaRPr lang="zh-CN" altLang="en-US"/>
          </a:p>
        </p:txBody>
      </p:sp>
    </p:spTree>
    <p:extLst>
      <p:ext uri="{BB962C8B-B14F-4D97-AF65-F5344CB8AC3E}">
        <p14:creationId xmlns:p14="http://schemas.microsoft.com/office/powerpoint/2010/main" val="3704908697"/>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userDrawn="1">
  <p:cSld name="3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0B9B627-C9B9-49B7-87E0-89E02428D94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10F16DC-C107-4823-A1EA-C6B8DADDFCAD}" type="slidenum">
              <a:rPr lang="zh-CN" altLang="en-US"/>
              <a:pPr>
                <a:defRPr/>
              </a:pPr>
              <a:t>‹#›</a:t>
            </a:fld>
            <a:endParaRPr lang="zh-CN" altLang="en-US"/>
          </a:p>
        </p:txBody>
      </p:sp>
    </p:spTree>
    <p:extLst>
      <p:ext uri="{BB962C8B-B14F-4D97-AF65-F5344CB8AC3E}">
        <p14:creationId xmlns:p14="http://schemas.microsoft.com/office/powerpoint/2010/main" val="1951532361"/>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userDrawn="1">
  <p:cSld name="3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41E647D7-E82C-4155-9A93-B541C3EB687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4F709FA-7251-42EF-9D70-218B502BAD76}" type="slidenum">
              <a:rPr lang="zh-CN" altLang="en-US"/>
              <a:pPr>
                <a:defRPr/>
              </a:pPr>
              <a:t>‹#›</a:t>
            </a:fld>
            <a:endParaRPr lang="zh-CN" altLang="en-US"/>
          </a:p>
        </p:txBody>
      </p:sp>
    </p:spTree>
    <p:extLst>
      <p:ext uri="{BB962C8B-B14F-4D97-AF65-F5344CB8AC3E}">
        <p14:creationId xmlns:p14="http://schemas.microsoft.com/office/powerpoint/2010/main" val="4019526158"/>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userDrawn="1">
  <p:cSld name="3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84BCC539-69EF-4ABD-B359-655ACEA2889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C7876A32-8F51-4E09-9775-F8265ABA67A6}" type="slidenum">
              <a:rPr lang="zh-CN" altLang="en-US"/>
              <a:pPr>
                <a:defRPr/>
              </a:pPr>
              <a:t>‹#›</a:t>
            </a:fld>
            <a:endParaRPr lang="zh-CN" altLang="en-US"/>
          </a:p>
        </p:txBody>
      </p:sp>
    </p:spTree>
    <p:extLst>
      <p:ext uri="{BB962C8B-B14F-4D97-AF65-F5344CB8AC3E}">
        <p14:creationId xmlns:p14="http://schemas.microsoft.com/office/powerpoint/2010/main" val="1431792862"/>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userDrawn="1">
  <p:cSld name="3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AD48996-8F59-490C-83AC-37C0D3A9C77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F318404C-D8A9-4BAE-B589-8E9FB1B97B98}" type="slidenum">
              <a:rPr lang="zh-CN" altLang="en-US"/>
              <a:pPr>
                <a:defRPr/>
              </a:pPr>
              <a:t>‹#›</a:t>
            </a:fld>
            <a:endParaRPr lang="zh-CN" altLang="en-US"/>
          </a:p>
        </p:txBody>
      </p:sp>
    </p:spTree>
    <p:extLst>
      <p:ext uri="{BB962C8B-B14F-4D97-AF65-F5344CB8AC3E}">
        <p14:creationId xmlns:p14="http://schemas.microsoft.com/office/powerpoint/2010/main" val="10179054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a:defRPr/>
            </a:pPr>
            <a:fld id="{233108B3-3C5F-434E-B7C6-124BB30C5988}" type="datetimeFigureOut">
              <a:rPr lang="zh-CN" altLang="en-US" sz="2398" smtClean="0"/>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a:defRPr/>
            </a:pPr>
            <a:fld id="{0FCC38CE-CFED-41E2-93E2-A213294AFB8B}" type="slidenum">
              <a:rPr lang="zh-CN" altLang="en-US" sz="2398" smtClean="0"/>
              <a:pPr>
                <a:defRPr/>
              </a:pPr>
              <a:t>‹#›</a:t>
            </a:fld>
            <a:endParaRPr lang="zh-CN" altLang="en-US" sz="2398"/>
          </a:p>
        </p:txBody>
      </p:sp>
    </p:spTree>
    <p:extLst>
      <p:ext uri="{BB962C8B-B14F-4D97-AF65-F5344CB8AC3E}">
        <p14:creationId xmlns:p14="http://schemas.microsoft.com/office/powerpoint/2010/main" val="3917793484"/>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userDrawn="1">
  <p:cSld name="3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CF648CF-5625-4303-A64A-CCF66702B09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BC1C0978-F2D3-4E69-830F-439A10D871A2}" type="slidenum">
              <a:rPr lang="zh-CN" altLang="en-US"/>
              <a:pPr>
                <a:defRPr/>
              </a:pPr>
              <a:t>‹#›</a:t>
            </a:fld>
            <a:endParaRPr lang="zh-CN" altLang="en-US"/>
          </a:p>
        </p:txBody>
      </p:sp>
    </p:spTree>
    <p:extLst>
      <p:ext uri="{BB962C8B-B14F-4D97-AF65-F5344CB8AC3E}">
        <p14:creationId xmlns:p14="http://schemas.microsoft.com/office/powerpoint/2010/main" val="3133653916"/>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userDrawn="1">
  <p:cSld name="3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83A4FD6E-C6F7-4C24-A3CD-0C460A23A46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47BD122-1FC9-4979-80F7-DB7EE7DBA133}" type="slidenum">
              <a:rPr lang="zh-CN" altLang="en-US"/>
              <a:pPr>
                <a:defRPr/>
              </a:pPr>
              <a:t>‹#›</a:t>
            </a:fld>
            <a:endParaRPr lang="zh-CN" altLang="en-US"/>
          </a:p>
        </p:txBody>
      </p:sp>
    </p:spTree>
    <p:extLst>
      <p:ext uri="{BB962C8B-B14F-4D97-AF65-F5344CB8AC3E}">
        <p14:creationId xmlns:p14="http://schemas.microsoft.com/office/powerpoint/2010/main" val="888364934"/>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userDrawn="1">
  <p:cSld name="3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943FC9A1-2C40-4DFD-B12E-A6F652C96D49}"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F6B1DD24-17B5-492C-BDF9-320B564051B7}" type="slidenum">
              <a:rPr lang="zh-CN" altLang="en-US"/>
              <a:pPr>
                <a:defRPr/>
              </a:pPr>
              <a:t>‹#›</a:t>
            </a:fld>
            <a:endParaRPr lang="zh-CN" altLang="en-US"/>
          </a:p>
        </p:txBody>
      </p:sp>
    </p:spTree>
    <p:extLst>
      <p:ext uri="{BB962C8B-B14F-4D97-AF65-F5344CB8AC3E}">
        <p14:creationId xmlns:p14="http://schemas.microsoft.com/office/powerpoint/2010/main" val="1025743329"/>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userDrawn="1">
  <p:cSld name="3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88B69389-FD6C-4E76-94EF-AA04F957672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64B7BB54-A0D7-4D6B-915D-17C7C6C8F553}" type="slidenum">
              <a:rPr lang="zh-CN" altLang="en-US"/>
              <a:pPr>
                <a:defRPr/>
              </a:pPr>
              <a:t>‹#›</a:t>
            </a:fld>
            <a:endParaRPr lang="zh-CN" altLang="en-US"/>
          </a:p>
        </p:txBody>
      </p:sp>
    </p:spTree>
    <p:extLst>
      <p:ext uri="{BB962C8B-B14F-4D97-AF65-F5344CB8AC3E}">
        <p14:creationId xmlns:p14="http://schemas.microsoft.com/office/powerpoint/2010/main" val="1886995874"/>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3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mn-cs"/>
              </a:defRPr>
            </a:lvl1pPr>
          </a:lstStyle>
          <a:p>
            <a:pPr>
              <a:defRPr/>
            </a:pPr>
            <a:fld id="{BD7E1E25-72F9-4EF3-B1BC-5CD6ED24885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mn-cs"/>
              </a:defRPr>
            </a:lvl1pPr>
          </a:lstStyle>
          <a:p>
            <a:pPr>
              <a:defRPr/>
            </a:pPr>
            <a:fld id="{8038CCC4-497F-4DD3-94E9-9AD17F7EB588}" type="slidenum">
              <a:rPr lang="zh-CN" altLang="en-US"/>
              <a:pPr>
                <a:defRPr/>
              </a:pPr>
              <a:t>‹#›</a:t>
            </a:fld>
            <a:endParaRPr lang="zh-CN" altLang="en-US"/>
          </a:p>
        </p:txBody>
      </p:sp>
    </p:spTree>
    <p:extLst>
      <p:ext uri="{BB962C8B-B14F-4D97-AF65-F5344CB8AC3E}">
        <p14:creationId xmlns:p14="http://schemas.microsoft.com/office/powerpoint/2010/main" val="1849453084"/>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userDrawn="1">
  <p:cSld name="3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C4EF9BF5-D28A-4917-A8FC-EAE4B49E73C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1789AECE-280E-4C55-B854-F8FA69472B93}" type="slidenum">
              <a:rPr lang="zh-CN" altLang="en-US"/>
              <a:pPr>
                <a:defRPr/>
              </a:pPr>
              <a:t>‹#›</a:t>
            </a:fld>
            <a:endParaRPr lang="zh-CN" altLang="en-US"/>
          </a:p>
        </p:txBody>
      </p:sp>
    </p:spTree>
    <p:extLst>
      <p:ext uri="{BB962C8B-B14F-4D97-AF65-F5344CB8AC3E}">
        <p14:creationId xmlns:p14="http://schemas.microsoft.com/office/powerpoint/2010/main" val="2486105286"/>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userDrawn="1">
  <p:cSld name="3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4D2AD47-3FDC-4423-A3E1-935D08E8854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E3DA8898-9042-42F3-ACE3-A62A0A6818AF}" type="slidenum">
              <a:rPr lang="zh-CN" altLang="en-US"/>
              <a:pPr>
                <a:defRPr/>
              </a:pPr>
              <a:t>‹#›</a:t>
            </a:fld>
            <a:endParaRPr lang="zh-CN" altLang="en-US"/>
          </a:p>
        </p:txBody>
      </p:sp>
    </p:spTree>
    <p:extLst>
      <p:ext uri="{BB962C8B-B14F-4D97-AF65-F5344CB8AC3E}">
        <p14:creationId xmlns:p14="http://schemas.microsoft.com/office/powerpoint/2010/main" val="3851389107"/>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userDrawn="1">
  <p:cSld name="3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6291C749-4E63-48D4-941F-A3E4298D58A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3FDF3B9-354F-469D-BDBF-7A8D1649BB32}" type="slidenum">
              <a:rPr lang="zh-CN" altLang="en-US"/>
              <a:pPr>
                <a:defRPr/>
              </a:pPr>
              <a:t>‹#›</a:t>
            </a:fld>
            <a:endParaRPr lang="zh-CN" altLang="en-US"/>
          </a:p>
        </p:txBody>
      </p:sp>
    </p:spTree>
    <p:extLst>
      <p:ext uri="{BB962C8B-B14F-4D97-AF65-F5344CB8AC3E}">
        <p14:creationId xmlns:p14="http://schemas.microsoft.com/office/powerpoint/2010/main" val="2858060729"/>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userDrawn="1">
  <p:cSld name="3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09600" y="6245225"/>
            <a:ext cx="2844800" cy="476250"/>
          </a:xfrm>
          <a:prstGeom prst="rect">
            <a:avLst/>
          </a:prstGeom>
        </p:spPr>
        <p:txBody>
          <a:bodyPr/>
          <a:lstStyle>
            <a:lvl1pPr algn="ctr">
              <a:spcBef>
                <a:spcPct val="50000"/>
              </a:spcBef>
              <a:defRPr>
                <a:solidFill>
                  <a:prstClr val="black">
                    <a:tint val="75000"/>
                  </a:prstClr>
                </a:solidFill>
              </a:defRPr>
            </a:lvl1pPr>
          </a:lstStyle>
          <a:p>
            <a:pPr eaLnBrk="0" fontAlgn="base" hangingPunct="0">
              <a:spcAft>
                <a:spcPct val="0"/>
              </a:spcAft>
              <a:defRPr/>
            </a:pPr>
            <a:fld id="{9E7C9E0D-D356-41E4-A9D8-0444FE82027C}" type="datetimeFigureOut">
              <a:rPr lang="zh-CN" altLang="en-US" sz="2400">
                <a:latin typeface="Arial" panose="020B0604020202020204" pitchFamily="34" charset="0"/>
              </a:rPr>
              <a:pPr eaLnBrk="0" fontAlgn="base" hangingPunct="0">
                <a:spcAft>
                  <a:spcPct val="0"/>
                </a:spcAft>
                <a:defRPr/>
              </a:pPr>
              <a:t>2021/9/15</a:t>
            </a:fld>
            <a:endParaRPr lang="zh-CN" altLang="en-US" sz="2400">
              <a:latin typeface="Arial" panose="020B0604020202020204" pitchFamily="34" charset="0"/>
            </a:endParaRPr>
          </a:p>
        </p:txBody>
      </p:sp>
      <p:sp>
        <p:nvSpPr>
          <p:cNvPr id="3" name="页脚占位符 3"/>
          <p:cNvSpPr>
            <a:spLocks noGrp="1"/>
          </p:cNvSpPr>
          <p:nvPr>
            <p:ph type="ftr" sz="quarter" idx="11"/>
          </p:nvPr>
        </p:nvSpPr>
        <p:spPr>
          <a:xfrm>
            <a:off x="4165600" y="6245225"/>
            <a:ext cx="3860800" cy="476250"/>
          </a:xfrm>
          <a:prstGeom prst="rect">
            <a:avLst/>
          </a:prstGeom>
        </p:spPr>
        <p:txBody>
          <a:bodyPr/>
          <a:lstStyle>
            <a:lvl1pPr algn="ctr">
              <a:spcBef>
                <a:spcPct val="50000"/>
              </a:spcBef>
              <a:defRPr>
                <a:solidFill>
                  <a:prstClr val="black">
                    <a:tint val="75000"/>
                  </a:prstClr>
                </a:solidFill>
              </a:defRPr>
            </a:lvl1pPr>
          </a:lstStyle>
          <a:p>
            <a:pPr eaLnBrk="0" fontAlgn="base" hangingPunct="0">
              <a:spcAft>
                <a:spcPct val="0"/>
              </a:spcAft>
              <a:defRPr/>
            </a:pPr>
            <a:endParaRPr lang="zh-CN" altLang="en-US" sz="2400">
              <a:latin typeface="Arial" panose="020B0604020202020204" pitchFamily="34" charset="0"/>
            </a:endParaRPr>
          </a:p>
        </p:txBody>
      </p:sp>
      <p:sp>
        <p:nvSpPr>
          <p:cNvPr id="4" name="灯片编号占位符 4"/>
          <p:cNvSpPr>
            <a:spLocks noGrp="1"/>
          </p:cNvSpPr>
          <p:nvPr>
            <p:ph type="sldNum" sz="quarter" idx="12"/>
          </p:nvPr>
        </p:nvSpPr>
        <p:spPr>
          <a:xfrm>
            <a:off x="8737600" y="6245225"/>
            <a:ext cx="2844800" cy="476250"/>
          </a:xfrm>
          <a:prstGeom prst="rect">
            <a:avLst/>
          </a:prstGeom>
        </p:spPr>
        <p:txBody>
          <a:bodyPr/>
          <a:lstStyle>
            <a:lvl1pPr algn="ctr">
              <a:spcBef>
                <a:spcPct val="50000"/>
              </a:spcBef>
              <a:defRPr>
                <a:solidFill>
                  <a:prstClr val="black">
                    <a:tint val="75000"/>
                  </a:prstClr>
                </a:solidFill>
              </a:defRPr>
            </a:lvl1pPr>
          </a:lstStyle>
          <a:p>
            <a:pPr eaLnBrk="0" fontAlgn="base" hangingPunct="0">
              <a:spcAft>
                <a:spcPct val="0"/>
              </a:spcAft>
              <a:defRPr/>
            </a:pPr>
            <a:fld id="{0CDD7AAA-E8AC-46B9-9167-5079BA827B21}" type="slidenum">
              <a:rPr lang="zh-CN" altLang="en-US" sz="2400">
                <a:latin typeface="Arial" panose="020B0604020202020204" pitchFamily="34" charset="0"/>
              </a:rPr>
              <a:pPr eaLnBrk="0" fontAlgn="base" hangingPunct="0">
                <a:spcAft>
                  <a:spcPct val="0"/>
                </a:spcAft>
                <a:defRPr/>
              </a:pPr>
              <a:t>‹#›</a:t>
            </a:fld>
            <a:endParaRPr lang="zh-CN" altLang="en-US" sz="2400">
              <a:latin typeface="Arial" panose="020B0604020202020204" pitchFamily="34" charset="0"/>
            </a:endParaRPr>
          </a:p>
        </p:txBody>
      </p:sp>
    </p:spTree>
    <p:extLst>
      <p:ext uri="{BB962C8B-B14F-4D97-AF65-F5344CB8AC3E}">
        <p14:creationId xmlns:p14="http://schemas.microsoft.com/office/powerpoint/2010/main" val="3278087167"/>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userDrawn="1">
  <p:cSld name="65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eaLnBrk="0" fontAlgn="base" hangingPunct="0">
              <a:spcBef>
                <a:spcPct val="0"/>
              </a:spcBef>
              <a:spcAft>
                <a:spcPct val="0"/>
              </a:spcAft>
              <a:defRPr/>
            </a:pPr>
            <a:fld id="{2BCC7A12-A6F8-4B29-B1F6-EFE54D85C9A3}" type="datetimeFigureOut">
              <a:rPr lang="zh-CN" altLang="en-US" sz="2400">
                <a:solidFill>
                  <a:prstClr val="black">
                    <a:tint val="75000"/>
                  </a:prstClr>
                </a:solidFill>
                <a:latin typeface="Arial" panose="020B0604020202020204" pitchFamily="34" charset="0"/>
              </a:rPr>
              <a:pPr eaLnBrk="0" fontAlgn="base" hangingPunct="0">
                <a:spcBef>
                  <a:spcPct val="0"/>
                </a:spcBef>
                <a:spcAft>
                  <a:spcPct val="0"/>
                </a:spcAft>
                <a:defRPr/>
              </a:pPr>
              <a:t>2021/9/15</a:t>
            </a:fld>
            <a:endParaRPr lang="zh-CN" altLang="en-US" sz="2400">
              <a:solidFill>
                <a:prstClr val="black">
                  <a:tint val="75000"/>
                </a:prstClr>
              </a:solidFill>
              <a:latin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eaLnBrk="0" fontAlgn="base" hangingPunct="0">
              <a:spcBef>
                <a:spcPct val="0"/>
              </a:spcBef>
              <a:spcAft>
                <a:spcPct val="0"/>
              </a:spcAft>
              <a:defRPr/>
            </a:pPr>
            <a:endParaRPr lang="zh-CN" altLang="en-US" sz="2400">
              <a:solidFill>
                <a:prstClr val="black">
                  <a:tint val="75000"/>
                </a:prstClr>
              </a:solidFill>
              <a:latin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eaLnBrk="0" fontAlgn="base" hangingPunct="0">
              <a:spcBef>
                <a:spcPct val="0"/>
              </a:spcBef>
              <a:spcAft>
                <a:spcPct val="0"/>
              </a:spcAft>
              <a:defRPr/>
            </a:pPr>
            <a:fld id="{18CB745E-AF92-4B82-9391-130056807CE7}" type="slidenum">
              <a:rPr lang="zh-CN" altLang="en-US" sz="2400">
                <a:solidFill>
                  <a:srgbClr val="5FCBEF"/>
                </a:solidFill>
                <a:latin typeface="Arial" panose="020B0604020202020204" pitchFamily="34" charset="0"/>
              </a:rPr>
              <a:pPr eaLnBrk="0" fontAlgn="base" hangingPunct="0">
                <a:spcBef>
                  <a:spcPct val="0"/>
                </a:spcBef>
                <a:spcAft>
                  <a:spcPct val="0"/>
                </a:spcAft>
                <a:defRPr/>
              </a:pPr>
              <a:t>‹#›</a:t>
            </a:fld>
            <a:endParaRPr lang="zh-CN" altLang="en-US" sz="2400">
              <a:solidFill>
                <a:srgbClr val="5FCBEF"/>
              </a:solidFill>
              <a:latin typeface="Arial" panose="020B0604020202020204" pitchFamily="34" charset="0"/>
            </a:endParaRPr>
          </a:p>
        </p:txBody>
      </p:sp>
    </p:spTree>
    <p:extLst>
      <p:ext uri="{BB962C8B-B14F-4D97-AF65-F5344CB8AC3E}">
        <p14:creationId xmlns:p14="http://schemas.microsoft.com/office/powerpoint/2010/main" val="337260002"/>
      </p:ext>
    </p:extLst>
  </p:cSld>
  <p:clrMapOvr>
    <a:masterClrMapping/>
  </p:clrMapOvr>
  <p:transition spd="slow" advTm="3000">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49"/>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5"/>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36100997"/>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userDrawn="1">
  <p:cSld name="3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eaLnBrk="0" fontAlgn="base" hangingPunct="0">
              <a:spcBef>
                <a:spcPct val="0"/>
              </a:spcBef>
              <a:spcAft>
                <a:spcPct val="0"/>
              </a:spcAft>
              <a:defRPr/>
            </a:pPr>
            <a:fld id="{39ADED8E-4E0B-498D-B715-B157A890E4DE}" type="datetimeFigureOut">
              <a:rPr lang="zh-CN" altLang="en-US" sz="2400">
                <a:latin typeface="Arial" panose="020B0604020202020204" pitchFamily="34" charset="0"/>
              </a:rPr>
              <a:pPr eaLnBrk="0" fontAlgn="base" hangingPunct="0">
                <a:spcBef>
                  <a:spcPct val="0"/>
                </a:spcBef>
                <a:spcAft>
                  <a:spcPct val="0"/>
                </a:spcAft>
                <a:defRPr/>
              </a:pPr>
              <a:t>2021/9/15</a:t>
            </a:fld>
            <a:endParaRPr lang="zh-CN" altLang="en-US" sz="2400">
              <a:latin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sz="2400">
              <a:latin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18634F15-13D2-4C0D-99FD-67E8D2F909DD}" type="slidenum">
              <a:rPr lang="zh-CN" altLang="en-US" sz="2400">
                <a:latin typeface="Arial" panose="020B0604020202020204" pitchFamily="34" charset="0"/>
              </a:rPr>
              <a:pPr eaLnBrk="0" fontAlgn="base" hangingPunct="0">
                <a:spcBef>
                  <a:spcPct val="0"/>
                </a:spcBef>
                <a:spcAft>
                  <a:spcPct val="0"/>
                </a:spcAft>
                <a:defRPr/>
              </a:pPr>
              <a:t>‹#›</a:t>
            </a:fld>
            <a:endParaRPr lang="zh-CN" altLang="en-US" sz="2400">
              <a:latin typeface="Arial" panose="020B0604020202020204" pitchFamily="34" charset="0"/>
            </a:endParaRPr>
          </a:p>
        </p:txBody>
      </p:sp>
    </p:spTree>
    <p:extLst>
      <p:ext uri="{BB962C8B-B14F-4D97-AF65-F5344CB8AC3E}">
        <p14:creationId xmlns:p14="http://schemas.microsoft.com/office/powerpoint/2010/main" val="1829558921"/>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23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31173"/>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67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668812246"/>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481296"/>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0455"/>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448082"/>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759955"/>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079826"/>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460910"/>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456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08508605"/>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093909"/>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11874"/>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724738"/>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091978"/>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8C67F5C9-E37B-4F0D-8E7E-4B7ED7CF80A1}" type="datetimeFigureOut">
              <a:rPr lang="en-US"/>
              <a:pPr>
                <a:defRPr/>
              </a:pPr>
              <a:t>9/15/2021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03905B94-11D5-4C76-9BAB-F9E225B577CB}" type="slidenum">
              <a:rPr lang="en-US"/>
              <a:pPr>
                <a:defRPr/>
              </a:pPr>
              <a:t>‹#›</a:t>
            </a:fld>
            <a:endParaRPr lang="en-US"/>
          </a:p>
        </p:txBody>
      </p:sp>
    </p:spTree>
    <p:extLst>
      <p:ext uri="{BB962C8B-B14F-4D97-AF65-F5344CB8AC3E}">
        <p14:creationId xmlns:p14="http://schemas.microsoft.com/office/powerpoint/2010/main" val="683075861"/>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526315"/>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950198931"/>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389844484"/>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512001789"/>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5053101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094204018"/>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609879416"/>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808167137"/>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686ABD6-6C8C-4419-8DB5-F9C3A50AFE9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86EEC41-FD1A-48FE-BB2B-C04AEF286210}" type="slidenum">
              <a:rPr lang="zh-CN" altLang="en-US"/>
              <a:pPr>
                <a:defRPr/>
              </a:pPr>
              <a:t>‹#›</a:t>
            </a:fld>
            <a:endParaRPr lang="zh-CN" altLang="en-US"/>
          </a:p>
        </p:txBody>
      </p:sp>
    </p:spTree>
    <p:extLst>
      <p:ext uri="{BB962C8B-B14F-4D97-AF65-F5344CB8AC3E}">
        <p14:creationId xmlns:p14="http://schemas.microsoft.com/office/powerpoint/2010/main" val="1149279682"/>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BB83BAB-EC29-498D-860C-025658A6D7A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676C04F-7E3A-46BC-B015-BD313D26C06F}" type="slidenum">
              <a:rPr lang="zh-CN" altLang="en-US"/>
              <a:pPr>
                <a:defRPr/>
              </a:pPr>
              <a:t>‹#›</a:t>
            </a:fld>
            <a:endParaRPr lang="zh-CN" altLang="en-US"/>
          </a:p>
        </p:txBody>
      </p:sp>
    </p:spTree>
    <p:extLst>
      <p:ext uri="{BB962C8B-B14F-4D97-AF65-F5344CB8AC3E}">
        <p14:creationId xmlns:p14="http://schemas.microsoft.com/office/powerpoint/2010/main" val="2032377794"/>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BD65D9BE-12D0-4488-AA85-A9490DE1567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ED81B709-2FCF-4677-8ED3-0D2E52667E7F}" type="slidenum">
              <a:rPr lang="zh-CN" altLang="en-US"/>
              <a:pPr>
                <a:defRPr/>
              </a:pPr>
              <a:t>‹#›</a:t>
            </a:fld>
            <a:endParaRPr lang="zh-CN" altLang="en-US"/>
          </a:p>
        </p:txBody>
      </p:sp>
    </p:spTree>
    <p:extLst>
      <p:ext uri="{BB962C8B-B14F-4D97-AF65-F5344CB8AC3E}">
        <p14:creationId xmlns:p14="http://schemas.microsoft.com/office/powerpoint/2010/main" val="3215391224"/>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FA41C4AB-9C9D-46F0-833F-1855EC99B6E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B3342097-FA8D-41CC-B4CD-0B2DC7F3864B}" type="slidenum">
              <a:rPr lang="zh-CN" altLang="en-US"/>
              <a:pPr>
                <a:defRPr/>
              </a:pPr>
              <a:t>‹#›</a:t>
            </a:fld>
            <a:endParaRPr lang="zh-CN" altLang="en-US"/>
          </a:p>
        </p:txBody>
      </p:sp>
    </p:spTree>
    <p:extLst>
      <p:ext uri="{BB962C8B-B14F-4D97-AF65-F5344CB8AC3E}">
        <p14:creationId xmlns:p14="http://schemas.microsoft.com/office/powerpoint/2010/main" val="3013247370"/>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6EC4B5A4-B6B1-4F3B-9CD9-DE4509834D3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81271D37-FD32-41AC-BF91-311BC2DC4A55}" type="slidenum">
              <a:rPr lang="zh-CN" altLang="en-US"/>
              <a:pPr>
                <a:defRPr/>
              </a:pPr>
              <a:t>‹#›</a:t>
            </a:fld>
            <a:endParaRPr lang="zh-CN" altLang="en-US"/>
          </a:p>
        </p:txBody>
      </p:sp>
    </p:spTree>
    <p:extLst>
      <p:ext uri="{BB962C8B-B14F-4D97-AF65-F5344CB8AC3E}">
        <p14:creationId xmlns:p14="http://schemas.microsoft.com/office/powerpoint/2010/main" val="1233861080"/>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04B1BD3E-3592-4C26-935E-CBE42905ECF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D6E65C1-5D74-488C-8934-A7DAD42A8204}" type="slidenum">
              <a:rPr lang="zh-CN" altLang="en-US"/>
              <a:pPr>
                <a:defRPr/>
              </a:pPr>
              <a:t>‹#›</a:t>
            </a:fld>
            <a:endParaRPr lang="zh-CN" altLang="en-US"/>
          </a:p>
        </p:txBody>
      </p:sp>
    </p:spTree>
    <p:extLst>
      <p:ext uri="{BB962C8B-B14F-4D97-AF65-F5344CB8AC3E}">
        <p14:creationId xmlns:p14="http://schemas.microsoft.com/office/powerpoint/2010/main" val="2944402682"/>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8CBB0B47-275D-4FFC-AB9A-2FF4DD6455C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0E75C9E-97DD-4B37-BE08-1808307AE4E4}" type="slidenum">
              <a:rPr lang="zh-CN" altLang="en-US"/>
              <a:pPr>
                <a:defRPr/>
              </a:pPr>
              <a:t>‹#›</a:t>
            </a:fld>
            <a:endParaRPr lang="zh-CN" altLang="en-US"/>
          </a:p>
        </p:txBody>
      </p:sp>
    </p:spTree>
    <p:extLst>
      <p:ext uri="{BB962C8B-B14F-4D97-AF65-F5344CB8AC3E}">
        <p14:creationId xmlns:p14="http://schemas.microsoft.com/office/powerpoint/2010/main" val="4095389451"/>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F2E528EF-7549-4F60-A45F-A795688AB99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2B52614-2995-41FE-ACB1-4BDE95D5E982}" type="slidenum">
              <a:rPr lang="zh-CN" altLang="en-US"/>
              <a:pPr>
                <a:defRPr/>
              </a:pPr>
              <a:t>‹#›</a:t>
            </a:fld>
            <a:endParaRPr lang="zh-CN" altLang="en-US"/>
          </a:p>
        </p:txBody>
      </p:sp>
    </p:spTree>
    <p:extLst>
      <p:ext uri="{BB962C8B-B14F-4D97-AF65-F5344CB8AC3E}">
        <p14:creationId xmlns:p14="http://schemas.microsoft.com/office/powerpoint/2010/main" val="27659761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42819413"/>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CE97F19C-4094-40C4-B97F-AA80851E605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0750C30E-4758-44AB-A910-F2FED5AFD723}" type="slidenum">
              <a:rPr lang="zh-CN" altLang="en-US"/>
              <a:pPr>
                <a:defRPr/>
              </a:pPr>
              <a:t>‹#›</a:t>
            </a:fld>
            <a:endParaRPr lang="zh-CN" altLang="en-US"/>
          </a:p>
        </p:txBody>
      </p:sp>
    </p:spTree>
    <p:extLst>
      <p:ext uri="{BB962C8B-B14F-4D97-AF65-F5344CB8AC3E}">
        <p14:creationId xmlns:p14="http://schemas.microsoft.com/office/powerpoint/2010/main" val="1895677335"/>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95BDF2CD-1281-4296-8048-216E42F0F1D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1B66AA2-C8F5-44EF-9AC6-891ED906DD02}" type="slidenum">
              <a:rPr lang="zh-CN" altLang="en-US"/>
              <a:pPr>
                <a:defRPr/>
              </a:pPr>
              <a:t>‹#›</a:t>
            </a:fld>
            <a:endParaRPr lang="zh-CN" altLang="en-US"/>
          </a:p>
        </p:txBody>
      </p:sp>
    </p:spTree>
    <p:extLst>
      <p:ext uri="{BB962C8B-B14F-4D97-AF65-F5344CB8AC3E}">
        <p14:creationId xmlns:p14="http://schemas.microsoft.com/office/powerpoint/2010/main" val="1032641035"/>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9B7E2C58-5F02-4F0A-9092-EAC65A7FD53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0CAEFB3-7B3E-4798-B340-79341BB0870F}" type="slidenum">
              <a:rPr lang="zh-CN" altLang="en-US"/>
              <a:pPr>
                <a:defRPr/>
              </a:pPr>
              <a:t>‹#›</a:t>
            </a:fld>
            <a:endParaRPr lang="zh-CN" altLang="en-US"/>
          </a:p>
        </p:txBody>
      </p:sp>
    </p:spTree>
    <p:extLst>
      <p:ext uri="{BB962C8B-B14F-4D97-AF65-F5344CB8AC3E}">
        <p14:creationId xmlns:p14="http://schemas.microsoft.com/office/powerpoint/2010/main" val="2930328795"/>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FAB48600-8551-4C6C-9C8A-057E93804F4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0538BA72-F20B-4BBB-8B70-AD87B214B1B2}" type="slidenum">
              <a:rPr lang="zh-CN" altLang="en-US"/>
              <a:pPr>
                <a:defRPr/>
              </a:pPr>
              <a:t>‹#›</a:t>
            </a:fld>
            <a:endParaRPr lang="zh-CN" altLang="en-US"/>
          </a:p>
        </p:txBody>
      </p:sp>
    </p:spTree>
    <p:extLst>
      <p:ext uri="{BB962C8B-B14F-4D97-AF65-F5344CB8AC3E}">
        <p14:creationId xmlns:p14="http://schemas.microsoft.com/office/powerpoint/2010/main" val="676766235"/>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370052"/>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677836"/>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481558"/>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6C5CE913-9AD4-4150-9E05-694BD5E89F0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A87BE5A8-2ADF-4B23-A43F-900EED542A5D}" type="slidenum">
              <a:rPr lang="zh-CN" altLang="en-US"/>
              <a:pPr>
                <a:defRPr/>
              </a:pPr>
              <a:t>‹#›</a:t>
            </a:fld>
            <a:endParaRPr lang="zh-CN" altLang="en-US"/>
          </a:p>
        </p:txBody>
      </p:sp>
    </p:spTree>
    <p:extLst>
      <p:ext uri="{BB962C8B-B14F-4D97-AF65-F5344CB8AC3E}">
        <p14:creationId xmlns:p14="http://schemas.microsoft.com/office/powerpoint/2010/main" val="2078705436"/>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F068699-F7DA-4C2B-BCB4-AB7933B423B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3DE9C7D0-6C32-4312-A398-FFE2A460B0E6}" type="slidenum">
              <a:rPr lang="zh-CN" altLang="en-US"/>
              <a:pPr>
                <a:defRPr/>
              </a:pPr>
              <a:t>‹#›</a:t>
            </a:fld>
            <a:endParaRPr lang="zh-CN" altLang="en-US"/>
          </a:p>
        </p:txBody>
      </p:sp>
    </p:spTree>
    <p:extLst>
      <p:ext uri="{BB962C8B-B14F-4D97-AF65-F5344CB8AC3E}">
        <p14:creationId xmlns:p14="http://schemas.microsoft.com/office/powerpoint/2010/main" val="2576318988"/>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706631"/>
      </p:ext>
    </p:extLst>
  </p:cSld>
  <p:clrMapOvr>
    <a:masterClrMapping/>
  </p:clrMapOvr>
  <p:transition spd="slow" advClick="0" advTm="0">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62354139"/>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BF7CABE4-CDA4-43D4-97A5-785C076FF11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92F16AF-7F17-49D1-9798-1EC9F5AFBA83}" type="slidenum">
              <a:rPr lang="zh-CN" altLang="en-US"/>
              <a:pPr>
                <a:defRPr/>
              </a:pPr>
              <a:t>‹#›</a:t>
            </a:fld>
            <a:endParaRPr lang="zh-CN" altLang="en-US"/>
          </a:p>
        </p:txBody>
      </p:sp>
    </p:spTree>
    <p:extLst>
      <p:ext uri="{BB962C8B-B14F-4D97-AF65-F5344CB8AC3E}">
        <p14:creationId xmlns:p14="http://schemas.microsoft.com/office/powerpoint/2010/main" val="411628221"/>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2549C098-A22B-47F7-AAB4-01D7D4AAB04D}"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D0973F4C-4E2A-476A-9542-D5C6CDC432A2}" type="slidenum">
              <a:rPr lang="zh-CN" altLang="en-US"/>
              <a:pPr>
                <a:defRPr/>
              </a:pPr>
              <a:t>‹#›</a:t>
            </a:fld>
            <a:endParaRPr lang="zh-CN" altLang="en-US"/>
          </a:p>
        </p:txBody>
      </p:sp>
    </p:spTree>
    <p:extLst>
      <p:ext uri="{BB962C8B-B14F-4D97-AF65-F5344CB8AC3E}">
        <p14:creationId xmlns:p14="http://schemas.microsoft.com/office/powerpoint/2010/main" val="1338534747"/>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53EBD710-49B7-483B-9B3C-B63583139EAC}"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74A37976-1217-4924-BB6B-F4B4467ACCA9}" type="slidenum">
              <a:rPr lang="zh-CN" altLang="en-US"/>
              <a:pPr>
                <a:defRPr/>
              </a:pPr>
              <a:t>‹#›</a:t>
            </a:fld>
            <a:endParaRPr lang="zh-CN" altLang="en-US"/>
          </a:p>
        </p:txBody>
      </p:sp>
    </p:spTree>
    <p:extLst>
      <p:ext uri="{BB962C8B-B14F-4D97-AF65-F5344CB8AC3E}">
        <p14:creationId xmlns:p14="http://schemas.microsoft.com/office/powerpoint/2010/main" val="107032553"/>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050438"/>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605501"/>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419209"/>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E670DE44-D3B2-41AC-8F1C-9D1719F8A15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9AAD0F7-0094-42B2-BDCC-5FD9C0A52D85}" type="slidenum">
              <a:rPr lang="zh-CN" altLang="en-US"/>
              <a:pPr>
                <a:defRPr/>
              </a:pPr>
              <a:t>‹#›</a:t>
            </a:fld>
            <a:endParaRPr lang="zh-CN" altLang="en-US"/>
          </a:p>
        </p:txBody>
      </p:sp>
    </p:spTree>
    <p:extLst>
      <p:ext uri="{BB962C8B-B14F-4D97-AF65-F5344CB8AC3E}">
        <p14:creationId xmlns:p14="http://schemas.microsoft.com/office/powerpoint/2010/main" val="2741080455"/>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A7670BA-E17E-4E94-A4B7-BF1C3A31BC6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A2DBAE88-F1DF-4744-BD7C-5589E23E157C}" type="slidenum">
              <a:rPr lang="zh-CN" altLang="en-US"/>
              <a:pPr>
                <a:defRPr/>
              </a:pPr>
              <a:t>‹#›</a:t>
            </a:fld>
            <a:endParaRPr lang="zh-CN" altLang="en-US"/>
          </a:p>
        </p:txBody>
      </p:sp>
    </p:spTree>
    <p:extLst>
      <p:ext uri="{BB962C8B-B14F-4D97-AF65-F5344CB8AC3E}">
        <p14:creationId xmlns:p14="http://schemas.microsoft.com/office/powerpoint/2010/main" val="3124909796"/>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861FEF70-42E8-44A9-B06C-8DF0045144E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F72B45C-0804-46D8-8122-7D4E1F7A9764}" type="slidenum">
              <a:rPr lang="zh-CN" altLang="en-US"/>
              <a:pPr>
                <a:defRPr/>
              </a:pPr>
              <a:t>‹#›</a:t>
            </a:fld>
            <a:endParaRPr lang="zh-CN" altLang="en-US"/>
          </a:p>
        </p:txBody>
      </p:sp>
    </p:spTree>
    <p:extLst>
      <p:ext uri="{BB962C8B-B14F-4D97-AF65-F5344CB8AC3E}">
        <p14:creationId xmlns:p14="http://schemas.microsoft.com/office/powerpoint/2010/main" val="4128716759"/>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6BB9F663-0981-457A-A316-B6F27641AA5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B4AD356-B0BA-4B3F-BCA2-F7E8FBAF4A61}" type="slidenum">
              <a:rPr lang="zh-CN" altLang="en-US"/>
              <a:pPr>
                <a:defRPr/>
              </a:pPr>
              <a:t>‹#›</a:t>
            </a:fld>
            <a:endParaRPr lang="zh-CN" altLang="en-US"/>
          </a:p>
        </p:txBody>
      </p:sp>
    </p:spTree>
    <p:extLst>
      <p:ext uri="{BB962C8B-B14F-4D97-AF65-F5344CB8AC3E}">
        <p14:creationId xmlns:p14="http://schemas.microsoft.com/office/powerpoint/2010/main" val="149248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3"/>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681277577"/>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B8641043-BBC7-42CB-8F69-8183698845D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53012178-C573-4DB2-9947-C7D732934A05}" type="slidenum">
              <a:rPr lang="zh-CN" altLang="en-US"/>
              <a:pPr>
                <a:defRPr/>
              </a:pPr>
              <a:t>‹#›</a:t>
            </a:fld>
            <a:endParaRPr lang="zh-CN" altLang="en-US"/>
          </a:p>
        </p:txBody>
      </p:sp>
    </p:spTree>
    <p:extLst>
      <p:ext uri="{BB962C8B-B14F-4D97-AF65-F5344CB8AC3E}">
        <p14:creationId xmlns:p14="http://schemas.microsoft.com/office/powerpoint/2010/main" val="4236687157"/>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16F61D04-2C90-4338-9D8F-8D0498E8427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6E6EBD9-4FC5-4F96-9446-EBA0FEB2D54D}" type="slidenum">
              <a:rPr lang="zh-CN" altLang="en-US"/>
              <a:pPr>
                <a:defRPr/>
              </a:pPr>
              <a:t>‹#›</a:t>
            </a:fld>
            <a:endParaRPr lang="zh-CN" altLang="en-US"/>
          </a:p>
        </p:txBody>
      </p:sp>
    </p:spTree>
    <p:extLst>
      <p:ext uri="{BB962C8B-B14F-4D97-AF65-F5344CB8AC3E}">
        <p14:creationId xmlns:p14="http://schemas.microsoft.com/office/powerpoint/2010/main" val="1771060710"/>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F5ED7ABE-CB41-479F-819D-E8577DBA128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AA80806-9699-44A4-A68B-D5E7E9F84CE9}" type="slidenum">
              <a:rPr lang="zh-CN" altLang="en-US"/>
              <a:pPr>
                <a:defRPr/>
              </a:pPr>
              <a:t>‹#›</a:t>
            </a:fld>
            <a:endParaRPr lang="zh-CN" altLang="en-US"/>
          </a:p>
        </p:txBody>
      </p:sp>
    </p:spTree>
    <p:extLst>
      <p:ext uri="{BB962C8B-B14F-4D97-AF65-F5344CB8AC3E}">
        <p14:creationId xmlns:p14="http://schemas.microsoft.com/office/powerpoint/2010/main" val="3474218724"/>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E778B6BB-0B9F-4BD2-82C1-40548EA138E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3DDBFE74-CF25-4C38-808C-9703428B6395}" type="slidenum">
              <a:rPr lang="zh-CN" altLang="en-US"/>
              <a:pPr>
                <a:defRPr/>
              </a:pPr>
              <a:t>‹#›</a:t>
            </a:fld>
            <a:endParaRPr lang="zh-CN" altLang="en-US"/>
          </a:p>
        </p:txBody>
      </p:sp>
    </p:spTree>
    <p:extLst>
      <p:ext uri="{BB962C8B-B14F-4D97-AF65-F5344CB8AC3E}">
        <p14:creationId xmlns:p14="http://schemas.microsoft.com/office/powerpoint/2010/main" val="1515693358"/>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E55DE07B-DD51-494E-AB3B-F0FE2D62264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E590DC52-0B7F-4443-AEEA-DDEBFBF3F732}" type="slidenum">
              <a:rPr lang="zh-CN" altLang="en-US"/>
              <a:pPr>
                <a:defRPr/>
              </a:pPr>
              <a:t>‹#›</a:t>
            </a:fld>
            <a:endParaRPr lang="zh-CN" altLang="en-US"/>
          </a:p>
        </p:txBody>
      </p:sp>
    </p:spTree>
    <p:extLst>
      <p:ext uri="{BB962C8B-B14F-4D97-AF65-F5344CB8AC3E}">
        <p14:creationId xmlns:p14="http://schemas.microsoft.com/office/powerpoint/2010/main" val="2763105586"/>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DDCF355E-E5A2-4F03-9CE3-D8D3CA91E4D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970D06F-651E-427B-891C-1762B7FD9CFC}" type="slidenum">
              <a:rPr lang="zh-CN" altLang="en-US"/>
              <a:pPr>
                <a:defRPr/>
              </a:pPr>
              <a:t>‹#›</a:t>
            </a:fld>
            <a:endParaRPr lang="zh-CN" altLang="en-US"/>
          </a:p>
        </p:txBody>
      </p:sp>
    </p:spTree>
    <p:extLst>
      <p:ext uri="{BB962C8B-B14F-4D97-AF65-F5344CB8AC3E}">
        <p14:creationId xmlns:p14="http://schemas.microsoft.com/office/powerpoint/2010/main" val="1827865594"/>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F3ECAD2-7728-44D9-86C8-3BA645F1631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A31B9F4F-D79B-4510-B5F7-ACA03F3FA3E1}" type="slidenum">
              <a:rPr lang="zh-CN" altLang="en-US"/>
              <a:pPr>
                <a:defRPr/>
              </a:pPr>
              <a:t>‹#›</a:t>
            </a:fld>
            <a:endParaRPr lang="zh-CN" altLang="en-US"/>
          </a:p>
        </p:txBody>
      </p:sp>
    </p:spTree>
    <p:extLst>
      <p:ext uri="{BB962C8B-B14F-4D97-AF65-F5344CB8AC3E}">
        <p14:creationId xmlns:p14="http://schemas.microsoft.com/office/powerpoint/2010/main" val="870391751"/>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D140C637-2196-4D5C-AC99-871D6E01AD5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0044B5D0-24D8-4AC4-AA08-4F7175CAFE52}" type="slidenum">
              <a:rPr lang="zh-CN" altLang="en-US"/>
              <a:pPr>
                <a:defRPr/>
              </a:pPr>
              <a:t>‹#›</a:t>
            </a:fld>
            <a:endParaRPr lang="zh-CN" altLang="en-US"/>
          </a:p>
        </p:txBody>
      </p:sp>
    </p:spTree>
    <p:extLst>
      <p:ext uri="{BB962C8B-B14F-4D97-AF65-F5344CB8AC3E}">
        <p14:creationId xmlns:p14="http://schemas.microsoft.com/office/powerpoint/2010/main" val="4237899399"/>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4C5437DE-AE02-4345-B425-B0878AE2851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606FF98F-8EE8-4667-ABAE-1C64112F08B0}" type="slidenum">
              <a:rPr lang="zh-CN" altLang="en-US"/>
              <a:pPr>
                <a:defRPr/>
              </a:pPr>
              <a:t>‹#›</a:t>
            </a:fld>
            <a:endParaRPr lang="zh-CN" altLang="en-US"/>
          </a:p>
        </p:txBody>
      </p:sp>
    </p:spTree>
    <p:extLst>
      <p:ext uri="{BB962C8B-B14F-4D97-AF65-F5344CB8AC3E}">
        <p14:creationId xmlns:p14="http://schemas.microsoft.com/office/powerpoint/2010/main" val="3242596766"/>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6355CE8-F0C4-433B-BC46-FC145A3FF46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8DA58045-C02D-43DF-B6A5-452F0D7D544E}" type="slidenum">
              <a:rPr lang="zh-CN" altLang="en-US"/>
              <a:pPr>
                <a:defRPr/>
              </a:pPr>
              <a:t>‹#›</a:t>
            </a:fld>
            <a:endParaRPr lang="zh-CN" altLang="en-US"/>
          </a:p>
        </p:txBody>
      </p:sp>
    </p:spTree>
    <p:extLst>
      <p:ext uri="{BB962C8B-B14F-4D97-AF65-F5344CB8AC3E}">
        <p14:creationId xmlns:p14="http://schemas.microsoft.com/office/powerpoint/2010/main" val="9714856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1F66C1E-8BBB-45D9-B05F-5B47EA3C5016}"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DB09E1-0499-4349-A5DD-6FC4457040E5}" type="slidenum">
              <a:rPr lang="zh-CN" altLang="en-US" sz="2398"/>
              <a:pPr>
                <a:defRPr/>
              </a:pPr>
              <a:t>‹#›</a:t>
            </a:fld>
            <a:endParaRPr lang="zh-CN" altLang="en-US" sz="2398"/>
          </a:p>
        </p:txBody>
      </p:sp>
    </p:spTree>
    <p:extLst>
      <p:ext uri="{BB962C8B-B14F-4D97-AF65-F5344CB8AC3E}">
        <p14:creationId xmlns:p14="http://schemas.microsoft.com/office/powerpoint/2010/main" val="1344779735"/>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43D56E4B-6B24-4219-9599-3CC1756C0DA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94A86A0-1078-4582-9EF2-17020102EF1C}" type="slidenum">
              <a:rPr lang="zh-CN" altLang="en-US"/>
              <a:pPr>
                <a:defRPr/>
              </a:pPr>
              <a:t>‹#›</a:t>
            </a:fld>
            <a:endParaRPr lang="zh-CN" altLang="en-US"/>
          </a:p>
        </p:txBody>
      </p:sp>
    </p:spTree>
    <p:extLst>
      <p:ext uri="{BB962C8B-B14F-4D97-AF65-F5344CB8AC3E}">
        <p14:creationId xmlns:p14="http://schemas.microsoft.com/office/powerpoint/2010/main" val="1571113621"/>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C3F0123-4CCB-43D3-83B7-250A5EB841F4}"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3966CB4-8033-40F7-856A-B355CD225509}" type="slidenum">
              <a:rPr lang="zh-CN" altLang="en-US"/>
              <a:pPr>
                <a:defRPr/>
              </a:pPr>
              <a:t>‹#›</a:t>
            </a:fld>
            <a:endParaRPr lang="zh-CN" altLang="en-US"/>
          </a:p>
        </p:txBody>
      </p:sp>
    </p:spTree>
    <p:extLst>
      <p:ext uri="{BB962C8B-B14F-4D97-AF65-F5344CB8AC3E}">
        <p14:creationId xmlns:p14="http://schemas.microsoft.com/office/powerpoint/2010/main" val="792130558"/>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413F4114-7141-4F1E-9163-B8166E22E896}"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6FE48339-9107-4E63-AC61-5387DBBCCA8E}" type="slidenum">
              <a:rPr lang="zh-CN" altLang="en-US"/>
              <a:pPr>
                <a:defRPr/>
              </a:pPr>
              <a:t>‹#›</a:t>
            </a:fld>
            <a:endParaRPr lang="zh-CN" altLang="en-US"/>
          </a:p>
        </p:txBody>
      </p:sp>
    </p:spTree>
    <p:extLst>
      <p:ext uri="{BB962C8B-B14F-4D97-AF65-F5344CB8AC3E}">
        <p14:creationId xmlns:p14="http://schemas.microsoft.com/office/powerpoint/2010/main" val="2835959489"/>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ED493260-E44E-4C1C-9A80-76C9C4F5E97B}"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A146EE5-5EDD-44EC-98EB-93382BB8521D}" type="slidenum">
              <a:rPr lang="zh-CN" altLang="en-US"/>
              <a:pPr>
                <a:defRPr/>
              </a:pPr>
              <a:t>‹#›</a:t>
            </a:fld>
            <a:endParaRPr lang="zh-CN" altLang="en-US"/>
          </a:p>
        </p:txBody>
      </p:sp>
    </p:spTree>
    <p:extLst>
      <p:ext uri="{BB962C8B-B14F-4D97-AF65-F5344CB8AC3E}">
        <p14:creationId xmlns:p14="http://schemas.microsoft.com/office/powerpoint/2010/main" val="4086617293"/>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27274C0-8F8A-4D56-883B-9DB442D04B42}"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5BE52410-CEC1-4026-83D3-A34E5BC7ECF4}" type="slidenum">
              <a:rPr lang="zh-CN" altLang="en-US"/>
              <a:pPr>
                <a:defRPr/>
              </a:pPr>
              <a:t>‹#›</a:t>
            </a:fld>
            <a:endParaRPr lang="zh-CN" altLang="en-US"/>
          </a:p>
        </p:txBody>
      </p:sp>
    </p:spTree>
    <p:extLst>
      <p:ext uri="{BB962C8B-B14F-4D97-AF65-F5344CB8AC3E}">
        <p14:creationId xmlns:p14="http://schemas.microsoft.com/office/powerpoint/2010/main" val="1320795228"/>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E77FEEA-1A17-40BD-A690-1A86B73AA3C2}"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B7E85522-C466-4E89-A014-ECF9A1D575B1}" type="slidenum">
              <a:rPr lang="zh-CN" altLang="en-US"/>
              <a:pPr>
                <a:defRPr/>
              </a:pPr>
              <a:t>‹#›</a:t>
            </a:fld>
            <a:endParaRPr lang="zh-CN" altLang="en-US"/>
          </a:p>
        </p:txBody>
      </p:sp>
    </p:spTree>
    <p:extLst>
      <p:ext uri="{BB962C8B-B14F-4D97-AF65-F5344CB8AC3E}">
        <p14:creationId xmlns:p14="http://schemas.microsoft.com/office/powerpoint/2010/main" val="3661255863"/>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480480"/>
      </p:ext>
    </p:extLst>
  </p:cSld>
  <p:clrMapOvr>
    <a:masterClrMapping/>
  </p:clrMapOvr>
  <p:transition spd="slow" advTm="3000"/>
</p:sldLayout>
</file>

<file path=ppt/slideLayouts/slideLayout717.xml><?xml version="1.0" encoding="utf-8"?>
<p:sldLayout xmlns:a="http://schemas.openxmlformats.org/drawingml/2006/main" xmlns:r="http://schemas.openxmlformats.org/officeDocument/2006/relationships" xmlns:p="http://schemas.openxmlformats.org/presentationml/2006/main" userDrawn="1">
  <p:cSld name="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28FE5412-2010-4183-9C35-EBDE40B77B33}"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3CF4D27-6D50-4F67-B53E-83D903DB41A8}" type="slidenum">
              <a:rPr lang="zh-CN" altLang="en-US"/>
              <a:pPr>
                <a:defRPr/>
              </a:pPr>
              <a:t>‹#›</a:t>
            </a:fld>
            <a:endParaRPr lang="zh-CN" altLang="en-US"/>
          </a:p>
        </p:txBody>
      </p:sp>
    </p:spTree>
    <p:extLst>
      <p:ext uri="{BB962C8B-B14F-4D97-AF65-F5344CB8AC3E}">
        <p14:creationId xmlns:p14="http://schemas.microsoft.com/office/powerpoint/2010/main" val="3535471053"/>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userDrawn="1">
  <p:cSld name="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9CA24F6-11AF-4A7E-BAA3-903809EC183C}"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B99391A0-8BC2-4625-B89D-F00469ACE8DE}" type="slidenum">
              <a:rPr lang="zh-CN" altLang="en-US"/>
              <a:pPr>
                <a:defRPr/>
              </a:pPr>
              <a:t>‹#›</a:t>
            </a:fld>
            <a:endParaRPr lang="zh-CN" altLang="en-US"/>
          </a:p>
        </p:txBody>
      </p:sp>
    </p:spTree>
    <p:extLst>
      <p:ext uri="{BB962C8B-B14F-4D97-AF65-F5344CB8AC3E}">
        <p14:creationId xmlns:p14="http://schemas.microsoft.com/office/powerpoint/2010/main" val="880894825"/>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F9B7EBE-4F52-44EF-BF76-EC3614746B8A}" type="datetimeFigureOut">
              <a:rPr lang="zh-CN" altLang="en-US"/>
              <a:pPr>
                <a:defRPr/>
              </a:pPr>
              <a:t>2021/9/15</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srgbClr val="5FCBEF"/>
                </a:solidFill>
                <a:latin typeface="Lato Light"/>
              </a:defRPr>
            </a:lvl1pPr>
          </a:lstStyle>
          <a:p>
            <a:pPr>
              <a:defRPr/>
            </a:pPr>
            <a:fld id="{ECC1FBF7-1831-4568-BD42-EFF35CF9C2FD}" type="slidenum">
              <a:rPr lang="zh-CN" altLang="en-US"/>
              <a:pPr>
                <a:defRPr/>
              </a:pPr>
              <a:t>‹#›</a:t>
            </a:fld>
            <a:endParaRPr lang="zh-CN" altLang="en-US"/>
          </a:p>
        </p:txBody>
      </p:sp>
    </p:spTree>
    <p:extLst>
      <p:ext uri="{BB962C8B-B14F-4D97-AF65-F5344CB8AC3E}">
        <p14:creationId xmlns:p14="http://schemas.microsoft.com/office/powerpoint/2010/main" val="2777021622"/>
      </p:ext>
    </p:extLst>
  </p:cSld>
  <p:clrMapOvr>
    <a:masterClrMapping/>
  </p:clrMapOvr>
  <p:transition spd="slow" advTm="3000">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23436DF-DB2A-4038-BAF1-07AEEF958347}"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A850D65F-1DA4-4CEC-8718-30D142268E5E}" type="slidenum">
              <a:rPr lang="zh-CN" altLang="en-US" sz="2398"/>
              <a:pPr>
                <a:defRPr/>
              </a:pPr>
              <a:t>‹#›</a:t>
            </a:fld>
            <a:endParaRPr lang="zh-CN" altLang="en-US" sz="2398"/>
          </a:p>
        </p:txBody>
      </p:sp>
    </p:spTree>
    <p:extLst>
      <p:ext uri="{BB962C8B-B14F-4D97-AF65-F5344CB8AC3E}">
        <p14:creationId xmlns:p14="http://schemas.microsoft.com/office/powerpoint/2010/main" val="4084061981"/>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userDrawn="1">
  <p:cSld name="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81D9E8F-C7AA-4B15-A498-FB59CE462633}"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23BEDB5-69C0-443B-9B16-1FCD6137DC38}" type="slidenum">
              <a:rPr lang="zh-CN" altLang="en-US"/>
              <a:pPr>
                <a:defRPr/>
              </a:pPr>
              <a:t>‹#›</a:t>
            </a:fld>
            <a:endParaRPr lang="zh-CN" altLang="en-US"/>
          </a:p>
        </p:txBody>
      </p:sp>
    </p:spTree>
    <p:extLst>
      <p:ext uri="{BB962C8B-B14F-4D97-AF65-F5344CB8AC3E}">
        <p14:creationId xmlns:p14="http://schemas.microsoft.com/office/powerpoint/2010/main" val="263989036"/>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userDrawn="1">
  <p:cSld name="6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D9378EA-13D5-4E4D-996B-1180279ECCAE}"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0FE3ABC-EAB6-4C8F-92A3-3C5A957C831F}" type="slidenum">
              <a:rPr lang="zh-CN" altLang="en-US"/>
              <a:pPr>
                <a:defRPr/>
              </a:pPr>
              <a:t>‹#›</a:t>
            </a:fld>
            <a:endParaRPr lang="zh-CN" altLang="en-US"/>
          </a:p>
        </p:txBody>
      </p:sp>
    </p:spTree>
    <p:extLst>
      <p:ext uri="{BB962C8B-B14F-4D97-AF65-F5344CB8AC3E}">
        <p14:creationId xmlns:p14="http://schemas.microsoft.com/office/powerpoint/2010/main" val="4105153062"/>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userDrawn="1">
  <p:cSld name="6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9087580D-4859-4636-9B34-11916665A541}"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C229EF14-3D84-4E03-BB21-4F72567B591F}" type="slidenum">
              <a:rPr lang="zh-CN" altLang="en-US"/>
              <a:pPr>
                <a:defRPr/>
              </a:pPr>
              <a:t>‹#›</a:t>
            </a:fld>
            <a:endParaRPr lang="zh-CN" altLang="en-US"/>
          </a:p>
        </p:txBody>
      </p:sp>
    </p:spTree>
    <p:extLst>
      <p:ext uri="{BB962C8B-B14F-4D97-AF65-F5344CB8AC3E}">
        <p14:creationId xmlns:p14="http://schemas.microsoft.com/office/powerpoint/2010/main" val="111702365"/>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AABE4D2-4FB8-41F3-A838-4B083CA74301}" type="datetimeFigureOut">
              <a:rPr lang="zh-CN" altLang="en-US"/>
              <a:pPr>
                <a:defRPr/>
              </a:pPr>
              <a:t>2021/9/15</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srgbClr val="5FCBEF"/>
                </a:solidFill>
                <a:latin typeface="Lato Light"/>
              </a:defRPr>
            </a:lvl1pPr>
          </a:lstStyle>
          <a:p>
            <a:pPr>
              <a:defRPr/>
            </a:pPr>
            <a:fld id="{791ECAEC-3899-44C1-92DD-097F281D1B9A}" type="slidenum">
              <a:rPr lang="zh-CN" altLang="en-US"/>
              <a:pPr>
                <a:defRPr/>
              </a:pPr>
              <a:t>‹#›</a:t>
            </a:fld>
            <a:endParaRPr lang="zh-CN" altLang="en-US"/>
          </a:p>
        </p:txBody>
      </p:sp>
    </p:spTree>
    <p:extLst>
      <p:ext uri="{BB962C8B-B14F-4D97-AF65-F5344CB8AC3E}">
        <p14:creationId xmlns:p14="http://schemas.microsoft.com/office/powerpoint/2010/main" val="1426267682"/>
      </p:ext>
    </p:extLst>
  </p:cSld>
  <p:clrMapOvr>
    <a:masterClrMapping/>
  </p:clrMapOvr>
  <p:transition spd="slow" advTm="3000">
    <p:random/>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userDrawn="1">
  <p:cSld name="7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69B2B66-B117-4057-A498-ACCE966B02C6}"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B1E3075-5BF4-4763-B353-42CF7CAEF1DD}" type="slidenum">
              <a:rPr lang="zh-CN" altLang="en-US"/>
              <a:pPr>
                <a:defRPr/>
              </a:pPr>
              <a:t>‹#›</a:t>
            </a:fld>
            <a:endParaRPr lang="zh-CN" altLang="en-US"/>
          </a:p>
        </p:txBody>
      </p:sp>
    </p:spTree>
    <p:extLst>
      <p:ext uri="{BB962C8B-B14F-4D97-AF65-F5344CB8AC3E}">
        <p14:creationId xmlns:p14="http://schemas.microsoft.com/office/powerpoint/2010/main" val="3328910290"/>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userDrawn="1">
  <p:cSld name="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FB44366-A8A2-45D0-9411-C180BE1586AA}"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1F5C19F2-A9C8-48D6-9042-6ED25664118B}" type="slidenum">
              <a:rPr lang="zh-CN" altLang="en-US"/>
              <a:pPr>
                <a:defRPr/>
              </a:pPr>
              <a:t>‹#›</a:t>
            </a:fld>
            <a:endParaRPr lang="zh-CN" altLang="en-US"/>
          </a:p>
        </p:txBody>
      </p:sp>
    </p:spTree>
    <p:extLst>
      <p:ext uri="{BB962C8B-B14F-4D97-AF65-F5344CB8AC3E}">
        <p14:creationId xmlns:p14="http://schemas.microsoft.com/office/powerpoint/2010/main" val="3393633403"/>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4382740-3F99-400A-947A-908BEA864B5B}"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F4F4044-4649-4A2D-BF26-4159139BB88E}" type="slidenum">
              <a:rPr lang="zh-CN" altLang="en-US"/>
              <a:pPr>
                <a:defRPr/>
              </a:pPr>
              <a:t>‹#›</a:t>
            </a:fld>
            <a:endParaRPr lang="zh-CN" altLang="en-US"/>
          </a:p>
        </p:txBody>
      </p:sp>
    </p:spTree>
    <p:extLst>
      <p:ext uri="{BB962C8B-B14F-4D97-AF65-F5344CB8AC3E}">
        <p14:creationId xmlns:p14="http://schemas.microsoft.com/office/powerpoint/2010/main" val="1296728809"/>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BD22059-BB9D-432F-B6EA-8A9F1A2D816D}" type="datetimeFigureOut">
              <a:rPr lang="zh-CN" altLang="en-US"/>
              <a:pPr>
                <a:defRPr/>
              </a:pPr>
              <a:t>2021/9/15</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srgbClr val="5FCBEF"/>
                </a:solidFill>
                <a:latin typeface="Lato Light"/>
              </a:defRPr>
            </a:lvl1pPr>
          </a:lstStyle>
          <a:p>
            <a:pPr>
              <a:defRPr/>
            </a:pPr>
            <a:fld id="{AF64F7B9-3115-4B40-ACAC-A17790A54E45}" type="slidenum">
              <a:rPr lang="zh-CN" altLang="en-US"/>
              <a:pPr>
                <a:defRPr/>
              </a:pPr>
              <a:t>‹#›</a:t>
            </a:fld>
            <a:endParaRPr lang="zh-CN" altLang="en-US"/>
          </a:p>
        </p:txBody>
      </p:sp>
    </p:spTree>
    <p:extLst>
      <p:ext uri="{BB962C8B-B14F-4D97-AF65-F5344CB8AC3E}">
        <p14:creationId xmlns:p14="http://schemas.microsoft.com/office/powerpoint/2010/main" val="1590907665"/>
      </p:ext>
    </p:extLst>
  </p:cSld>
  <p:clrMapOvr>
    <a:masterClrMapping/>
  </p:clrMapOvr>
  <p:transition spd="slow" advTm="3000">
    <p:random/>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B6D5CDF6-ACBE-4804-95AF-A9553F88392B}" type="datetimeFigureOut">
              <a:rPr lang="zh-CN" altLang="en-US"/>
              <a:pPr>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EA44F7BB-090F-4E7D-804D-0620C47A1CA9}" type="slidenum">
              <a:rPr lang="zh-CN" altLang="en-US"/>
              <a:pPr>
                <a:defRPr/>
              </a:pPr>
              <a:t>‹#›</a:t>
            </a:fld>
            <a:endParaRPr lang="zh-CN" altLang="en-US"/>
          </a:p>
        </p:txBody>
      </p:sp>
    </p:spTree>
    <p:extLst>
      <p:ext uri="{BB962C8B-B14F-4D97-AF65-F5344CB8AC3E}">
        <p14:creationId xmlns:p14="http://schemas.microsoft.com/office/powerpoint/2010/main" val="997190551"/>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5E2E663-EA11-47D0-9779-E4205B0D5F7D}" type="datetimeFigureOut">
              <a:rPr lang="zh-CN" altLang="en-US"/>
              <a:pPr>
                <a:defRPr/>
              </a:pPr>
              <a:t>2021/9/15</a:t>
            </a:fld>
            <a:endParaRPr lang="zh-CN" altLang="en-US"/>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srgbClr val="5FCBEF"/>
                </a:solidFill>
                <a:latin typeface="Lato Light"/>
              </a:defRPr>
            </a:lvl1pPr>
          </a:lstStyle>
          <a:p>
            <a:pPr>
              <a:defRPr/>
            </a:pPr>
            <a:fld id="{003225EA-F39C-4160-8BA6-04C8A108F7CE}" type="slidenum">
              <a:rPr lang="zh-CN" altLang="en-US"/>
              <a:pPr>
                <a:defRPr/>
              </a:pPr>
              <a:t>‹#›</a:t>
            </a:fld>
            <a:endParaRPr lang="zh-CN" altLang="en-US"/>
          </a:p>
        </p:txBody>
      </p:sp>
    </p:spTree>
    <p:extLst>
      <p:ext uri="{BB962C8B-B14F-4D97-AF65-F5344CB8AC3E}">
        <p14:creationId xmlns:p14="http://schemas.microsoft.com/office/powerpoint/2010/main" val="3250279699"/>
      </p:ext>
    </p:extLst>
  </p:cSld>
  <p:clrMapOvr>
    <a:masterClrMapping/>
  </p:clrMapOvr>
  <p:transition spd="slow" advTm="3000">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4D4B0954-0789-48CC-A8F5-C9137E3E9F72}"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95401FC-AD89-4F99-8D99-AF2DF0E49340}" type="slidenum">
              <a:rPr lang="zh-CN" altLang="en-US" sz="2398"/>
              <a:pPr>
                <a:defRPr/>
              </a:pPr>
              <a:t>‹#›</a:t>
            </a:fld>
            <a:endParaRPr lang="zh-CN" altLang="en-US" sz="2398"/>
          </a:p>
        </p:txBody>
      </p:sp>
    </p:spTree>
    <p:extLst>
      <p:ext uri="{BB962C8B-B14F-4D97-AF65-F5344CB8AC3E}">
        <p14:creationId xmlns:p14="http://schemas.microsoft.com/office/powerpoint/2010/main" val="1660203387"/>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E0E6BB2A-43F3-4587-9086-92F371438942}"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8F0286B6-B6AF-41EA-97DC-5B8C60BD42DE}" type="slidenum">
              <a:rPr lang="zh-CN" altLang="en-US"/>
              <a:pPr>
                <a:defRPr/>
              </a:pPr>
              <a:t>‹#›</a:t>
            </a:fld>
            <a:endParaRPr lang="zh-CN" altLang="en-US"/>
          </a:p>
        </p:txBody>
      </p:sp>
    </p:spTree>
    <p:extLst>
      <p:ext uri="{BB962C8B-B14F-4D97-AF65-F5344CB8AC3E}">
        <p14:creationId xmlns:p14="http://schemas.microsoft.com/office/powerpoint/2010/main" val="2931066132"/>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userDrawn="1">
  <p:cSld name="8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751BD7B6-A3D6-49B0-B014-5745811F761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2217BC0D-3BF9-49B7-AA41-D92BF834DD82}" type="slidenum">
              <a:rPr lang="zh-CN" altLang="en-US"/>
              <a:pPr>
                <a:defRPr/>
              </a:pPr>
              <a:t>‹#›</a:t>
            </a:fld>
            <a:endParaRPr lang="zh-CN" altLang="en-US"/>
          </a:p>
        </p:txBody>
      </p:sp>
    </p:spTree>
    <p:extLst>
      <p:ext uri="{BB962C8B-B14F-4D97-AF65-F5344CB8AC3E}">
        <p14:creationId xmlns:p14="http://schemas.microsoft.com/office/powerpoint/2010/main" val="4019612298"/>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userDrawn="1">
  <p:cSld name="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D2A2791D-5606-442F-AAEE-FFA9529BA9B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B5C259EB-4F71-47D0-9F36-CAD522D91246}" type="slidenum">
              <a:rPr lang="zh-CN" altLang="en-US"/>
              <a:pPr>
                <a:defRPr/>
              </a:pPr>
              <a:t>‹#›</a:t>
            </a:fld>
            <a:endParaRPr lang="zh-CN" altLang="en-US"/>
          </a:p>
        </p:txBody>
      </p:sp>
    </p:spTree>
    <p:extLst>
      <p:ext uri="{BB962C8B-B14F-4D97-AF65-F5344CB8AC3E}">
        <p14:creationId xmlns:p14="http://schemas.microsoft.com/office/powerpoint/2010/main" val="860101363"/>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40FB5CCD-D2A5-467F-BE36-414591F8B30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E1F790B9-5121-4816-8A83-C9E2EFE1075C}" type="slidenum">
              <a:rPr lang="zh-CN" altLang="en-US"/>
              <a:pPr>
                <a:defRPr/>
              </a:pPr>
              <a:t>‹#›</a:t>
            </a:fld>
            <a:endParaRPr lang="zh-CN" altLang="en-US"/>
          </a:p>
        </p:txBody>
      </p:sp>
    </p:spTree>
    <p:extLst>
      <p:ext uri="{BB962C8B-B14F-4D97-AF65-F5344CB8AC3E}">
        <p14:creationId xmlns:p14="http://schemas.microsoft.com/office/powerpoint/2010/main" val="3051328811"/>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4C974C86-39E6-473C-A6D4-4C85D5802BA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276A9202-F3EF-4BC3-BBF8-DEB9E2CE8263}" type="slidenum">
              <a:rPr lang="zh-CN" altLang="en-US"/>
              <a:pPr>
                <a:defRPr/>
              </a:pPr>
              <a:t>‹#›</a:t>
            </a:fld>
            <a:endParaRPr lang="zh-CN" altLang="en-US"/>
          </a:p>
        </p:txBody>
      </p:sp>
    </p:spTree>
    <p:extLst>
      <p:ext uri="{BB962C8B-B14F-4D97-AF65-F5344CB8AC3E}">
        <p14:creationId xmlns:p14="http://schemas.microsoft.com/office/powerpoint/2010/main" val="4179513430"/>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34836DEC-0526-43AF-8745-48344B4A9A7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35ADFF10-1832-4200-8651-9E62B787F1D1}" type="slidenum">
              <a:rPr lang="zh-CN" altLang="en-US"/>
              <a:pPr>
                <a:defRPr/>
              </a:pPr>
              <a:t>‹#›</a:t>
            </a:fld>
            <a:endParaRPr lang="zh-CN" altLang="en-US"/>
          </a:p>
        </p:txBody>
      </p:sp>
    </p:spTree>
    <p:extLst>
      <p:ext uri="{BB962C8B-B14F-4D97-AF65-F5344CB8AC3E}">
        <p14:creationId xmlns:p14="http://schemas.microsoft.com/office/powerpoint/2010/main" val="188868829"/>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2B016C51-74BD-4AAC-B669-B0BB2B5406B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DB16456E-13E6-4BBD-B2F4-D9525634B983}" type="slidenum">
              <a:rPr lang="zh-CN" altLang="en-US"/>
              <a:pPr>
                <a:defRPr/>
              </a:pPr>
              <a:t>‹#›</a:t>
            </a:fld>
            <a:endParaRPr lang="zh-CN" altLang="en-US"/>
          </a:p>
        </p:txBody>
      </p:sp>
    </p:spTree>
    <p:extLst>
      <p:ext uri="{BB962C8B-B14F-4D97-AF65-F5344CB8AC3E}">
        <p14:creationId xmlns:p14="http://schemas.microsoft.com/office/powerpoint/2010/main" val="221150006"/>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0D5F9B46-3685-4A4D-A866-0313502B62F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2EE6B011-DDDC-45CC-816A-54EA344D8767}" type="slidenum">
              <a:rPr lang="zh-CN" altLang="en-US"/>
              <a:pPr>
                <a:defRPr/>
              </a:pPr>
              <a:t>‹#›</a:t>
            </a:fld>
            <a:endParaRPr lang="zh-CN" altLang="en-US"/>
          </a:p>
        </p:txBody>
      </p:sp>
    </p:spTree>
    <p:extLst>
      <p:ext uri="{BB962C8B-B14F-4D97-AF65-F5344CB8AC3E}">
        <p14:creationId xmlns:p14="http://schemas.microsoft.com/office/powerpoint/2010/main" val="2837155529"/>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94027FFA-A3D7-4324-BCAD-F03CE643177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2CFD08C0-F5AC-472A-9A3E-83A699E6A3FE}" type="slidenum">
              <a:rPr lang="zh-CN" altLang="en-US"/>
              <a:pPr>
                <a:defRPr/>
              </a:pPr>
              <a:t>‹#›</a:t>
            </a:fld>
            <a:endParaRPr lang="zh-CN" altLang="en-US"/>
          </a:p>
        </p:txBody>
      </p:sp>
    </p:spTree>
    <p:extLst>
      <p:ext uri="{BB962C8B-B14F-4D97-AF65-F5344CB8AC3E}">
        <p14:creationId xmlns:p14="http://schemas.microsoft.com/office/powerpoint/2010/main" val="2919229377"/>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03401976-1A1C-48AF-96FD-DE299C2C01D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7FAB689B-CAC1-4688-BF98-FADEBC8CC8CB}" type="slidenum">
              <a:rPr lang="zh-CN" altLang="en-US"/>
              <a:pPr>
                <a:defRPr/>
              </a:pPr>
              <a:t>‹#›</a:t>
            </a:fld>
            <a:endParaRPr lang="zh-CN" altLang="en-US"/>
          </a:p>
        </p:txBody>
      </p:sp>
    </p:spTree>
    <p:extLst>
      <p:ext uri="{BB962C8B-B14F-4D97-AF65-F5344CB8AC3E}">
        <p14:creationId xmlns:p14="http://schemas.microsoft.com/office/powerpoint/2010/main" val="17934215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8F4EFA5-8EC9-4DB3-BA74-4C5EF3B66203}"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C26F04-D23C-4AB1-9E4D-52FD3B524F6C}" type="slidenum">
              <a:rPr lang="zh-CN" altLang="en-US" sz="2398"/>
              <a:pPr>
                <a:defRPr/>
              </a:pPr>
              <a:t>‹#›</a:t>
            </a:fld>
            <a:endParaRPr lang="zh-CN" altLang="en-US" sz="2398"/>
          </a:p>
        </p:txBody>
      </p:sp>
    </p:spTree>
    <p:extLst>
      <p:ext uri="{BB962C8B-B14F-4D97-AF65-F5344CB8AC3E}">
        <p14:creationId xmlns:p14="http://schemas.microsoft.com/office/powerpoint/2010/main" val="3815845584"/>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F840BF6C-E661-4333-9241-19430C69504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4B756BDA-CEE2-4CE0-B78D-2002DB9C66E7}" type="slidenum">
              <a:rPr lang="zh-CN" altLang="en-US"/>
              <a:pPr>
                <a:defRPr/>
              </a:pPr>
              <a:t>‹#›</a:t>
            </a:fld>
            <a:endParaRPr lang="zh-CN" altLang="en-US"/>
          </a:p>
        </p:txBody>
      </p:sp>
    </p:spTree>
    <p:extLst>
      <p:ext uri="{BB962C8B-B14F-4D97-AF65-F5344CB8AC3E}">
        <p14:creationId xmlns:p14="http://schemas.microsoft.com/office/powerpoint/2010/main" val="2940929443"/>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userDrawn="1">
  <p:cSld name="9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D451CF94-E2B7-4A75-9914-BDF10FB4364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4448E950-558E-40DC-A7DC-C899D70A2C2B}" type="slidenum">
              <a:rPr lang="zh-CN" altLang="en-US"/>
              <a:pPr>
                <a:defRPr/>
              </a:pPr>
              <a:t>‹#›</a:t>
            </a:fld>
            <a:endParaRPr lang="zh-CN" altLang="en-US"/>
          </a:p>
        </p:txBody>
      </p:sp>
    </p:spTree>
    <p:extLst>
      <p:ext uri="{BB962C8B-B14F-4D97-AF65-F5344CB8AC3E}">
        <p14:creationId xmlns:p14="http://schemas.microsoft.com/office/powerpoint/2010/main" val="361106123"/>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userDrawn="1">
  <p:cSld name="1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4A4E8A56-D5D2-4124-B51E-41D8215892F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06383069-CF48-429A-B5B5-5B23FE0399C2}" type="slidenum">
              <a:rPr lang="zh-CN" altLang="en-US"/>
              <a:pPr>
                <a:defRPr/>
              </a:pPr>
              <a:t>‹#›</a:t>
            </a:fld>
            <a:endParaRPr lang="zh-CN" altLang="en-US"/>
          </a:p>
        </p:txBody>
      </p:sp>
    </p:spTree>
    <p:extLst>
      <p:ext uri="{BB962C8B-B14F-4D97-AF65-F5344CB8AC3E}">
        <p14:creationId xmlns:p14="http://schemas.microsoft.com/office/powerpoint/2010/main" val="4226127620"/>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userDrawn="1">
  <p:cSld name="1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1ACBFB26-E149-473E-A160-2B7580472B5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32A747CD-3D8B-4C75-A5D7-94CD54B93D1F}" type="slidenum">
              <a:rPr lang="zh-CN" altLang="en-US"/>
              <a:pPr>
                <a:defRPr/>
              </a:pPr>
              <a:t>‹#›</a:t>
            </a:fld>
            <a:endParaRPr lang="zh-CN" altLang="en-US"/>
          </a:p>
        </p:txBody>
      </p:sp>
    </p:spTree>
    <p:extLst>
      <p:ext uri="{BB962C8B-B14F-4D97-AF65-F5344CB8AC3E}">
        <p14:creationId xmlns:p14="http://schemas.microsoft.com/office/powerpoint/2010/main" val="49862850"/>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userDrawn="1">
  <p:cSld name="1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13921BE1-C8B3-4DF8-A85E-5772161FAD5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E8C9D61D-FBD6-4783-A537-52B4232A8934}" type="slidenum">
              <a:rPr lang="zh-CN" altLang="en-US"/>
              <a:pPr>
                <a:defRPr/>
              </a:pPr>
              <a:t>‹#›</a:t>
            </a:fld>
            <a:endParaRPr lang="zh-CN" altLang="en-US"/>
          </a:p>
        </p:txBody>
      </p:sp>
    </p:spTree>
    <p:extLst>
      <p:ext uri="{BB962C8B-B14F-4D97-AF65-F5344CB8AC3E}">
        <p14:creationId xmlns:p14="http://schemas.microsoft.com/office/powerpoint/2010/main" val="577288204"/>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userDrawn="1">
  <p:cSld name="1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40020AB1-C464-4BBF-B5E8-297E17BB37B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755FDA8C-3142-4FE9-A05F-DB46C1DB76ED}" type="slidenum">
              <a:rPr lang="zh-CN" altLang="en-US"/>
              <a:pPr>
                <a:defRPr/>
              </a:pPr>
              <a:t>‹#›</a:t>
            </a:fld>
            <a:endParaRPr lang="zh-CN" altLang="en-US"/>
          </a:p>
        </p:txBody>
      </p:sp>
    </p:spTree>
    <p:extLst>
      <p:ext uri="{BB962C8B-B14F-4D97-AF65-F5344CB8AC3E}">
        <p14:creationId xmlns:p14="http://schemas.microsoft.com/office/powerpoint/2010/main" val="3958616439"/>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userDrawn="1">
  <p:cSld name="1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30D41A52-FDBD-4604-80BC-BE323A65A72C}"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B1554578-8C87-42C3-B9A4-C6300BDB647C}" type="slidenum">
              <a:rPr lang="zh-CN" altLang="en-US"/>
              <a:pPr>
                <a:defRPr/>
              </a:pPr>
              <a:t>‹#›</a:t>
            </a:fld>
            <a:endParaRPr lang="zh-CN" altLang="en-US"/>
          </a:p>
        </p:txBody>
      </p:sp>
    </p:spTree>
    <p:extLst>
      <p:ext uri="{BB962C8B-B14F-4D97-AF65-F5344CB8AC3E}">
        <p14:creationId xmlns:p14="http://schemas.microsoft.com/office/powerpoint/2010/main" val="4081482385"/>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userDrawn="1">
  <p:cSld name="10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F5E97017-BFE8-4EC5-BAC4-11720058B554}"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921E69D9-32AE-449F-B91E-CD500FDAB9D4}" type="slidenum">
              <a:rPr lang="zh-CN" altLang="en-US"/>
              <a:pPr>
                <a:defRPr/>
              </a:pPr>
              <a:t>‹#›</a:t>
            </a:fld>
            <a:endParaRPr lang="zh-CN" altLang="en-US"/>
          </a:p>
        </p:txBody>
      </p:sp>
    </p:spTree>
    <p:extLst>
      <p:ext uri="{BB962C8B-B14F-4D97-AF65-F5344CB8AC3E}">
        <p14:creationId xmlns:p14="http://schemas.microsoft.com/office/powerpoint/2010/main" val="2745633384"/>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userDrawn="1">
  <p:cSld name="1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E550B761-CC83-432D-8EF7-2D75AE570529}"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CC535B3-D64D-4559-B10F-EC609D42E501}" type="slidenum">
              <a:rPr lang="zh-CN" altLang="en-US"/>
              <a:pPr>
                <a:defRPr/>
              </a:pPr>
              <a:t>‹#›</a:t>
            </a:fld>
            <a:endParaRPr lang="zh-CN" altLang="en-US"/>
          </a:p>
        </p:txBody>
      </p:sp>
    </p:spTree>
    <p:extLst>
      <p:ext uri="{BB962C8B-B14F-4D97-AF65-F5344CB8AC3E}">
        <p14:creationId xmlns:p14="http://schemas.microsoft.com/office/powerpoint/2010/main" val="41507716"/>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userDrawn="1">
  <p:cSld name="1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C1A262F8-C300-4DE7-ABF4-63C7B8D7FE8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48C97A00-796A-478F-A361-11BDE75A0A43}" type="slidenum">
              <a:rPr lang="zh-CN" altLang="en-US"/>
              <a:pPr>
                <a:defRPr/>
              </a:pPr>
              <a:t>‹#›</a:t>
            </a:fld>
            <a:endParaRPr lang="zh-CN" altLang="en-US"/>
          </a:p>
        </p:txBody>
      </p:sp>
    </p:spTree>
    <p:extLst>
      <p:ext uri="{BB962C8B-B14F-4D97-AF65-F5344CB8AC3E}">
        <p14:creationId xmlns:p14="http://schemas.microsoft.com/office/powerpoint/2010/main" val="39673965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AA93B39-59D5-422D-80B2-577FE3B49427}"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E3569EF3-805F-43FF-BCD0-19E904F0BA76}" type="slidenum">
              <a:rPr lang="zh-CN" altLang="en-US" sz="2398"/>
              <a:pPr>
                <a:defRPr/>
              </a:pPr>
              <a:t>‹#›</a:t>
            </a:fld>
            <a:endParaRPr lang="zh-CN" altLang="en-US" sz="2398"/>
          </a:p>
        </p:txBody>
      </p:sp>
    </p:spTree>
    <p:extLst>
      <p:ext uri="{BB962C8B-B14F-4D97-AF65-F5344CB8AC3E}">
        <p14:creationId xmlns:p14="http://schemas.microsoft.com/office/powerpoint/2010/main" val="1888614150"/>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userDrawn="1">
  <p:cSld name="1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F9E20180-0004-48EE-9022-6BA8A5B5B0C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18C7DA39-DB29-44DD-87AE-79AF11F67AF2}" type="slidenum">
              <a:rPr lang="zh-CN" altLang="en-US"/>
              <a:pPr>
                <a:defRPr/>
              </a:pPr>
              <a:t>‹#›</a:t>
            </a:fld>
            <a:endParaRPr lang="zh-CN" altLang="en-US"/>
          </a:p>
        </p:txBody>
      </p:sp>
    </p:spTree>
    <p:extLst>
      <p:ext uri="{BB962C8B-B14F-4D97-AF65-F5344CB8AC3E}">
        <p14:creationId xmlns:p14="http://schemas.microsoft.com/office/powerpoint/2010/main" val="2081211914"/>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userDrawn="1">
  <p:cSld name="1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579BDC42-AB9E-4EAA-B500-061987F3B4A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59B3C976-251B-45F3-9F05-0D7E6D420E9B}" type="slidenum">
              <a:rPr lang="zh-CN" altLang="en-US"/>
              <a:pPr>
                <a:defRPr/>
              </a:pPr>
              <a:t>‹#›</a:t>
            </a:fld>
            <a:endParaRPr lang="zh-CN" altLang="en-US"/>
          </a:p>
        </p:txBody>
      </p:sp>
    </p:spTree>
    <p:extLst>
      <p:ext uri="{BB962C8B-B14F-4D97-AF65-F5344CB8AC3E}">
        <p14:creationId xmlns:p14="http://schemas.microsoft.com/office/powerpoint/2010/main" val="3388388418"/>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userDrawn="1">
  <p:cSld name="1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95CBC2EF-A0EC-4013-9D68-F41290D8AE4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0E4B9F9-AB85-41F9-B5F6-E2D7F8DC1822}" type="slidenum">
              <a:rPr lang="zh-CN" altLang="en-US"/>
              <a:pPr>
                <a:defRPr/>
              </a:pPr>
              <a:t>‹#›</a:t>
            </a:fld>
            <a:endParaRPr lang="zh-CN" altLang="en-US"/>
          </a:p>
        </p:txBody>
      </p:sp>
    </p:spTree>
    <p:extLst>
      <p:ext uri="{BB962C8B-B14F-4D97-AF65-F5344CB8AC3E}">
        <p14:creationId xmlns:p14="http://schemas.microsoft.com/office/powerpoint/2010/main" val="1984684546"/>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0E6544C3-560D-4F1B-94C7-092E4501305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D9EE95DC-99A8-4248-8022-DD78FD8858C8}" type="slidenum">
              <a:rPr lang="zh-CN" altLang="en-US"/>
              <a:pPr>
                <a:defRPr/>
              </a:pPr>
              <a:t>‹#›</a:t>
            </a:fld>
            <a:endParaRPr lang="zh-CN" altLang="en-US"/>
          </a:p>
        </p:txBody>
      </p:sp>
    </p:spTree>
    <p:extLst>
      <p:ext uri="{BB962C8B-B14F-4D97-AF65-F5344CB8AC3E}">
        <p14:creationId xmlns:p14="http://schemas.microsoft.com/office/powerpoint/2010/main" val="2209825820"/>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25D5B575-9590-41D9-A25F-D0E8198A975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AA689909-B226-47B7-B3AF-6B1E53F9E1CF}" type="slidenum">
              <a:rPr lang="zh-CN" altLang="en-US"/>
              <a:pPr>
                <a:defRPr/>
              </a:pPr>
              <a:t>‹#›</a:t>
            </a:fld>
            <a:endParaRPr lang="zh-CN" altLang="en-US"/>
          </a:p>
        </p:txBody>
      </p:sp>
    </p:spTree>
    <p:extLst>
      <p:ext uri="{BB962C8B-B14F-4D97-AF65-F5344CB8AC3E}">
        <p14:creationId xmlns:p14="http://schemas.microsoft.com/office/powerpoint/2010/main" val="4201778588"/>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A8EA84FD-8CAF-4277-86CC-1669F24B341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6D286DB6-6CBD-44F8-90DE-19D8F296B6B0}" type="slidenum">
              <a:rPr lang="zh-CN" altLang="en-US"/>
              <a:pPr>
                <a:defRPr/>
              </a:pPr>
              <a:t>‹#›</a:t>
            </a:fld>
            <a:endParaRPr lang="zh-CN" altLang="en-US"/>
          </a:p>
        </p:txBody>
      </p:sp>
    </p:spTree>
    <p:extLst>
      <p:ext uri="{BB962C8B-B14F-4D97-AF65-F5344CB8AC3E}">
        <p14:creationId xmlns:p14="http://schemas.microsoft.com/office/powerpoint/2010/main" val="638914305"/>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F7026283-9B88-426E-B089-A6108A47070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433149D-72A6-4D08-85FC-1F21BFA10495}" type="slidenum">
              <a:rPr lang="zh-CN" altLang="en-US"/>
              <a:pPr>
                <a:defRPr/>
              </a:pPr>
              <a:t>‹#›</a:t>
            </a:fld>
            <a:endParaRPr lang="zh-CN" altLang="en-US"/>
          </a:p>
        </p:txBody>
      </p:sp>
    </p:spTree>
    <p:extLst>
      <p:ext uri="{BB962C8B-B14F-4D97-AF65-F5344CB8AC3E}">
        <p14:creationId xmlns:p14="http://schemas.microsoft.com/office/powerpoint/2010/main" val="2318652073"/>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57815D88-CC51-4367-A61F-6C67413C94D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DA64E0A7-3845-4671-9825-EEB0304BFA7E}" type="slidenum">
              <a:rPr lang="zh-CN" altLang="en-US"/>
              <a:pPr>
                <a:defRPr/>
              </a:pPr>
              <a:t>‹#›</a:t>
            </a:fld>
            <a:endParaRPr lang="zh-CN" altLang="en-US"/>
          </a:p>
        </p:txBody>
      </p:sp>
    </p:spTree>
    <p:extLst>
      <p:ext uri="{BB962C8B-B14F-4D97-AF65-F5344CB8AC3E}">
        <p14:creationId xmlns:p14="http://schemas.microsoft.com/office/powerpoint/2010/main" val="2943961321"/>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userDrawn="1">
  <p:cSld name="1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963E151A-22B1-4C08-AFB9-1B9B4B8439C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5BFFCE15-8FE3-465D-AD77-54E6F6D1798A}" type="slidenum">
              <a:rPr lang="zh-CN" altLang="en-US"/>
              <a:pPr>
                <a:defRPr/>
              </a:pPr>
              <a:t>‹#›</a:t>
            </a:fld>
            <a:endParaRPr lang="zh-CN" altLang="en-US"/>
          </a:p>
        </p:txBody>
      </p:sp>
    </p:spTree>
    <p:extLst>
      <p:ext uri="{BB962C8B-B14F-4D97-AF65-F5344CB8AC3E}">
        <p14:creationId xmlns:p14="http://schemas.microsoft.com/office/powerpoint/2010/main" val="3153563062"/>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userDrawn="1">
  <p:cSld name="13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C83E1B24-4B0A-4F94-9061-934E68ED0B8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D8E9C2F7-0C98-4EE7-A93D-F910F6813845}" type="slidenum">
              <a:rPr lang="zh-CN" altLang="en-US"/>
              <a:pPr>
                <a:defRPr/>
              </a:pPr>
              <a:t>‹#›</a:t>
            </a:fld>
            <a:endParaRPr lang="zh-CN" altLang="en-US"/>
          </a:p>
        </p:txBody>
      </p:sp>
    </p:spTree>
    <p:extLst>
      <p:ext uri="{BB962C8B-B14F-4D97-AF65-F5344CB8AC3E}">
        <p14:creationId xmlns:p14="http://schemas.microsoft.com/office/powerpoint/2010/main" val="5208758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D460D46-B0D5-4132-AD8F-813461EA5BD1}"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01E04C3-982C-4A01-A444-B2D0CD51FADC}" type="slidenum">
              <a:rPr lang="zh-CN" altLang="en-US" sz="2398"/>
              <a:pPr>
                <a:defRPr/>
              </a:pPr>
              <a:t>‹#›</a:t>
            </a:fld>
            <a:endParaRPr lang="zh-CN" altLang="en-US" sz="2398"/>
          </a:p>
        </p:txBody>
      </p:sp>
    </p:spTree>
    <p:extLst>
      <p:ext uri="{BB962C8B-B14F-4D97-AF65-F5344CB8AC3E}">
        <p14:creationId xmlns:p14="http://schemas.microsoft.com/office/powerpoint/2010/main" val="4069469311"/>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userDrawn="1">
  <p:cSld name="13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AA740DF9-309F-4C97-9A49-D4301B57F69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720EB64-EF6E-48D8-BF1C-1EB8FCF08F82}" type="slidenum">
              <a:rPr lang="zh-CN" altLang="en-US"/>
              <a:pPr>
                <a:defRPr/>
              </a:pPr>
              <a:t>‹#›</a:t>
            </a:fld>
            <a:endParaRPr lang="zh-CN" altLang="en-US"/>
          </a:p>
        </p:txBody>
      </p:sp>
    </p:spTree>
    <p:extLst>
      <p:ext uri="{BB962C8B-B14F-4D97-AF65-F5344CB8AC3E}">
        <p14:creationId xmlns:p14="http://schemas.microsoft.com/office/powerpoint/2010/main" val="3393795560"/>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userDrawn="1">
  <p:cSld name="13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D50C624B-727E-4DA2-8CA4-F3F9A6AB331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BF16F260-E934-4F64-A7DA-2C1BEB8BAD5B}" type="slidenum">
              <a:rPr lang="zh-CN" altLang="en-US"/>
              <a:pPr>
                <a:defRPr/>
              </a:pPr>
              <a:t>‹#›</a:t>
            </a:fld>
            <a:endParaRPr lang="zh-CN" altLang="en-US"/>
          </a:p>
        </p:txBody>
      </p:sp>
    </p:spTree>
    <p:extLst>
      <p:ext uri="{BB962C8B-B14F-4D97-AF65-F5344CB8AC3E}">
        <p14:creationId xmlns:p14="http://schemas.microsoft.com/office/powerpoint/2010/main" val="870989058"/>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userDrawn="1">
  <p:cSld name="13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7BF3394-D00D-44BA-841C-F274877E936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63B1EAB3-DF3D-47AF-915D-F4EADEECF99F}" type="slidenum">
              <a:rPr lang="zh-CN" altLang="en-US"/>
              <a:pPr>
                <a:defRPr/>
              </a:pPr>
              <a:t>‹#›</a:t>
            </a:fld>
            <a:endParaRPr lang="zh-CN" altLang="en-US"/>
          </a:p>
        </p:txBody>
      </p:sp>
    </p:spTree>
    <p:extLst>
      <p:ext uri="{BB962C8B-B14F-4D97-AF65-F5344CB8AC3E}">
        <p14:creationId xmlns:p14="http://schemas.microsoft.com/office/powerpoint/2010/main" val="2933707553"/>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userDrawn="1">
  <p:cSld name="13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0ACC8625-7FA6-490F-8ABA-77823D394401}"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4DAF56E4-B783-470F-A41B-7A2C54724EC9}" type="slidenum">
              <a:rPr lang="zh-CN" altLang="en-US"/>
              <a:pPr>
                <a:defRPr/>
              </a:pPr>
              <a:t>‹#›</a:t>
            </a:fld>
            <a:endParaRPr lang="zh-CN" altLang="en-US"/>
          </a:p>
        </p:txBody>
      </p:sp>
    </p:spTree>
    <p:extLst>
      <p:ext uri="{BB962C8B-B14F-4D97-AF65-F5344CB8AC3E}">
        <p14:creationId xmlns:p14="http://schemas.microsoft.com/office/powerpoint/2010/main" val="2998927248"/>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userDrawn="1">
  <p:cSld name="13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B1E0E230-54DC-40B6-9A3D-59CF0A847FBB}"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B074B9F1-4634-47E6-8EBA-50B24C045D91}" type="slidenum">
              <a:rPr lang="zh-CN" altLang="en-US"/>
              <a:pPr>
                <a:defRPr/>
              </a:pPr>
              <a:t>‹#›</a:t>
            </a:fld>
            <a:endParaRPr lang="zh-CN" altLang="en-US"/>
          </a:p>
        </p:txBody>
      </p:sp>
    </p:spTree>
    <p:extLst>
      <p:ext uri="{BB962C8B-B14F-4D97-AF65-F5344CB8AC3E}">
        <p14:creationId xmlns:p14="http://schemas.microsoft.com/office/powerpoint/2010/main" val="2068432977"/>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7A733361-697B-461E-80B6-79556B3AA9D8}"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1B54DE84-2047-48B0-8255-F442BD70C07C}" type="slidenum">
              <a:rPr lang="zh-CN" altLang="en-US"/>
              <a:pPr>
                <a:defRPr/>
              </a:pPr>
              <a:t>‹#›</a:t>
            </a:fld>
            <a:endParaRPr lang="zh-CN" altLang="en-US"/>
          </a:p>
        </p:txBody>
      </p:sp>
    </p:spTree>
    <p:extLst>
      <p:ext uri="{BB962C8B-B14F-4D97-AF65-F5344CB8AC3E}">
        <p14:creationId xmlns:p14="http://schemas.microsoft.com/office/powerpoint/2010/main" val="4083746106"/>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5A064765-BDC0-4C08-A6D6-F9016AD487B0}"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217BA5CC-BE3A-4E97-9123-F72E72E04381}" type="slidenum">
              <a:rPr lang="zh-CN" altLang="en-US"/>
              <a:pPr>
                <a:defRPr/>
              </a:pPr>
              <a:t>‹#›</a:t>
            </a:fld>
            <a:endParaRPr lang="zh-CN" altLang="en-US"/>
          </a:p>
        </p:txBody>
      </p:sp>
    </p:spTree>
    <p:extLst>
      <p:ext uri="{BB962C8B-B14F-4D97-AF65-F5344CB8AC3E}">
        <p14:creationId xmlns:p14="http://schemas.microsoft.com/office/powerpoint/2010/main" val="988680980"/>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B15F4E1F-C7DC-4866-809D-32257AB04E28}"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0ECF03A-2323-4B89-86FA-224FA84E66BE}" type="slidenum">
              <a:rPr lang="zh-CN" altLang="en-US"/>
              <a:pPr>
                <a:defRPr/>
              </a:pPr>
              <a:t>‹#›</a:t>
            </a:fld>
            <a:endParaRPr lang="zh-CN" altLang="en-US"/>
          </a:p>
        </p:txBody>
      </p:sp>
    </p:spTree>
    <p:extLst>
      <p:ext uri="{BB962C8B-B14F-4D97-AF65-F5344CB8AC3E}">
        <p14:creationId xmlns:p14="http://schemas.microsoft.com/office/powerpoint/2010/main" val="1247792427"/>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userDrawn="1">
  <p:cSld name="14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9BE038F-D45D-463E-B413-2C1D1361CD3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536DE774-F8E2-43CF-8FCB-3B3A36ADF06F}" type="slidenum">
              <a:rPr lang="zh-CN" altLang="en-US"/>
              <a:pPr>
                <a:defRPr/>
              </a:pPr>
              <a:t>‹#›</a:t>
            </a:fld>
            <a:endParaRPr lang="zh-CN" altLang="en-US"/>
          </a:p>
        </p:txBody>
      </p:sp>
    </p:spTree>
    <p:extLst>
      <p:ext uri="{BB962C8B-B14F-4D97-AF65-F5344CB8AC3E}">
        <p14:creationId xmlns:p14="http://schemas.microsoft.com/office/powerpoint/2010/main" val="920307529"/>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userDrawn="1">
  <p:cSld name="14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F8C679BC-D3B3-48CB-928A-A471DBB0E2F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CFDB30AF-AF6B-4693-BE58-57E088E447F8}" type="slidenum">
              <a:rPr lang="zh-CN" altLang="en-US"/>
              <a:pPr>
                <a:defRPr/>
              </a:pPr>
              <a:t>‹#›</a:t>
            </a:fld>
            <a:endParaRPr lang="zh-CN" altLang="en-US"/>
          </a:p>
        </p:txBody>
      </p:sp>
    </p:spTree>
    <p:extLst>
      <p:ext uri="{BB962C8B-B14F-4D97-AF65-F5344CB8AC3E}">
        <p14:creationId xmlns:p14="http://schemas.microsoft.com/office/powerpoint/2010/main" val="2600327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8612B-1752-4BC5-A899-04E84A0BBC3C}"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F8F55A5-3625-4D47-825D-3C297B1BD580}" type="slidenum">
              <a:rPr lang="zh-CN" altLang="en-US" sz="2398"/>
              <a:pPr>
                <a:defRPr/>
              </a:pPr>
              <a:t>‹#›</a:t>
            </a:fld>
            <a:endParaRPr lang="zh-CN" altLang="en-US" sz="2398"/>
          </a:p>
        </p:txBody>
      </p:sp>
    </p:spTree>
    <p:extLst>
      <p:ext uri="{BB962C8B-B14F-4D97-AF65-F5344CB8AC3E}">
        <p14:creationId xmlns:p14="http://schemas.microsoft.com/office/powerpoint/2010/main" val="1882463775"/>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6218AC1-24F5-48D7-9ED1-211BD93649F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C483A934-40C4-4ADA-824D-2D606131B862}" type="slidenum">
              <a:rPr lang="zh-CN" altLang="en-US"/>
              <a:pPr>
                <a:defRPr/>
              </a:pPr>
              <a:t>‹#›</a:t>
            </a:fld>
            <a:endParaRPr lang="zh-CN" altLang="en-US"/>
          </a:p>
        </p:txBody>
      </p:sp>
    </p:spTree>
    <p:extLst>
      <p:ext uri="{BB962C8B-B14F-4D97-AF65-F5344CB8AC3E}">
        <p14:creationId xmlns:p14="http://schemas.microsoft.com/office/powerpoint/2010/main" val="3225997810"/>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E1585344-60CA-4C40-A158-24F73C4D7BB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5C572E7-62A9-4EF8-BE7B-BE83E05271B2}" type="slidenum">
              <a:rPr lang="zh-CN" altLang="en-US"/>
              <a:pPr>
                <a:defRPr/>
              </a:pPr>
              <a:t>‹#›</a:t>
            </a:fld>
            <a:endParaRPr lang="zh-CN" altLang="en-US"/>
          </a:p>
        </p:txBody>
      </p:sp>
    </p:spTree>
    <p:extLst>
      <p:ext uri="{BB962C8B-B14F-4D97-AF65-F5344CB8AC3E}">
        <p14:creationId xmlns:p14="http://schemas.microsoft.com/office/powerpoint/2010/main" val="48507718"/>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DA0AFF9F-2713-435B-A46A-C1FAF74FCD0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E11C2EC3-EB60-4FB8-9022-DA0F8E287A47}" type="slidenum">
              <a:rPr lang="zh-CN" altLang="en-US"/>
              <a:pPr>
                <a:defRPr/>
              </a:pPr>
              <a:t>‹#›</a:t>
            </a:fld>
            <a:endParaRPr lang="zh-CN" altLang="en-US"/>
          </a:p>
        </p:txBody>
      </p:sp>
    </p:spTree>
    <p:extLst>
      <p:ext uri="{BB962C8B-B14F-4D97-AF65-F5344CB8AC3E}">
        <p14:creationId xmlns:p14="http://schemas.microsoft.com/office/powerpoint/2010/main" val="2201934347"/>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54B87E2F-D433-4F46-A897-6AC6C230917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6849A793-5566-49F3-8AA3-F31496A39615}" type="slidenum">
              <a:rPr lang="zh-CN" altLang="en-US"/>
              <a:pPr>
                <a:defRPr/>
              </a:pPr>
              <a:t>‹#›</a:t>
            </a:fld>
            <a:endParaRPr lang="zh-CN" altLang="en-US"/>
          </a:p>
        </p:txBody>
      </p:sp>
    </p:spTree>
    <p:extLst>
      <p:ext uri="{BB962C8B-B14F-4D97-AF65-F5344CB8AC3E}">
        <p14:creationId xmlns:p14="http://schemas.microsoft.com/office/powerpoint/2010/main" val="3616597098"/>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26FE4DD1-8523-41FD-A45F-A0568D102B3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7AB68CAD-0044-43DD-AB12-5DDAA393B219}" type="slidenum">
              <a:rPr lang="zh-CN" altLang="en-US"/>
              <a:pPr>
                <a:defRPr/>
              </a:pPr>
              <a:t>‹#›</a:t>
            </a:fld>
            <a:endParaRPr lang="zh-CN" altLang="en-US"/>
          </a:p>
        </p:txBody>
      </p:sp>
    </p:spTree>
    <p:extLst>
      <p:ext uri="{BB962C8B-B14F-4D97-AF65-F5344CB8AC3E}">
        <p14:creationId xmlns:p14="http://schemas.microsoft.com/office/powerpoint/2010/main" val="831182749"/>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8A1F658A-020E-4197-9476-8720498DE92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1E748919-9D05-4B89-A942-79404A449E87}" type="slidenum">
              <a:rPr lang="zh-CN" altLang="en-US"/>
              <a:pPr>
                <a:defRPr/>
              </a:pPr>
              <a:t>‹#›</a:t>
            </a:fld>
            <a:endParaRPr lang="zh-CN" altLang="en-US"/>
          </a:p>
        </p:txBody>
      </p:sp>
    </p:spTree>
    <p:extLst>
      <p:ext uri="{BB962C8B-B14F-4D97-AF65-F5344CB8AC3E}">
        <p14:creationId xmlns:p14="http://schemas.microsoft.com/office/powerpoint/2010/main" val="2021030673"/>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4160568E-C14C-4B2F-A709-E2A66A91A0B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B58B9FC2-EC36-45EE-9CC7-7416D0AFF8A6}" type="slidenum">
              <a:rPr lang="zh-CN" altLang="en-US"/>
              <a:pPr>
                <a:defRPr/>
              </a:pPr>
              <a:t>‹#›</a:t>
            </a:fld>
            <a:endParaRPr lang="zh-CN" altLang="en-US"/>
          </a:p>
        </p:txBody>
      </p:sp>
    </p:spTree>
    <p:extLst>
      <p:ext uri="{BB962C8B-B14F-4D97-AF65-F5344CB8AC3E}">
        <p14:creationId xmlns:p14="http://schemas.microsoft.com/office/powerpoint/2010/main" val="1468486205"/>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BFC5E58-11A6-46D9-82D2-FF5B7B7DAC0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45F8DBE9-5A9E-43F7-A6EA-29927C9DC136}" type="slidenum">
              <a:rPr lang="zh-CN" altLang="en-US"/>
              <a:pPr>
                <a:defRPr/>
              </a:pPr>
              <a:t>‹#›</a:t>
            </a:fld>
            <a:endParaRPr lang="zh-CN" altLang="en-US"/>
          </a:p>
        </p:txBody>
      </p:sp>
    </p:spTree>
    <p:extLst>
      <p:ext uri="{BB962C8B-B14F-4D97-AF65-F5344CB8AC3E}">
        <p14:creationId xmlns:p14="http://schemas.microsoft.com/office/powerpoint/2010/main" val="126314045"/>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userDrawn="1">
  <p:cSld name="1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8F031A0C-C55F-4861-AEEC-C4D0E45CE33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6C1C121C-07CE-4B27-863B-45A50BFF26A4}" type="slidenum">
              <a:rPr lang="zh-CN" altLang="en-US"/>
              <a:pPr>
                <a:defRPr/>
              </a:pPr>
              <a:t>‹#›</a:t>
            </a:fld>
            <a:endParaRPr lang="zh-CN" altLang="en-US"/>
          </a:p>
        </p:txBody>
      </p:sp>
    </p:spTree>
    <p:extLst>
      <p:ext uri="{BB962C8B-B14F-4D97-AF65-F5344CB8AC3E}">
        <p14:creationId xmlns:p14="http://schemas.microsoft.com/office/powerpoint/2010/main" val="3534707790"/>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userDrawn="1">
  <p:cSld name="1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2879FFEE-6F59-4D70-BCF0-2EEC6A2E263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74FC86FD-0771-47D1-B7AA-5F876B025B42}" type="slidenum">
              <a:rPr lang="zh-CN" altLang="en-US"/>
              <a:pPr>
                <a:defRPr/>
              </a:pPr>
              <a:t>‹#›</a:t>
            </a:fld>
            <a:endParaRPr lang="zh-CN" altLang="en-US"/>
          </a:p>
        </p:txBody>
      </p:sp>
    </p:spTree>
    <p:extLst>
      <p:ext uri="{BB962C8B-B14F-4D97-AF65-F5344CB8AC3E}">
        <p14:creationId xmlns:p14="http://schemas.microsoft.com/office/powerpoint/2010/main" val="26235450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774ED04-9A4D-4F58-89B4-8A0565C5482E}"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0D1C31C-F7F5-4C6A-AAAE-B87954A02004}" type="slidenum">
              <a:rPr lang="zh-CN" altLang="en-US" sz="2398"/>
              <a:pPr>
                <a:defRPr/>
              </a:pPr>
              <a:t>‹#›</a:t>
            </a:fld>
            <a:endParaRPr lang="zh-CN" altLang="en-US" sz="2398"/>
          </a:p>
        </p:txBody>
      </p:sp>
    </p:spTree>
    <p:extLst>
      <p:ext uri="{BB962C8B-B14F-4D97-AF65-F5344CB8AC3E}">
        <p14:creationId xmlns:p14="http://schemas.microsoft.com/office/powerpoint/2010/main" val="3652775780"/>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userDrawn="1">
  <p:cSld name="1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2C8A8FB5-AA2F-43B5-AE83-373C3E87A68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FD18437-3DD1-4EC2-9E91-17DA861DCEC3}" type="slidenum">
              <a:rPr lang="zh-CN" altLang="en-US"/>
              <a:pPr>
                <a:defRPr/>
              </a:pPr>
              <a:t>‹#›</a:t>
            </a:fld>
            <a:endParaRPr lang="zh-CN" altLang="en-US"/>
          </a:p>
        </p:txBody>
      </p:sp>
    </p:spTree>
    <p:extLst>
      <p:ext uri="{BB962C8B-B14F-4D97-AF65-F5344CB8AC3E}">
        <p14:creationId xmlns:p14="http://schemas.microsoft.com/office/powerpoint/2010/main" val="3829644718"/>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userDrawn="1">
  <p:cSld name="1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3B7897B4-4BF6-4CB0-A4DB-81E1EE9C54D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2472E2CC-E057-439F-B79A-A422CA971C9F}" type="slidenum">
              <a:rPr lang="zh-CN" altLang="en-US"/>
              <a:pPr>
                <a:defRPr/>
              </a:pPr>
              <a:t>‹#›</a:t>
            </a:fld>
            <a:endParaRPr lang="zh-CN" altLang="en-US"/>
          </a:p>
        </p:txBody>
      </p:sp>
    </p:spTree>
    <p:extLst>
      <p:ext uri="{BB962C8B-B14F-4D97-AF65-F5344CB8AC3E}">
        <p14:creationId xmlns:p14="http://schemas.microsoft.com/office/powerpoint/2010/main" val="3259142237"/>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userDrawn="1">
  <p:cSld name="16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1F17BADB-0BAA-4C6A-BCAB-864B9245114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0A434172-4FDC-4FE1-AC10-9F23E851AA7A}" type="slidenum">
              <a:rPr lang="zh-CN" altLang="en-US"/>
              <a:pPr>
                <a:defRPr/>
              </a:pPr>
              <a:t>‹#›</a:t>
            </a:fld>
            <a:endParaRPr lang="zh-CN" altLang="en-US"/>
          </a:p>
        </p:txBody>
      </p:sp>
    </p:spTree>
    <p:extLst>
      <p:ext uri="{BB962C8B-B14F-4D97-AF65-F5344CB8AC3E}">
        <p14:creationId xmlns:p14="http://schemas.microsoft.com/office/powerpoint/2010/main" val="228187197"/>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B4C02AF6-796E-48C1-9C8C-04E1C964A6F9}"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7FAE627E-5A02-4134-AD3C-2E5CB56CC347}"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3542307370"/>
      </p:ext>
    </p:extLst>
  </p:cSld>
  <p:clrMapOvr>
    <a:masterClrMapping/>
  </p:clrMapOvr>
  <p:transition spd="slow" advTm="3000">
    <p:random/>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D323998E-E4D6-470B-B82E-CD04D6CEE810}"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11B6B875-9C45-42C9-B696-6A47E29E54F6}"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3480366495"/>
      </p:ext>
    </p:extLst>
  </p:cSld>
  <p:clrMapOvr>
    <a:masterClrMapping/>
  </p:clrMapOvr>
  <p:transition spd="slow" advTm="3000">
    <p:random/>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userDrawn="1">
  <p:cSld name="16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46AF05B8-240C-4704-AF78-9D429FE96755}"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B659977B-A7E6-4E1C-ACC9-36B81DF06092}"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3249183525"/>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userDrawn="1">
  <p:cSld name="1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221315"/>
      </p:ext>
    </p:extLst>
  </p:cSld>
  <p:clrMapOvr>
    <a:masterClrMapping/>
  </p:clrMapOvr>
  <p:transition spd="slow" advClick="0" advTm="4000">
    <p:comb/>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preserve="1" userDrawn="1">
  <p:cSld name="11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260206"/>
      </p:ext>
    </p:extLst>
  </p:cSld>
  <p:clrMapOvr>
    <a:masterClrMapping/>
  </p:clrMapOvr>
  <p:transition spd="slow"/>
</p:sldLayout>
</file>

<file path=ppt/slideLayouts/slideLayout788.xml><?xml version="1.0" encoding="utf-8"?>
<p:sldLayout xmlns:a="http://schemas.openxmlformats.org/drawingml/2006/main" xmlns:r="http://schemas.openxmlformats.org/officeDocument/2006/relationships" xmlns:p="http://schemas.openxmlformats.org/presentationml/2006/main" preserve="1" userDrawn="1">
  <p:cSld name="43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480147621"/>
      </p:ext>
    </p:extLst>
  </p:cSld>
  <p:clrMapOvr>
    <a:masterClrMapping/>
  </p:clrMapOvr>
  <p:transition spd="slow"/>
</p:sldLayout>
</file>

<file path=ppt/slideLayouts/slideLayout78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0641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B37FBE6-EE01-4622-8875-2B5DE15A8039}"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E2A17-A3A5-4E41-8788-DE56708CDC9A}" type="slidenum">
              <a:rPr lang="zh-CN" altLang="en-US" sz="2398"/>
              <a:pPr>
                <a:defRPr/>
              </a:pPr>
              <a:t>‹#›</a:t>
            </a:fld>
            <a:endParaRPr lang="zh-CN" altLang="en-US" sz="2398"/>
          </a:p>
        </p:txBody>
      </p:sp>
    </p:spTree>
    <p:extLst>
      <p:ext uri="{BB962C8B-B14F-4D97-AF65-F5344CB8AC3E}">
        <p14:creationId xmlns:p14="http://schemas.microsoft.com/office/powerpoint/2010/main" val="3147751024"/>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129AFF7F-9863-4194-82A4-86456BD8034B}"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987EBE56-7951-4111-A880-A3096E40D937}"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353727701"/>
      </p:ext>
    </p:extLst>
  </p:cSld>
  <p:clrMapOvr>
    <a:masterClrMapping/>
  </p:clrMapOvr>
  <p:transition spd="slow" advTm="3000">
    <p:random/>
  </p:transition>
</p:sldLayout>
</file>

<file path=ppt/slideLayouts/slideLayout791.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FD52D267-E181-4D32-8717-958EAD8392C0}"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3E8E2E6C-C664-4FC3-92DF-740E279B5540}"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3802108654"/>
      </p:ext>
    </p:extLst>
  </p:cSld>
  <p:clrMapOvr>
    <a:masterClrMapping/>
  </p:clrMapOvr>
  <p:transition spd="slow" advTm="3000">
    <p:random/>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userDrawn="1">
  <p:cSld name="17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AE167E89-A378-4047-9EEF-CC31E4BD089B}"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19D99A95-2CF0-43B8-9B52-C52167F5876B}"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2515548557"/>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userDrawn="1">
  <p:cSld name="47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DECDA6F7-228D-4153-9A23-A97295DC8EFE}"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E2C6F35C-3FE6-4BD6-9A0D-93524C4A729E}"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2863112213"/>
      </p:ext>
    </p:extLst>
  </p:cSld>
  <p:clrMapOvr>
    <a:masterClrMapping/>
  </p:clrMapOvr>
  <p:transition spd="slow" advTm="3000">
    <p:random/>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userDrawn="1">
  <p:cSld name="48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1EE544F4-1CD4-40C3-8991-707A996EE704}"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4D913751-9D3D-4A01-B85E-6BAD00728C8F}"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98583355"/>
      </p:ext>
    </p:extLst>
  </p:cSld>
  <p:clrMapOvr>
    <a:masterClrMapping/>
  </p:clrMapOvr>
  <p:transition spd="slow" advTm="3000">
    <p:random/>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78C166D7-D09F-4521-966D-747AD7AFC6C6}"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B786CE4B-B588-40E5-8ECD-4B5D285880AF}"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2034789752"/>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userDrawn="1">
  <p:cSld name="50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88C8C2E7-D9A1-4F2A-B1D7-EB8F11C63E00}"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929BAE42-B845-4293-A59C-2457E7C6BCE1}"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2746488310"/>
      </p:ext>
    </p:extLst>
  </p:cSld>
  <p:clrMapOvr>
    <a:masterClrMapping/>
  </p:clrMapOvr>
  <p:transition spd="slow" advTm="3000">
    <p:random/>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userDrawn="1">
  <p:cSld name="5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870C6EB5-EA0A-43A0-98EF-ED36E722F0E5}"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4"/>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FC7AE998-C692-4090-8E4D-3E37D5BCFB8C}"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569606123"/>
      </p:ext>
    </p:extLst>
  </p:cSld>
  <p:clrMapOvr>
    <a:masterClrMapping/>
  </p:clrMapOvr>
  <p:transition spd="slow" advTm="3000">
    <p:random/>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3517F40E-A9C8-40ED-844A-908214B46A98}"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04E6D993-4093-47EC-9FCC-D49C45A27B13}"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2543956074"/>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B7292B34-5883-4B8B-B3BA-FA0ACEFF8682}" type="datetimeFigureOut">
              <a:rPr lang="zh-CN" altLang="en-US">
                <a:latin typeface="Arial" panose="020B0604020202020204" pitchFamily="34" charset="0"/>
              </a:rPr>
              <a:pPr eaLnBrk="0" fontAlgn="base" hangingPunct="0">
                <a:spcBef>
                  <a:spcPct val="0"/>
                </a:spcBef>
                <a:spcAft>
                  <a:spcPct val="0"/>
                </a:spcAft>
                <a:defRPr/>
              </a:pPr>
              <a:t>2021/9/15</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5B23BE82-519B-417D-A8EA-517AF68D8DFB}"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303459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E799BA9-C7FD-4E54-8B5F-43A743A1BC4C}"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C6EBAE5-6302-4B97-B4E9-AE8ECA6DDFB3}" type="slidenum">
              <a:rPr lang="zh-CN" altLang="en-US" sz="2398"/>
              <a:pPr>
                <a:defRPr/>
              </a:pPr>
              <a:t>‹#›</a:t>
            </a:fld>
            <a:endParaRPr lang="zh-CN" altLang="en-US" sz="2398"/>
          </a:p>
        </p:txBody>
      </p:sp>
    </p:spTree>
    <p:extLst>
      <p:ext uri="{BB962C8B-B14F-4D97-AF65-F5344CB8AC3E}">
        <p14:creationId xmlns:p14="http://schemas.microsoft.com/office/powerpoint/2010/main" val="2872862575"/>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userDrawn="1">
  <p:cSld name="18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6C8BA031-7A04-4F30-A9D1-CB685CA7352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1B7C31E6-FACD-476F-9CF6-01BBC798C43A}" type="slidenum">
              <a:rPr lang="zh-CN" altLang="en-US"/>
              <a:pPr>
                <a:defRPr/>
              </a:pPr>
              <a:t>‹#›</a:t>
            </a:fld>
            <a:endParaRPr lang="zh-CN" altLang="en-US"/>
          </a:p>
        </p:txBody>
      </p:sp>
    </p:spTree>
    <p:extLst>
      <p:ext uri="{BB962C8B-B14F-4D97-AF65-F5344CB8AC3E}">
        <p14:creationId xmlns:p14="http://schemas.microsoft.com/office/powerpoint/2010/main" val="2570326162"/>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userDrawn="1">
  <p:cSld name="18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AFBCC6EB-F95B-4E4C-8E14-68E0F041763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FA22D60-79BB-45A5-9765-A67AFCE26A2E}" type="slidenum">
              <a:rPr lang="zh-CN" altLang="en-US"/>
              <a:pPr>
                <a:defRPr/>
              </a:pPr>
              <a:t>‹#›</a:t>
            </a:fld>
            <a:endParaRPr lang="zh-CN" altLang="en-US"/>
          </a:p>
        </p:txBody>
      </p:sp>
    </p:spTree>
    <p:extLst>
      <p:ext uri="{BB962C8B-B14F-4D97-AF65-F5344CB8AC3E}">
        <p14:creationId xmlns:p14="http://schemas.microsoft.com/office/powerpoint/2010/main" val="4087714543"/>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260DC1B-B3EF-46F7-8557-0827D2118729}"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DFD8B02A-D227-4516-8937-BF8FEA5DD4DE}" type="slidenum">
              <a:rPr lang="zh-CN" altLang="en-US"/>
              <a:pPr>
                <a:defRPr/>
              </a:pPr>
              <a:t>‹#›</a:t>
            </a:fld>
            <a:endParaRPr lang="zh-CN" altLang="en-US"/>
          </a:p>
        </p:txBody>
      </p:sp>
    </p:spTree>
    <p:extLst>
      <p:ext uri="{BB962C8B-B14F-4D97-AF65-F5344CB8AC3E}">
        <p14:creationId xmlns:p14="http://schemas.microsoft.com/office/powerpoint/2010/main" val="3002282013"/>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40FC47F7-AA7A-4485-AFDD-A750FB10D0E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1BD62D9F-9CA3-4373-8CC0-6194827ABACD}" type="slidenum">
              <a:rPr lang="zh-CN" altLang="en-US"/>
              <a:pPr>
                <a:defRPr/>
              </a:pPr>
              <a:t>‹#›</a:t>
            </a:fld>
            <a:endParaRPr lang="zh-CN" altLang="en-US"/>
          </a:p>
        </p:txBody>
      </p:sp>
    </p:spTree>
    <p:extLst>
      <p:ext uri="{BB962C8B-B14F-4D97-AF65-F5344CB8AC3E}">
        <p14:creationId xmlns:p14="http://schemas.microsoft.com/office/powerpoint/2010/main" val="414242314"/>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EF8DF0E4-0C48-4AAF-B20A-C7B45898493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58CA8076-6CE2-462C-BD6A-35269E6FE6CB}" type="slidenum">
              <a:rPr lang="zh-CN" altLang="en-US"/>
              <a:pPr>
                <a:defRPr/>
              </a:pPr>
              <a:t>‹#›</a:t>
            </a:fld>
            <a:endParaRPr lang="zh-CN" altLang="en-US"/>
          </a:p>
        </p:txBody>
      </p:sp>
    </p:spTree>
    <p:extLst>
      <p:ext uri="{BB962C8B-B14F-4D97-AF65-F5344CB8AC3E}">
        <p14:creationId xmlns:p14="http://schemas.microsoft.com/office/powerpoint/2010/main" val="2802840841"/>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userDrawn="1">
  <p:cSld name="1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51BEDFD-6B39-4FB7-BF88-48C6A06DCB2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0D435EB-9964-444A-B522-FD46CF1911DE}" type="slidenum">
              <a:rPr lang="zh-CN" altLang="en-US"/>
              <a:pPr>
                <a:defRPr/>
              </a:pPr>
              <a:t>‹#›</a:t>
            </a:fld>
            <a:endParaRPr lang="zh-CN" altLang="en-US"/>
          </a:p>
        </p:txBody>
      </p:sp>
    </p:spTree>
    <p:extLst>
      <p:ext uri="{BB962C8B-B14F-4D97-AF65-F5344CB8AC3E}">
        <p14:creationId xmlns:p14="http://schemas.microsoft.com/office/powerpoint/2010/main" val="4225872459"/>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userDrawn="1">
  <p:cSld name="1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63C7EFAC-FEFB-4689-81F0-9C76E6F980C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F9B98FC8-939C-47B7-AE97-056089A55F85}" type="slidenum">
              <a:rPr lang="zh-CN" altLang="en-US"/>
              <a:pPr>
                <a:defRPr/>
              </a:pPr>
              <a:t>‹#›</a:t>
            </a:fld>
            <a:endParaRPr lang="zh-CN" altLang="en-US"/>
          </a:p>
        </p:txBody>
      </p:sp>
    </p:spTree>
    <p:extLst>
      <p:ext uri="{BB962C8B-B14F-4D97-AF65-F5344CB8AC3E}">
        <p14:creationId xmlns:p14="http://schemas.microsoft.com/office/powerpoint/2010/main" val="1016405789"/>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userDrawn="1">
  <p:cSld name="1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090A386-EFD5-46A6-8254-F2FC0AA0B0F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0E9BBA9E-6095-4846-BF3E-F8EC34AEDCDF}" type="slidenum">
              <a:rPr lang="zh-CN" altLang="en-US"/>
              <a:pPr>
                <a:defRPr/>
              </a:pPr>
              <a:t>‹#›</a:t>
            </a:fld>
            <a:endParaRPr lang="zh-CN" altLang="en-US"/>
          </a:p>
        </p:txBody>
      </p:sp>
    </p:spTree>
    <p:extLst>
      <p:ext uri="{BB962C8B-B14F-4D97-AF65-F5344CB8AC3E}">
        <p14:creationId xmlns:p14="http://schemas.microsoft.com/office/powerpoint/2010/main" val="2255563386"/>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userDrawn="1">
  <p:cSld name="1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4D01BBBA-F409-4C05-B8AC-A8ECAB4F11B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422C912-944C-4A48-963F-6E0FD0EE1C15}" type="slidenum">
              <a:rPr lang="zh-CN" altLang="en-US"/>
              <a:pPr>
                <a:defRPr/>
              </a:pPr>
              <a:t>‹#›</a:t>
            </a:fld>
            <a:endParaRPr lang="zh-CN" altLang="en-US"/>
          </a:p>
        </p:txBody>
      </p:sp>
    </p:spTree>
    <p:extLst>
      <p:ext uri="{BB962C8B-B14F-4D97-AF65-F5344CB8AC3E}">
        <p14:creationId xmlns:p14="http://schemas.microsoft.com/office/powerpoint/2010/main" val="1677901835"/>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userDrawn="1">
  <p:cSld name="1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E017C77-A737-4C4C-9C9A-C889CEFD90B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3F832B00-3FAD-4673-8285-236B783AD79C}" type="slidenum">
              <a:rPr lang="zh-CN" altLang="en-US"/>
              <a:pPr>
                <a:defRPr/>
              </a:pPr>
              <a:t>‹#›</a:t>
            </a:fld>
            <a:endParaRPr lang="zh-CN" altLang="en-US"/>
          </a:p>
        </p:txBody>
      </p:sp>
    </p:spTree>
    <p:extLst>
      <p:ext uri="{BB962C8B-B14F-4D97-AF65-F5344CB8AC3E}">
        <p14:creationId xmlns:p14="http://schemas.microsoft.com/office/powerpoint/2010/main" val="37081347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4EC6E1-C519-4DBB-81AA-AE32E6245E22}" type="datetimeFigureOut">
              <a:rPr lang="zh-CN" altLang="en-US" sz="2398">
                <a:solidFill>
                  <a:srgbClr val="5F5F5F"/>
                </a:solidFill>
              </a:rPr>
              <a:pPr>
                <a:defRPr/>
              </a:pPr>
              <a:t>2021/9/15</a:t>
            </a:fld>
            <a:endParaRPr lang="zh-CN" altLang="en-US" sz="2398">
              <a:solidFill>
                <a:srgbClr val="5F5F5F"/>
              </a:solidFill>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zh-CN" altLang="en-US" sz="2398">
              <a:solidFill>
                <a:srgbClr val="5F5F5F"/>
              </a:solidFill>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0CE6E8A-E724-4305-BC68-4C5C9379D97B}" type="slidenum">
              <a:rPr lang="zh-CN" altLang="en-US" sz="2398">
                <a:solidFill>
                  <a:srgbClr val="5F5F5F"/>
                </a:solidFill>
              </a:rPr>
              <a:pPr>
                <a:defRPr/>
              </a:pPr>
              <a:t>‹#›</a:t>
            </a:fld>
            <a:endParaRPr lang="zh-CN" altLang="en-US" sz="2398">
              <a:solidFill>
                <a:srgbClr val="5F5F5F"/>
              </a:solidFill>
            </a:endParaRPr>
          </a:p>
        </p:txBody>
      </p:sp>
    </p:spTree>
    <p:extLst>
      <p:ext uri="{BB962C8B-B14F-4D97-AF65-F5344CB8AC3E}">
        <p14:creationId xmlns:p14="http://schemas.microsoft.com/office/powerpoint/2010/main" val="744882434"/>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userDrawn="1">
  <p:cSld name="1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98D03E80-6151-414B-AC71-EFCDCF6453B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589ECDE6-5CF5-47D2-90E3-F152563EF69D}" type="slidenum">
              <a:rPr lang="zh-CN" altLang="en-US"/>
              <a:pPr>
                <a:defRPr/>
              </a:pPr>
              <a:t>‹#›</a:t>
            </a:fld>
            <a:endParaRPr lang="zh-CN" altLang="en-US"/>
          </a:p>
        </p:txBody>
      </p:sp>
    </p:spTree>
    <p:extLst>
      <p:ext uri="{BB962C8B-B14F-4D97-AF65-F5344CB8AC3E}">
        <p14:creationId xmlns:p14="http://schemas.microsoft.com/office/powerpoint/2010/main" val="62250470"/>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userDrawn="1">
  <p:cSld name="19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A1E064EE-7E38-48BB-B720-AF28BB630D6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C1CB13EF-6087-4E41-A5F0-5F7A3D3A8B8E}" type="slidenum">
              <a:rPr lang="zh-CN" altLang="en-US"/>
              <a:pPr>
                <a:defRPr/>
              </a:pPr>
              <a:t>‹#›</a:t>
            </a:fld>
            <a:endParaRPr lang="zh-CN" altLang="en-US"/>
          </a:p>
        </p:txBody>
      </p:sp>
    </p:spTree>
    <p:extLst>
      <p:ext uri="{BB962C8B-B14F-4D97-AF65-F5344CB8AC3E}">
        <p14:creationId xmlns:p14="http://schemas.microsoft.com/office/powerpoint/2010/main" val="4256909881"/>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CF614EBB-4B8F-4EAE-BD19-C210E3DE571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A2776189-53FC-40AA-B36F-67657DE8DDBE}" type="slidenum">
              <a:rPr lang="zh-CN" altLang="en-US"/>
              <a:pPr>
                <a:defRPr/>
              </a:pPr>
              <a:t>‹#›</a:t>
            </a:fld>
            <a:endParaRPr lang="zh-CN" altLang="en-US"/>
          </a:p>
        </p:txBody>
      </p:sp>
    </p:spTree>
    <p:extLst>
      <p:ext uri="{BB962C8B-B14F-4D97-AF65-F5344CB8AC3E}">
        <p14:creationId xmlns:p14="http://schemas.microsoft.com/office/powerpoint/2010/main" val="3248592732"/>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B2DA3C8-5D9F-43D0-97EA-F32B98F9382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13957CD-5CB9-481B-B5E5-E4F8014D8192}" type="slidenum">
              <a:rPr lang="zh-CN" altLang="en-US"/>
              <a:pPr>
                <a:defRPr/>
              </a:pPr>
              <a:t>‹#›</a:t>
            </a:fld>
            <a:endParaRPr lang="zh-CN" altLang="en-US"/>
          </a:p>
        </p:txBody>
      </p:sp>
    </p:spTree>
    <p:extLst>
      <p:ext uri="{BB962C8B-B14F-4D97-AF65-F5344CB8AC3E}">
        <p14:creationId xmlns:p14="http://schemas.microsoft.com/office/powerpoint/2010/main" val="3235922388"/>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0121AE68-BAFF-4003-A40E-16C2230056B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D0E452F-DF74-496C-AF96-27B0B3670612}" type="slidenum">
              <a:rPr lang="zh-CN" altLang="en-US"/>
              <a:pPr>
                <a:defRPr/>
              </a:pPr>
              <a:t>‹#›</a:t>
            </a:fld>
            <a:endParaRPr lang="zh-CN" altLang="en-US"/>
          </a:p>
        </p:txBody>
      </p:sp>
    </p:spTree>
    <p:extLst>
      <p:ext uri="{BB962C8B-B14F-4D97-AF65-F5344CB8AC3E}">
        <p14:creationId xmlns:p14="http://schemas.microsoft.com/office/powerpoint/2010/main" val="3020176933"/>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08512DE2-4DC4-4326-88D7-FDB36F349599}"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343CB965-1D2E-4B56-8C18-787DF2C0E001}" type="slidenum">
              <a:rPr lang="zh-CN" altLang="en-US"/>
              <a:pPr>
                <a:defRPr/>
              </a:pPr>
              <a:t>‹#›</a:t>
            </a:fld>
            <a:endParaRPr lang="zh-CN" altLang="en-US"/>
          </a:p>
        </p:txBody>
      </p:sp>
    </p:spTree>
    <p:extLst>
      <p:ext uri="{BB962C8B-B14F-4D97-AF65-F5344CB8AC3E}">
        <p14:creationId xmlns:p14="http://schemas.microsoft.com/office/powerpoint/2010/main" val="3057133444"/>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4A01F2E2-11DA-4ED6-B192-87E0BAB6A4FA}"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A9165B0F-3C23-4B38-9C1F-F3F7FFA26160}" type="slidenum">
              <a:rPr lang="zh-CN" altLang="en-US"/>
              <a:pPr>
                <a:defRPr/>
              </a:pPr>
              <a:t>‹#›</a:t>
            </a:fld>
            <a:endParaRPr lang="zh-CN" altLang="en-US"/>
          </a:p>
        </p:txBody>
      </p:sp>
    </p:spTree>
    <p:extLst>
      <p:ext uri="{BB962C8B-B14F-4D97-AF65-F5344CB8AC3E}">
        <p14:creationId xmlns:p14="http://schemas.microsoft.com/office/powerpoint/2010/main" val="1700662266"/>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DD61224-0495-441C-BD06-51514C906F9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E81F6E73-2F6A-4BF2-B1CC-590D039CB07D}" type="slidenum">
              <a:rPr lang="zh-CN" altLang="en-US"/>
              <a:pPr>
                <a:defRPr/>
              </a:pPr>
              <a:t>‹#›</a:t>
            </a:fld>
            <a:endParaRPr lang="zh-CN" altLang="en-US"/>
          </a:p>
        </p:txBody>
      </p:sp>
    </p:spTree>
    <p:extLst>
      <p:ext uri="{BB962C8B-B14F-4D97-AF65-F5344CB8AC3E}">
        <p14:creationId xmlns:p14="http://schemas.microsoft.com/office/powerpoint/2010/main" val="274537054"/>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18BC3FCE-0E5C-4B8B-BCBE-6F568FB5606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F4DF756D-4853-4965-A10E-090D72F40C13}" type="slidenum">
              <a:rPr lang="zh-CN" altLang="en-US"/>
              <a:pPr>
                <a:defRPr/>
              </a:pPr>
              <a:t>‹#›</a:t>
            </a:fld>
            <a:endParaRPr lang="zh-CN" altLang="en-US"/>
          </a:p>
        </p:txBody>
      </p:sp>
    </p:spTree>
    <p:extLst>
      <p:ext uri="{BB962C8B-B14F-4D97-AF65-F5344CB8AC3E}">
        <p14:creationId xmlns:p14="http://schemas.microsoft.com/office/powerpoint/2010/main" val="1531349541"/>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C2B59E68-510C-4900-A49A-C787891A56C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13AC1612-1816-42A7-85A2-AEA8A8B5008D}" type="slidenum">
              <a:rPr lang="zh-CN" altLang="en-US"/>
              <a:pPr>
                <a:defRPr/>
              </a:pPr>
              <a:t>‹#›</a:t>
            </a:fld>
            <a:endParaRPr lang="zh-CN" altLang="en-US"/>
          </a:p>
        </p:txBody>
      </p:sp>
    </p:spTree>
    <p:extLst>
      <p:ext uri="{BB962C8B-B14F-4D97-AF65-F5344CB8AC3E}">
        <p14:creationId xmlns:p14="http://schemas.microsoft.com/office/powerpoint/2010/main" val="2143681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7C80CA46-1D22-462F-922F-367BD8090FC2}"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9220B2E4-E6C1-4709-8A7F-068D425CE2F3}" type="slidenum">
              <a:rPr lang="zh-CN" altLang="en-US" sz="2398"/>
              <a:pPr>
                <a:defRPr/>
              </a:pPr>
              <a:t>‹#›</a:t>
            </a:fld>
            <a:endParaRPr lang="zh-CN" altLang="en-US" sz="2398"/>
          </a:p>
        </p:txBody>
      </p:sp>
    </p:spTree>
    <p:extLst>
      <p:ext uri="{BB962C8B-B14F-4D97-AF65-F5344CB8AC3E}">
        <p14:creationId xmlns:p14="http://schemas.microsoft.com/office/powerpoint/2010/main" val="3116249007"/>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50F134BC-AFDC-4093-899F-32AED061E90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BC2BF43-426C-475A-85F1-7C76D6C40F10}" type="slidenum">
              <a:rPr lang="zh-CN" altLang="en-US"/>
              <a:pPr>
                <a:defRPr/>
              </a:pPr>
              <a:t>‹#›</a:t>
            </a:fld>
            <a:endParaRPr lang="zh-CN" altLang="en-US"/>
          </a:p>
        </p:txBody>
      </p:sp>
    </p:spTree>
    <p:extLst>
      <p:ext uri="{BB962C8B-B14F-4D97-AF65-F5344CB8AC3E}">
        <p14:creationId xmlns:p14="http://schemas.microsoft.com/office/powerpoint/2010/main" val="2953097698"/>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3D60C7E0-4413-4026-9A2D-FEDF8C18558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0CC2AE7-45DD-4A3E-AB00-F3AA7E7A6210}" type="slidenum">
              <a:rPr lang="zh-CN" altLang="en-US"/>
              <a:pPr>
                <a:defRPr/>
              </a:pPr>
              <a:t>‹#›</a:t>
            </a:fld>
            <a:endParaRPr lang="zh-CN" altLang="en-US"/>
          </a:p>
        </p:txBody>
      </p:sp>
    </p:spTree>
    <p:extLst>
      <p:ext uri="{BB962C8B-B14F-4D97-AF65-F5344CB8AC3E}">
        <p14:creationId xmlns:p14="http://schemas.microsoft.com/office/powerpoint/2010/main" val="2356902613"/>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516B9C9-4EEC-4310-9F07-1E6C70BE244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C6AA8ED-8F2C-4EC4-B82D-409B0CA45E6E}" type="slidenum">
              <a:rPr lang="zh-CN" altLang="en-US"/>
              <a:pPr>
                <a:defRPr/>
              </a:pPr>
              <a:t>‹#›</a:t>
            </a:fld>
            <a:endParaRPr lang="zh-CN" altLang="en-US"/>
          </a:p>
        </p:txBody>
      </p:sp>
    </p:spTree>
    <p:extLst>
      <p:ext uri="{BB962C8B-B14F-4D97-AF65-F5344CB8AC3E}">
        <p14:creationId xmlns:p14="http://schemas.microsoft.com/office/powerpoint/2010/main" val="4236422170"/>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userDrawn="1">
  <p:cSld name="2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072B8EC4-8CD7-4D11-937C-4C44AA23B04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DA4CE660-90F1-419F-B5D1-58B14CBA1CA5}" type="slidenum">
              <a:rPr lang="zh-CN" altLang="en-US"/>
              <a:pPr>
                <a:defRPr/>
              </a:pPr>
              <a:t>‹#›</a:t>
            </a:fld>
            <a:endParaRPr lang="zh-CN" altLang="en-US"/>
          </a:p>
        </p:txBody>
      </p:sp>
    </p:spTree>
    <p:extLst>
      <p:ext uri="{BB962C8B-B14F-4D97-AF65-F5344CB8AC3E}">
        <p14:creationId xmlns:p14="http://schemas.microsoft.com/office/powerpoint/2010/main" val="3509161422"/>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userDrawn="1">
  <p:cSld name="2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0610D859-5EFB-48AE-8618-ADEAD2263A3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5AF3CBEE-269F-4CF3-BA82-EFD617615D61}" type="slidenum">
              <a:rPr lang="zh-CN" altLang="en-US"/>
              <a:pPr>
                <a:defRPr/>
              </a:pPr>
              <a:t>‹#›</a:t>
            </a:fld>
            <a:endParaRPr lang="zh-CN" altLang="en-US"/>
          </a:p>
        </p:txBody>
      </p:sp>
    </p:spTree>
    <p:extLst>
      <p:ext uri="{BB962C8B-B14F-4D97-AF65-F5344CB8AC3E}">
        <p14:creationId xmlns:p14="http://schemas.microsoft.com/office/powerpoint/2010/main" val="3892865391"/>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userDrawn="1">
  <p:cSld name="2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154DB51B-9531-4C19-A59B-92D39ABC238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019C77E-223C-4747-BE43-ECE2EE23F37D}" type="slidenum">
              <a:rPr lang="zh-CN" altLang="en-US"/>
              <a:pPr>
                <a:defRPr/>
              </a:pPr>
              <a:t>‹#›</a:t>
            </a:fld>
            <a:endParaRPr lang="zh-CN" altLang="en-US"/>
          </a:p>
        </p:txBody>
      </p:sp>
    </p:spTree>
    <p:extLst>
      <p:ext uri="{BB962C8B-B14F-4D97-AF65-F5344CB8AC3E}">
        <p14:creationId xmlns:p14="http://schemas.microsoft.com/office/powerpoint/2010/main" val="2160521520"/>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userDrawn="1">
  <p:cSld name="2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A9B20BD9-3109-46DC-B888-C2F7EC396F89}"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502EF07-888D-4C91-BE15-677C5C658B2D}" type="slidenum">
              <a:rPr lang="zh-CN" altLang="en-US"/>
              <a:pPr>
                <a:defRPr/>
              </a:pPr>
              <a:t>‹#›</a:t>
            </a:fld>
            <a:endParaRPr lang="zh-CN" altLang="en-US"/>
          </a:p>
        </p:txBody>
      </p:sp>
    </p:spTree>
    <p:extLst>
      <p:ext uri="{BB962C8B-B14F-4D97-AF65-F5344CB8AC3E}">
        <p14:creationId xmlns:p14="http://schemas.microsoft.com/office/powerpoint/2010/main" val="929346223"/>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userDrawn="1">
  <p:cSld name="2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35585746-5F6C-4DD2-A04D-8A6778C6301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39632962-CA3B-4A29-B32D-A6E5E0B3EB99}" type="slidenum">
              <a:rPr lang="zh-CN" altLang="en-US"/>
              <a:pPr>
                <a:defRPr/>
              </a:pPr>
              <a:t>‹#›</a:t>
            </a:fld>
            <a:endParaRPr lang="zh-CN" altLang="en-US"/>
          </a:p>
        </p:txBody>
      </p:sp>
    </p:spTree>
    <p:extLst>
      <p:ext uri="{BB962C8B-B14F-4D97-AF65-F5344CB8AC3E}">
        <p14:creationId xmlns:p14="http://schemas.microsoft.com/office/powerpoint/2010/main" val="2155042663"/>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userDrawn="1">
  <p:cSld name="2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481D8BF0-877F-4893-B423-965D80494B8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0227E2B7-FA8A-47D9-9D7D-4577453FB244}" type="slidenum">
              <a:rPr lang="zh-CN" altLang="en-US"/>
              <a:pPr>
                <a:defRPr/>
              </a:pPr>
              <a:t>‹#›</a:t>
            </a:fld>
            <a:endParaRPr lang="zh-CN" altLang="en-US"/>
          </a:p>
        </p:txBody>
      </p:sp>
    </p:spTree>
    <p:extLst>
      <p:ext uri="{BB962C8B-B14F-4D97-AF65-F5344CB8AC3E}">
        <p14:creationId xmlns:p14="http://schemas.microsoft.com/office/powerpoint/2010/main" val="4228498943"/>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userDrawn="1">
  <p:cSld name="23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98F6384F-29FA-4B68-8C8E-802160D0B09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84966F25-2422-42A9-BC63-EBC86F6A8AF5}" type="slidenum">
              <a:rPr lang="zh-CN" altLang="en-US"/>
              <a:pPr>
                <a:defRPr/>
              </a:pPr>
              <a:t>‹#›</a:t>
            </a:fld>
            <a:endParaRPr lang="zh-CN" altLang="en-US"/>
          </a:p>
        </p:txBody>
      </p:sp>
    </p:spTree>
    <p:extLst>
      <p:ext uri="{BB962C8B-B14F-4D97-AF65-F5344CB8AC3E}">
        <p14:creationId xmlns:p14="http://schemas.microsoft.com/office/powerpoint/2010/main" val="3455018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3454FFD-B089-4CE3-A8DA-EF486325D05D}"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D04EE65B-E6C4-4E6E-9F1A-3BD6FA8AB0CE}" type="slidenum">
              <a:rPr lang="zh-CN" altLang="en-US" sz="2398"/>
              <a:pPr>
                <a:defRPr/>
              </a:pPr>
              <a:t>‹#›</a:t>
            </a:fld>
            <a:endParaRPr lang="zh-CN" altLang="en-US" sz="2398"/>
          </a:p>
        </p:txBody>
      </p:sp>
    </p:spTree>
    <p:extLst>
      <p:ext uri="{BB962C8B-B14F-4D97-AF65-F5344CB8AC3E}">
        <p14:creationId xmlns:p14="http://schemas.microsoft.com/office/powerpoint/2010/main" val="83350881"/>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userDrawn="1">
  <p:cSld name="23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BF208C90-B6E7-4874-B28D-CDC06553675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87DE23BA-B423-44CA-BA6A-28A4D3679C71}" type="slidenum">
              <a:rPr lang="zh-CN" altLang="en-US"/>
              <a:pPr>
                <a:defRPr/>
              </a:pPr>
              <a:t>‹#›</a:t>
            </a:fld>
            <a:endParaRPr lang="zh-CN" altLang="en-US"/>
          </a:p>
        </p:txBody>
      </p:sp>
    </p:spTree>
    <p:extLst>
      <p:ext uri="{BB962C8B-B14F-4D97-AF65-F5344CB8AC3E}">
        <p14:creationId xmlns:p14="http://schemas.microsoft.com/office/powerpoint/2010/main" val="899758853"/>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userDrawn="1">
  <p:cSld name="23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486FA13C-FCD4-4405-8692-E660DDE46F2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AC0C934-8066-477A-83D7-A584ADEDDB65}" type="slidenum">
              <a:rPr lang="zh-CN" altLang="en-US"/>
              <a:pPr>
                <a:defRPr/>
              </a:pPr>
              <a:t>‹#›</a:t>
            </a:fld>
            <a:endParaRPr lang="zh-CN" altLang="en-US"/>
          </a:p>
        </p:txBody>
      </p:sp>
    </p:spTree>
    <p:extLst>
      <p:ext uri="{BB962C8B-B14F-4D97-AF65-F5344CB8AC3E}">
        <p14:creationId xmlns:p14="http://schemas.microsoft.com/office/powerpoint/2010/main" val="1849476131"/>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userDrawn="1">
  <p:cSld name="23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A3AA7AC-749F-4165-A2B4-13E8593CDA72}"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F74B0D1B-E5E8-4E7D-BE12-85DE3A23736E}" type="slidenum">
              <a:rPr lang="zh-CN" altLang="en-US"/>
              <a:pPr>
                <a:defRPr/>
              </a:pPr>
              <a:t>‹#›</a:t>
            </a:fld>
            <a:endParaRPr lang="zh-CN" altLang="en-US"/>
          </a:p>
        </p:txBody>
      </p:sp>
    </p:spTree>
    <p:extLst>
      <p:ext uri="{BB962C8B-B14F-4D97-AF65-F5344CB8AC3E}">
        <p14:creationId xmlns:p14="http://schemas.microsoft.com/office/powerpoint/2010/main" val="3081150836"/>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userDrawn="1">
  <p:cSld name="23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E9C4F45-617C-47A4-BFD2-F001668148EF}"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572BF9AA-F32A-4CB7-8273-2EAD486C7FE8}" type="slidenum">
              <a:rPr lang="zh-CN" altLang="en-US"/>
              <a:pPr>
                <a:defRPr/>
              </a:pPr>
              <a:t>‹#›</a:t>
            </a:fld>
            <a:endParaRPr lang="zh-CN" altLang="en-US"/>
          </a:p>
        </p:txBody>
      </p:sp>
    </p:spTree>
    <p:extLst>
      <p:ext uri="{BB962C8B-B14F-4D97-AF65-F5344CB8AC3E}">
        <p14:creationId xmlns:p14="http://schemas.microsoft.com/office/powerpoint/2010/main" val="2787697048"/>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userDrawn="1">
  <p:cSld name="23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F4FB4BBA-422A-4D90-8743-20F6C35C058E}"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BA1FA09-652B-410D-879F-9E22128F344D}" type="slidenum">
              <a:rPr lang="zh-CN" altLang="en-US"/>
              <a:pPr>
                <a:defRPr/>
              </a:pPr>
              <a:t>‹#›</a:t>
            </a:fld>
            <a:endParaRPr lang="zh-CN" altLang="en-US"/>
          </a:p>
        </p:txBody>
      </p:sp>
    </p:spTree>
    <p:extLst>
      <p:ext uri="{BB962C8B-B14F-4D97-AF65-F5344CB8AC3E}">
        <p14:creationId xmlns:p14="http://schemas.microsoft.com/office/powerpoint/2010/main" val="364716011"/>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userDrawn="1">
  <p:cSld name="2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163B5269-58BC-4C09-A833-8BE82BB40BFD}"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162CD641-620D-41F8-B5FC-FE3FDB5CCC64}" type="slidenum">
              <a:rPr lang="zh-CN" altLang="en-US"/>
              <a:pPr>
                <a:defRPr/>
              </a:pPr>
              <a:t>‹#›</a:t>
            </a:fld>
            <a:endParaRPr lang="zh-CN" altLang="en-US"/>
          </a:p>
        </p:txBody>
      </p:sp>
    </p:spTree>
    <p:extLst>
      <p:ext uri="{BB962C8B-B14F-4D97-AF65-F5344CB8AC3E}">
        <p14:creationId xmlns:p14="http://schemas.microsoft.com/office/powerpoint/2010/main" val="76477394"/>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userDrawn="1">
  <p:cSld name="2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DDDD443-B77E-4A2C-86BE-1D9E811151AD}" type="datetimeFigureOut">
              <a:rPr lang="zh-CN" altLang="en-US"/>
              <a:pPr>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937C41F-A2D8-4FA2-AB1D-EB1F73575AFA}" type="slidenum">
              <a:rPr lang="zh-CN" altLang="en-US"/>
              <a:pPr>
                <a:defRPr/>
              </a:pPr>
              <a:t>‹#›</a:t>
            </a:fld>
            <a:endParaRPr lang="zh-CN" altLang="en-US"/>
          </a:p>
        </p:txBody>
      </p:sp>
    </p:spTree>
    <p:extLst>
      <p:ext uri="{BB962C8B-B14F-4D97-AF65-F5344CB8AC3E}">
        <p14:creationId xmlns:p14="http://schemas.microsoft.com/office/powerpoint/2010/main" val="1914030704"/>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userDrawn="1">
  <p:cSld name="24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E74FEC7C-AFF6-40C3-A69C-F5EEDA6F859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B91B0A1B-A4BD-4273-B7A4-2F04B33783AD}" type="slidenum">
              <a:rPr lang="zh-CN" altLang="en-US"/>
              <a:pPr>
                <a:defRPr/>
              </a:pPr>
              <a:t>‹#›</a:t>
            </a:fld>
            <a:endParaRPr lang="zh-CN" altLang="en-US"/>
          </a:p>
        </p:txBody>
      </p:sp>
    </p:spTree>
    <p:extLst>
      <p:ext uri="{BB962C8B-B14F-4D97-AF65-F5344CB8AC3E}">
        <p14:creationId xmlns:p14="http://schemas.microsoft.com/office/powerpoint/2010/main" val="4190431548"/>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userDrawn="1">
  <p:cSld name="24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7E6569BD-2532-495C-9688-3B960E983CC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427BC1FC-FDDB-48F4-ADAD-F766A4866581}" type="slidenum">
              <a:rPr lang="zh-CN" altLang="en-US"/>
              <a:pPr>
                <a:defRPr/>
              </a:pPr>
              <a:t>‹#›</a:t>
            </a:fld>
            <a:endParaRPr lang="zh-CN" altLang="en-US"/>
          </a:p>
        </p:txBody>
      </p:sp>
    </p:spTree>
    <p:extLst>
      <p:ext uri="{BB962C8B-B14F-4D97-AF65-F5344CB8AC3E}">
        <p14:creationId xmlns:p14="http://schemas.microsoft.com/office/powerpoint/2010/main" val="3164760332"/>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userDrawn="1">
  <p:cSld name="24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1A3A5277-5AFA-48CA-A260-05AFC8748559}"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D6B2875E-4070-4E6A-A276-286023FA522C}" type="slidenum">
              <a:rPr lang="zh-CN" altLang="en-US"/>
              <a:pPr>
                <a:defRPr/>
              </a:pPr>
              <a:t>‹#›</a:t>
            </a:fld>
            <a:endParaRPr lang="zh-CN" altLang="en-US"/>
          </a:p>
        </p:txBody>
      </p:sp>
    </p:spTree>
    <p:extLst>
      <p:ext uri="{BB962C8B-B14F-4D97-AF65-F5344CB8AC3E}">
        <p14:creationId xmlns:p14="http://schemas.microsoft.com/office/powerpoint/2010/main" val="28491153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CB60C95-F0FB-4A4C-97A2-4B7D26577555}"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456159D-9635-46A2-BFDC-CF1E90E64D52}" type="slidenum">
              <a:rPr lang="zh-CN" altLang="en-US" sz="2398"/>
              <a:pPr>
                <a:defRPr/>
              </a:pPr>
              <a:t>‹#›</a:t>
            </a:fld>
            <a:endParaRPr lang="zh-CN" altLang="en-US" sz="2398"/>
          </a:p>
        </p:txBody>
      </p:sp>
    </p:spTree>
    <p:extLst>
      <p:ext uri="{BB962C8B-B14F-4D97-AF65-F5344CB8AC3E}">
        <p14:creationId xmlns:p14="http://schemas.microsoft.com/office/powerpoint/2010/main" val="948705746"/>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userDrawn="1">
  <p:cSld name="2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12E34538-1EF2-457A-8F32-C512FD1D6B8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4F6DF3D-F4DE-4C2F-9544-46099B2939C3}" type="slidenum">
              <a:rPr lang="zh-CN" altLang="en-US"/>
              <a:pPr>
                <a:defRPr/>
              </a:pPr>
              <a:t>‹#›</a:t>
            </a:fld>
            <a:endParaRPr lang="zh-CN" altLang="en-US"/>
          </a:p>
        </p:txBody>
      </p:sp>
    </p:spTree>
    <p:extLst>
      <p:ext uri="{BB962C8B-B14F-4D97-AF65-F5344CB8AC3E}">
        <p14:creationId xmlns:p14="http://schemas.microsoft.com/office/powerpoint/2010/main" val="2515658152"/>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userDrawn="1">
  <p:cSld name="2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922A4107-B0A1-459E-903B-10822E0405C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73E31633-4AA6-440C-9534-A3469AF7CD14}" type="slidenum">
              <a:rPr lang="zh-CN" altLang="en-US"/>
              <a:pPr>
                <a:defRPr/>
              </a:pPr>
              <a:t>‹#›</a:t>
            </a:fld>
            <a:endParaRPr lang="zh-CN" altLang="en-US"/>
          </a:p>
        </p:txBody>
      </p:sp>
    </p:spTree>
    <p:extLst>
      <p:ext uri="{BB962C8B-B14F-4D97-AF65-F5344CB8AC3E}">
        <p14:creationId xmlns:p14="http://schemas.microsoft.com/office/powerpoint/2010/main" val="3759483524"/>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userDrawn="1">
  <p:cSld name="2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B1B0C0FB-29EA-4D61-86BD-A2DCA02E500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F8A90D80-2089-4B2B-A830-2EB2AD680CBD}" type="slidenum">
              <a:rPr lang="zh-CN" altLang="en-US"/>
              <a:pPr>
                <a:defRPr/>
              </a:pPr>
              <a:t>‹#›</a:t>
            </a:fld>
            <a:endParaRPr lang="zh-CN" altLang="en-US"/>
          </a:p>
        </p:txBody>
      </p:sp>
    </p:spTree>
    <p:extLst>
      <p:ext uri="{BB962C8B-B14F-4D97-AF65-F5344CB8AC3E}">
        <p14:creationId xmlns:p14="http://schemas.microsoft.com/office/powerpoint/2010/main" val="2315451529"/>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userDrawn="1">
  <p:cSld name="2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4A6BABE-1D06-4D2D-90C9-E8A68D1AEEF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E14D4874-E9D7-4BD7-882B-CDE275910997}" type="slidenum">
              <a:rPr lang="zh-CN" altLang="en-US"/>
              <a:pPr>
                <a:defRPr/>
              </a:pPr>
              <a:t>‹#›</a:t>
            </a:fld>
            <a:endParaRPr lang="zh-CN" altLang="en-US"/>
          </a:p>
        </p:txBody>
      </p:sp>
    </p:spTree>
    <p:extLst>
      <p:ext uri="{BB962C8B-B14F-4D97-AF65-F5344CB8AC3E}">
        <p14:creationId xmlns:p14="http://schemas.microsoft.com/office/powerpoint/2010/main" val="2405642937"/>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userDrawn="1">
  <p:cSld name="2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E47B1941-D711-46D8-B955-BFE6F2A74FE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75D17EEA-7F15-44BD-8C1B-59BDEBB80DCD}" type="slidenum">
              <a:rPr lang="zh-CN" altLang="en-US"/>
              <a:pPr>
                <a:defRPr/>
              </a:pPr>
              <a:t>‹#›</a:t>
            </a:fld>
            <a:endParaRPr lang="zh-CN" altLang="en-US"/>
          </a:p>
        </p:txBody>
      </p:sp>
    </p:spTree>
    <p:extLst>
      <p:ext uri="{BB962C8B-B14F-4D97-AF65-F5344CB8AC3E}">
        <p14:creationId xmlns:p14="http://schemas.microsoft.com/office/powerpoint/2010/main" val="2687431585"/>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userDrawn="1">
  <p:cSld name="2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398BF517-BFFE-4060-B21E-0ADEBEDDDB7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A7E0A85F-EBA5-47ED-A844-861C20184029}" type="slidenum">
              <a:rPr lang="zh-CN" altLang="en-US"/>
              <a:pPr>
                <a:defRPr/>
              </a:pPr>
              <a:t>‹#›</a:t>
            </a:fld>
            <a:endParaRPr lang="zh-CN" altLang="en-US"/>
          </a:p>
        </p:txBody>
      </p:sp>
    </p:spTree>
    <p:extLst>
      <p:ext uri="{BB962C8B-B14F-4D97-AF65-F5344CB8AC3E}">
        <p14:creationId xmlns:p14="http://schemas.microsoft.com/office/powerpoint/2010/main" val="3458310009"/>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userDrawn="1">
  <p:cSld name="2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FCCF687B-4CD6-4CAB-8DDA-8034461FE10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A9D7741-E8B1-4D9B-8251-36D10D23A0D2}" type="slidenum">
              <a:rPr lang="zh-CN" altLang="en-US"/>
              <a:pPr>
                <a:defRPr/>
              </a:pPr>
              <a:t>‹#›</a:t>
            </a:fld>
            <a:endParaRPr lang="zh-CN" altLang="en-US"/>
          </a:p>
        </p:txBody>
      </p:sp>
    </p:spTree>
    <p:extLst>
      <p:ext uri="{BB962C8B-B14F-4D97-AF65-F5344CB8AC3E}">
        <p14:creationId xmlns:p14="http://schemas.microsoft.com/office/powerpoint/2010/main" val="897364523"/>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userDrawn="1">
  <p:cSld name="2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1CF3B492-C744-4465-BFBB-DBE2ABA738D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2F885B7C-0836-42EB-A606-E9B53247CEC6}" type="slidenum">
              <a:rPr lang="zh-CN" altLang="en-US"/>
              <a:pPr>
                <a:defRPr/>
              </a:pPr>
              <a:t>‹#›</a:t>
            </a:fld>
            <a:endParaRPr lang="zh-CN" altLang="en-US"/>
          </a:p>
        </p:txBody>
      </p:sp>
    </p:spTree>
    <p:extLst>
      <p:ext uri="{BB962C8B-B14F-4D97-AF65-F5344CB8AC3E}">
        <p14:creationId xmlns:p14="http://schemas.microsoft.com/office/powerpoint/2010/main" val="852015750"/>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userDrawn="1">
  <p:cSld name="2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521254A7-536E-47AC-B2C5-9772F222162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09DA0774-5539-4134-B999-494B7D1FC4C6}" type="slidenum">
              <a:rPr lang="zh-CN" altLang="en-US"/>
              <a:pPr>
                <a:defRPr/>
              </a:pPr>
              <a:t>‹#›</a:t>
            </a:fld>
            <a:endParaRPr lang="zh-CN" altLang="en-US"/>
          </a:p>
        </p:txBody>
      </p:sp>
    </p:spTree>
    <p:extLst>
      <p:ext uri="{BB962C8B-B14F-4D97-AF65-F5344CB8AC3E}">
        <p14:creationId xmlns:p14="http://schemas.microsoft.com/office/powerpoint/2010/main" val="723631819"/>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userDrawn="1">
  <p:cSld name="2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54ECE46D-BECA-4C6E-A072-BD13EDB419F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81ECBD4B-2BD0-417B-BC6E-CDE1A31BEA11}" type="slidenum">
              <a:rPr lang="zh-CN" altLang="en-US"/>
              <a:pPr>
                <a:defRPr/>
              </a:pPr>
              <a:t>‹#›</a:t>
            </a:fld>
            <a:endParaRPr lang="zh-CN" altLang="en-US"/>
          </a:p>
        </p:txBody>
      </p:sp>
    </p:spTree>
    <p:extLst>
      <p:ext uri="{BB962C8B-B14F-4D97-AF65-F5344CB8AC3E}">
        <p14:creationId xmlns:p14="http://schemas.microsoft.com/office/powerpoint/2010/main" val="30245850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87805AC1-D4A9-4F68-86E2-6E97848130C7}" type="datetimeFigureOut">
              <a:rPr lang="zh-CN" altLang="en-US" sz="2398"/>
              <a:pPr>
                <a:defRPr/>
              </a:pPr>
              <a:t>2021/9/15</a:t>
            </a:fld>
            <a:endParaRPr lang="zh-CN" altLang="en-US" sz="2398"/>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sz="2398"/>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355443B7-D7C5-44C2-9C7C-5E40BAA06C09}" type="slidenum">
              <a:rPr lang="zh-CN" altLang="en-US" sz="2398"/>
              <a:pPr>
                <a:defRPr/>
              </a:pPr>
              <a:t>‹#›</a:t>
            </a:fld>
            <a:endParaRPr lang="zh-CN" altLang="en-US" sz="2398"/>
          </a:p>
        </p:txBody>
      </p:sp>
    </p:spTree>
    <p:extLst>
      <p:ext uri="{BB962C8B-B14F-4D97-AF65-F5344CB8AC3E}">
        <p14:creationId xmlns:p14="http://schemas.microsoft.com/office/powerpoint/2010/main" val="4164697162"/>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userDrawn="1">
  <p:cSld name="2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85A40DF-DD3A-4F2B-810A-93DF1444787F}"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A4CD924-1350-4431-AB16-3298BBB0B042}" type="slidenum">
              <a:rPr lang="zh-CN" altLang="en-US"/>
              <a:pPr>
                <a:defRPr/>
              </a:pPr>
              <a:t>‹#›</a:t>
            </a:fld>
            <a:endParaRPr lang="zh-CN" altLang="en-US"/>
          </a:p>
        </p:txBody>
      </p:sp>
    </p:spTree>
    <p:extLst>
      <p:ext uri="{BB962C8B-B14F-4D97-AF65-F5344CB8AC3E}">
        <p14:creationId xmlns:p14="http://schemas.microsoft.com/office/powerpoint/2010/main" val="4135412405"/>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userDrawn="1">
  <p:cSld name="2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51A603E7-B2EC-46EB-A87C-F63CCA70271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48F34C8F-D7E0-4F03-82D2-C4EC2A6D66FF}" type="slidenum">
              <a:rPr lang="zh-CN" altLang="en-US"/>
              <a:pPr>
                <a:defRPr/>
              </a:pPr>
              <a:t>‹#›</a:t>
            </a:fld>
            <a:endParaRPr lang="zh-CN" altLang="en-US"/>
          </a:p>
        </p:txBody>
      </p:sp>
    </p:spTree>
    <p:extLst>
      <p:ext uri="{BB962C8B-B14F-4D97-AF65-F5344CB8AC3E}">
        <p14:creationId xmlns:p14="http://schemas.microsoft.com/office/powerpoint/2010/main" val="74596301"/>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preserve="1" userDrawn="1">
  <p:cSld name="26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869341474"/>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preserve="1" userDrawn="1">
  <p:cSld name="270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469916162"/>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preserve="1" userDrawn="1">
  <p:cSld name="271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032983460"/>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preserve="1" userDrawn="1">
  <p:cSld name="27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258329790"/>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preserve="1" userDrawn="1">
  <p:cSld name="27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550783415"/>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preserve="1" userDrawn="1">
  <p:cSld name="27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67649874"/>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userDrawn="1">
  <p:cSld name="2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1C6F658E-5C63-410D-A3C7-860B841E533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DF072011-69A9-4BFA-9668-2B8ABB2E3AA5}" type="slidenum">
              <a:rPr lang="zh-CN" altLang="en-US"/>
              <a:pPr>
                <a:defRPr/>
              </a:pPr>
              <a:t>‹#›</a:t>
            </a:fld>
            <a:endParaRPr lang="zh-CN" altLang="en-US"/>
          </a:p>
        </p:txBody>
      </p:sp>
    </p:spTree>
    <p:extLst>
      <p:ext uri="{BB962C8B-B14F-4D97-AF65-F5344CB8AC3E}">
        <p14:creationId xmlns:p14="http://schemas.microsoft.com/office/powerpoint/2010/main" val="667733869"/>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userDrawn="1">
  <p:cSld name="2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8452DBBC-F09F-4D2A-9588-DAD48CC4290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6DE0D6F6-8394-42BD-830A-BB00F0C37258}" type="slidenum">
              <a:rPr lang="zh-CN" altLang="en-US"/>
              <a:pPr>
                <a:defRPr/>
              </a:pPr>
              <a:t>‹#›</a:t>
            </a:fld>
            <a:endParaRPr lang="zh-CN" altLang="en-US"/>
          </a:p>
        </p:txBody>
      </p:sp>
    </p:spTree>
    <p:extLst>
      <p:ext uri="{BB962C8B-B14F-4D97-AF65-F5344CB8AC3E}">
        <p14:creationId xmlns:p14="http://schemas.microsoft.com/office/powerpoint/2010/main" val="13034787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939118701"/>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userDrawn="1">
  <p:cSld name="27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48B15625-034A-4BAD-B397-E6A2BC083C2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A9E23CA8-4BEF-4B6C-B6C4-C7495C491775}" type="slidenum">
              <a:rPr lang="zh-CN" altLang="en-US"/>
              <a:pPr>
                <a:defRPr/>
              </a:pPr>
              <a:t>‹#›</a:t>
            </a:fld>
            <a:endParaRPr lang="zh-CN" altLang="en-US"/>
          </a:p>
        </p:txBody>
      </p:sp>
    </p:spTree>
    <p:extLst>
      <p:ext uri="{BB962C8B-B14F-4D97-AF65-F5344CB8AC3E}">
        <p14:creationId xmlns:p14="http://schemas.microsoft.com/office/powerpoint/2010/main" val="1773754474"/>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userDrawn="1">
  <p:cSld name="27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01FDBC8B-0B8A-4AA5-907D-5A320A24DF8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C22C833A-EDF2-484B-9653-87AF53C40E67}" type="slidenum">
              <a:rPr lang="zh-CN" altLang="en-US"/>
              <a:pPr>
                <a:defRPr/>
              </a:pPr>
              <a:t>‹#›</a:t>
            </a:fld>
            <a:endParaRPr lang="zh-CN" altLang="en-US"/>
          </a:p>
        </p:txBody>
      </p:sp>
    </p:spTree>
    <p:extLst>
      <p:ext uri="{BB962C8B-B14F-4D97-AF65-F5344CB8AC3E}">
        <p14:creationId xmlns:p14="http://schemas.microsoft.com/office/powerpoint/2010/main" val="2867890647"/>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userDrawn="1">
  <p:cSld name="27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D415D679-CCD3-443E-84E3-EB98178E021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0D46C33C-BDD2-42CC-9D41-8F0943520371}" type="slidenum">
              <a:rPr lang="zh-CN" altLang="en-US"/>
              <a:pPr>
                <a:defRPr/>
              </a:pPr>
              <a:t>‹#›</a:t>
            </a:fld>
            <a:endParaRPr lang="zh-CN" altLang="en-US"/>
          </a:p>
        </p:txBody>
      </p:sp>
    </p:spTree>
    <p:extLst>
      <p:ext uri="{BB962C8B-B14F-4D97-AF65-F5344CB8AC3E}">
        <p14:creationId xmlns:p14="http://schemas.microsoft.com/office/powerpoint/2010/main" val="1502556965"/>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userDrawn="1">
  <p:cSld name="2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30FDFB3E-77D9-4D29-9288-579552B9976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8B869569-DE9D-43F2-B559-1A64BA1F5835}" type="slidenum">
              <a:rPr lang="zh-CN" altLang="en-US"/>
              <a:pPr>
                <a:defRPr/>
              </a:pPr>
              <a:t>‹#›</a:t>
            </a:fld>
            <a:endParaRPr lang="zh-CN" altLang="en-US"/>
          </a:p>
        </p:txBody>
      </p:sp>
    </p:spTree>
    <p:extLst>
      <p:ext uri="{BB962C8B-B14F-4D97-AF65-F5344CB8AC3E}">
        <p14:creationId xmlns:p14="http://schemas.microsoft.com/office/powerpoint/2010/main" val="3599591560"/>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userDrawn="1">
  <p:cSld name="2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A2927C24-6FDD-46AA-95A1-BD9B7D96A71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6C24BC64-713F-44BB-B16E-22C351E7D323}" type="slidenum">
              <a:rPr lang="zh-CN" altLang="en-US"/>
              <a:pPr>
                <a:defRPr/>
              </a:pPr>
              <a:t>‹#›</a:t>
            </a:fld>
            <a:endParaRPr lang="zh-CN" altLang="en-US"/>
          </a:p>
        </p:txBody>
      </p:sp>
    </p:spTree>
    <p:extLst>
      <p:ext uri="{BB962C8B-B14F-4D97-AF65-F5344CB8AC3E}">
        <p14:creationId xmlns:p14="http://schemas.microsoft.com/office/powerpoint/2010/main" val="1267647544"/>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userDrawn="1">
  <p:cSld name="2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21386B63-E79F-4D33-BCF8-104A94765D2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3E83F3DA-7A52-48EB-8B4C-711F95FD40AA}" type="slidenum">
              <a:rPr lang="zh-CN" altLang="en-US"/>
              <a:pPr>
                <a:defRPr/>
              </a:pPr>
              <a:t>‹#›</a:t>
            </a:fld>
            <a:endParaRPr lang="zh-CN" altLang="en-US"/>
          </a:p>
        </p:txBody>
      </p:sp>
    </p:spTree>
    <p:extLst>
      <p:ext uri="{BB962C8B-B14F-4D97-AF65-F5344CB8AC3E}">
        <p14:creationId xmlns:p14="http://schemas.microsoft.com/office/powerpoint/2010/main" val="902293330"/>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userDrawn="1">
  <p:cSld name="2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2C748CA5-40F4-4388-95B1-CB144C74569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75F19ED0-9CF9-4EC0-969C-3A55CB518054}" type="slidenum">
              <a:rPr lang="zh-CN" altLang="en-US"/>
              <a:pPr>
                <a:defRPr/>
              </a:pPr>
              <a:t>‹#›</a:t>
            </a:fld>
            <a:endParaRPr lang="zh-CN" altLang="en-US"/>
          </a:p>
        </p:txBody>
      </p:sp>
    </p:spTree>
    <p:extLst>
      <p:ext uri="{BB962C8B-B14F-4D97-AF65-F5344CB8AC3E}">
        <p14:creationId xmlns:p14="http://schemas.microsoft.com/office/powerpoint/2010/main" val="3047049664"/>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userDrawn="1">
  <p:cSld name="2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2C20673C-2892-4030-BE9B-5C1E0C04674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C6E30877-7FCD-45E4-B4B1-B114ECA76978}" type="slidenum">
              <a:rPr lang="zh-CN" altLang="en-US"/>
              <a:pPr>
                <a:defRPr/>
              </a:pPr>
              <a:t>‹#›</a:t>
            </a:fld>
            <a:endParaRPr lang="zh-CN" altLang="en-US"/>
          </a:p>
        </p:txBody>
      </p:sp>
    </p:spTree>
    <p:extLst>
      <p:ext uri="{BB962C8B-B14F-4D97-AF65-F5344CB8AC3E}">
        <p14:creationId xmlns:p14="http://schemas.microsoft.com/office/powerpoint/2010/main" val="121117671"/>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userDrawn="1">
  <p:cSld name="2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srgbClr val="5F5F5F"/>
                </a:solidFill>
                <a:latin typeface="Arial" panose="020B0604020202020204" pitchFamily="34" charset="0"/>
                <a:cs typeface="Arial" panose="020B0604020202020204" pitchFamily="34" charset="0"/>
              </a:defRPr>
            </a:lvl1pPr>
          </a:lstStyle>
          <a:p>
            <a:pPr>
              <a:defRPr/>
            </a:pPr>
            <a:fld id="{E2E38B4E-4522-49CF-AA22-3B132B918FF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srgbClr val="5F5F5F"/>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srgbClr val="5F5F5F"/>
                </a:solidFill>
                <a:latin typeface="Arial" panose="020B0604020202020204" pitchFamily="34" charset="0"/>
                <a:cs typeface="Arial" panose="020B0604020202020204" pitchFamily="34" charset="0"/>
              </a:defRPr>
            </a:lvl1pPr>
          </a:lstStyle>
          <a:p>
            <a:pPr>
              <a:defRPr/>
            </a:pPr>
            <a:fld id="{341B2283-4398-4189-841C-8077E651DACE}" type="slidenum">
              <a:rPr lang="zh-CN" altLang="en-US"/>
              <a:pPr>
                <a:defRPr/>
              </a:pPr>
              <a:t>‹#›</a:t>
            </a:fld>
            <a:endParaRPr lang="zh-CN" altLang="en-US"/>
          </a:p>
        </p:txBody>
      </p:sp>
    </p:spTree>
    <p:extLst>
      <p:ext uri="{BB962C8B-B14F-4D97-AF65-F5344CB8AC3E}">
        <p14:creationId xmlns:p14="http://schemas.microsoft.com/office/powerpoint/2010/main" val="2832269551"/>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userDrawn="1">
  <p:cSld name="2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mn-cs"/>
              </a:defRPr>
            </a:lvl1pPr>
          </a:lstStyle>
          <a:p>
            <a:pPr>
              <a:defRPr/>
            </a:pPr>
            <a:fld id="{07ECBEB0-3FD5-4434-830D-BB080752A9F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mn-cs"/>
              </a:defRPr>
            </a:lvl1pPr>
          </a:lstStyle>
          <a:p>
            <a:pPr>
              <a:defRPr/>
            </a:pPr>
            <a:fld id="{CE5D3DBA-0B94-49A9-8EEC-CAF359B90C03}" type="slidenum">
              <a:rPr lang="zh-CN" altLang="en-US"/>
              <a:pPr>
                <a:defRPr/>
              </a:pPr>
              <a:t>‹#›</a:t>
            </a:fld>
            <a:endParaRPr lang="zh-CN" altLang="en-US"/>
          </a:p>
        </p:txBody>
      </p:sp>
    </p:spTree>
    <p:extLst>
      <p:ext uri="{BB962C8B-B14F-4D97-AF65-F5344CB8AC3E}">
        <p14:creationId xmlns:p14="http://schemas.microsoft.com/office/powerpoint/2010/main" val="33751918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148759431"/>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userDrawn="1">
  <p:cSld name="2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26DA6541-3C58-4A37-91A3-C97E146FF19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9783899C-4321-4DD5-B0A2-7EBC633A4AD7}" type="slidenum">
              <a:rPr lang="zh-CN" altLang="en-US"/>
              <a:pPr>
                <a:defRPr/>
              </a:pPr>
              <a:t>‹#›</a:t>
            </a:fld>
            <a:endParaRPr lang="zh-CN" altLang="en-US"/>
          </a:p>
        </p:txBody>
      </p:sp>
    </p:spTree>
    <p:extLst>
      <p:ext uri="{BB962C8B-B14F-4D97-AF65-F5344CB8AC3E}">
        <p14:creationId xmlns:p14="http://schemas.microsoft.com/office/powerpoint/2010/main" val="1657858900"/>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userDrawn="1">
  <p:cSld name="2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03BA4E82-6FF9-4EBC-BA4F-357434473CF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98FFE92E-1938-429F-853F-396AE8831D97}" type="slidenum">
              <a:rPr lang="zh-CN" altLang="en-US"/>
              <a:pPr>
                <a:defRPr/>
              </a:pPr>
              <a:t>‹#›</a:t>
            </a:fld>
            <a:endParaRPr lang="zh-CN" altLang="en-US"/>
          </a:p>
        </p:txBody>
      </p:sp>
    </p:spTree>
    <p:extLst>
      <p:ext uri="{BB962C8B-B14F-4D97-AF65-F5344CB8AC3E}">
        <p14:creationId xmlns:p14="http://schemas.microsoft.com/office/powerpoint/2010/main" val="593540860"/>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userDrawn="1">
  <p:cSld name="2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A5EFCC22-9C37-4E6B-885D-C663A110D9F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9242F3C9-2DFD-429C-83F9-E54B07331A1E}" type="slidenum">
              <a:rPr lang="zh-CN" altLang="en-US"/>
              <a:pPr>
                <a:defRPr/>
              </a:pPr>
              <a:t>‹#›</a:t>
            </a:fld>
            <a:endParaRPr lang="zh-CN" altLang="en-US"/>
          </a:p>
        </p:txBody>
      </p:sp>
    </p:spTree>
    <p:extLst>
      <p:ext uri="{BB962C8B-B14F-4D97-AF65-F5344CB8AC3E}">
        <p14:creationId xmlns:p14="http://schemas.microsoft.com/office/powerpoint/2010/main" val="1447057941"/>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userDrawn="1">
  <p:cSld name="3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57D8BEC0-3C5F-453A-B91A-8A3C7D87900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D75A0C0-1370-4CA0-8435-116B6ED44355}" type="slidenum">
              <a:rPr lang="zh-CN" altLang="en-US"/>
              <a:pPr>
                <a:defRPr/>
              </a:pPr>
              <a:t>‹#›</a:t>
            </a:fld>
            <a:endParaRPr lang="zh-CN" altLang="en-US"/>
          </a:p>
        </p:txBody>
      </p:sp>
    </p:spTree>
    <p:extLst>
      <p:ext uri="{BB962C8B-B14F-4D97-AF65-F5344CB8AC3E}">
        <p14:creationId xmlns:p14="http://schemas.microsoft.com/office/powerpoint/2010/main" val="590171958"/>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userDrawn="1">
  <p:cSld name="30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6A95187F-0515-4AB0-8F5E-38E35DFD750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48F7341D-9EDD-4F5F-85B3-729F19FA9662}" type="slidenum">
              <a:rPr lang="zh-CN" altLang="en-US"/>
              <a:pPr>
                <a:defRPr/>
              </a:pPr>
              <a:t>‹#›</a:t>
            </a:fld>
            <a:endParaRPr lang="zh-CN" altLang="en-US"/>
          </a:p>
        </p:txBody>
      </p:sp>
    </p:spTree>
    <p:extLst>
      <p:ext uri="{BB962C8B-B14F-4D97-AF65-F5344CB8AC3E}">
        <p14:creationId xmlns:p14="http://schemas.microsoft.com/office/powerpoint/2010/main" val="2806845164"/>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userDrawn="1">
  <p:cSld name="3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D1E60D7-83ED-4748-B842-238D77BFB71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83CB3AE-6DD2-47D6-8A4B-13BA446AA602}" type="slidenum">
              <a:rPr lang="zh-CN" altLang="en-US"/>
              <a:pPr>
                <a:defRPr/>
              </a:pPr>
              <a:t>‹#›</a:t>
            </a:fld>
            <a:endParaRPr lang="zh-CN" altLang="en-US"/>
          </a:p>
        </p:txBody>
      </p:sp>
    </p:spTree>
    <p:extLst>
      <p:ext uri="{BB962C8B-B14F-4D97-AF65-F5344CB8AC3E}">
        <p14:creationId xmlns:p14="http://schemas.microsoft.com/office/powerpoint/2010/main" val="2804708773"/>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userDrawn="1">
  <p:cSld name="3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0B9B627-C9B9-49B7-87E0-89E02428D94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10F16DC-C107-4823-A1EA-C6B8DADDFCAD}" type="slidenum">
              <a:rPr lang="zh-CN" altLang="en-US"/>
              <a:pPr>
                <a:defRPr/>
              </a:pPr>
              <a:t>‹#›</a:t>
            </a:fld>
            <a:endParaRPr lang="zh-CN" altLang="en-US"/>
          </a:p>
        </p:txBody>
      </p:sp>
    </p:spTree>
    <p:extLst>
      <p:ext uri="{BB962C8B-B14F-4D97-AF65-F5344CB8AC3E}">
        <p14:creationId xmlns:p14="http://schemas.microsoft.com/office/powerpoint/2010/main" val="2539605000"/>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userDrawn="1">
  <p:cSld name="3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41E647D7-E82C-4155-9A93-B541C3EB687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4F709FA-7251-42EF-9D70-218B502BAD76}" type="slidenum">
              <a:rPr lang="zh-CN" altLang="en-US"/>
              <a:pPr>
                <a:defRPr/>
              </a:pPr>
              <a:t>‹#›</a:t>
            </a:fld>
            <a:endParaRPr lang="zh-CN" altLang="en-US"/>
          </a:p>
        </p:txBody>
      </p:sp>
    </p:spTree>
    <p:extLst>
      <p:ext uri="{BB962C8B-B14F-4D97-AF65-F5344CB8AC3E}">
        <p14:creationId xmlns:p14="http://schemas.microsoft.com/office/powerpoint/2010/main" val="3758600793"/>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userDrawn="1">
  <p:cSld name="3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84BCC539-69EF-4ABD-B359-655ACEA2889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C7876A32-8F51-4E09-9775-F8265ABA67A6}" type="slidenum">
              <a:rPr lang="zh-CN" altLang="en-US"/>
              <a:pPr>
                <a:defRPr/>
              </a:pPr>
              <a:t>‹#›</a:t>
            </a:fld>
            <a:endParaRPr lang="zh-CN" altLang="en-US"/>
          </a:p>
        </p:txBody>
      </p:sp>
    </p:spTree>
    <p:extLst>
      <p:ext uri="{BB962C8B-B14F-4D97-AF65-F5344CB8AC3E}">
        <p14:creationId xmlns:p14="http://schemas.microsoft.com/office/powerpoint/2010/main" val="65241902"/>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userDrawn="1">
  <p:cSld name="3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AD48996-8F59-490C-83AC-37C0D3A9C77A}"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F318404C-D8A9-4BAE-B589-8E9FB1B97B98}" type="slidenum">
              <a:rPr lang="zh-CN" altLang="en-US"/>
              <a:pPr>
                <a:defRPr/>
              </a:pPr>
              <a:t>‹#›</a:t>
            </a:fld>
            <a:endParaRPr lang="zh-CN" altLang="en-US"/>
          </a:p>
        </p:txBody>
      </p:sp>
    </p:spTree>
    <p:extLst>
      <p:ext uri="{BB962C8B-B14F-4D97-AF65-F5344CB8AC3E}">
        <p14:creationId xmlns:p14="http://schemas.microsoft.com/office/powerpoint/2010/main" val="4871357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698035120"/>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userDrawn="1">
  <p:cSld name="3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CF648CF-5625-4303-A64A-CCF66702B09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BC1C0978-F2D3-4E69-830F-439A10D871A2}" type="slidenum">
              <a:rPr lang="zh-CN" altLang="en-US"/>
              <a:pPr>
                <a:defRPr/>
              </a:pPr>
              <a:t>‹#›</a:t>
            </a:fld>
            <a:endParaRPr lang="zh-CN" altLang="en-US"/>
          </a:p>
        </p:txBody>
      </p:sp>
    </p:spTree>
    <p:extLst>
      <p:ext uri="{BB962C8B-B14F-4D97-AF65-F5344CB8AC3E}">
        <p14:creationId xmlns:p14="http://schemas.microsoft.com/office/powerpoint/2010/main" val="1459089514"/>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userDrawn="1">
  <p:cSld name="3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83A4FD6E-C6F7-4C24-A3CD-0C460A23A46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47BD122-1FC9-4979-80F7-DB7EE7DBA133}" type="slidenum">
              <a:rPr lang="zh-CN" altLang="en-US"/>
              <a:pPr>
                <a:defRPr/>
              </a:pPr>
              <a:t>‹#›</a:t>
            </a:fld>
            <a:endParaRPr lang="zh-CN" altLang="en-US"/>
          </a:p>
        </p:txBody>
      </p:sp>
    </p:spTree>
    <p:extLst>
      <p:ext uri="{BB962C8B-B14F-4D97-AF65-F5344CB8AC3E}">
        <p14:creationId xmlns:p14="http://schemas.microsoft.com/office/powerpoint/2010/main" val="1601228010"/>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userDrawn="1">
  <p:cSld name="3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943FC9A1-2C40-4DFD-B12E-A6F652C96D49}"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F6B1DD24-17B5-492C-BDF9-320B564051B7}" type="slidenum">
              <a:rPr lang="zh-CN" altLang="en-US"/>
              <a:pPr>
                <a:defRPr/>
              </a:pPr>
              <a:t>‹#›</a:t>
            </a:fld>
            <a:endParaRPr lang="zh-CN" altLang="en-US"/>
          </a:p>
        </p:txBody>
      </p:sp>
    </p:spTree>
    <p:extLst>
      <p:ext uri="{BB962C8B-B14F-4D97-AF65-F5344CB8AC3E}">
        <p14:creationId xmlns:p14="http://schemas.microsoft.com/office/powerpoint/2010/main" val="2333216935"/>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userDrawn="1">
  <p:cSld name="3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88B69389-FD6C-4E76-94EF-AA04F957672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64B7BB54-A0D7-4D6B-915D-17C7C6C8F553}" type="slidenum">
              <a:rPr lang="zh-CN" altLang="en-US"/>
              <a:pPr>
                <a:defRPr/>
              </a:pPr>
              <a:t>‹#›</a:t>
            </a:fld>
            <a:endParaRPr lang="zh-CN" altLang="en-US"/>
          </a:p>
        </p:txBody>
      </p:sp>
    </p:spTree>
    <p:extLst>
      <p:ext uri="{BB962C8B-B14F-4D97-AF65-F5344CB8AC3E}">
        <p14:creationId xmlns:p14="http://schemas.microsoft.com/office/powerpoint/2010/main" val="3787188213"/>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userDrawn="1">
  <p:cSld name="3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mn-cs"/>
              </a:defRPr>
            </a:lvl1pPr>
          </a:lstStyle>
          <a:p>
            <a:pPr>
              <a:defRPr/>
            </a:pPr>
            <a:fld id="{BD7E1E25-72F9-4EF3-B1BC-5CD6ED24885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mn-cs"/>
              </a:defRPr>
            </a:lvl1pPr>
          </a:lstStyle>
          <a:p>
            <a:pPr>
              <a:defRPr/>
            </a:pPr>
            <a:fld id="{8038CCC4-497F-4DD3-94E9-9AD17F7EB588}" type="slidenum">
              <a:rPr lang="zh-CN" altLang="en-US"/>
              <a:pPr>
                <a:defRPr/>
              </a:pPr>
              <a:t>‹#›</a:t>
            </a:fld>
            <a:endParaRPr lang="zh-CN" altLang="en-US"/>
          </a:p>
        </p:txBody>
      </p:sp>
    </p:spTree>
    <p:extLst>
      <p:ext uri="{BB962C8B-B14F-4D97-AF65-F5344CB8AC3E}">
        <p14:creationId xmlns:p14="http://schemas.microsoft.com/office/powerpoint/2010/main" val="2896247313"/>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userDrawn="1">
  <p:cSld name="3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C4EF9BF5-D28A-4917-A8FC-EAE4B49E73C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1789AECE-280E-4C55-B854-F8FA69472B93}" type="slidenum">
              <a:rPr lang="zh-CN" altLang="en-US"/>
              <a:pPr>
                <a:defRPr/>
              </a:pPr>
              <a:t>‹#›</a:t>
            </a:fld>
            <a:endParaRPr lang="zh-CN" altLang="en-US"/>
          </a:p>
        </p:txBody>
      </p:sp>
    </p:spTree>
    <p:extLst>
      <p:ext uri="{BB962C8B-B14F-4D97-AF65-F5344CB8AC3E}">
        <p14:creationId xmlns:p14="http://schemas.microsoft.com/office/powerpoint/2010/main" val="2620159270"/>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userDrawn="1">
  <p:cSld name="3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4D2AD47-3FDC-4423-A3E1-935D08E8854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E3DA8898-9042-42F3-ACE3-A62A0A6818AF}" type="slidenum">
              <a:rPr lang="zh-CN" altLang="en-US"/>
              <a:pPr>
                <a:defRPr/>
              </a:pPr>
              <a:t>‹#›</a:t>
            </a:fld>
            <a:endParaRPr lang="zh-CN" altLang="en-US"/>
          </a:p>
        </p:txBody>
      </p:sp>
    </p:spTree>
    <p:extLst>
      <p:ext uri="{BB962C8B-B14F-4D97-AF65-F5344CB8AC3E}">
        <p14:creationId xmlns:p14="http://schemas.microsoft.com/office/powerpoint/2010/main" val="2616080552"/>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userDrawn="1">
  <p:cSld name="3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6291C749-4E63-48D4-941F-A3E4298D58A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3FDF3B9-354F-469D-BDBF-7A8D1649BB32}" type="slidenum">
              <a:rPr lang="zh-CN" altLang="en-US"/>
              <a:pPr>
                <a:defRPr/>
              </a:pPr>
              <a:t>‹#›</a:t>
            </a:fld>
            <a:endParaRPr lang="zh-CN" altLang="en-US"/>
          </a:p>
        </p:txBody>
      </p:sp>
    </p:spTree>
    <p:extLst>
      <p:ext uri="{BB962C8B-B14F-4D97-AF65-F5344CB8AC3E}">
        <p14:creationId xmlns:p14="http://schemas.microsoft.com/office/powerpoint/2010/main" val="1668244996"/>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userDrawn="1">
  <p:cSld name="3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09600" y="6245225"/>
            <a:ext cx="2844800" cy="476250"/>
          </a:xfrm>
          <a:prstGeom prst="rect">
            <a:avLst/>
          </a:prstGeom>
        </p:spPr>
        <p:txBody>
          <a:bodyPr/>
          <a:lstStyle>
            <a:lvl1pPr algn="ctr">
              <a:spcBef>
                <a:spcPct val="50000"/>
              </a:spcBef>
              <a:defRPr>
                <a:solidFill>
                  <a:prstClr val="black">
                    <a:tint val="75000"/>
                  </a:prstClr>
                </a:solidFill>
              </a:defRPr>
            </a:lvl1pPr>
          </a:lstStyle>
          <a:p>
            <a:pPr eaLnBrk="0" fontAlgn="base" hangingPunct="0">
              <a:spcAft>
                <a:spcPct val="0"/>
              </a:spcAft>
              <a:defRPr/>
            </a:pPr>
            <a:fld id="{9E7C9E0D-D356-41E4-A9D8-0444FE82027C}" type="datetimeFigureOut">
              <a:rPr lang="zh-CN" altLang="en-US" sz="2400">
                <a:latin typeface="Arial" panose="020B0604020202020204" pitchFamily="34" charset="0"/>
              </a:rPr>
              <a:pPr eaLnBrk="0" fontAlgn="base" hangingPunct="0">
                <a:spcAft>
                  <a:spcPct val="0"/>
                </a:spcAft>
                <a:defRPr/>
              </a:pPr>
              <a:t>2021/9/15</a:t>
            </a:fld>
            <a:endParaRPr lang="zh-CN" altLang="en-US" sz="2400">
              <a:latin typeface="Arial" panose="020B0604020202020204" pitchFamily="34" charset="0"/>
            </a:endParaRPr>
          </a:p>
        </p:txBody>
      </p:sp>
      <p:sp>
        <p:nvSpPr>
          <p:cNvPr id="3" name="页脚占位符 3"/>
          <p:cNvSpPr>
            <a:spLocks noGrp="1"/>
          </p:cNvSpPr>
          <p:nvPr>
            <p:ph type="ftr" sz="quarter" idx="11"/>
          </p:nvPr>
        </p:nvSpPr>
        <p:spPr>
          <a:xfrm>
            <a:off x="4165600" y="6245225"/>
            <a:ext cx="3860800" cy="476250"/>
          </a:xfrm>
          <a:prstGeom prst="rect">
            <a:avLst/>
          </a:prstGeom>
        </p:spPr>
        <p:txBody>
          <a:bodyPr/>
          <a:lstStyle>
            <a:lvl1pPr algn="ctr">
              <a:spcBef>
                <a:spcPct val="50000"/>
              </a:spcBef>
              <a:defRPr>
                <a:solidFill>
                  <a:prstClr val="black">
                    <a:tint val="75000"/>
                  </a:prstClr>
                </a:solidFill>
              </a:defRPr>
            </a:lvl1pPr>
          </a:lstStyle>
          <a:p>
            <a:pPr eaLnBrk="0" fontAlgn="base" hangingPunct="0">
              <a:spcAft>
                <a:spcPct val="0"/>
              </a:spcAft>
              <a:defRPr/>
            </a:pPr>
            <a:endParaRPr lang="zh-CN" altLang="en-US" sz="2400">
              <a:latin typeface="Arial" panose="020B0604020202020204" pitchFamily="34" charset="0"/>
            </a:endParaRPr>
          </a:p>
        </p:txBody>
      </p:sp>
      <p:sp>
        <p:nvSpPr>
          <p:cNvPr id="4" name="灯片编号占位符 4"/>
          <p:cNvSpPr>
            <a:spLocks noGrp="1"/>
          </p:cNvSpPr>
          <p:nvPr>
            <p:ph type="sldNum" sz="quarter" idx="12"/>
          </p:nvPr>
        </p:nvSpPr>
        <p:spPr>
          <a:xfrm>
            <a:off x="8737600" y="6245225"/>
            <a:ext cx="2844800" cy="476250"/>
          </a:xfrm>
          <a:prstGeom prst="rect">
            <a:avLst/>
          </a:prstGeom>
        </p:spPr>
        <p:txBody>
          <a:bodyPr/>
          <a:lstStyle>
            <a:lvl1pPr algn="ctr">
              <a:spcBef>
                <a:spcPct val="50000"/>
              </a:spcBef>
              <a:defRPr>
                <a:solidFill>
                  <a:prstClr val="black">
                    <a:tint val="75000"/>
                  </a:prstClr>
                </a:solidFill>
              </a:defRPr>
            </a:lvl1pPr>
          </a:lstStyle>
          <a:p>
            <a:pPr eaLnBrk="0" fontAlgn="base" hangingPunct="0">
              <a:spcAft>
                <a:spcPct val="0"/>
              </a:spcAft>
              <a:defRPr/>
            </a:pPr>
            <a:fld id="{0CDD7AAA-E8AC-46B9-9167-5079BA827B21}" type="slidenum">
              <a:rPr lang="zh-CN" altLang="en-US" sz="2400">
                <a:latin typeface="Arial" panose="020B0604020202020204" pitchFamily="34" charset="0"/>
              </a:rPr>
              <a:pPr eaLnBrk="0" fontAlgn="base" hangingPunct="0">
                <a:spcAft>
                  <a:spcPct val="0"/>
                </a:spcAft>
                <a:defRPr/>
              </a:pPr>
              <a:t>‹#›</a:t>
            </a:fld>
            <a:endParaRPr lang="zh-CN" altLang="en-US" sz="2400">
              <a:latin typeface="Arial" panose="020B0604020202020204" pitchFamily="34" charset="0"/>
            </a:endParaRPr>
          </a:p>
        </p:txBody>
      </p:sp>
    </p:spTree>
    <p:extLst>
      <p:ext uri="{BB962C8B-B14F-4D97-AF65-F5344CB8AC3E}">
        <p14:creationId xmlns:p14="http://schemas.microsoft.com/office/powerpoint/2010/main" val="1970828079"/>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userDrawn="1">
  <p:cSld name="65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eaLnBrk="0" fontAlgn="base" hangingPunct="0">
              <a:spcBef>
                <a:spcPct val="0"/>
              </a:spcBef>
              <a:spcAft>
                <a:spcPct val="0"/>
              </a:spcAft>
              <a:defRPr/>
            </a:pPr>
            <a:fld id="{2BCC7A12-A6F8-4B29-B1F6-EFE54D85C9A3}" type="datetimeFigureOut">
              <a:rPr lang="zh-CN" altLang="en-US" sz="2400">
                <a:solidFill>
                  <a:prstClr val="black">
                    <a:tint val="75000"/>
                  </a:prstClr>
                </a:solidFill>
                <a:latin typeface="Arial" panose="020B0604020202020204" pitchFamily="34" charset="0"/>
              </a:rPr>
              <a:pPr eaLnBrk="0" fontAlgn="base" hangingPunct="0">
                <a:spcBef>
                  <a:spcPct val="0"/>
                </a:spcBef>
                <a:spcAft>
                  <a:spcPct val="0"/>
                </a:spcAft>
                <a:defRPr/>
              </a:pPr>
              <a:t>2021/9/15</a:t>
            </a:fld>
            <a:endParaRPr lang="zh-CN" altLang="en-US" sz="2400">
              <a:solidFill>
                <a:prstClr val="black">
                  <a:tint val="75000"/>
                </a:prstClr>
              </a:solidFill>
              <a:latin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eaLnBrk="0" fontAlgn="base" hangingPunct="0">
              <a:spcBef>
                <a:spcPct val="0"/>
              </a:spcBef>
              <a:spcAft>
                <a:spcPct val="0"/>
              </a:spcAft>
              <a:defRPr/>
            </a:pPr>
            <a:endParaRPr lang="zh-CN" altLang="en-US" sz="2400">
              <a:solidFill>
                <a:prstClr val="black">
                  <a:tint val="75000"/>
                </a:prstClr>
              </a:solidFill>
              <a:latin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eaLnBrk="0" fontAlgn="base" hangingPunct="0">
              <a:spcBef>
                <a:spcPct val="0"/>
              </a:spcBef>
              <a:spcAft>
                <a:spcPct val="0"/>
              </a:spcAft>
              <a:defRPr/>
            </a:pPr>
            <a:fld id="{18CB745E-AF92-4B82-9391-130056807CE7}" type="slidenum">
              <a:rPr lang="zh-CN" altLang="en-US" sz="2400">
                <a:solidFill>
                  <a:srgbClr val="5FCBEF"/>
                </a:solidFill>
                <a:latin typeface="Arial" panose="020B0604020202020204" pitchFamily="34" charset="0"/>
              </a:rPr>
              <a:pPr eaLnBrk="0" fontAlgn="base" hangingPunct="0">
                <a:spcBef>
                  <a:spcPct val="0"/>
                </a:spcBef>
                <a:spcAft>
                  <a:spcPct val="0"/>
                </a:spcAft>
                <a:defRPr/>
              </a:pPr>
              <a:t>‹#›</a:t>
            </a:fld>
            <a:endParaRPr lang="zh-CN" altLang="en-US" sz="2400">
              <a:solidFill>
                <a:srgbClr val="5FCBEF"/>
              </a:solidFill>
              <a:latin typeface="Arial" panose="020B0604020202020204" pitchFamily="34" charset="0"/>
            </a:endParaRPr>
          </a:p>
        </p:txBody>
      </p:sp>
    </p:spTree>
    <p:extLst>
      <p:ext uri="{BB962C8B-B14F-4D97-AF65-F5344CB8AC3E}">
        <p14:creationId xmlns:p14="http://schemas.microsoft.com/office/powerpoint/2010/main" val="591396573"/>
      </p:ext>
    </p:extLst>
  </p:cSld>
  <p:clrMapOvr>
    <a:masterClrMapping/>
  </p:clrMapOvr>
  <p:transition spd="slow" advTm="3000">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89801024"/>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userDrawn="1">
  <p:cSld name="3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eaLnBrk="0" fontAlgn="base" hangingPunct="0">
              <a:spcBef>
                <a:spcPct val="0"/>
              </a:spcBef>
              <a:spcAft>
                <a:spcPct val="0"/>
              </a:spcAft>
              <a:defRPr/>
            </a:pPr>
            <a:fld id="{39ADED8E-4E0B-498D-B715-B157A890E4DE}" type="datetimeFigureOut">
              <a:rPr lang="zh-CN" altLang="en-US" sz="2400">
                <a:latin typeface="Arial" panose="020B0604020202020204" pitchFamily="34" charset="0"/>
              </a:rPr>
              <a:pPr eaLnBrk="0" fontAlgn="base" hangingPunct="0">
                <a:spcBef>
                  <a:spcPct val="0"/>
                </a:spcBef>
                <a:spcAft>
                  <a:spcPct val="0"/>
                </a:spcAft>
                <a:defRPr/>
              </a:pPr>
              <a:t>2021/9/15</a:t>
            </a:fld>
            <a:endParaRPr lang="zh-CN" altLang="en-US" sz="2400">
              <a:latin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sz="2400">
              <a:latin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18634F15-13D2-4C0D-99FD-67E8D2F909DD}" type="slidenum">
              <a:rPr lang="zh-CN" altLang="en-US" sz="2400">
                <a:latin typeface="Arial" panose="020B0604020202020204" pitchFamily="34" charset="0"/>
              </a:rPr>
              <a:pPr eaLnBrk="0" fontAlgn="base" hangingPunct="0">
                <a:spcBef>
                  <a:spcPct val="0"/>
                </a:spcBef>
                <a:spcAft>
                  <a:spcPct val="0"/>
                </a:spcAft>
                <a:defRPr/>
              </a:pPr>
              <a:t>‹#›</a:t>
            </a:fld>
            <a:endParaRPr lang="zh-CN" altLang="en-US" sz="2400">
              <a:latin typeface="Arial" panose="020B0604020202020204" pitchFamily="34" charset="0"/>
            </a:endParaRPr>
          </a:p>
        </p:txBody>
      </p:sp>
    </p:spTree>
    <p:extLst>
      <p:ext uri="{BB962C8B-B14F-4D97-AF65-F5344CB8AC3E}">
        <p14:creationId xmlns:p14="http://schemas.microsoft.com/office/powerpoint/2010/main" val="2235550239"/>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preserve="1" userDrawn="1">
  <p:cSld name="23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530916"/>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preserve="1" userDrawn="1">
  <p:cSld name="67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20719710"/>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09744136"/>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289186"/>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20056"/>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542336"/>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248734"/>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072864"/>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26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680767453"/>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50160"/>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758209"/>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303068"/>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959546"/>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68546"/>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4000" y="3602038"/>
            <a:ext cx="9144000" cy="1655763"/>
          </a:xfrm>
          <a:prstGeom prst="rect">
            <a:avLst/>
          </a:prstGeom>
        </p:spPr>
        <p:txBody>
          <a:bodyPr/>
          <a:lstStyle>
            <a:lvl1pPr marL="0" indent="0" algn="ctr">
              <a:buNone/>
              <a:defRPr sz="2398"/>
            </a:lvl1pPr>
            <a:lvl2pPr marL="456766" indent="0" algn="ctr">
              <a:buNone/>
              <a:defRPr sz="1998"/>
            </a:lvl2pPr>
            <a:lvl3pPr marL="913532" indent="0" algn="ctr">
              <a:buNone/>
              <a:defRPr sz="1798"/>
            </a:lvl3pPr>
            <a:lvl4pPr marL="1370298" indent="0" algn="ctr">
              <a:buNone/>
              <a:defRPr sz="1599"/>
            </a:lvl4pPr>
            <a:lvl5pPr marL="1827063" indent="0" algn="ctr">
              <a:buNone/>
              <a:defRPr sz="1599"/>
            </a:lvl5pPr>
            <a:lvl6pPr marL="2283828" indent="0" algn="ctr">
              <a:buNone/>
              <a:defRPr sz="1599"/>
            </a:lvl6pPr>
            <a:lvl7pPr marL="2740593" indent="0" algn="ctr">
              <a:buNone/>
              <a:defRPr sz="1599"/>
            </a:lvl7pPr>
            <a:lvl8pPr marL="3197360" indent="0" algn="ctr">
              <a:buNone/>
              <a:defRPr sz="1599"/>
            </a:lvl8pPr>
            <a:lvl9pPr marL="3654126" indent="0" algn="ctr">
              <a:buNone/>
              <a:defRPr sz="1599"/>
            </a:lvl9pPr>
          </a:lstStyle>
          <a:p>
            <a:r>
              <a:rPr lang="en-US"/>
              <a:t>Click to edit Master subtitle style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913532"/>
            <a:fld id="{F81DD83F-F77F-46B4-9CB9-C8117E634F65}" type="datetimeFigureOut">
              <a:rPr lang="en-US" sz="1865" smtClean="0">
                <a:solidFill>
                  <a:prstClr val="black">
                    <a:tint val="75000"/>
                  </a:prstClr>
                </a:solidFill>
                <a:cs typeface="Arial" panose="020B0604020202020204" pitchFamily="34" charset="0"/>
              </a:rPr>
              <a:pPr defTabSz="913532"/>
              <a:t>9/15/2021</a:t>
            </a:fld>
            <a:endParaRPr lang="en-US" sz="1865">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913532"/>
            <a:endParaRPr lang="en-US" sz="1865">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913532"/>
            <a:fld id="{AA92924A-2F5C-4ED1-9634-C24838A41D73}" type="slidenum">
              <a:rPr lang="en-US" sz="1865" smtClean="0">
                <a:solidFill>
                  <a:prstClr val="black">
                    <a:tint val="75000"/>
                  </a:prstClr>
                </a:solidFill>
                <a:cs typeface="Arial" panose="020B0604020202020204" pitchFamily="34" charset="0"/>
              </a:rPr>
              <a:pPr defTabSz="913532"/>
              <a:t>‹#›</a:t>
            </a:fld>
            <a:endParaRPr lang="en-US" sz="1865">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230061987"/>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772839"/>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5"/>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7"/>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44069453"/>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4290738"/>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92912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998594200"/>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41586994"/>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08482771"/>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94141436"/>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a:cs typeface="Arial" panose="020B0604020202020204" pitchFamily="34" charset="0"/>
              </a:rPr>
              <a:pPr defTabSz="913532">
                <a:defRPr/>
              </a:pPr>
              <a:t>2021/9/15</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1872340402"/>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913532"/>
            <a:fld id="{32BF82D2-7A68-459D-A996-9BDDA2518FA4}" type="datetimeFigureOut">
              <a:rPr lang="zh-CN" altLang="en-US" sz="1865" smtClean="0">
                <a:solidFill>
                  <a:prstClr val="black">
                    <a:tint val="75000"/>
                  </a:prstClr>
                </a:solidFill>
                <a:cs typeface="Arial" panose="020B0604020202020204" pitchFamily="34" charset="0"/>
              </a:rPr>
              <a:pPr defTabSz="913532"/>
              <a:t>2021/9/15</a:t>
            </a:fld>
            <a:endParaRPr lang="zh-CN" altLang="en-US" sz="1865">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913532"/>
            <a:endParaRPr lang="zh-CN" altLang="en-US" sz="1865">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913532"/>
            <a:fld id="{3E01EE5D-26FB-46D5-A381-ECFB35BF1D34}" type="slidenum">
              <a:rPr lang="zh-CN" altLang="en-US" sz="1865" smtClean="0">
                <a:solidFill>
                  <a:prstClr val="black">
                    <a:tint val="75000"/>
                  </a:prstClr>
                </a:solidFill>
                <a:cs typeface="Arial" panose="020B0604020202020204" pitchFamily="34" charset="0"/>
              </a:rPr>
              <a:pPr defTabSz="913532"/>
              <a:t>‹#›</a:t>
            </a:fld>
            <a:endParaRPr lang="zh-CN" altLang="en-US" sz="1865">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455393053"/>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mn-cs"/>
              </a:defRPr>
            </a:lvl1pPr>
          </a:lstStyle>
          <a:p>
            <a:pPr defTabSz="913532">
              <a:defRPr/>
            </a:pPr>
            <a:fld id="{0C6303A0-9065-42AF-906A-DE1E800FE257}" type="datetimeFigureOut">
              <a:rPr lang="zh-CN" altLang="en-US" sz="1865" smtClean="0"/>
              <a:pPr defTabSz="913532">
                <a:defRPr/>
              </a:pPr>
              <a:t>2021/9/15</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mn-cs"/>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mn-cs"/>
              </a:defRPr>
            </a:lvl1pPr>
          </a:lstStyle>
          <a:p>
            <a:pPr defTabSz="913532">
              <a:defRPr/>
            </a:pPr>
            <a:fld id="{2AD3D7CA-7BD8-4738-B6AB-718737AA462A}"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221329148"/>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1"/>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800072"/>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3"/>
            <a:ext cx="12700001" cy="68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31516"/>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678593"/>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fld id="{3ACFC516-0EBD-4852-9DFD-FFC809B16810}" type="datetimeFigureOut">
              <a:rPr lang="zh-CN" altLang="en-US" sz="1865" smtClean="0"/>
              <a:pPr defTabSz="913532">
                <a:defRPr/>
              </a:pPr>
              <a:t>2021/9/15</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fld id="{855DB59F-0B7A-4009-ADD8-CBB6E0E22669}"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14572792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E69CBDF2-41C6-4C82-8984-8AF26EDCD22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78A81283-BC67-4599-9992-973EEFA58A1C}" type="slidenum">
              <a:rPr lang="zh-CN" altLang="en-US"/>
              <a:pPr>
                <a:defRPr/>
              </a:pPr>
              <a:t>‹#›</a:t>
            </a:fld>
            <a:endParaRPr lang="zh-CN" altLang="en-US"/>
          </a:p>
        </p:txBody>
      </p:sp>
    </p:spTree>
    <p:extLst>
      <p:ext uri="{BB962C8B-B14F-4D97-AF65-F5344CB8AC3E}">
        <p14:creationId xmlns:p14="http://schemas.microsoft.com/office/powerpoint/2010/main" val="1591826864"/>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7993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21.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913532">
              <a:defRPr/>
            </a:pPr>
            <a:fld id="{233108B3-3C5F-434E-B7C6-124BB30C5988}" type="datetimeFigureOut">
              <a:rPr lang="zh-CN" altLang="en-US" sz="1865" smtClean="0">
                <a:cs typeface="Arial" panose="020B0604020202020204" pitchFamily="34" charset="0"/>
              </a:rPr>
              <a:pPr defTabSz="913532">
                <a:defRPr/>
              </a:pPr>
              <a:t>2021/9/15</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0FCC38CE-CFED-41E2-93E2-A213294AFB8B}"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3191249724"/>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1"/>
            <a:ext cx="8595784" cy="1320800"/>
          </a:xfrm>
          <a:prstGeom prst="rect">
            <a:avLst/>
          </a:prstGeom>
        </p:spPr>
        <p:txBody>
          <a:bodyPr>
            <a:normAutofit/>
          </a:bodyPr>
          <a:lstStyle>
            <a:lvl1pPr>
              <a:defRPr sz="2698"/>
            </a:lvl1pPr>
          </a:lstStyle>
          <a:p>
            <a:r>
              <a:rPr lang="en-US"/>
              <a:t>Click to edit Master title style</a:t>
            </a:r>
            <a:endParaRPr lang="en-US" dirty="0"/>
          </a:p>
        </p:txBody>
      </p:sp>
      <p:sp>
        <p:nvSpPr>
          <p:cNvPr id="3" name="Content Placeholder 2"/>
          <p:cNvSpPr>
            <a:spLocks noGrp="1"/>
          </p:cNvSpPr>
          <p:nvPr>
            <p:ph idx="1"/>
          </p:nvPr>
        </p:nvSpPr>
        <p:spPr>
          <a:xfrm>
            <a:off x="677333" y="2160589"/>
            <a:ext cx="8595784" cy="38814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5" y="6042027"/>
            <a:ext cx="9122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defTabSz="1218072">
              <a:defRPr/>
            </a:pPr>
            <a:endParaRPr lang="en-US" altLang="en-US">
              <a:solidFill>
                <a:srgbClr val="5F5F5F"/>
              </a:solidFill>
              <a:cs typeface="Arial" panose="020B0604020202020204" pitchFamily="34" charset="0"/>
            </a:endParaRPr>
          </a:p>
        </p:txBody>
      </p:sp>
      <p:sp>
        <p:nvSpPr>
          <p:cNvPr id="5" name="Footer Placeholder 4"/>
          <p:cNvSpPr>
            <a:spLocks noGrp="1"/>
          </p:cNvSpPr>
          <p:nvPr>
            <p:ph type="ftr" sz="quarter" idx="11"/>
          </p:nvPr>
        </p:nvSpPr>
        <p:spPr>
          <a:xfrm>
            <a:off x="677335" y="6042027"/>
            <a:ext cx="62970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defTabSz="1218072">
              <a:defRPr/>
            </a:pPr>
            <a:endParaRPr lang="en-US" altLang="en-US">
              <a:solidFill>
                <a:srgbClr val="5F5F5F"/>
              </a:solidFill>
              <a:cs typeface="Arial" panose="020B0604020202020204" pitchFamily="34" charset="0"/>
            </a:endParaRPr>
          </a:p>
        </p:txBody>
      </p:sp>
      <p:sp>
        <p:nvSpPr>
          <p:cNvPr id="6" name="Slide Number Placeholder 5"/>
          <p:cNvSpPr>
            <a:spLocks noGrp="1"/>
          </p:cNvSpPr>
          <p:nvPr>
            <p:ph type="sldNum" sz="quarter" idx="12"/>
          </p:nvPr>
        </p:nvSpPr>
        <p:spPr>
          <a:xfrm>
            <a:off x="8591554" y="6042027"/>
            <a:ext cx="681567"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defTabSz="1218072">
              <a:defRPr/>
            </a:pPr>
            <a:fld id="{831F250A-4CE7-44D4-85B4-49BD9AF6BFD0}" type="slidenum">
              <a:rPr lang="en-US" altLang="en-US" smtClean="0">
                <a:solidFill>
                  <a:srgbClr val="5F5F5F"/>
                </a:solidFill>
                <a:cs typeface="Arial" panose="020B0604020202020204" pitchFamily="34" charset="0"/>
              </a:rPr>
              <a:pPr defTabSz="1218072">
                <a:defRPr/>
              </a:pPr>
              <a:t>‹#›</a:t>
            </a:fld>
            <a:endParaRPr lang="en-US" altLang="en-US">
              <a:solidFill>
                <a:srgbClr val="5F5F5F"/>
              </a:solidFill>
              <a:cs typeface="Arial" panose="020B0604020202020204" pitchFamily="34" charset="0"/>
            </a:endParaRPr>
          </a:p>
        </p:txBody>
      </p:sp>
    </p:spTree>
    <p:extLst>
      <p:ext uri="{BB962C8B-B14F-4D97-AF65-F5344CB8AC3E}">
        <p14:creationId xmlns:p14="http://schemas.microsoft.com/office/powerpoint/2010/main" val="2248260356"/>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5" y="6042027"/>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DD22C65B-FAC9-421A-9391-569306C0644A}" type="datetimeFigureOut">
              <a:rPr lang="zh-CN" altLang="en-US" smtClean="0">
                <a:cs typeface="Arial" panose="020B0604020202020204" pitchFamily="34" charset="0"/>
              </a:rPr>
              <a:pPr defTabSz="1218072">
                <a:defRPr/>
              </a:pPr>
              <a:t>2021/9/15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7"/>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7"/>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BEBC0E72-BF06-4A19-B2CD-574FB1E7DA1E}"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065661658"/>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5" y="6042027"/>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60329089-014F-40B7-AF9F-C11F97BF94C2}" type="datetimeFigureOut">
              <a:rPr lang="zh-CN" altLang="en-US" smtClean="0">
                <a:cs typeface="Arial" panose="020B0604020202020204" pitchFamily="34" charset="0"/>
              </a:rPr>
              <a:pPr defTabSz="1218072">
                <a:defRPr/>
              </a:pPr>
              <a:t>2021/9/15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7"/>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7"/>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C06FD32C-10E6-4306-A8A9-F7761EEB30E2}"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824829155"/>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965341"/>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935440"/>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4738"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002641"/>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a:cs typeface="Arial" panose="020B0604020202020204" pitchFamily="34" charset="0"/>
              </a:rPr>
              <a:pPr defTabSz="456777">
                <a:defRPr/>
              </a:pPr>
              <a:t>2021/9/15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mtClean="0">
                <a:cs typeface="Arial" panose="020B0604020202020204" pitchFamily="34" charset="0"/>
              </a:rPr>
              <a:pPr defTabSz="456777">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671745826"/>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3"/>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842076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5CD650AA-66F1-46D4-86D0-5EF104C60BF8}"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5D0AA33C-16C2-4476-BCBD-A829EF55C900}" type="slidenum">
              <a:rPr lang="zh-CN" altLang="en-US"/>
              <a:pPr>
                <a:defRPr/>
              </a:pPr>
              <a:t>‹#›</a:t>
            </a:fld>
            <a:endParaRPr lang="zh-CN" altLang="en-US"/>
          </a:p>
        </p:txBody>
      </p:sp>
    </p:spTree>
    <p:extLst>
      <p:ext uri="{BB962C8B-B14F-4D97-AF65-F5344CB8AC3E}">
        <p14:creationId xmlns:p14="http://schemas.microsoft.com/office/powerpoint/2010/main" val="3364722022"/>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a:cs typeface="Arial" panose="020B0604020202020204" pitchFamily="34" charset="0"/>
              </a:rPr>
              <a:pPr defTabSz="1218072">
                <a:defRPr/>
              </a:pPr>
              <a:t>2021/9/15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168714338"/>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1218072"/>
            <a:fld id="{32BF82D2-7A68-459D-A996-9BDDA2518FA4}" type="datetimeFigureOut">
              <a:rPr lang="zh-CN" altLang="en-US" smtClean="0">
                <a:solidFill>
                  <a:prstClr val="black">
                    <a:tint val="75000"/>
                  </a:prstClr>
                </a:solidFill>
                <a:cs typeface="Arial" panose="020B0604020202020204" pitchFamily="34" charset="0"/>
              </a:rPr>
              <a:pPr defTabSz="1218072"/>
              <a:t>2021/9/15</a:t>
            </a:fld>
            <a:endParaRPr lang="zh-CN" altLang="en-US">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1218072"/>
            <a:endParaRPr lang="zh-CN" altLang="en-US">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1218072"/>
            <a:fld id="{3E01EE5D-26FB-46D5-A381-ECFB35BF1D34}" type="slidenum">
              <a:rPr lang="zh-CN" altLang="en-US" smtClean="0">
                <a:solidFill>
                  <a:prstClr val="black">
                    <a:tint val="75000"/>
                  </a:prstClr>
                </a:solidFill>
                <a:cs typeface="Arial" panose="020B0604020202020204" pitchFamily="34" charset="0"/>
              </a:rPr>
              <a:pPr defTabSz="1218072"/>
              <a:t>‹#›</a:t>
            </a:fld>
            <a:endParaRPr lang="zh-CN" altLang="en-US">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795709859"/>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mn-cs"/>
              </a:defRPr>
            </a:lvl1pPr>
          </a:lstStyle>
          <a:p>
            <a:pPr defTabSz="1218072">
              <a:defRPr/>
            </a:pPr>
            <a:fld id="{0C6303A0-9065-42AF-906A-DE1E800FE257}" type="datetimeFigureOut">
              <a:rPr lang="zh-CN" altLang="en-US" smtClean="0"/>
              <a:pPr defTabSz="1218072">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mn-cs"/>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mn-cs"/>
              </a:defRPr>
            </a:lvl1pPr>
          </a:lstStyle>
          <a:p>
            <a:pPr defTabSz="1218072">
              <a:defRPr/>
            </a:pPr>
            <a:fld id="{2AD3D7CA-7BD8-4738-B6AB-718737AA462A}" type="slidenum">
              <a:rPr lang="zh-CN" altLang="en-US" smtClean="0"/>
              <a:pPr defTabSz="1218072">
                <a:defRPr/>
              </a:pPr>
              <a:t>‹#›</a:t>
            </a:fld>
            <a:endParaRPr lang="zh-CN" altLang="en-US"/>
          </a:p>
        </p:txBody>
      </p:sp>
    </p:spTree>
    <p:extLst>
      <p:ext uri="{BB962C8B-B14F-4D97-AF65-F5344CB8AC3E}">
        <p14:creationId xmlns:p14="http://schemas.microsoft.com/office/powerpoint/2010/main" val="4017971125"/>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1218072">
              <a:defRPr/>
            </a:pPr>
            <a:fld id="{3ACFC516-0EBD-4852-9DFD-FFC809B16810}" type="datetimeFigureOut">
              <a:rPr lang="zh-CN" altLang="en-US" smtClean="0"/>
              <a:pPr defTabSz="1218072">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1218072">
              <a:defRPr/>
            </a:pPr>
            <a:fld id="{855DB59F-0B7A-4009-ADD8-CBB6E0E22669}" type="slidenum">
              <a:rPr lang="zh-CN" altLang="en-US" smtClean="0"/>
              <a:pPr defTabSz="1218072">
                <a:defRPr/>
              </a:pPr>
              <a:t>‹#›</a:t>
            </a:fld>
            <a:endParaRPr lang="zh-CN" altLang="en-US"/>
          </a:p>
        </p:txBody>
      </p:sp>
    </p:spTree>
    <p:extLst>
      <p:ext uri="{BB962C8B-B14F-4D97-AF65-F5344CB8AC3E}">
        <p14:creationId xmlns:p14="http://schemas.microsoft.com/office/powerpoint/2010/main" val="2270018858"/>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1218072">
              <a:defRPr/>
            </a:pPr>
            <a:fld id="{233108B3-3C5F-434E-B7C6-124BB30C5988}" type="datetimeFigureOut">
              <a:rPr lang="zh-CN" altLang="en-US" smtClean="0">
                <a:cs typeface="Arial" panose="020B0604020202020204" pitchFamily="34" charset="0"/>
              </a:rPr>
              <a:pPr defTabSz="1218072">
                <a:defRPr/>
              </a:pPr>
              <a:t>2021/9/15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0FCC38CE-CFED-41E2-93E2-A213294AFB8B}"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353163123"/>
      </p:ext>
    </p:extLst>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4"/>
          </a:xfrm>
          <a:prstGeom prst="rect">
            <a:avLst/>
          </a:prstGeom>
        </p:spPr>
        <p:txBody>
          <a:bodyPr/>
          <a:lstStyle>
            <a:lvl1pPr>
              <a:defRPr sz="2797"/>
            </a:lvl1pPr>
            <a:lvl2pPr>
              <a:defRPr sz="2398"/>
            </a:lvl2pPr>
            <a:lvl3pPr>
              <a:defRPr sz="1998"/>
            </a:lvl3pPr>
            <a:lvl4pPr>
              <a:defRPr sz="1798"/>
            </a:lvl4pPr>
            <a:lvl5pPr>
              <a:defRPr sz="1798"/>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4"/>
          </a:xfrm>
          <a:prstGeom prst="rect">
            <a:avLst/>
          </a:prstGeom>
        </p:spPr>
        <p:txBody>
          <a:bodyPr/>
          <a:lstStyle>
            <a:lvl1pPr>
              <a:defRPr sz="2797"/>
            </a:lvl1pPr>
            <a:lvl2pPr>
              <a:defRPr sz="2398"/>
            </a:lvl2pPr>
            <a:lvl3pPr>
              <a:defRPr sz="1998"/>
            </a:lvl3pPr>
            <a:lvl4pPr>
              <a:defRPr sz="1798"/>
            </a:lvl4pPr>
            <a:lvl5pPr>
              <a:defRPr sz="1798"/>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pPr defTabSz="1218072"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pPr defTabSz="1218072"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pPr defTabSz="1218072" eaLnBrk="0" fontAlgn="base" hangingPunct="0">
              <a:spcBef>
                <a:spcPct val="0"/>
              </a:spcBef>
              <a:spcAft>
                <a:spcPct val="0"/>
              </a:spcAft>
            </a:pPr>
            <a:fld id="{49336997-C3F8-49F0-B3DC-C239357ADAE0}" type="slidenum">
              <a:rPr lang="en-US" smtClean="0">
                <a:solidFill>
                  <a:srgbClr val="000000"/>
                </a:solidFill>
                <a:latin typeface="Arial" panose="020B0604020202020204" pitchFamily="34" charset="0"/>
                <a:cs typeface="Arial" panose="020B0604020202020204" pitchFamily="34" charset="0"/>
              </a:rPr>
              <a:pPr defTabSz="1218072" eaLnBrk="0" fontAlgn="base" hangingPunct="0">
                <a:spcBef>
                  <a:spcPct val="0"/>
                </a:spcBef>
                <a:spcAft>
                  <a:spcPct val="0"/>
                </a:spcAft>
              </a:pPr>
              <a:t>‹#›</a:t>
            </a:fld>
            <a:endParaRPr 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085827"/>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3"/>
            <a:ext cx="911939" cy="365125"/>
          </a:xfrm>
          <a:prstGeom prst="rect">
            <a:avLst/>
          </a:prstGeom>
        </p:spPr>
        <p:txBody>
          <a:bodyPr/>
          <a:lstStyle>
            <a:lvl1pPr>
              <a:defRPr/>
            </a:lvl1pPr>
          </a:lstStyle>
          <a:p>
            <a:pPr defTabSz="1218072" eaLnBrk="0" fontAlgn="base" hangingPunct="0">
              <a:spcBef>
                <a:spcPct val="0"/>
              </a:spcBef>
              <a:spcAft>
                <a:spcPct val="0"/>
              </a:spcAft>
              <a:defRPr/>
            </a:pPr>
            <a:fld id="{2BCC7A12-A6F8-4B29-B1F6-EFE54D85C9A3}" type="datetimeFigureOut">
              <a:rPr lang="zh-CN" altLang="en-US" smtClean="0">
                <a:solidFill>
                  <a:prstClr val="black">
                    <a:tint val="75000"/>
                  </a:prstClr>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2021/9/15</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5" y="6041363"/>
            <a:ext cx="6297612" cy="365125"/>
          </a:xfrm>
          <a:prstGeom prst="rect">
            <a:avLst/>
          </a:prstGeom>
        </p:spPr>
        <p:txBody>
          <a:bodyPr/>
          <a:lstStyle>
            <a:lvl1pPr>
              <a:defRPr/>
            </a:lvl1pPr>
          </a:lstStyle>
          <a:p>
            <a:pPr defTabSz="1218072"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4" y="6041363"/>
            <a:ext cx="683339" cy="365125"/>
          </a:xfrm>
          <a:prstGeom prst="rect">
            <a:avLst/>
          </a:prstGeom>
        </p:spPr>
        <p:txBody>
          <a:bodyPr/>
          <a:lstStyle>
            <a:lvl1pPr>
              <a:defRPr/>
            </a:lvl1pPr>
          </a:lstStyle>
          <a:p>
            <a:pPr defTabSz="1218072" eaLnBrk="0" fontAlgn="base" hangingPunct="0">
              <a:spcBef>
                <a:spcPct val="0"/>
              </a:spcBef>
              <a:spcAft>
                <a:spcPct val="0"/>
              </a:spcAft>
              <a:defRPr/>
            </a:pPr>
            <a:fld id="{18CB745E-AF92-4B82-9391-130056807CE7}" type="slidenum">
              <a:rPr lang="zh-CN" altLang="en-US" smtClean="0">
                <a:solidFill>
                  <a:srgbClr val="5FCBEF"/>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580680"/>
      </p:ext>
    </p:extLst>
  </p:cSld>
  <p:clrMapOvr>
    <a:masterClrMapping/>
  </p:clrMapOvr>
  <p:transition spd="slow" advTm="3000">
    <p:random/>
  </p:transition>
</p:sldLayout>
</file>

<file path=ppt/slideLayouts/slideLayout937.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1218072"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1218072" eaLnBrk="0" fontAlgn="base" hangingPunct="0">
                <a:spcBef>
                  <a:spcPct val="0"/>
                </a:spcBef>
                <a:spcAft>
                  <a:spcPct val="0"/>
                </a:spcAft>
                <a:defRPr/>
              </a:pPr>
              <a:t>2021/9/15</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1218072"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1218072" eaLnBrk="0" fontAlgn="base" hangingPunct="0">
              <a:spcBef>
                <a:spcPct val="0"/>
              </a:spcBef>
              <a:spcAft>
                <a:spcPct val="0"/>
              </a:spcAft>
              <a:defRPr/>
            </a:pPr>
            <a:fld id="{18634F15-13D2-4C0D-99FD-67E8D2F909DD}" type="slidenum">
              <a:rPr lang="zh-CN" altLang="en-US" smtClean="0">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387131"/>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454790"/>
      </p:ext>
    </p:extLst>
  </p:cSld>
  <p:clrMapOvr>
    <a:masterClrMapping/>
  </p:clrMapOvr>
  <p:transition spd="slow" advClick="0" advTm="4000">
    <p:comb/>
  </p:transition>
</p:sldLayout>
</file>

<file path=ppt/slideLayouts/slideLayout939.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4631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448F6841-17CC-4E64-BC9E-7A5368249AB4}"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E2A22265-2D72-468A-871E-01B174750759}" type="slidenum">
              <a:rPr lang="zh-CN" altLang="en-US"/>
              <a:pPr>
                <a:defRPr/>
              </a:pPr>
              <a:t>‹#›</a:t>
            </a:fld>
            <a:endParaRPr lang="zh-CN" altLang="en-US"/>
          </a:p>
        </p:txBody>
      </p:sp>
    </p:spTree>
    <p:extLst>
      <p:ext uri="{BB962C8B-B14F-4D97-AF65-F5344CB8AC3E}">
        <p14:creationId xmlns:p14="http://schemas.microsoft.com/office/powerpoint/2010/main" val="2857964763"/>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7" name="菱形 6"/>
          <p:cNvSpPr/>
          <p:nvPr userDrawn="1"/>
        </p:nvSpPr>
        <p:spPr>
          <a:xfrm>
            <a:off x="127000" y="137027"/>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endParaRPr lang="zh-CN" altLang="en-US" sz="1798">
              <a:solidFill>
                <a:prstClr val="white"/>
              </a:solidFill>
            </a:endParaRPr>
          </a:p>
        </p:txBody>
      </p:sp>
      <p:sp>
        <p:nvSpPr>
          <p:cNvPr id="3" name="菱形 2"/>
          <p:cNvSpPr/>
          <p:nvPr userDrawn="1"/>
        </p:nvSpPr>
        <p:spPr>
          <a:xfrm>
            <a:off x="190500" y="137027"/>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endParaRPr lang="zh-CN" altLang="en-US" sz="1798">
              <a:solidFill>
                <a:prstClr val="white"/>
              </a:solidFill>
            </a:endParaRPr>
          </a:p>
        </p:txBody>
      </p:sp>
    </p:spTree>
    <p:extLst>
      <p:ext uri="{BB962C8B-B14F-4D97-AF65-F5344CB8AC3E}">
        <p14:creationId xmlns:p14="http://schemas.microsoft.com/office/powerpoint/2010/main" val="1261833003"/>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883242"/>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defTabSz="1218072">
              <a:defRPr/>
            </a:pPr>
            <a:endParaRPr lang="en-US" altLang="en-US">
              <a:solidFill>
                <a:srgbClr val="000000"/>
              </a:solidFill>
            </a:endParaRPr>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defTabSz="1218072">
              <a:defRPr/>
            </a:pPr>
            <a:endParaRPr lang="en-US" altLang="en-US">
              <a:solidFill>
                <a:srgbClr val="000000"/>
              </a:solidFill>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defTabSz="1218072"/>
            <a:fld id="{4753F6B7-A8A0-46ED-9730-F8B03403CB88}" type="slidenum">
              <a:rPr lang="en-US" altLang="en-US" smtClean="0">
                <a:solidFill>
                  <a:srgbClr val="000000"/>
                </a:solidFill>
              </a:rPr>
              <a:pPr defTabSz="1218072"/>
              <a:t>‹#›</a:t>
            </a:fld>
            <a:endParaRPr lang="en-US" altLang="en-US">
              <a:solidFill>
                <a:srgbClr val="000000"/>
              </a:solidFill>
            </a:endParaRPr>
          </a:p>
        </p:txBody>
      </p:sp>
    </p:spTree>
    <p:extLst>
      <p:ext uri="{BB962C8B-B14F-4D97-AF65-F5344CB8AC3E}">
        <p14:creationId xmlns:p14="http://schemas.microsoft.com/office/powerpoint/2010/main" val="284219554"/>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defTabSz="1218072">
              <a:defRPr/>
            </a:pPr>
            <a:endParaRPr lang="en-US" altLang="en-US">
              <a:solidFill>
                <a:srgbClr val="000000"/>
              </a:solidFill>
            </a:endParaRPr>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defTabSz="1218072">
              <a:defRPr/>
            </a:pPr>
            <a:endParaRPr lang="en-US" altLang="en-US">
              <a:solidFill>
                <a:srgbClr val="000000"/>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defTabSz="1218072"/>
            <a:fld id="{E82D0459-96E7-44A8-8F49-9DF3FF6CFBC0}" type="slidenum">
              <a:rPr lang="en-US" altLang="en-US" smtClean="0">
                <a:solidFill>
                  <a:srgbClr val="000000"/>
                </a:solidFill>
              </a:rPr>
              <a:pPr defTabSz="1218072"/>
              <a:t>‹#›</a:t>
            </a:fld>
            <a:endParaRPr lang="en-US" altLang="en-US">
              <a:solidFill>
                <a:srgbClr val="000000"/>
              </a:solidFill>
            </a:endParaRPr>
          </a:p>
        </p:txBody>
      </p:sp>
    </p:spTree>
    <p:extLst>
      <p:ext uri="{BB962C8B-B14F-4D97-AF65-F5344CB8AC3E}">
        <p14:creationId xmlns:p14="http://schemas.microsoft.com/office/powerpoint/2010/main" val="1725728806"/>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a:pPr defTabSz="913532">
                <a:defRPr/>
              </a:pPr>
              <a:t>2021/9/15</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1090961791"/>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913532"/>
            <a:fld id="{32BF82D2-7A68-459D-A996-9BDDA2518FA4}" type="datetimeFigureOut">
              <a:rPr lang="zh-CN" altLang="en-US" sz="1865" smtClean="0">
                <a:solidFill>
                  <a:prstClr val="black">
                    <a:tint val="75000"/>
                  </a:prstClr>
                </a:solidFill>
              </a:rPr>
              <a:pPr defTabSz="913532"/>
              <a:t>2021/9/15</a:t>
            </a:fld>
            <a:endParaRPr lang="zh-CN" altLang="en-US" sz="1865">
              <a:solidFill>
                <a:prstClr val="black">
                  <a:tint val="75000"/>
                </a:prstClr>
              </a:solidFill>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913532"/>
            <a:endParaRPr lang="zh-CN" altLang="en-US" sz="1865">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913532"/>
            <a:fld id="{3E01EE5D-26FB-46D5-A381-ECFB35BF1D34}" type="slidenum">
              <a:rPr lang="zh-CN" altLang="en-US" sz="1865" smtClean="0">
                <a:solidFill>
                  <a:prstClr val="black">
                    <a:tint val="75000"/>
                  </a:prstClr>
                </a:solidFill>
              </a:rPr>
              <a:pPr defTabSz="913532"/>
              <a:t>‹#›</a:t>
            </a:fld>
            <a:endParaRPr lang="zh-CN" altLang="en-US" sz="1865">
              <a:solidFill>
                <a:prstClr val="black">
                  <a:tint val="75000"/>
                </a:prstClr>
              </a:solidFill>
            </a:endParaRPr>
          </a:p>
        </p:txBody>
      </p:sp>
    </p:spTree>
    <p:extLst>
      <p:ext uri="{BB962C8B-B14F-4D97-AF65-F5344CB8AC3E}">
        <p14:creationId xmlns:p14="http://schemas.microsoft.com/office/powerpoint/2010/main" val="2217773530"/>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913532">
              <a:defRPr/>
            </a:pPr>
            <a:fld id="{233108B3-3C5F-434E-B7C6-124BB30C5988}" type="datetimeFigureOut">
              <a:rPr lang="zh-CN" altLang="en-US" sz="1865" smtClean="0"/>
              <a:pPr defTabSz="913532">
                <a:defRPr/>
              </a:pPr>
              <a:t>2021/9/15</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0FCC38CE-CFED-41E2-93E2-A213294AFB8B}"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968382054"/>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5" y="6042027"/>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DD22C65B-FAC9-421A-9391-569306C0644A}" type="datetimeFigureOut">
              <a:rPr lang="zh-CN" altLang="en-US" smtClean="0"/>
              <a:pPr defTabSz="1218072">
                <a:defRPr/>
              </a:pPr>
              <a:t>2021/9/15</a:t>
            </a:fld>
            <a:endParaRPr lang="zh-CN" altLang="en-US"/>
          </a:p>
        </p:txBody>
      </p:sp>
      <p:sp>
        <p:nvSpPr>
          <p:cNvPr id="3" name="页脚占位符 3"/>
          <p:cNvSpPr>
            <a:spLocks noGrp="1"/>
          </p:cNvSpPr>
          <p:nvPr>
            <p:ph type="ftr" sz="quarter" idx="11"/>
          </p:nvPr>
        </p:nvSpPr>
        <p:spPr>
          <a:xfrm>
            <a:off x="677863" y="6042027"/>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endParaRPr lang="zh-CN" altLang="en-US"/>
          </a:p>
        </p:txBody>
      </p:sp>
      <p:sp>
        <p:nvSpPr>
          <p:cNvPr id="4" name="灯片编号占位符 4"/>
          <p:cNvSpPr>
            <a:spLocks noGrp="1"/>
          </p:cNvSpPr>
          <p:nvPr>
            <p:ph type="sldNum" sz="quarter" idx="12"/>
          </p:nvPr>
        </p:nvSpPr>
        <p:spPr>
          <a:xfrm>
            <a:off x="8589963" y="6042027"/>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BEBC0E72-BF06-4A19-B2CD-574FB1E7DA1E}" type="slidenum">
              <a:rPr lang="zh-CN" altLang="en-US" smtClean="0"/>
              <a:pPr defTabSz="1218072">
                <a:defRPr/>
              </a:pPr>
              <a:t>‹#›</a:t>
            </a:fld>
            <a:endParaRPr lang="zh-CN" altLang="en-US"/>
          </a:p>
        </p:txBody>
      </p:sp>
    </p:spTree>
    <p:extLst>
      <p:ext uri="{BB962C8B-B14F-4D97-AF65-F5344CB8AC3E}">
        <p14:creationId xmlns:p14="http://schemas.microsoft.com/office/powerpoint/2010/main" val="3899055800"/>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5" y="6042027"/>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60329089-014F-40B7-AF9F-C11F97BF94C2}" type="datetimeFigureOut">
              <a:rPr lang="zh-CN" altLang="en-US" smtClean="0"/>
              <a:pPr defTabSz="1218072">
                <a:defRPr/>
              </a:pPr>
              <a:t>2021/9/15</a:t>
            </a:fld>
            <a:endParaRPr lang="zh-CN" altLang="en-US"/>
          </a:p>
        </p:txBody>
      </p:sp>
      <p:sp>
        <p:nvSpPr>
          <p:cNvPr id="3" name="页脚占位符 3"/>
          <p:cNvSpPr>
            <a:spLocks noGrp="1"/>
          </p:cNvSpPr>
          <p:nvPr>
            <p:ph type="ftr" sz="quarter" idx="11"/>
          </p:nvPr>
        </p:nvSpPr>
        <p:spPr>
          <a:xfrm>
            <a:off x="677863" y="6042027"/>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endParaRPr lang="zh-CN" altLang="en-US"/>
          </a:p>
        </p:txBody>
      </p:sp>
      <p:sp>
        <p:nvSpPr>
          <p:cNvPr id="4" name="灯片编号占位符 4"/>
          <p:cNvSpPr>
            <a:spLocks noGrp="1"/>
          </p:cNvSpPr>
          <p:nvPr>
            <p:ph type="sldNum" sz="quarter" idx="12"/>
          </p:nvPr>
        </p:nvSpPr>
        <p:spPr>
          <a:xfrm>
            <a:off x="8589963" y="6042027"/>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C06FD32C-10E6-4306-A8A9-F7761EEB30E2}" type="slidenum">
              <a:rPr lang="zh-CN" altLang="en-US" smtClean="0"/>
              <a:pPr defTabSz="1218072">
                <a:defRPr/>
              </a:pPr>
              <a:t>‹#›</a:t>
            </a:fld>
            <a:endParaRPr lang="zh-CN" altLang="en-US"/>
          </a:p>
        </p:txBody>
      </p:sp>
    </p:spTree>
    <p:extLst>
      <p:ext uri="{BB962C8B-B14F-4D97-AF65-F5344CB8AC3E}">
        <p14:creationId xmlns:p14="http://schemas.microsoft.com/office/powerpoint/2010/main" val="4012165737"/>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a:pPr defTabSz="456777">
                <a:defRPr/>
              </a:pPr>
              <a:t>2021/9/15</a:t>
            </a:fld>
            <a:endParaRPr lang="zh-CN" altLang="en-US"/>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mtClean="0"/>
              <a:pPr defTabSz="456777">
                <a:defRPr/>
              </a:pPr>
              <a:t>‹#›</a:t>
            </a:fld>
            <a:endParaRPr lang="zh-CN" altLang="en-US"/>
          </a:p>
        </p:txBody>
      </p:sp>
    </p:spTree>
    <p:extLst>
      <p:ext uri="{BB962C8B-B14F-4D97-AF65-F5344CB8AC3E}">
        <p14:creationId xmlns:p14="http://schemas.microsoft.com/office/powerpoint/2010/main" val="42162905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36246BA4-B814-491E-A36D-74A40F548CB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292EF894-80E9-418C-B88D-424E6DA37ABD}" type="slidenum">
              <a:rPr lang="zh-CN" altLang="en-US"/>
              <a:pPr>
                <a:defRPr/>
              </a:pPr>
              <a:t>‹#›</a:t>
            </a:fld>
            <a:endParaRPr lang="zh-CN" altLang="en-US"/>
          </a:p>
        </p:txBody>
      </p:sp>
    </p:spTree>
    <p:extLst>
      <p:ext uri="{BB962C8B-B14F-4D97-AF65-F5344CB8AC3E}">
        <p14:creationId xmlns:p14="http://schemas.microsoft.com/office/powerpoint/2010/main" val="708650127"/>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a:pPr defTabSz="1218072">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pPr defTabSz="1218072">
                <a:defRPr/>
              </a:pPr>
              <a:t>‹#›</a:t>
            </a:fld>
            <a:endParaRPr lang="zh-CN" altLang="en-US"/>
          </a:p>
        </p:txBody>
      </p:sp>
    </p:spTree>
    <p:extLst>
      <p:ext uri="{BB962C8B-B14F-4D97-AF65-F5344CB8AC3E}">
        <p14:creationId xmlns:p14="http://schemas.microsoft.com/office/powerpoint/2010/main" val="1821515788"/>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1218072"/>
            <a:fld id="{32BF82D2-7A68-459D-A996-9BDDA2518FA4}" type="datetimeFigureOut">
              <a:rPr lang="zh-CN" altLang="en-US" smtClean="0">
                <a:solidFill>
                  <a:prstClr val="black">
                    <a:tint val="75000"/>
                  </a:prstClr>
                </a:solidFill>
              </a:rPr>
              <a:pPr defTabSz="1218072"/>
              <a:t>2021/9/15</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1218072"/>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1218072"/>
            <a:fld id="{3E01EE5D-26FB-46D5-A381-ECFB35BF1D34}" type="slidenum">
              <a:rPr lang="zh-CN" altLang="en-US" smtClean="0">
                <a:solidFill>
                  <a:prstClr val="black">
                    <a:tint val="75000"/>
                  </a:prstClr>
                </a:solidFill>
              </a:rPr>
              <a:pPr defTabSz="1218072"/>
              <a:t>‹#›</a:t>
            </a:fld>
            <a:endParaRPr lang="zh-CN" altLang="en-US">
              <a:solidFill>
                <a:prstClr val="black">
                  <a:tint val="75000"/>
                </a:prstClr>
              </a:solidFill>
            </a:endParaRPr>
          </a:p>
        </p:txBody>
      </p:sp>
    </p:spTree>
    <p:extLst>
      <p:ext uri="{BB962C8B-B14F-4D97-AF65-F5344CB8AC3E}">
        <p14:creationId xmlns:p14="http://schemas.microsoft.com/office/powerpoint/2010/main" val="1373701731"/>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1218072">
              <a:defRPr/>
            </a:pPr>
            <a:fld id="{233108B3-3C5F-434E-B7C6-124BB30C5988}" type="datetimeFigureOut">
              <a:rPr lang="zh-CN" altLang="en-US" smtClean="0"/>
              <a:pPr defTabSz="1218072">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0FCC38CE-CFED-41E2-93E2-A213294AFB8B}" type="slidenum">
              <a:rPr lang="zh-CN" altLang="en-US" smtClean="0"/>
              <a:pPr defTabSz="1218072">
                <a:defRPr/>
              </a:pPr>
              <a:t>‹#›</a:t>
            </a:fld>
            <a:endParaRPr lang="zh-CN" altLang="en-US"/>
          </a:p>
        </p:txBody>
      </p:sp>
    </p:spTree>
    <p:extLst>
      <p:ext uri="{BB962C8B-B14F-4D97-AF65-F5344CB8AC3E}">
        <p14:creationId xmlns:p14="http://schemas.microsoft.com/office/powerpoint/2010/main" val="3531873760"/>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49"/>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5"/>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69009229"/>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73339215"/>
      </p:ext>
    </p:extLst>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110146935"/>
      </p:ext>
    </p:extLst>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879208068"/>
      </p:ext>
    </p:extLst>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54952940"/>
      </p:ext>
    </p:extLst>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3"/>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824565245"/>
      </p:ext>
    </p:extLst>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1F66C1E-8BBB-45D9-B05F-5B47EA3C5016}"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DB09E1-0499-4349-A5DD-6FC4457040E5}" type="slidenum">
              <a:rPr lang="zh-CN" altLang="en-US"/>
              <a:pPr>
                <a:defRPr/>
              </a:pPr>
              <a:t>‹#›</a:t>
            </a:fld>
            <a:endParaRPr lang="zh-CN" altLang="en-US"/>
          </a:p>
        </p:txBody>
      </p:sp>
    </p:spTree>
    <p:extLst>
      <p:ext uri="{BB962C8B-B14F-4D97-AF65-F5344CB8AC3E}">
        <p14:creationId xmlns:p14="http://schemas.microsoft.com/office/powerpoint/2010/main" val="14590104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DB0B0F24-75BB-4F7F-BB2C-BECB04FAD60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C7C46BD1-3519-4109-8DDA-24ADF1731742}" type="slidenum">
              <a:rPr lang="zh-CN" altLang="en-US"/>
              <a:pPr>
                <a:defRPr/>
              </a:pPr>
              <a:t>‹#›</a:t>
            </a:fld>
            <a:endParaRPr lang="zh-CN" altLang="en-US"/>
          </a:p>
        </p:txBody>
      </p:sp>
    </p:spTree>
    <p:extLst>
      <p:ext uri="{BB962C8B-B14F-4D97-AF65-F5344CB8AC3E}">
        <p14:creationId xmlns:p14="http://schemas.microsoft.com/office/powerpoint/2010/main" val="2142600065"/>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23436DF-DB2A-4038-BAF1-07AEEF95834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A850D65F-1DA4-4CEC-8718-30D142268E5E}" type="slidenum">
              <a:rPr lang="zh-CN" altLang="en-US"/>
              <a:pPr>
                <a:defRPr/>
              </a:pPr>
              <a:t>‹#›</a:t>
            </a:fld>
            <a:endParaRPr lang="zh-CN" altLang="en-US"/>
          </a:p>
        </p:txBody>
      </p:sp>
    </p:spTree>
    <p:extLst>
      <p:ext uri="{BB962C8B-B14F-4D97-AF65-F5344CB8AC3E}">
        <p14:creationId xmlns:p14="http://schemas.microsoft.com/office/powerpoint/2010/main" val="1949239840"/>
      </p:ext>
    </p:extLst>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4D4B0954-0789-48CC-A8F5-C9137E3E9F7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95401FC-AD89-4F99-8D99-AF2DF0E49340}" type="slidenum">
              <a:rPr lang="zh-CN" altLang="en-US"/>
              <a:pPr>
                <a:defRPr/>
              </a:pPr>
              <a:t>‹#›</a:t>
            </a:fld>
            <a:endParaRPr lang="zh-CN" altLang="en-US"/>
          </a:p>
        </p:txBody>
      </p:sp>
    </p:spTree>
    <p:extLst>
      <p:ext uri="{BB962C8B-B14F-4D97-AF65-F5344CB8AC3E}">
        <p14:creationId xmlns:p14="http://schemas.microsoft.com/office/powerpoint/2010/main" val="1651381758"/>
      </p:ext>
    </p:extLst>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8F4EFA5-8EC9-4DB3-BA74-4C5EF3B66203}"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C26F04-D23C-4AB1-9E4D-52FD3B524F6C}" type="slidenum">
              <a:rPr lang="zh-CN" altLang="en-US"/>
              <a:pPr>
                <a:defRPr/>
              </a:pPr>
              <a:t>‹#›</a:t>
            </a:fld>
            <a:endParaRPr lang="zh-CN" altLang="en-US"/>
          </a:p>
        </p:txBody>
      </p:sp>
    </p:spTree>
    <p:extLst>
      <p:ext uri="{BB962C8B-B14F-4D97-AF65-F5344CB8AC3E}">
        <p14:creationId xmlns:p14="http://schemas.microsoft.com/office/powerpoint/2010/main" val="4065971596"/>
      </p:ext>
    </p:extLst>
  </p:cSld>
  <p:clrMapOvr>
    <a:masterClrMapping/>
  </p:clrMapOvr>
</p:sldLayout>
</file>

<file path=ppt/slideLayouts/slideLayout963.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AA93B39-59D5-422D-80B2-577FE3B4942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E3569EF3-805F-43FF-BCD0-19E904F0BA76}" type="slidenum">
              <a:rPr lang="zh-CN" altLang="en-US"/>
              <a:pPr>
                <a:defRPr/>
              </a:pPr>
              <a:t>‹#›</a:t>
            </a:fld>
            <a:endParaRPr lang="zh-CN" altLang="en-US"/>
          </a:p>
        </p:txBody>
      </p:sp>
    </p:spTree>
    <p:extLst>
      <p:ext uri="{BB962C8B-B14F-4D97-AF65-F5344CB8AC3E}">
        <p14:creationId xmlns:p14="http://schemas.microsoft.com/office/powerpoint/2010/main" val="347506503"/>
      </p:ext>
    </p:extLst>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D460D46-B0D5-4132-AD8F-813461EA5BD1}"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01E04C3-982C-4A01-A444-B2D0CD51FADC}" type="slidenum">
              <a:rPr lang="zh-CN" altLang="en-US"/>
              <a:pPr>
                <a:defRPr/>
              </a:pPr>
              <a:t>‹#›</a:t>
            </a:fld>
            <a:endParaRPr lang="zh-CN" altLang="en-US"/>
          </a:p>
        </p:txBody>
      </p:sp>
    </p:spTree>
    <p:extLst>
      <p:ext uri="{BB962C8B-B14F-4D97-AF65-F5344CB8AC3E}">
        <p14:creationId xmlns:p14="http://schemas.microsoft.com/office/powerpoint/2010/main" val="2509189586"/>
      </p:ext>
    </p:extLst>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8612B-1752-4BC5-A899-04E84A0BBC3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F8F55A5-3625-4D47-825D-3C297B1BD580}" type="slidenum">
              <a:rPr lang="zh-CN" altLang="en-US"/>
              <a:pPr>
                <a:defRPr/>
              </a:pPr>
              <a:t>‹#›</a:t>
            </a:fld>
            <a:endParaRPr lang="zh-CN" altLang="en-US"/>
          </a:p>
        </p:txBody>
      </p:sp>
    </p:spTree>
    <p:extLst>
      <p:ext uri="{BB962C8B-B14F-4D97-AF65-F5344CB8AC3E}">
        <p14:creationId xmlns:p14="http://schemas.microsoft.com/office/powerpoint/2010/main" val="3791426362"/>
      </p:ext>
    </p:extLst>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774ED04-9A4D-4F58-89B4-8A0565C5482E}"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0D1C31C-F7F5-4C6A-AAAE-B87954A02004}" type="slidenum">
              <a:rPr lang="zh-CN" altLang="en-US"/>
              <a:pPr>
                <a:defRPr/>
              </a:pPr>
              <a:t>‹#›</a:t>
            </a:fld>
            <a:endParaRPr lang="zh-CN" altLang="en-US"/>
          </a:p>
        </p:txBody>
      </p:sp>
    </p:spTree>
    <p:extLst>
      <p:ext uri="{BB962C8B-B14F-4D97-AF65-F5344CB8AC3E}">
        <p14:creationId xmlns:p14="http://schemas.microsoft.com/office/powerpoint/2010/main" val="322700953"/>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B37FBE6-EE01-4622-8875-2B5DE15A8039}"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E2A17-A3A5-4E41-8788-DE56708CDC9A}" type="slidenum">
              <a:rPr lang="zh-CN" altLang="en-US"/>
              <a:pPr>
                <a:defRPr/>
              </a:pPr>
              <a:t>‹#›</a:t>
            </a:fld>
            <a:endParaRPr lang="zh-CN" altLang="en-US"/>
          </a:p>
        </p:txBody>
      </p:sp>
    </p:spTree>
    <p:extLst>
      <p:ext uri="{BB962C8B-B14F-4D97-AF65-F5344CB8AC3E}">
        <p14:creationId xmlns:p14="http://schemas.microsoft.com/office/powerpoint/2010/main" val="4147783497"/>
      </p:ext>
    </p:extLst>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E799BA9-C7FD-4E54-8B5F-43A743A1BC4C}"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C6EBAE5-6302-4B97-B4E9-AE8ECA6DDFB3}" type="slidenum">
              <a:rPr lang="zh-CN" altLang="en-US"/>
              <a:pPr>
                <a:defRPr/>
              </a:pPr>
              <a:t>‹#›</a:t>
            </a:fld>
            <a:endParaRPr lang="zh-CN" altLang="en-US"/>
          </a:p>
        </p:txBody>
      </p:sp>
    </p:spTree>
    <p:extLst>
      <p:ext uri="{BB962C8B-B14F-4D97-AF65-F5344CB8AC3E}">
        <p14:creationId xmlns:p14="http://schemas.microsoft.com/office/powerpoint/2010/main" val="94634820"/>
      </p:ext>
    </p:extLst>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4EC6E1-C519-4DBB-81AA-AE32E6245E22}" type="datetimeFigureOut">
              <a:rPr lang="zh-CN" altLang="en-US">
                <a:solidFill>
                  <a:srgbClr val="5F5F5F"/>
                </a:solidFill>
              </a:rPr>
              <a:pPr>
                <a:defRPr/>
              </a:pPr>
              <a:t>2021/9/15</a:t>
            </a:fld>
            <a:endParaRPr lang="zh-CN" altLang="en-US">
              <a:solidFill>
                <a:srgbClr val="5F5F5F"/>
              </a:solidFill>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zh-CN" altLang="en-US">
              <a:solidFill>
                <a:srgbClr val="5F5F5F"/>
              </a:solidFill>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0CE6E8A-E724-4305-BC68-4C5C9379D97B}" type="slidenum">
              <a:rPr lang="zh-CN" altLang="en-US">
                <a:solidFill>
                  <a:srgbClr val="5F5F5F"/>
                </a:solidFill>
              </a:rPr>
              <a:pPr>
                <a:defRPr/>
              </a:pPr>
              <a:t>‹#›</a:t>
            </a:fld>
            <a:endParaRPr lang="zh-CN" altLang="en-US">
              <a:solidFill>
                <a:srgbClr val="5F5F5F"/>
              </a:solidFill>
            </a:endParaRPr>
          </a:p>
        </p:txBody>
      </p:sp>
    </p:spTree>
    <p:extLst>
      <p:ext uri="{BB962C8B-B14F-4D97-AF65-F5344CB8AC3E}">
        <p14:creationId xmlns:p14="http://schemas.microsoft.com/office/powerpoint/2010/main" val="16424380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25B076DE-BEFB-403C-8BC8-E59708BF263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E2DE1791-3970-4BDD-934A-605137EDD970}" type="slidenum">
              <a:rPr lang="zh-CN" altLang="en-US"/>
              <a:pPr>
                <a:defRPr/>
              </a:pPr>
              <a:t>‹#›</a:t>
            </a:fld>
            <a:endParaRPr lang="zh-CN" altLang="en-US"/>
          </a:p>
        </p:txBody>
      </p:sp>
    </p:spTree>
    <p:extLst>
      <p:ext uri="{BB962C8B-B14F-4D97-AF65-F5344CB8AC3E}">
        <p14:creationId xmlns:p14="http://schemas.microsoft.com/office/powerpoint/2010/main" val="3977817018"/>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7C80CA46-1D22-462F-922F-367BD8090FC2}"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9220B2E4-E6C1-4709-8A7F-068D425CE2F3}" type="slidenum">
              <a:rPr lang="zh-CN" altLang="en-US"/>
              <a:pPr>
                <a:defRPr/>
              </a:pPr>
              <a:t>‹#›</a:t>
            </a:fld>
            <a:endParaRPr lang="zh-CN" altLang="en-US"/>
          </a:p>
        </p:txBody>
      </p:sp>
    </p:spTree>
    <p:extLst>
      <p:ext uri="{BB962C8B-B14F-4D97-AF65-F5344CB8AC3E}">
        <p14:creationId xmlns:p14="http://schemas.microsoft.com/office/powerpoint/2010/main" val="3929284678"/>
      </p:ext>
    </p:extLst>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userDrawn="1">
  <p:cSld name="2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3454FFD-B089-4CE3-A8DA-EF486325D05D}"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D04EE65B-E6C4-4E6E-9F1A-3BD6FA8AB0CE}" type="slidenum">
              <a:rPr lang="zh-CN" altLang="en-US"/>
              <a:pPr>
                <a:defRPr/>
              </a:pPr>
              <a:t>‹#›</a:t>
            </a:fld>
            <a:endParaRPr lang="zh-CN" altLang="en-US"/>
          </a:p>
        </p:txBody>
      </p:sp>
    </p:spTree>
    <p:extLst>
      <p:ext uri="{BB962C8B-B14F-4D97-AF65-F5344CB8AC3E}">
        <p14:creationId xmlns:p14="http://schemas.microsoft.com/office/powerpoint/2010/main" val="2099038842"/>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userDrawn="1">
  <p:cSld name="2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CB60C95-F0FB-4A4C-97A2-4B7D26577555}"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456159D-9635-46A2-BFDC-CF1E90E64D52}" type="slidenum">
              <a:rPr lang="zh-CN" altLang="en-US"/>
              <a:pPr>
                <a:defRPr/>
              </a:pPr>
              <a:t>‹#›</a:t>
            </a:fld>
            <a:endParaRPr lang="zh-CN" altLang="en-US"/>
          </a:p>
        </p:txBody>
      </p:sp>
    </p:spTree>
    <p:extLst>
      <p:ext uri="{BB962C8B-B14F-4D97-AF65-F5344CB8AC3E}">
        <p14:creationId xmlns:p14="http://schemas.microsoft.com/office/powerpoint/2010/main" val="2384882767"/>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100951"/>
      </p:ext>
    </p:extLst>
  </p:cSld>
  <p:clrMapOvr>
    <a:masterClrMapping/>
  </p:clrMapOvr>
  <p:transition spd="slow" advClick="0" advTm="0">
    <p:random/>
  </p:transition>
</p:sldLayout>
</file>

<file path=ppt/slideLayouts/slideLayout974.xml><?xml version="1.0" encoding="utf-8"?>
<p:sldLayout xmlns:a="http://schemas.openxmlformats.org/drawingml/2006/main" xmlns:r="http://schemas.openxmlformats.org/officeDocument/2006/relationships" xmlns:p="http://schemas.openxmlformats.org/presentationml/2006/main" userDrawn="1">
  <p:cSld name="2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87805AC1-D4A9-4F68-86E2-6E97848130C7}"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355443B7-D7C5-44C2-9C7C-5E40BAA06C09}" type="slidenum">
              <a:rPr lang="zh-CN" altLang="en-US"/>
              <a:pPr>
                <a:defRPr/>
              </a:pPr>
              <a:t>‹#›</a:t>
            </a:fld>
            <a:endParaRPr lang="zh-CN" altLang="en-US"/>
          </a:p>
        </p:txBody>
      </p:sp>
    </p:spTree>
    <p:extLst>
      <p:ext uri="{BB962C8B-B14F-4D97-AF65-F5344CB8AC3E}">
        <p14:creationId xmlns:p14="http://schemas.microsoft.com/office/powerpoint/2010/main" val="2198863364"/>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92330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976.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09600" y="6245225"/>
            <a:ext cx="2844800" cy="476250"/>
          </a:xfrm>
          <a:prstGeom prst="rect">
            <a:avLst/>
          </a:prstGeom>
        </p:spPr>
        <p:txBody>
          <a:bodyPr/>
          <a:lstStyle>
            <a:lvl1pPr>
              <a:defRPr>
                <a:solidFill>
                  <a:prstClr val="black">
                    <a:tint val="75000"/>
                  </a:prstClr>
                </a:solidFill>
              </a:defRPr>
            </a:lvl1pPr>
          </a:lstStyle>
          <a:p>
            <a:pPr defTabSz="457200">
              <a:defRPr/>
            </a:pPr>
            <a:fld id="{88F34C8F-72E3-4972-B8B1-DEDD989F7B1D}" type="datetimeFigureOut">
              <a:rPr lang="zh-CN" altLang="en-US"/>
              <a:pPr defTabSz="457200">
                <a:defRPr/>
              </a:pPr>
              <a:t>2021/9/15</a:t>
            </a:fld>
            <a:endParaRPr lang="zh-CN" altLang="en-US"/>
          </a:p>
        </p:txBody>
      </p:sp>
      <p:sp>
        <p:nvSpPr>
          <p:cNvPr id="3" name="页脚占位符 3"/>
          <p:cNvSpPr>
            <a:spLocks noGrp="1"/>
          </p:cNvSpPr>
          <p:nvPr>
            <p:ph type="ftr" sz="quarter" idx="11"/>
          </p:nvPr>
        </p:nvSpPr>
        <p:spPr>
          <a:xfrm>
            <a:off x="4165600" y="6245225"/>
            <a:ext cx="3860800" cy="476250"/>
          </a:xfrm>
          <a:prstGeom prst="rect">
            <a:avLst/>
          </a:prstGeom>
        </p:spPr>
        <p:txBody>
          <a:bodyPr/>
          <a:lstStyle>
            <a:lvl1pPr>
              <a:defRPr>
                <a:solidFill>
                  <a:prstClr val="black">
                    <a:tint val="75000"/>
                  </a:prstClr>
                </a:solidFill>
              </a:defRPr>
            </a:lvl1pPr>
          </a:lstStyle>
          <a:p>
            <a:pPr defTabSz="457200">
              <a:defRPr/>
            </a:pPr>
            <a:endParaRPr lang="zh-CN" altLang="en-US"/>
          </a:p>
        </p:txBody>
      </p:sp>
      <p:sp>
        <p:nvSpPr>
          <p:cNvPr id="4" name="灯片编号占位符 4"/>
          <p:cNvSpPr>
            <a:spLocks noGrp="1"/>
          </p:cNvSpPr>
          <p:nvPr>
            <p:ph type="sldNum" sz="quarter" idx="12"/>
          </p:nvPr>
        </p:nvSpPr>
        <p:spPr>
          <a:xfrm>
            <a:off x="8737600" y="6245225"/>
            <a:ext cx="2844800" cy="476250"/>
          </a:xfrm>
          <a:prstGeom prst="rect">
            <a:avLst/>
          </a:prstGeom>
        </p:spPr>
        <p:txBody>
          <a:bodyPr/>
          <a:lstStyle>
            <a:lvl1pPr>
              <a:defRPr>
                <a:solidFill>
                  <a:prstClr val="black">
                    <a:tint val="75000"/>
                  </a:prstClr>
                </a:solidFill>
              </a:defRPr>
            </a:lvl1pPr>
          </a:lstStyle>
          <a:p>
            <a:pPr defTabSz="457200">
              <a:defRPr/>
            </a:pPr>
            <a:fld id="{70469CD0-C520-4E49-85BC-EE4F185405EA}" type="slidenum">
              <a:rPr lang="zh-CN" altLang="en-US"/>
              <a:pPr defTabSz="457200">
                <a:defRPr/>
              </a:pPr>
              <a:t>‹#›</a:t>
            </a:fld>
            <a:endParaRPr lang="zh-CN" altLang="en-US"/>
          </a:p>
        </p:txBody>
      </p:sp>
    </p:spTree>
    <p:extLst>
      <p:ext uri="{BB962C8B-B14F-4D97-AF65-F5344CB8AC3E}">
        <p14:creationId xmlns:p14="http://schemas.microsoft.com/office/powerpoint/2010/main" val="2977953228"/>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942984"/>
      </p:ext>
    </p:extLst>
  </p:cSld>
  <p:clrMapOvr>
    <a:masterClrMapping/>
  </p:clrMapOvr>
  <p:transition spd="slow" advTm="3000"/>
</p:sldLayout>
</file>

<file path=ppt/slideLayouts/slideLayout978.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457200">
              <a:defRPr/>
            </a:pPr>
            <a:fld id="{A555B3B3-C94B-4900-8A1F-220359EE6AAD}" type="datetimeFigureOut">
              <a:rPr lang="zh-CN" altLang="en-US"/>
              <a:pPr defTabSz="457200">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4572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457200">
              <a:defRPr/>
            </a:pPr>
            <a:fld id="{F72B3403-94C5-4D26-BB59-AC8DAC884A2C}" type="slidenum">
              <a:rPr lang="zh-CN" altLang="en-US"/>
              <a:pPr defTabSz="457200">
                <a:defRPr/>
              </a:pPr>
              <a:t>‹#›</a:t>
            </a:fld>
            <a:endParaRPr lang="zh-CN" altLang="en-US"/>
          </a:p>
        </p:txBody>
      </p:sp>
    </p:spTree>
    <p:extLst>
      <p:ext uri="{BB962C8B-B14F-4D97-AF65-F5344CB8AC3E}">
        <p14:creationId xmlns:p14="http://schemas.microsoft.com/office/powerpoint/2010/main" val="3832751810"/>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457200">
              <a:defRPr/>
            </a:pPr>
            <a:fld id="{D3651C4A-636C-43D5-8F45-9B7FA68B1021}" type="datetimeFigureOut">
              <a:rPr lang="zh-CN" altLang="en-US"/>
              <a:pPr defTabSz="457200">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4572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457200">
              <a:defRPr/>
            </a:pPr>
            <a:fld id="{0CB755A3-A002-406D-A30A-EA229C631C3C}" type="slidenum">
              <a:rPr lang="zh-CN" altLang="en-US"/>
              <a:pPr defTabSz="457200">
                <a:defRPr/>
              </a:pPr>
              <a:t>‹#›</a:t>
            </a:fld>
            <a:endParaRPr lang="zh-CN" altLang="en-US"/>
          </a:p>
        </p:txBody>
      </p:sp>
    </p:spTree>
    <p:extLst>
      <p:ext uri="{BB962C8B-B14F-4D97-AF65-F5344CB8AC3E}">
        <p14:creationId xmlns:p14="http://schemas.microsoft.com/office/powerpoint/2010/main" val="27445987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DBFACDF7-A53D-4FBD-B7EB-785D07BC1090}"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54C48273-DFC3-49F9-BB3C-47E7FC7A3440}" type="slidenum">
              <a:rPr lang="zh-CN" altLang="en-US"/>
              <a:pPr>
                <a:defRPr/>
              </a:pPr>
              <a:t>‹#›</a:t>
            </a:fld>
            <a:endParaRPr lang="zh-CN" altLang="en-US"/>
          </a:p>
        </p:txBody>
      </p:sp>
    </p:spTree>
    <p:extLst>
      <p:ext uri="{BB962C8B-B14F-4D97-AF65-F5344CB8AC3E}">
        <p14:creationId xmlns:p14="http://schemas.microsoft.com/office/powerpoint/2010/main" val="81480320"/>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457200">
              <a:defRPr/>
            </a:pPr>
            <a:fld id="{422852A1-82BC-420A-A8F1-ADF75FD23FF1}" type="datetimeFigureOut">
              <a:rPr lang="zh-CN" altLang="en-US"/>
              <a:pPr defTabSz="457200">
                <a:defRPr/>
              </a:pPr>
              <a:t>2021/9/15</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457200">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defTabSz="457200">
              <a:defRPr/>
            </a:pPr>
            <a:fld id="{8DEF1F46-8D2F-4052-9F6A-08F3809E54A5}" type="slidenum">
              <a:rPr lang="zh-CN" altLang="en-US"/>
              <a:pPr defTabSz="457200">
                <a:defRPr/>
              </a:pPr>
              <a:t>‹#›</a:t>
            </a:fld>
            <a:endParaRPr lang="zh-CN" altLang="en-US"/>
          </a:p>
        </p:txBody>
      </p:sp>
    </p:spTree>
    <p:extLst>
      <p:ext uri="{BB962C8B-B14F-4D97-AF65-F5344CB8AC3E}">
        <p14:creationId xmlns:p14="http://schemas.microsoft.com/office/powerpoint/2010/main" val="2551374144"/>
      </p:ext>
    </p:extLst>
  </p:cSld>
  <p:clrMapOvr>
    <a:masterClrMapping/>
  </p:clrMapOvr>
  <p:transition spd="slow" advTm="3000">
    <p:random/>
  </p:transition>
</p:sldLayout>
</file>

<file path=ppt/slideLayouts/slideLayout981.xml><?xml version="1.0" encoding="utf-8"?>
<p:sldLayout xmlns:a="http://schemas.openxmlformats.org/drawingml/2006/main" xmlns:r="http://schemas.openxmlformats.org/officeDocument/2006/relationships" xmlns:p="http://schemas.openxmlformats.org/presentationml/2006/main" userDrawn="1">
  <p:cSld name="2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457200">
              <a:defRPr/>
            </a:pPr>
            <a:fld id="{9F37422E-C080-45AE-A171-86F1DA5412CB}" type="datetimeFigureOut">
              <a:rPr lang="zh-CN" altLang="en-US"/>
              <a:pPr defTabSz="457200">
                <a:defRPr/>
              </a:pPr>
              <a:t>2021/9/15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4572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457200">
              <a:defRPr/>
            </a:pPr>
            <a:fld id="{FC6813B9-9666-40E6-9203-AE5DBA65578F}" type="slidenum">
              <a:rPr lang="zh-CN" altLang="en-US"/>
              <a:pPr defTabSz="457200">
                <a:defRPr/>
              </a:pPr>
              <a:t>‹#›</a:t>
            </a:fld>
            <a:endParaRPr lang="zh-CN" altLang="en-US"/>
          </a:p>
        </p:txBody>
      </p:sp>
    </p:spTree>
    <p:extLst>
      <p:ext uri="{BB962C8B-B14F-4D97-AF65-F5344CB8AC3E}">
        <p14:creationId xmlns:p14="http://schemas.microsoft.com/office/powerpoint/2010/main" val="2573333293"/>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defTabSz="457200">
              <a:defRPr/>
            </a:pPr>
            <a:endParaRPr lang="en-US"/>
          </a:p>
        </p:txBody>
      </p:sp>
      <p:sp>
        <p:nvSpPr>
          <p:cNvPr id="4" name="Footer Placeholder 4"/>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defTabSz="457200">
              <a:defRPr/>
            </a:pPr>
            <a:endParaRPr lang="en-US"/>
          </a:p>
        </p:txBody>
      </p:sp>
      <p:sp>
        <p:nvSpPr>
          <p:cNvPr id="5" name="Slide Number Placeholder 5"/>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b="1">
                <a:solidFill>
                  <a:srgbClr val="5FCBEF"/>
                </a:solidFill>
                <a:latin typeface="Arial" panose="020B0604020202020204" pitchFamily="34" charset="0"/>
              </a:defRPr>
            </a:lvl1pPr>
          </a:lstStyle>
          <a:p>
            <a:pPr defTabSz="457200">
              <a:defRPr/>
            </a:pPr>
            <a:fld id="{11A00E80-0773-4B86-BEB2-875C89E51D11}" type="slidenum">
              <a:rPr lang="en-US" altLang="en-US"/>
              <a:pPr defTabSz="457200">
                <a:defRPr/>
              </a:pPr>
              <a:t>‹#›</a:t>
            </a:fld>
            <a:endParaRPr lang="en-US" altLang="en-US"/>
          </a:p>
        </p:txBody>
      </p:sp>
    </p:spTree>
    <p:extLst>
      <p:ext uri="{BB962C8B-B14F-4D97-AF65-F5344CB8AC3E}">
        <p14:creationId xmlns:p14="http://schemas.microsoft.com/office/powerpoint/2010/main" val="1200587056"/>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userDrawn="1">
  <p:cSld name="2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defTabSz="457200">
              <a:defRPr/>
            </a:pPr>
            <a:fld id="{1E24BA01-BC1B-4B94-A8AD-45563E9DE245}" type="datetimeFigureOut">
              <a:rPr lang="zh-CN" altLang="en-US"/>
              <a:pPr defTabSz="457200">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defTabSz="4572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defTabSz="457200">
              <a:defRPr/>
            </a:pPr>
            <a:fld id="{A2D763E4-8A87-4742-9074-96AA7BC6990E}" type="slidenum">
              <a:rPr lang="zh-CN" altLang="en-US"/>
              <a:pPr defTabSz="457200">
                <a:defRPr/>
              </a:pPr>
              <a:t>‹#›</a:t>
            </a:fld>
            <a:endParaRPr lang="zh-CN" altLang="en-US"/>
          </a:p>
        </p:txBody>
      </p:sp>
    </p:spTree>
    <p:extLst>
      <p:ext uri="{BB962C8B-B14F-4D97-AF65-F5344CB8AC3E}">
        <p14:creationId xmlns:p14="http://schemas.microsoft.com/office/powerpoint/2010/main" val="783287002"/>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userDrawn="1">
  <p:cSld name="2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defTabSz="457200">
              <a:defRPr/>
            </a:pPr>
            <a:fld id="{C411BDAE-6536-4789-8EE9-318E2A0DA2AB}" type="datetimeFigureOut">
              <a:rPr lang="zh-CN" altLang="en-US"/>
              <a:pPr defTabSz="457200">
                <a:defRPr/>
              </a:pPr>
              <a:t>2021/9/15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defTabSz="4572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defTabSz="457200">
              <a:defRPr/>
            </a:pPr>
            <a:fld id="{495BC1A8-988B-4D3D-86C0-1017939A8EDB}" type="slidenum">
              <a:rPr lang="zh-CN" altLang="en-US"/>
              <a:pPr defTabSz="457200">
                <a:defRPr/>
              </a:pPr>
              <a:t>‹#›</a:t>
            </a:fld>
            <a:endParaRPr lang="zh-CN" altLang="en-US"/>
          </a:p>
        </p:txBody>
      </p:sp>
    </p:spTree>
    <p:extLst>
      <p:ext uri="{BB962C8B-B14F-4D97-AF65-F5344CB8AC3E}">
        <p14:creationId xmlns:p14="http://schemas.microsoft.com/office/powerpoint/2010/main" val="2370324731"/>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preserve="1" userDrawn="1">
  <p:cSld name="17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05936"/>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preserve="1" userDrawn="1">
  <p:cSld name="48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549675"/>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preserve="1" userDrawn="1">
  <p:cSld name="17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924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72686249-80AD-4176-872F-EBDBEDB6058B}" type="datetimeFigureOut">
              <a:rPr lang="zh-CN" altLang="en-US"/>
              <a:pPr>
                <a:defRPr/>
              </a:pPr>
              <a:t>2021/9/15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3287D949-2290-4583-8BAF-A1ECB882C6CB}" type="slidenum">
              <a:rPr lang="zh-CN" altLang="en-US"/>
              <a:pPr>
                <a:defRPr/>
              </a:pPr>
              <a:t>‹#›</a:t>
            </a:fld>
            <a:endParaRPr lang="zh-CN" altLang="en-US"/>
          </a:p>
        </p:txBody>
      </p:sp>
    </p:spTree>
    <p:extLst>
      <p:ext uri="{BB962C8B-B14F-4D97-AF65-F5344CB8AC3E}">
        <p14:creationId xmlns:p14="http://schemas.microsoft.com/office/powerpoint/2010/main" val="1506293788"/>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28" Type="http://schemas.openxmlformats.org/officeDocument/2006/relationships/slideLayout" Target="../slideLayouts/slideLayout228.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8" Type="http://schemas.openxmlformats.org/officeDocument/2006/relationships/slideLayout" Target="../slideLayouts/slideLayout218.xml"/><Relationship Id="rId24" Type="http://schemas.openxmlformats.org/officeDocument/2006/relationships/slideLayout" Target="../slideLayouts/slideLayout24.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31" Type="http://schemas.openxmlformats.org/officeDocument/2006/relationships/slideLayout" Target="../slideLayouts/slideLayout131.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4" Type="http://schemas.openxmlformats.org/officeDocument/2006/relationships/slideLayout" Target="../slideLayouts/slideLayout14.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219" Type="http://schemas.openxmlformats.org/officeDocument/2006/relationships/slideLayout" Target="../slideLayouts/slideLayout219.xml"/><Relationship Id="rId230" Type="http://schemas.openxmlformats.org/officeDocument/2006/relationships/slideLayout" Target="../slideLayouts/slideLayout230.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theme" Target="../theme/theme1.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34" Type="http://schemas.openxmlformats.org/officeDocument/2006/relationships/slideLayout" Target="../slideLayouts/slideLayout234.xml"/><Relationship Id="rId2" Type="http://schemas.openxmlformats.org/officeDocument/2006/relationships/slideLayout" Target="../slideLayouts/slideLayout2.xml"/><Relationship Id="rId29" Type="http://schemas.openxmlformats.org/officeDocument/2006/relationships/slideLayout" Target="../slideLayouts/slideLayout29.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30" Type="http://schemas.openxmlformats.org/officeDocument/2006/relationships/slideLayout" Target="../slideLayouts/slideLayout3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5" Type="http://schemas.openxmlformats.org/officeDocument/2006/relationships/slideLayout" Target="../slideLayouts/slideLayout235.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352.xml"/><Relationship Id="rId21" Type="http://schemas.openxmlformats.org/officeDocument/2006/relationships/slideLayout" Target="../slideLayouts/slideLayout256.xml"/><Relationship Id="rId42" Type="http://schemas.openxmlformats.org/officeDocument/2006/relationships/slideLayout" Target="../slideLayouts/slideLayout277.xml"/><Relationship Id="rId63" Type="http://schemas.openxmlformats.org/officeDocument/2006/relationships/slideLayout" Target="../slideLayouts/slideLayout298.xml"/><Relationship Id="rId84" Type="http://schemas.openxmlformats.org/officeDocument/2006/relationships/slideLayout" Target="../slideLayouts/slideLayout319.xml"/><Relationship Id="rId138" Type="http://schemas.openxmlformats.org/officeDocument/2006/relationships/slideLayout" Target="../slideLayouts/slideLayout373.xml"/><Relationship Id="rId159" Type="http://schemas.openxmlformats.org/officeDocument/2006/relationships/slideLayout" Target="../slideLayouts/slideLayout394.xml"/><Relationship Id="rId170" Type="http://schemas.openxmlformats.org/officeDocument/2006/relationships/slideLayout" Target="../slideLayouts/slideLayout405.xml"/><Relationship Id="rId107" Type="http://schemas.openxmlformats.org/officeDocument/2006/relationships/slideLayout" Target="../slideLayouts/slideLayout342.xml"/><Relationship Id="rId11" Type="http://schemas.openxmlformats.org/officeDocument/2006/relationships/slideLayout" Target="../slideLayouts/slideLayout246.xml"/><Relationship Id="rId32" Type="http://schemas.openxmlformats.org/officeDocument/2006/relationships/slideLayout" Target="../slideLayouts/slideLayout267.xml"/><Relationship Id="rId53" Type="http://schemas.openxmlformats.org/officeDocument/2006/relationships/slideLayout" Target="../slideLayouts/slideLayout288.xml"/><Relationship Id="rId74" Type="http://schemas.openxmlformats.org/officeDocument/2006/relationships/slideLayout" Target="../slideLayouts/slideLayout309.xml"/><Relationship Id="rId128" Type="http://schemas.openxmlformats.org/officeDocument/2006/relationships/slideLayout" Target="../slideLayouts/slideLayout363.xml"/><Relationship Id="rId149" Type="http://schemas.openxmlformats.org/officeDocument/2006/relationships/slideLayout" Target="../slideLayouts/slideLayout384.xml"/><Relationship Id="rId5" Type="http://schemas.openxmlformats.org/officeDocument/2006/relationships/slideLayout" Target="../slideLayouts/slideLayout240.xml"/><Relationship Id="rId95" Type="http://schemas.openxmlformats.org/officeDocument/2006/relationships/slideLayout" Target="../slideLayouts/slideLayout330.xml"/><Relationship Id="rId160" Type="http://schemas.openxmlformats.org/officeDocument/2006/relationships/slideLayout" Target="../slideLayouts/slideLayout395.xml"/><Relationship Id="rId181" Type="http://schemas.openxmlformats.org/officeDocument/2006/relationships/image" Target="../media/image13.png"/><Relationship Id="rId22" Type="http://schemas.openxmlformats.org/officeDocument/2006/relationships/slideLayout" Target="../slideLayouts/slideLayout257.xml"/><Relationship Id="rId43" Type="http://schemas.openxmlformats.org/officeDocument/2006/relationships/slideLayout" Target="../slideLayouts/slideLayout278.xml"/><Relationship Id="rId64" Type="http://schemas.openxmlformats.org/officeDocument/2006/relationships/slideLayout" Target="../slideLayouts/slideLayout299.xml"/><Relationship Id="rId118" Type="http://schemas.openxmlformats.org/officeDocument/2006/relationships/slideLayout" Target="../slideLayouts/slideLayout353.xml"/><Relationship Id="rId139" Type="http://schemas.openxmlformats.org/officeDocument/2006/relationships/slideLayout" Target="../slideLayouts/slideLayout374.xml"/><Relationship Id="rId85" Type="http://schemas.openxmlformats.org/officeDocument/2006/relationships/slideLayout" Target="../slideLayouts/slideLayout320.xml"/><Relationship Id="rId150" Type="http://schemas.openxmlformats.org/officeDocument/2006/relationships/slideLayout" Target="../slideLayouts/slideLayout385.xml"/><Relationship Id="rId171" Type="http://schemas.openxmlformats.org/officeDocument/2006/relationships/slideLayout" Target="../slideLayouts/slideLayout406.xml"/><Relationship Id="rId12" Type="http://schemas.openxmlformats.org/officeDocument/2006/relationships/slideLayout" Target="../slideLayouts/slideLayout247.xml"/><Relationship Id="rId33" Type="http://schemas.openxmlformats.org/officeDocument/2006/relationships/slideLayout" Target="../slideLayouts/slideLayout268.xml"/><Relationship Id="rId108" Type="http://schemas.openxmlformats.org/officeDocument/2006/relationships/slideLayout" Target="../slideLayouts/slideLayout343.xml"/><Relationship Id="rId129" Type="http://schemas.openxmlformats.org/officeDocument/2006/relationships/slideLayout" Target="../slideLayouts/slideLayout364.xml"/><Relationship Id="rId54" Type="http://schemas.openxmlformats.org/officeDocument/2006/relationships/slideLayout" Target="../slideLayouts/slideLayout289.xml"/><Relationship Id="rId75" Type="http://schemas.openxmlformats.org/officeDocument/2006/relationships/slideLayout" Target="../slideLayouts/slideLayout310.xml"/><Relationship Id="rId96" Type="http://schemas.openxmlformats.org/officeDocument/2006/relationships/slideLayout" Target="../slideLayouts/slideLayout331.xml"/><Relationship Id="rId140" Type="http://schemas.openxmlformats.org/officeDocument/2006/relationships/slideLayout" Target="../slideLayouts/slideLayout375.xml"/><Relationship Id="rId161" Type="http://schemas.openxmlformats.org/officeDocument/2006/relationships/slideLayout" Target="../slideLayouts/slideLayout396.xml"/><Relationship Id="rId182" Type="http://schemas.openxmlformats.org/officeDocument/2006/relationships/image" Target="../media/image14.emf"/><Relationship Id="rId6" Type="http://schemas.openxmlformats.org/officeDocument/2006/relationships/slideLayout" Target="../slideLayouts/slideLayout241.xml"/><Relationship Id="rId23" Type="http://schemas.openxmlformats.org/officeDocument/2006/relationships/slideLayout" Target="../slideLayouts/slideLayout258.xml"/><Relationship Id="rId119" Type="http://schemas.openxmlformats.org/officeDocument/2006/relationships/slideLayout" Target="../slideLayouts/slideLayout354.xml"/><Relationship Id="rId44" Type="http://schemas.openxmlformats.org/officeDocument/2006/relationships/slideLayout" Target="../slideLayouts/slideLayout279.xml"/><Relationship Id="rId65" Type="http://schemas.openxmlformats.org/officeDocument/2006/relationships/slideLayout" Target="../slideLayouts/slideLayout300.xml"/><Relationship Id="rId86" Type="http://schemas.openxmlformats.org/officeDocument/2006/relationships/slideLayout" Target="../slideLayouts/slideLayout321.xml"/><Relationship Id="rId130" Type="http://schemas.openxmlformats.org/officeDocument/2006/relationships/slideLayout" Target="../slideLayouts/slideLayout365.xml"/><Relationship Id="rId151" Type="http://schemas.openxmlformats.org/officeDocument/2006/relationships/slideLayout" Target="../slideLayouts/slideLayout386.xml"/><Relationship Id="rId172" Type="http://schemas.openxmlformats.org/officeDocument/2006/relationships/slideLayout" Target="../slideLayouts/slideLayout407.xml"/><Relationship Id="rId13" Type="http://schemas.openxmlformats.org/officeDocument/2006/relationships/slideLayout" Target="../slideLayouts/slideLayout248.xml"/><Relationship Id="rId18" Type="http://schemas.openxmlformats.org/officeDocument/2006/relationships/slideLayout" Target="../slideLayouts/slideLayout253.xml"/><Relationship Id="rId39" Type="http://schemas.openxmlformats.org/officeDocument/2006/relationships/slideLayout" Target="../slideLayouts/slideLayout274.xml"/><Relationship Id="rId109" Type="http://schemas.openxmlformats.org/officeDocument/2006/relationships/slideLayout" Target="../slideLayouts/slideLayout344.xml"/><Relationship Id="rId34" Type="http://schemas.openxmlformats.org/officeDocument/2006/relationships/slideLayout" Target="../slideLayouts/slideLayout269.xml"/><Relationship Id="rId50" Type="http://schemas.openxmlformats.org/officeDocument/2006/relationships/slideLayout" Target="../slideLayouts/slideLayout285.xml"/><Relationship Id="rId55" Type="http://schemas.openxmlformats.org/officeDocument/2006/relationships/slideLayout" Target="../slideLayouts/slideLayout290.xml"/><Relationship Id="rId76" Type="http://schemas.openxmlformats.org/officeDocument/2006/relationships/slideLayout" Target="../slideLayouts/slideLayout311.xml"/><Relationship Id="rId97" Type="http://schemas.openxmlformats.org/officeDocument/2006/relationships/slideLayout" Target="../slideLayouts/slideLayout332.xml"/><Relationship Id="rId104" Type="http://schemas.openxmlformats.org/officeDocument/2006/relationships/slideLayout" Target="../slideLayouts/slideLayout339.xml"/><Relationship Id="rId120" Type="http://schemas.openxmlformats.org/officeDocument/2006/relationships/slideLayout" Target="../slideLayouts/slideLayout355.xml"/><Relationship Id="rId125" Type="http://schemas.openxmlformats.org/officeDocument/2006/relationships/slideLayout" Target="../slideLayouts/slideLayout360.xml"/><Relationship Id="rId141" Type="http://schemas.openxmlformats.org/officeDocument/2006/relationships/slideLayout" Target="../slideLayouts/slideLayout376.xml"/><Relationship Id="rId146" Type="http://schemas.openxmlformats.org/officeDocument/2006/relationships/slideLayout" Target="../slideLayouts/slideLayout381.xml"/><Relationship Id="rId167" Type="http://schemas.openxmlformats.org/officeDocument/2006/relationships/slideLayout" Target="../slideLayouts/slideLayout402.xml"/><Relationship Id="rId7" Type="http://schemas.openxmlformats.org/officeDocument/2006/relationships/slideLayout" Target="../slideLayouts/slideLayout242.xml"/><Relationship Id="rId71" Type="http://schemas.openxmlformats.org/officeDocument/2006/relationships/slideLayout" Target="../slideLayouts/slideLayout306.xml"/><Relationship Id="rId92" Type="http://schemas.openxmlformats.org/officeDocument/2006/relationships/slideLayout" Target="../slideLayouts/slideLayout327.xml"/><Relationship Id="rId162" Type="http://schemas.openxmlformats.org/officeDocument/2006/relationships/slideLayout" Target="../slideLayouts/slideLayout397.xml"/><Relationship Id="rId183" Type="http://schemas.openxmlformats.org/officeDocument/2006/relationships/image" Target="../media/image15.emf"/><Relationship Id="rId2" Type="http://schemas.openxmlformats.org/officeDocument/2006/relationships/slideLayout" Target="../slideLayouts/slideLayout237.xml"/><Relationship Id="rId29" Type="http://schemas.openxmlformats.org/officeDocument/2006/relationships/slideLayout" Target="../slideLayouts/slideLayout264.xml"/><Relationship Id="rId24" Type="http://schemas.openxmlformats.org/officeDocument/2006/relationships/slideLayout" Target="../slideLayouts/slideLayout259.xml"/><Relationship Id="rId40" Type="http://schemas.openxmlformats.org/officeDocument/2006/relationships/slideLayout" Target="../slideLayouts/slideLayout275.xml"/><Relationship Id="rId45" Type="http://schemas.openxmlformats.org/officeDocument/2006/relationships/slideLayout" Target="../slideLayouts/slideLayout280.xml"/><Relationship Id="rId66" Type="http://schemas.openxmlformats.org/officeDocument/2006/relationships/slideLayout" Target="../slideLayouts/slideLayout301.xml"/><Relationship Id="rId87" Type="http://schemas.openxmlformats.org/officeDocument/2006/relationships/slideLayout" Target="../slideLayouts/slideLayout322.xml"/><Relationship Id="rId110" Type="http://schemas.openxmlformats.org/officeDocument/2006/relationships/slideLayout" Target="../slideLayouts/slideLayout345.xml"/><Relationship Id="rId115" Type="http://schemas.openxmlformats.org/officeDocument/2006/relationships/slideLayout" Target="../slideLayouts/slideLayout350.xml"/><Relationship Id="rId131" Type="http://schemas.openxmlformats.org/officeDocument/2006/relationships/slideLayout" Target="../slideLayouts/slideLayout366.xml"/><Relationship Id="rId136" Type="http://schemas.openxmlformats.org/officeDocument/2006/relationships/slideLayout" Target="../slideLayouts/slideLayout371.xml"/><Relationship Id="rId157" Type="http://schemas.openxmlformats.org/officeDocument/2006/relationships/slideLayout" Target="../slideLayouts/slideLayout392.xml"/><Relationship Id="rId178" Type="http://schemas.openxmlformats.org/officeDocument/2006/relationships/theme" Target="../theme/theme2.xml"/><Relationship Id="rId61" Type="http://schemas.openxmlformats.org/officeDocument/2006/relationships/slideLayout" Target="../slideLayouts/slideLayout296.xml"/><Relationship Id="rId82" Type="http://schemas.openxmlformats.org/officeDocument/2006/relationships/slideLayout" Target="../slideLayouts/slideLayout317.xml"/><Relationship Id="rId152" Type="http://schemas.openxmlformats.org/officeDocument/2006/relationships/slideLayout" Target="../slideLayouts/slideLayout387.xml"/><Relationship Id="rId173" Type="http://schemas.openxmlformats.org/officeDocument/2006/relationships/slideLayout" Target="../slideLayouts/slideLayout408.xml"/><Relationship Id="rId19" Type="http://schemas.openxmlformats.org/officeDocument/2006/relationships/slideLayout" Target="../slideLayouts/slideLayout254.xml"/><Relationship Id="rId14" Type="http://schemas.openxmlformats.org/officeDocument/2006/relationships/slideLayout" Target="../slideLayouts/slideLayout249.xml"/><Relationship Id="rId30" Type="http://schemas.openxmlformats.org/officeDocument/2006/relationships/slideLayout" Target="../slideLayouts/slideLayout265.xml"/><Relationship Id="rId35" Type="http://schemas.openxmlformats.org/officeDocument/2006/relationships/slideLayout" Target="../slideLayouts/slideLayout270.xml"/><Relationship Id="rId56" Type="http://schemas.openxmlformats.org/officeDocument/2006/relationships/slideLayout" Target="../slideLayouts/slideLayout291.xml"/><Relationship Id="rId77" Type="http://schemas.openxmlformats.org/officeDocument/2006/relationships/slideLayout" Target="../slideLayouts/slideLayout312.xml"/><Relationship Id="rId100" Type="http://schemas.openxmlformats.org/officeDocument/2006/relationships/slideLayout" Target="../slideLayouts/slideLayout335.xml"/><Relationship Id="rId105" Type="http://schemas.openxmlformats.org/officeDocument/2006/relationships/slideLayout" Target="../slideLayouts/slideLayout340.xml"/><Relationship Id="rId126" Type="http://schemas.openxmlformats.org/officeDocument/2006/relationships/slideLayout" Target="../slideLayouts/slideLayout361.xml"/><Relationship Id="rId147" Type="http://schemas.openxmlformats.org/officeDocument/2006/relationships/slideLayout" Target="../slideLayouts/slideLayout382.xml"/><Relationship Id="rId168" Type="http://schemas.openxmlformats.org/officeDocument/2006/relationships/slideLayout" Target="../slideLayouts/slideLayout403.xml"/><Relationship Id="rId8" Type="http://schemas.openxmlformats.org/officeDocument/2006/relationships/slideLayout" Target="../slideLayouts/slideLayout243.xml"/><Relationship Id="rId51" Type="http://schemas.openxmlformats.org/officeDocument/2006/relationships/slideLayout" Target="../slideLayouts/slideLayout286.xml"/><Relationship Id="rId72" Type="http://schemas.openxmlformats.org/officeDocument/2006/relationships/slideLayout" Target="../slideLayouts/slideLayout307.xml"/><Relationship Id="rId93" Type="http://schemas.openxmlformats.org/officeDocument/2006/relationships/slideLayout" Target="../slideLayouts/slideLayout328.xml"/><Relationship Id="rId98" Type="http://schemas.openxmlformats.org/officeDocument/2006/relationships/slideLayout" Target="../slideLayouts/slideLayout333.xml"/><Relationship Id="rId121" Type="http://schemas.openxmlformats.org/officeDocument/2006/relationships/slideLayout" Target="../slideLayouts/slideLayout356.xml"/><Relationship Id="rId142" Type="http://schemas.openxmlformats.org/officeDocument/2006/relationships/slideLayout" Target="../slideLayouts/slideLayout377.xml"/><Relationship Id="rId163" Type="http://schemas.openxmlformats.org/officeDocument/2006/relationships/slideLayout" Target="../slideLayouts/slideLayout398.xml"/><Relationship Id="rId184" Type="http://schemas.openxmlformats.org/officeDocument/2006/relationships/image" Target="../media/image16.emf"/><Relationship Id="rId3" Type="http://schemas.openxmlformats.org/officeDocument/2006/relationships/slideLayout" Target="../slideLayouts/slideLayout238.xml"/><Relationship Id="rId25" Type="http://schemas.openxmlformats.org/officeDocument/2006/relationships/slideLayout" Target="../slideLayouts/slideLayout260.xml"/><Relationship Id="rId46" Type="http://schemas.openxmlformats.org/officeDocument/2006/relationships/slideLayout" Target="../slideLayouts/slideLayout281.xml"/><Relationship Id="rId67" Type="http://schemas.openxmlformats.org/officeDocument/2006/relationships/slideLayout" Target="../slideLayouts/slideLayout302.xml"/><Relationship Id="rId116" Type="http://schemas.openxmlformats.org/officeDocument/2006/relationships/slideLayout" Target="../slideLayouts/slideLayout351.xml"/><Relationship Id="rId137" Type="http://schemas.openxmlformats.org/officeDocument/2006/relationships/slideLayout" Target="../slideLayouts/slideLayout372.xml"/><Relationship Id="rId158" Type="http://schemas.openxmlformats.org/officeDocument/2006/relationships/slideLayout" Target="../slideLayouts/slideLayout393.xml"/><Relationship Id="rId20" Type="http://schemas.openxmlformats.org/officeDocument/2006/relationships/slideLayout" Target="../slideLayouts/slideLayout255.xml"/><Relationship Id="rId41" Type="http://schemas.openxmlformats.org/officeDocument/2006/relationships/slideLayout" Target="../slideLayouts/slideLayout276.xml"/><Relationship Id="rId62" Type="http://schemas.openxmlformats.org/officeDocument/2006/relationships/slideLayout" Target="../slideLayouts/slideLayout297.xml"/><Relationship Id="rId83" Type="http://schemas.openxmlformats.org/officeDocument/2006/relationships/slideLayout" Target="../slideLayouts/slideLayout318.xml"/><Relationship Id="rId88" Type="http://schemas.openxmlformats.org/officeDocument/2006/relationships/slideLayout" Target="../slideLayouts/slideLayout323.xml"/><Relationship Id="rId111" Type="http://schemas.openxmlformats.org/officeDocument/2006/relationships/slideLayout" Target="../slideLayouts/slideLayout346.xml"/><Relationship Id="rId132" Type="http://schemas.openxmlformats.org/officeDocument/2006/relationships/slideLayout" Target="../slideLayouts/slideLayout367.xml"/><Relationship Id="rId153" Type="http://schemas.openxmlformats.org/officeDocument/2006/relationships/slideLayout" Target="../slideLayouts/slideLayout388.xml"/><Relationship Id="rId174" Type="http://schemas.openxmlformats.org/officeDocument/2006/relationships/slideLayout" Target="../slideLayouts/slideLayout409.xml"/><Relationship Id="rId179" Type="http://schemas.openxmlformats.org/officeDocument/2006/relationships/image" Target="../media/image11.emf"/><Relationship Id="rId15" Type="http://schemas.openxmlformats.org/officeDocument/2006/relationships/slideLayout" Target="../slideLayouts/slideLayout250.xml"/><Relationship Id="rId36" Type="http://schemas.openxmlformats.org/officeDocument/2006/relationships/slideLayout" Target="../slideLayouts/slideLayout271.xml"/><Relationship Id="rId57" Type="http://schemas.openxmlformats.org/officeDocument/2006/relationships/slideLayout" Target="../slideLayouts/slideLayout292.xml"/><Relationship Id="rId106" Type="http://schemas.openxmlformats.org/officeDocument/2006/relationships/slideLayout" Target="../slideLayouts/slideLayout341.xml"/><Relationship Id="rId127" Type="http://schemas.openxmlformats.org/officeDocument/2006/relationships/slideLayout" Target="../slideLayouts/slideLayout362.xml"/><Relationship Id="rId10" Type="http://schemas.openxmlformats.org/officeDocument/2006/relationships/slideLayout" Target="../slideLayouts/slideLayout245.xml"/><Relationship Id="rId31" Type="http://schemas.openxmlformats.org/officeDocument/2006/relationships/slideLayout" Target="../slideLayouts/slideLayout266.xml"/><Relationship Id="rId52" Type="http://schemas.openxmlformats.org/officeDocument/2006/relationships/slideLayout" Target="../slideLayouts/slideLayout287.xml"/><Relationship Id="rId73" Type="http://schemas.openxmlformats.org/officeDocument/2006/relationships/slideLayout" Target="../slideLayouts/slideLayout308.xml"/><Relationship Id="rId78" Type="http://schemas.openxmlformats.org/officeDocument/2006/relationships/slideLayout" Target="../slideLayouts/slideLayout313.xml"/><Relationship Id="rId94" Type="http://schemas.openxmlformats.org/officeDocument/2006/relationships/slideLayout" Target="../slideLayouts/slideLayout329.xml"/><Relationship Id="rId99" Type="http://schemas.openxmlformats.org/officeDocument/2006/relationships/slideLayout" Target="../slideLayouts/slideLayout334.xml"/><Relationship Id="rId101" Type="http://schemas.openxmlformats.org/officeDocument/2006/relationships/slideLayout" Target="../slideLayouts/slideLayout336.xml"/><Relationship Id="rId122" Type="http://schemas.openxmlformats.org/officeDocument/2006/relationships/slideLayout" Target="../slideLayouts/slideLayout357.xml"/><Relationship Id="rId143" Type="http://schemas.openxmlformats.org/officeDocument/2006/relationships/slideLayout" Target="../slideLayouts/slideLayout378.xml"/><Relationship Id="rId148" Type="http://schemas.openxmlformats.org/officeDocument/2006/relationships/slideLayout" Target="../slideLayouts/slideLayout383.xml"/><Relationship Id="rId164" Type="http://schemas.openxmlformats.org/officeDocument/2006/relationships/slideLayout" Target="../slideLayouts/slideLayout399.xml"/><Relationship Id="rId169" Type="http://schemas.openxmlformats.org/officeDocument/2006/relationships/slideLayout" Target="../slideLayouts/slideLayout404.xml"/><Relationship Id="rId185" Type="http://schemas.openxmlformats.org/officeDocument/2006/relationships/image" Target="../media/image17.emf"/><Relationship Id="rId4" Type="http://schemas.openxmlformats.org/officeDocument/2006/relationships/slideLayout" Target="../slideLayouts/slideLayout239.xml"/><Relationship Id="rId9" Type="http://schemas.openxmlformats.org/officeDocument/2006/relationships/slideLayout" Target="../slideLayouts/slideLayout244.xml"/><Relationship Id="rId180" Type="http://schemas.openxmlformats.org/officeDocument/2006/relationships/image" Target="../media/image12.emf"/><Relationship Id="rId26" Type="http://schemas.openxmlformats.org/officeDocument/2006/relationships/slideLayout" Target="../slideLayouts/slideLayout261.xml"/><Relationship Id="rId47" Type="http://schemas.openxmlformats.org/officeDocument/2006/relationships/slideLayout" Target="../slideLayouts/slideLayout282.xml"/><Relationship Id="rId68" Type="http://schemas.openxmlformats.org/officeDocument/2006/relationships/slideLayout" Target="../slideLayouts/slideLayout303.xml"/><Relationship Id="rId89" Type="http://schemas.openxmlformats.org/officeDocument/2006/relationships/slideLayout" Target="../slideLayouts/slideLayout324.xml"/><Relationship Id="rId112" Type="http://schemas.openxmlformats.org/officeDocument/2006/relationships/slideLayout" Target="../slideLayouts/slideLayout347.xml"/><Relationship Id="rId133" Type="http://schemas.openxmlformats.org/officeDocument/2006/relationships/slideLayout" Target="../slideLayouts/slideLayout368.xml"/><Relationship Id="rId154" Type="http://schemas.openxmlformats.org/officeDocument/2006/relationships/slideLayout" Target="../slideLayouts/slideLayout389.xml"/><Relationship Id="rId175" Type="http://schemas.openxmlformats.org/officeDocument/2006/relationships/slideLayout" Target="../slideLayouts/slideLayout410.xml"/><Relationship Id="rId16" Type="http://schemas.openxmlformats.org/officeDocument/2006/relationships/slideLayout" Target="../slideLayouts/slideLayout251.xml"/><Relationship Id="rId37" Type="http://schemas.openxmlformats.org/officeDocument/2006/relationships/slideLayout" Target="../slideLayouts/slideLayout272.xml"/><Relationship Id="rId58" Type="http://schemas.openxmlformats.org/officeDocument/2006/relationships/slideLayout" Target="../slideLayouts/slideLayout293.xml"/><Relationship Id="rId79" Type="http://schemas.openxmlformats.org/officeDocument/2006/relationships/slideLayout" Target="../slideLayouts/slideLayout314.xml"/><Relationship Id="rId102" Type="http://schemas.openxmlformats.org/officeDocument/2006/relationships/slideLayout" Target="../slideLayouts/slideLayout337.xml"/><Relationship Id="rId123" Type="http://schemas.openxmlformats.org/officeDocument/2006/relationships/slideLayout" Target="../slideLayouts/slideLayout358.xml"/><Relationship Id="rId144" Type="http://schemas.openxmlformats.org/officeDocument/2006/relationships/slideLayout" Target="../slideLayouts/slideLayout379.xml"/><Relationship Id="rId90" Type="http://schemas.openxmlformats.org/officeDocument/2006/relationships/slideLayout" Target="../slideLayouts/slideLayout325.xml"/><Relationship Id="rId165" Type="http://schemas.openxmlformats.org/officeDocument/2006/relationships/slideLayout" Target="../slideLayouts/slideLayout400.xml"/><Relationship Id="rId27" Type="http://schemas.openxmlformats.org/officeDocument/2006/relationships/slideLayout" Target="../slideLayouts/slideLayout262.xml"/><Relationship Id="rId48" Type="http://schemas.openxmlformats.org/officeDocument/2006/relationships/slideLayout" Target="../slideLayouts/slideLayout283.xml"/><Relationship Id="rId69" Type="http://schemas.openxmlformats.org/officeDocument/2006/relationships/slideLayout" Target="../slideLayouts/slideLayout304.xml"/><Relationship Id="rId113" Type="http://schemas.openxmlformats.org/officeDocument/2006/relationships/slideLayout" Target="../slideLayouts/slideLayout348.xml"/><Relationship Id="rId134" Type="http://schemas.openxmlformats.org/officeDocument/2006/relationships/slideLayout" Target="../slideLayouts/slideLayout369.xml"/><Relationship Id="rId80" Type="http://schemas.openxmlformats.org/officeDocument/2006/relationships/slideLayout" Target="../slideLayouts/slideLayout315.xml"/><Relationship Id="rId155" Type="http://schemas.openxmlformats.org/officeDocument/2006/relationships/slideLayout" Target="../slideLayouts/slideLayout390.xml"/><Relationship Id="rId176" Type="http://schemas.openxmlformats.org/officeDocument/2006/relationships/slideLayout" Target="../slideLayouts/slideLayout411.xml"/><Relationship Id="rId17" Type="http://schemas.openxmlformats.org/officeDocument/2006/relationships/slideLayout" Target="../slideLayouts/slideLayout252.xml"/><Relationship Id="rId38" Type="http://schemas.openxmlformats.org/officeDocument/2006/relationships/slideLayout" Target="../slideLayouts/slideLayout273.xml"/><Relationship Id="rId59" Type="http://schemas.openxmlformats.org/officeDocument/2006/relationships/slideLayout" Target="../slideLayouts/slideLayout294.xml"/><Relationship Id="rId103" Type="http://schemas.openxmlformats.org/officeDocument/2006/relationships/slideLayout" Target="../slideLayouts/slideLayout338.xml"/><Relationship Id="rId124" Type="http://schemas.openxmlformats.org/officeDocument/2006/relationships/slideLayout" Target="../slideLayouts/slideLayout359.xml"/><Relationship Id="rId70" Type="http://schemas.openxmlformats.org/officeDocument/2006/relationships/slideLayout" Target="../slideLayouts/slideLayout305.xml"/><Relationship Id="rId91" Type="http://schemas.openxmlformats.org/officeDocument/2006/relationships/slideLayout" Target="../slideLayouts/slideLayout326.xml"/><Relationship Id="rId145" Type="http://schemas.openxmlformats.org/officeDocument/2006/relationships/slideLayout" Target="../slideLayouts/slideLayout380.xml"/><Relationship Id="rId166" Type="http://schemas.openxmlformats.org/officeDocument/2006/relationships/slideLayout" Target="../slideLayouts/slideLayout401.xml"/><Relationship Id="rId1" Type="http://schemas.openxmlformats.org/officeDocument/2006/relationships/slideLayout" Target="../slideLayouts/slideLayout236.xml"/><Relationship Id="rId28" Type="http://schemas.openxmlformats.org/officeDocument/2006/relationships/slideLayout" Target="../slideLayouts/slideLayout263.xml"/><Relationship Id="rId49" Type="http://schemas.openxmlformats.org/officeDocument/2006/relationships/slideLayout" Target="../slideLayouts/slideLayout284.xml"/><Relationship Id="rId114" Type="http://schemas.openxmlformats.org/officeDocument/2006/relationships/slideLayout" Target="../slideLayouts/slideLayout349.xml"/><Relationship Id="rId60" Type="http://schemas.openxmlformats.org/officeDocument/2006/relationships/slideLayout" Target="../slideLayouts/slideLayout295.xml"/><Relationship Id="rId81" Type="http://schemas.openxmlformats.org/officeDocument/2006/relationships/slideLayout" Target="../slideLayouts/slideLayout316.xml"/><Relationship Id="rId135" Type="http://schemas.openxmlformats.org/officeDocument/2006/relationships/slideLayout" Target="../slideLayouts/slideLayout370.xml"/><Relationship Id="rId156" Type="http://schemas.openxmlformats.org/officeDocument/2006/relationships/slideLayout" Target="../slideLayouts/slideLayout391.xml"/><Relationship Id="rId177" Type="http://schemas.openxmlformats.org/officeDocument/2006/relationships/slideLayout" Target="../slideLayouts/slideLayout412.xml"/></Relationships>
</file>

<file path=ppt/slideMasters/_rels/slideMaster3.xml.rels><?xml version="1.0" encoding="UTF-8" standalone="yes"?>
<Relationships xmlns="http://schemas.openxmlformats.org/package/2006/relationships"><Relationship Id="rId117" Type="http://schemas.openxmlformats.org/officeDocument/2006/relationships/slideLayout" Target="../slideLayouts/slideLayout529.xml"/><Relationship Id="rId21" Type="http://schemas.openxmlformats.org/officeDocument/2006/relationships/slideLayout" Target="../slideLayouts/slideLayout433.xml"/><Relationship Id="rId42" Type="http://schemas.openxmlformats.org/officeDocument/2006/relationships/slideLayout" Target="../slideLayouts/slideLayout454.xml"/><Relationship Id="rId63" Type="http://schemas.openxmlformats.org/officeDocument/2006/relationships/slideLayout" Target="../slideLayouts/slideLayout475.xml"/><Relationship Id="rId84" Type="http://schemas.openxmlformats.org/officeDocument/2006/relationships/slideLayout" Target="../slideLayouts/slideLayout496.xml"/><Relationship Id="rId138" Type="http://schemas.openxmlformats.org/officeDocument/2006/relationships/slideLayout" Target="../slideLayouts/slideLayout550.xml"/><Relationship Id="rId159" Type="http://schemas.openxmlformats.org/officeDocument/2006/relationships/slideLayout" Target="../slideLayouts/slideLayout571.xml"/><Relationship Id="rId170" Type="http://schemas.openxmlformats.org/officeDocument/2006/relationships/slideLayout" Target="../slideLayouts/slideLayout582.xml"/><Relationship Id="rId191" Type="http://schemas.openxmlformats.org/officeDocument/2006/relationships/slideLayout" Target="../slideLayouts/slideLayout603.xml"/><Relationship Id="rId205" Type="http://schemas.openxmlformats.org/officeDocument/2006/relationships/slideLayout" Target="../slideLayouts/slideLayout617.xml"/><Relationship Id="rId226" Type="http://schemas.openxmlformats.org/officeDocument/2006/relationships/slideLayout" Target="../slideLayouts/slideLayout638.xml"/><Relationship Id="rId247" Type="http://schemas.openxmlformats.org/officeDocument/2006/relationships/image" Target="../media/image16.emf"/><Relationship Id="rId107" Type="http://schemas.openxmlformats.org/officeDocument/2006/relationships/slideLayout" Target="../slideLayouts/slideLayout519.xml"/><Relationship Id="rId11" Type="http://schemas.openxmlformats.org/officeDocument/2006/relationships/slideLayout" Target="../slideLayouts/slideLayout423.xml"/><Relationship Id="rId32" Type="http://schemas.openxmlformats.org/officeDocument/2006/relationships/slideLayout" Target="../slideLayouts/slideLayout444.xml"/><Relationship Id="rId53" Type="http://schemas.openxmlformats.org/officeDocument/2006/relationships/slideLayout" Target="../slideLayouts/slideLayout465.xml"/><Relationship Id="rId74" Type="http://schemas.openxmlformats.org/officeDocument/2006/relationships/slideLayout" Target="../slideLayouts/slideLayout486.xml"/><Relationship Id="rId128" Type="http://schemas.openxmlformats.org/officeDocument/2006/relationships/slideLayout" Target="../slideLayouts/slideLayout540.xml"/><Relationship Id="rId149" Type="http://schemas.openxmlformats.org/officeDocument/2006/relationships/slideLayout" Target="../slideLayouts/slideLayout561.xml"/><Relationship Id="rId5" Type="http://schemas.openxmlformats.org/officeDocument/2006/relationships/slideLayout" Target="../slideLayouts/slideLayout417.xml"/><Relationship Id="rId95" Type="http://schemas.openxmlformats.org/officeDocument/2006/relationships/slideLayout" Target="../slideLayouts/slideLayout507.xml"/><Relationship Id="rId160" Type="http://schemas.openxmlformats.org/officeDocument/2006/relationships/slideLayout" Target="../slideLayouts/slideLayout572.xml"/><Relationship Id="rId181" Type="http://schemas.openxmlformats.org/officeDocument/2006/relationships/slideLayout" Target="../slideLayouts/slideLayout593.xml"/><Relationship Id="rId216" Type="http://schemas.openxmlformats.org/officeDocument/2006/relationships/slideLayout" Target="../slideLayouts/slideLayout628.xml"/><Relationship Id="rId237" Type="http://schemas.openxmlformats.org/officeDocument/2006/relationships/slideLayout" Target="../slideLayouts/slideLayout649.xml"/><Relationship Id="rId22" Type="http://schemas.openxmlformats.org/officeDocument/2006/relationships/slideLayout" Target="../slideLayouts/slideLayout434.xml"/><Relationship Id="rId43" Type="http://schemas.openxmlformats.org/officeDocument/2006/relationships/slideLayout" Target="../slideLayouts/slideLayout455.xml"/><Relationship Id="rId64" Type="http://schemas.openxmlformats.org/officeDocument/2006/relationships/slideLayout" Target="../slideLayouts/slideLayout476.xml"/><Relationship Id="rId118" Type="http://schemas.openxmlformats.org/officeDocument/2006/relationships/slideLayout" Target="../slideLayouts/slideLayout530.xml"/><Relationship Id="rId139" Type="http://schemas.openxmlformats.org/officeDocument/2006/relationships/slideLayout" Target="../slideLayouts/slideLayout551.xml"/><Relationship Id="rId85" Type="http://schemas.openxmlformats.org/officeDocument/2006/relationships/slideLayout" Target="../slideLayouts/slideLayout497.xml"/><Relationship Id="rId150" Type="http://schemas.openxmlformats.org/officeDocument/2006/relationships/slideLayout" Target="../slideLayouts/slideLayout562.xml"/><Relationship Id="rId171" Type="http://schemas.openxmlformats.org/officeDocument/2006/relationships/slideLayout" Target="../slideLayouts/slideLayout583.xml"/><Relationship Id="rId192" Type="http://schemas.openxmlformats.org/officeDocument/2006/relationships/slideLayout" Target="../slideLayouts/slideLayout604.xml"/><Relationship Id="rId206" Type="http://schemas.openxmlformats.org/officeDocument/2006/relationships/slideLayout" Target="../slideLayouts/slideLayout618.xml"/><Relationship Id="rId227" Type="http://schemas.openxmlformats.org/officeDocument/2006/relationships/slideLayout" Target="../slideLayouts/slideLayout639.xml"/><Relationship Id="rId248" Type="http://schemas.openxmlformats.org/officeDocument/2006/relationships/image" Target="../media/image17.emf"/><Relationship Id="rId12" Type="http://schemas.openxmlformats.org/officeDocument/2006/relationships/slideLayout" Target="../slideLayouts/slideLayout424.xml"/><Relationship Id="rId33" Type="http://schemas.openxmlformats.org/officeDocument/2006/relationships/slideLayout" Target="../slideLayouts/slideLayout445.xml"/><Relationship Id="rId108" Type="http://schemas.openxmlformats.org/officeDocument/2006/relationships/slideLayout" Target="../slideLayouts/slideLayout520.xml"/><Relationship Id="rId129" Type="http://schemas.openxmlformats.org/officeDocument/2006/relationships/slideLayout" Target="../slideLayouts/slideLayout541.xml"/><Relationship Id="rId54" Type="http://schemas.openxmlformats.org/officeDocument/2006/relationships/slideLayout" Target="../slideLayouts/slideLayout466.xml"/><Relationship Id="rId75" Type="http://schemas.openxmlformats.org/officeDocument/2006/relationships/slideLayout" Target="../slideLayouts/slideLayout487.xml"/><Relationship Id="rId96" Type="http://schemas.openxmlformats.org/officeDocument/2006/relationships/slideLayout" Target="../slideLayouts/slideLayout508.xml"/><Relationship Id="rId140" Type="http://schemas.openxmlformats.org/officeDocument/2006/relationships/slideLayout" Target="../slideLayouts/slideLayout552.xml"/><Relationship Id="rId161" Type="http://schemas.openxmlformats.org/officeDocument/2006/relationships/slideLayout" Target="../slideLayouts/slideLayout573.xml"/><Relationship Id="rId182" Type="http://schemas.openxmlformats.org/officeDocument/2006/relationships/slideLayout" Target="../slideLayouts/slideLayout594.xml"/><Relationship Id="rId217" Type="http://schemas.openxmlformats.org/officeDocument/2006/relationships/slideLayout" Target="../slideLayouts/slideLayout629.xml"/><Relationship Id="rId6" Type="http://schemas.openxmlformats.org/officeDocument/2006/relationships/slideLayout" Target="../slideLayouts/slideLayout418.xml"/><Relationship Id="rId238" Type="http://schemas.openxmlformats.org/officeDocument/2006/relationships/slideLayout" Target="../slideLayouts/slideLayout650.xml"/><Relationship Id="rId23" Type="http://schemas.openxmlformats.org/officeDocument/2006/relationships/slideLayout" Target="../slideLayouts/slideLayout435.xml"/><Relationship Id="rId119" Type="http://schemas.openxmlformats.org/officeDocument/2006/relationships/slideLayout" Target="../slideLayouts/slideLayout531.xml"/><Relationship Id="rId44" Type="http://schemas.openxmlformats.org/officeDocument/2006/relationships/slideLayout" Target="../slideLayouts/slideLayout456.xml"/><Relationship Id="rId65" Type="http://schemas.openxmlformats.org/officeDocument/2006/relationships/slideLayout" Target="../slideLayouts/slideLayout477.xml"/><Relationship Id="rId86" Type="http://schemas.openxmlformats.org/officeDocument/2006/relationships/slideLayout" Target="../slideLayouts/slideLayout498.xml"/><Relationship Id="rId130" Type="http://schemas.openxmlformats.org/officeDocument/2006/relationships/slideLayout" Target="../slideLayouts/slideLayout542.xml"/><Relationship Id="rId151" Type="http://schemas.openxmlformats.org/officeDocument/2006/relationships/slideLayout" Target="../slideLayouts/slideLayout563.xml"/><Relationship Id="rId172" Type="http://schemas.openxmlformats.org/officeDocument/2006/relationships/slideLayout" Target="../slideLayouts/slideLayout584.xml"/><Relationship Id="rId193" Type="http://schemas.openxmlformats.org/officeDocument/2006/relationships/slideLayout" Target="../slideLayouts/slideLayout605.xml"/><Relationship Id="rId207" Type="http://schemas.openxmlformats.org/officeDocument/2006/relationships/slideLayout" Target="../slideLayouts/slideLayout619.xml"/><Relationship Id="rId228" Type="http://schemas.openxmlformats.org/officeDocument/2006/relationships/slideLayout" Target="../slideLayouts/slideLayout640.xml"/><Relationship Id="rId13" Type="http://schemas.openxmlformats.org/officeDocument/2006/relationships/slideLayout" Target="../slideLayouts/slideLayout425.xml"/><Relationship Id="rId109" Type="http://schemas.openxmlformats.org/officeDocument/2006/relationships/slideLayout" Target="../slideLayouts/slideLayout521.xml"/><Relationship Id="rId34" Type="http://schemas.openxmlformats.org/officeDocument/2006/relationships/slideLayout" Target="../slideLayouts/slideLayout446.xml"/><Relationship Id="rId55" Type="http://schemas.openxmlformats.org/officeDocument/2006/relationships/slideLayout" Target="../slideLayouts/slideLayout467.xml"/><Relationship Id="rId76" Type="http://schemas.openxmlformats.org/officeDocument/2006/relationships/slideLayout" Target="../slideLayouts/slideLayout488.xml"/><Relationship Id="rId97" Type="http://schemas.openxmlformats.org/officeDocument/2006/relationships/slideLayout" Target="../slideLayouts/slideLayout509.xml"/><Relationship Id="rId120" Type="http://schemas.openxmlformats.org/officeDocument/2006/relationships/slideLayout" Target="../slideLayouts/slideLayout532.xml"/><Relationship Id="rId141" Type="http://schemas.openxmlformats.org/officeDocument/2006/relationships/slideLayout" Target="../slideLayouts/slideLayout553.xml"/><Relationship Id="rId7" Type="http://schemas.openxmlformats.org/officeDocument/2006/relationships/slideLayout" Target="../slideLayouts/slideLayout419.xml"/><Relationship Id="rId162" Type="http://schemas.openxmlformats.org/officeDocument/2006/relationships/slideLayout" Target="../slideLayouts/slideLayout574.xml"/><Relationship Id="rId183" Type="http://schemas.openxmlformats.org/officeDocument/2006/relationships/slideLayout" Target="../slideLayouts/slideLayout595.xml"/><Relationship Id="rId218" Type="http://schemas.openxmlformats.org/officeDocument/2006/relationships/slideLayout" Target="../slideLayouts/slideLayout630.xml"/><Relationship Id="rId239" Type="http://schemas.openxmlformats.org/officeDocument/2006/relationships/slideLayout" Target="../slideLayouts/slideLayout651.xml"/><Relationship Id="rId24" Type="http://schemas.openxmlformats.org/officeDocument/2006/relationships/slideLayout" Target="../slideLayouts/slideLayout436.xml"/><Relationship Id="rId45" Type="http://schemas.openxmlformats.org/officeDocument/2006/relationships/slideLayout" Target="../slideLayouts/slideLayout457.xml"/><Relationship Id="rId66" Type="http://schemas.openxmlformats.org/officeDocument/2006/relationships/slideLayout" Target="../slideLayouts/slideLayout478.xml"/><Relationship Id="rId87" Type="http://schemas.openxmlformats.org/officeDocument/2006/relationships/slideLayout" Target="../slideLayouts/slideLayout499.xml"/><Relationship Id="rId110" Type="http://schemas.openxmlformats.org/officeDocument/2006/relationships/slideLayout" Target="../slideLayouts/slideLayout522.xml"/><Relationship Id="rId131" Type="http://schemas.openxmlformats.org/officeDocument/2006/relationships/slideLayout" Target="../slideLayouts/slideLayout543.xml"/><Relationship Id="rId152" Type="http://schemas.openxmlformats.org/officeDocument/2006/relationships/slideLayout" Target="../slideLayouts/slideLayout564.xml"/><Relationship Id="rId173" Type="http://schemas.openxmlformats.org/officeDocument/2006/relationships/slideLayout" Target="../slideLayouts/slideLayout585.xml"/><Relationship Id="rId194" Type="http://schemas.openxmlformats.org/officeDocument/2006/relationships/slideLayout" Target="../slideLayouts/slideLayout606.xml"/><Relationship Id="rId208" Type="http://schemas.openxmlformats.org/officeDocument/2006/relationships/slideLayout" Target="../slideLayouts/slideLayout620.xml"/><Relationship Id="rId229" Type="http://schemas.openxmlformats.org/officeDocument/2006/relationships/slideLayout" Target="../slideLayouts/slideLayout641.xml"/><Relationship Id="rId240" Type="http://schemas.openxmlformats.org/officeDocument/2006/relationships/slideLayout" Target="../slideLayouts/slideLayout652.xml"/><Relationship Id="rId14" Type="http://schemas.openxmlformats.org/officeDocument/2006/relationships/slideLayout" Target="../slideLayouts/slideLayout426.xml"/><Relationship Id="rId35" Type="http://schemas.openxmlformats.org/officeDocument/2006/relationships/slideLayout" Target="../slideLayouts/slideLayout447.xml"/><Relationship Id="rId56" Type="http://schemas.openxmlformats.org/officeDocument/2006/relationships/slideLayout" Target="../slideLayouts/slideLayout468.xml"/><Relationship Id="rId77" Type="http://schemas.openxmlformats.org/officeDocument/2006/relationships/slideLayout" Target="../slideLayouts/slideLayout489.xml"/><Relationship Id="rId100" Type="http://schemas.openxmlformats.org/officeDocument/2006/relationships/slideLayout" Target="../slideLayouts/slideLayout512.xml"/><Relationship Id="rId8" Type="http://schemas.openxmlformats.org/officeDocument/2006/relationships/slideLayout" Target="../slideLayouts/slideLayout420.xml"/><Relationship Id="rId98" Type="http://schemas.openxmlformats.org/officeDocument/2006/relationships/slideLayout" Target="../slideLayouts/slideLayout510.xml"/><Relationship Id="rId121" Type="http://schemas.openxmlformats.org/officeDocument/2006/relationships/slideLayout" Target="../slideLayouts/slideLayout533.xml"/><Relationship Id="rId142" Type="http://schemas.openxmlformats.org/officeDocument/2006/relationships/slideLayout" Target="../slideLayouts/slideLayout554.xml"/><Relationship Id="rId163" Type="http://schemas.openxmlformats.org/officeDocument/2006/relationships/slideLayout" Target="../slideLayouts/slideLayout575.xml"/><Relationship Id="rId184" Type="http://schemas.openxmlformats.org/officeDocument/2006/relationships/slideLayout" Target="../slideLayouts/slideLayout596.xml"/><Relationship Id="rId219" Type="http://schemas.openxmlformats.org/officeDocument/2006/relationships/slideLayout" Target="../slideLayouts/slideLayout631.xml"/><Relationship Id="rId230" Type="http://schemas.openxmlformats.org/officeDocument/2006/relationships/slideLayout" Target="../slideLayouts/slideLayout642.xml"/><Relationship Id="rId25" Type="http://schemas.openxmlformats.org/officeDocument/2006/relationships/slideLayout" Target="../slideLayouts/slideLayout437.xml"/><Relationship Id="rId46" Type="http://schemas.openxmlformats.org/officeDocument/2006/relationships/slideLayout" Target="../slideLayouts/slideLayout458.xml"/><Relationship Id="rId67" Type="http://schemas.openxmlformats.org/officeDocument/2006/relationships/slideLayout" Target="../slideLayouts/slideLayout479.xml"/><Relationship Id="rId88" Type="http://schemas.openxmlformats.org/officeDocument/2006/relationships/slideLayout" Target="../slideLayouts/slideLayout500.xml"/><Relationship Id="rId111" Type="http://schemas.openxmlformats.org/officeDocument/2006/relationships/slideLayout" Target="../slideLayouts/slideLayout523.xml"/><Relationship Id="rId132" Type="http://schemas.openxmlformats.org/officeDocument/2006/relationships/slideLayout" Target="../slideLayouts/slideLayout544.xml"/><Relationship Id="rId153" Type="http://schemas.openxmlformats.org/officeDocument/2006/relationships/slideLayout" Target="../slideLayouts/slideLayout565.xml"/><Relationship Id="rId174" Type="http://schemas.openxmlformats.org/officeDocument/2006/relationships/slideLayout" Target="../slideLayouts/slideLayout586.xml"/><Relationship Id="rId195" Type="http://schemas.openxmlformats.org/officeDocument/2006/relationships/slideLayout" Target="../slideLayouts/slideLayout607.xml"/><Relationship Id="rId209" Type="http://schemas.openxmlformats.org/officeDocument/2006/relationships/slideLayout" Target="../slideLayouts/slideLayout621.xml"/><Relationship Id="rId220" Type="http://schemas.openxmlformats.org/officeDocument/2006/relationships/slideLayout" Target="../slideLayouts/slideLayout632.xml"/><Relationship Id="rId241" Type="http://schemas.openxmlformats.org/officeDocument/2006/relationships/theme" Target="../theme/theme3.xml"/><Relationship Id="rId15" Type="http://schemas.openxmlformats.org/officeDocument/2006/relationships/slideLayout" Target="../slideLayouts/slideLayout427.xml"/><Relationship Id="rId36" Type="http://schemas.openxmlformats.org/officeDocument/2006/relationships/slideLayout" Target="../slideLayouts/slideLayout448.xml"/><Relationship Id="rId57" Type="http://schemas.openxmlformats.org/officeDocument/2006/relationships/slideLayout" Target="../slideLayouts/slideLayout469.xml"/><Relationship Id="rId10" Type="http://schemas.openxmlformats.org/officeDocument/2006/relationships/slideLayout" Target="../slideLayouts/slideLayout422.xml"/><Relationship Id="rId31" Type="http://schemas.openxmlformats.org/officeDocument/2006/relationships/slideLayout" Target="../slideLayouts/slideLayout443.xml"/><Relationship Id="rId52" Type="http://schemas.openxmlformats.org/officeDocument/2006/relationships/slideLayout" Target="../slideLayouts/slideLayout464.xml"/><Relationship Id="rId73" Type="http://schemas.openxmlformats.org/officeDocument/2006/relationships/slideLayout" Target="../slideLayouts/slideLayout485.xml"/><Relationship Id="rId78" Type="http://schemas.openxmlformats.org/officeDocument/2006/relationships/slideLayout" Target="../slideLayouts/slideLayout490.xml"/><Relationship Id="rId94" Type="http://schemas.openxmlformats.org/officeDocument/2006/relationships/slideLayout" Target="../slideLayouts/slideLayout506.xml"/><Relationship Id="rId99" Type="http://schemas.openxmlformats.org/officeDocument/2006/relationships/slideLayout" Target="../slideLayouts/slideLayout511.xml"/><Relationship Id="rId101" Type="http://schemas.openxmlformats.org/officeDocument/2006/relationships/slideLayout" Target="../slideLayouts/slideLayout513.xml"/><Relationship Id="rId122" Type="http://schemas.openxmlformats.org/officeDocument/2006/relationships/slideLayout" Target="../slideLayouts/slideLayout534.xml"/><Relationship Id="rId143" Type="http://schemas.openxmlformats.org/officeDocument/2006/relationships/slideLayout" Target="../slideLayouts/slideLayout555.xml"/><Relationship Id="rId148" Type="http://schemas.openxmlformats.org/officeDocument/2006/relationships/slideLayout" Target="../slideLayouts/slideLayout560.xml"/><Relationship Id="rId164" Type="http://schemas.openxmlformats.org/officeDocument/2006/relationships/slideLayout" Target="../slideLayouts/slideLayout576.xml"/><Relationship Id="rId169" Type="http://schemas.openxmlformats.org/officeDocument/2006/relationships/slideLayout" Target="../slideLayouts/slideLayout581.xml"/><Relationship Id="rId185" Type="http://schemas.openxmlformats.org/officeDocument/2006/relationships/slideLayout" Target="../slideLayouts/slideLayout597.xml"/><Relationship Id="rId4" Type="http://schemas.openxmlformats.org/officeDocument/2006/relationships/slideLayout" Target="../slideLayouts/slideLayout416.xml"/><Relationship Id="rId9" Type="http://schemas.openxmlformats.org/officeDocument/2006/relationships/slideLayout" Target="../slideLayouts/slideLayout421.xml"/><Relationship Id="rId180" Type="http://schemas.openxmlformats.org/officeDocument/2006/relationships/slideLayout" Target="../slideLayouts/slideLayout592.xml"/><Relationship Id="rId210" Type="http://schemas.openxmlformats.org/officeDocument/2006/relationships/slideLayout" Target="../slideLayouts/slideLayout622.xml"/><Relationship Id="rId215" Type="http://schemas.openxmlformats.org/officeDocument/2006/relationships/slideLayout" Target="../slideLayouts/slideLayout627.xml"/><Relationship Id="rId236" Type="http://schemas.openxmlformats.org/officeDocument/2006/relationships/slideLayout" Target="../slideLayouts/slideLayout648.xml"/><Relationship Id="rId26" Type="http://schemas.openxmlformats.org/officeDocument/2006/relationships/slideLayout" Target="../slideLayouts/slideLayout438.xml"/><Relationship Id="rId231" Type="http://schemas.openxmlformats.org/officeDocument/2006/relationships/slideLayout" Target="../slideLayouts/slideLayout643.xml"/><Relationship Id="rId47" Type="http://schemas.openxmlformats.org/officeDocument/2006/relationships/slideLayout" Target="../slideLayouts/slideLayout459.xml"/><Relationship Id="rId68" Type="http://schemas.openxmlformats.org/officeDocument/2006/relationships/slideLayout" Target="../slideLayouts/slideLayout480.xml"/><Relationship Id="rId89" Type="http://schemas.openxmlformats.org/officeDocument/2006/relationships/slideLayout" Target="../slideLayouts/slideLayout501.xml"/><Relationship Id="rId112" Type="http://schemas.openxmlformats.org/officeDocument/2006/relationships/slideLayout" Target="../slideLayouts/slideLayout524.xml"/><Relationship Id="rId133" Type="http://schemas.openxmlformats.org/officeDocument/2006/relationships/slideLayout" Target="../slideLayouts/slideLayout545.xml"/><Relationship Id="rId154" Type="http://schemas.openxmlformats.org/officeDocument/2006/relationships/slideLayout" Target="../slideLayouts/slideLayout566.xml"/><Relationship Id="rId175" Type="http://schemas.openxmlformats.org/officeDocument/2006/relationships/slideLayout" Target="../slideLayouts/slideLayout587.xml"/><Relationship Id="rId196" Type="http://schemas.openxmlformats.org/officeDocument/2006/relationships/slideLayout" Target="../slideLayouts/slideLayout608.xml"/><Relationship Id="rId200" Type="http://schemas.openxmlformats.org/officeDocument/2006/relationships/slideLayout" Target="../slideLayouts/slideLayout612.xml"/><Relationship Id="rId16" Type="http://schemas.openxmlformats.org/officeDocument/2006/relationships/slideLayout" Target="../slideLayouts/slideLayout428.xml"/><Relationship Id="rId221" Type="http://schemas.openxmlformats.org/officeDocument/2006/relationships/slideLayout" Target="../slideLayouts/slideLayout633.xml"/><Relationship Id="rId242" Type="http://schemas.openxmlformats.org/officeDocument/2006/relationships/image" Target="../media/image11.emf"/><Relationship Id="rId37" Type="http://schemas.openxmlformats.org/officeDocument/2006/relationships/slideLayout" Target="../slideLayouts/slideLayout449.xml"/><Relationship Id="rId58" Type="http://schemas.openxmlformats.org/officeDocument/2006/relationships/slideLayout" Target="../slideLayouts/slideLayout470.xml"/><Relationship Id="rId79" Type="http://schemas.openxmlformats.org/officeDocument/2006/relationships/slideLayout" Target="../slideLayouts/slideLayout491.xml"/><Relationship Id="rId102" Type="http://schemas.openxmlformats.org/officeDocument/2006/relationships/slideLayout" Target="../slideLayouts/slideLayout514.xml"/><Relationship Id="rId123" Type="http://schemas.openxmlformats.org/officeDocument/2006/relationships/slideLayout" Target="../slideLayouts/slideLayout535.xml"/><Relationship Id="rId144" Type="http://schemas.openxmlformats.org/officeDocument/2006/relationships/slideLayout" Target="../slideLayouts/slideLayout556.xml"/><Relationship Id="rId90" Type="http://schemas.openxmlformats.org/officeDocument/2006/relationships/slideLayout" Target="../slideLayouts/slideLayout502.xml"/><Relationship Id="rId165" Type="http://schemas.openxmlformats.org/officeDocument/2006/relationships/slideLayout" Target="../slideLayouts/slideLayout577.xml"/><Relationship Id="rId186" Type="http://schemas.openxmlformats.org/officeDocument/2006/relationships/slideLayout" Target="../slideLayouts/slideLayout598.xml"/><Relationship Id="rId211" Type="http://schemas.openxmlformats.org/officeDocument/2006/relationships/slideLayout" Target="../slideLayouts/slideLayout623.xml"/><Relationship Id="rId232" Type="http://schemas.openxmlformats.org/officeDocument/2006/relationships/slideLayout" Target="../slideLayouts/slideLayout644.xml"/><Relationship Id="rId27" Type="http://schemas.openxmlformats.org/officeDocument/2006/relationships/slideLayout" Target="../slideLayouts/slideLayout439.xml"/><Relationship Id="rId48" Type="http://schemas.openxmlformats.org/officeDocument/2006/relationships/slideLayout" Target="../slideLayouts/slideLayout460.xml"/><Relationship Id="rId69" Type="http://schemas.openxmlformats.org/officeDocument/2006/relationships/slideLayout" Target="../slideLayouts/slideLayout481.xml"/><Relationship Id="rId113" Type="http://schemas.openxmlformats.org/officeDocument/2006/relationships/slideLayout" Target="../slideLayouts/slideLayout525.xml"/><Relationship Id="rId134" Type="http://schemas.openxmlformats.org/officeDocument/2006/relationships/slideLayout" Target="../slideLayouts/slideLayout546.xml"/><Relationship Id="rId80" Type="http://schemas.openxmlformats.org/officeDocument/2006/relationships/slideLayout" Target="../slideLayouts/slideLayout492.xml"/><Relationship Id="rId155" Type="http://schemas.openxmlformats.org/officeDocument/2006/relationships/slideLayout" Target="../slideLayouts/slideLayout567.xml"/><Relationship Id="rId176" Type="http://schemas.openxmlformats.org/officeDocument/2006/relationships/slideLayout" Target="../slideLayouts/slideLayout588.xml"/><Relationship Id="rId197" Type="http://schemas.openxmlformats.org/officeDocument/2006/relationships/slideLayout" Target="../slideLayouts/slideLayout609.xml"/><Relationship Id="rId201" Type="http://schemas.openxmlformats.org/officeDocument/2006/relationships/slideLayout" Target="../slideLayouts/slideLayout613.xml"/><Relationship Id="rId222" Type="http://schemas.openxmlformats.org/officeDocument/2006/relationships/slideLayout" Target="../slideLayouts/slideLayout634.xml"/><Relationship Id="rId243" Type="http://schemas.openxmlformats.org/officeDocument/2006/relationships/image" Target="../media/image12.emf"/><Relationship Id="rId17" Type="http://schemas.openxmlformats.org/officeDocument/2006/relationships/slideLayout" Target="../slideLayouts/slideLayout429.xml"/><Relationship Id="rId38" Type="http://schemas.openxmlformats.org/officeDocument/2006/relationships/slideLayout" Target="../slideLayouts/slideLayout450.xml"/><Relationship Id="rId59" Type="http://schemas.openxmlformats.org/officeDocument/2006/relationships/slideLayout" Target="../slideLayouts/slideLayout471.xml"/><Relationship Id="rId103" Type="http://schemas.openxmlformats.org/officeDocument/2006/relationships/slideLayout" Target="../slideLayouts/slideLayout515.xml"/><Relationship Id="rId124" Type="http://schemas.openxmlformats.org/officeDocument/2006/relationships/slideLayout" Target="../slideLayouts/slideLayout536.xml"/><Relationship Id="rId70" Type="http://schemas.openxmlformats.org/officeDocument/2006/relationships/slideLayout" Target="../slideLayouts/slideLayout482.xml"/><Relationship Id="rId91" Type="http://schemas.openxmlformats.org/officeDocument/2006/relationships/slideLayout" Target="../slideLayouts/slideLayout503.xml"/><Relationship Id="rId145" Type="http://schemas.openxmlformats.org/officeDocument/2006/relationships/slideLayout" Target="../slideLayouts/slideLayout557.xml"/><Relationship Id="rId166" Type="http://schemas.openxmlformats.org/officeDocument/2006/relationships/slideLayout" Target="../slideLayouts/slideLayout578.xml"/><Relationship Id="rId187" Type="http://schemas.openxmlformats.org/officeDocument/2006/relationships/slideLayout" Target="../slideLayouts/slideLayout599.xml"/><Relationship Id="rId1" Type="http://schemas.openxmlformats.org/officeDocument/2006/relationships/slideLayout" Target="../slideLayouts/slideLayout413.xml"/><Relationship Id="rId212" Type="http://schemas.openxmlformats.org/officeDocument/2006/relationships/slideLayout" Target="../slideLayouts/slideLayout624.xml"/><Relationship Id="rId233" Type="http://schemas.openxmlformats.org/officeDocument/2006/relationships/slideLayout" Target="../slideLayouts/slideLayout645.xml"/><Relationship Id="rId28" Type="http://schemas.openxmlformats.org/officeDocument/2006/relationships/slideLayout" Target="../slideLayouts/slideLayout440.xml"/><Relationship Id="rId49" Type="http://schemas.openxmlformats.org/officeDocument/2006/relationships/slideLayout" Target="../slideLayouts/slideLayout461.xml"/><Relationship Id="rId114" Type="http://schemas.openxmlformats.org/officeDocument/2006/relationships/slideLayout" Target="../slideLayouts/slideLayout526.xml"/><Relationship Id="rId60" Type="http://schemas.openxmlformats.org/officeDocument/2006/relationships/slideLayout" Target="../slideLayouts/slideLayout472.xml"/><Relationship Id="rId81" Type="http://schemas.openxmlformats.org/officeDocument/2006/relationships/slideLayout" Target="../slideLayouts/slideLayout493.xml"/><Relationship Id="rId135" Type="http://schemas.openxmlformats.org/officeDocument/2006/relationships/slideLayout" Target="../slideLayouts/slideLayout547.xml"/><Relationship Id="rId156" Type="http://schemas.openxmlformats.org/officeDocument/2006/relationships/slideLayout" Target="../slideLayouts/slideLayout568.xml"/><Relationship Id="rId177" Type="http://schemas.openxmlformats.org/officeDocument/2006/relationships/slideLayout" Target="../slideLayouts/slideLayout589.xml"/><Relationship Id="rId198" Type="http://schemas.openxmlformats.org/officeDocument/2006/relationships/slideLayout" Target="../slideLayouts/slideLayout610.xml"/><Relationship Id="rId202" Type="http://schemas.openxmlformats.org/officeDocument/2006/relationships/slideLayout" Target="../slideLayouts/slideLayout614.xml"/><Relationship Id="rId223" Type="http://schemas.openxmlformats.org/officeDocument/2006/relationships/slideLayout" Target="../slideLayouts/slideLayout635.xml"/><Relationship Id="rId244" Type="http://schemas.openxmlformats.org/officeDocument/2006/relationships/image" Target="../media/image13.png"/><Relationship Id="rId18" Type="http://schemas.openxmlformats.org/officeDocument/2006/relationships/slideLayout" Target="../slideLayouts/slideLayout430.xml"/><Relationship Id="rId39" Type="http://schemas.openxmlformats.org/officeDocument/2006/relationships/slideLayout" Target="../slideLayouts/slideLayout451.xml"/><Relationship Id="rId50" Type="http://schemas.openxmlformats.org/officeDocument/2006/relationships/slideLayout" Target="../slideLayouts/slideLayout462.xml"/><Relationship Id="rId104" Type="http://schemas.openxmlformats.org/officeDocument/2006/relationships/slideLayout" Target="../slideLayouts/slideLayout516.xml"/><Relationship Id="rId125" Type="http://schemas.openxmlformats.org/officeDocument/2006/relationships/slideLayout" Target="../slideLayouts/slideLayout537.xml"/><Relationship Id="rId146" Type="http://schemas.openxmlformats.org/officeDocument/2006/relationships/slideLayout" Target="../slideLayouts/slideLayout558.xml"/><Relationship Id="rId167" Type="http://schemas.openxmlformats.org/officeDocument/2006/relationships/slideLayout" Target="../slideLayouts/slideLayout579.xml"/><Relationship Id="rId188" Type="http://schemas.openxmlformats.org/officeDocument/2006/relationships/slideLayout" Target="../slideLayouts/slideLayout600.xml"/><Relationship Id="rId71" Type="http://schemas.openxmlformats.org/officeDocument/2006/relationships/slideLayout" Target="../slideLayouts/slideLayout483.xml"/><Relationship Id="rId92" Type="http://schemas.openxmlformats.org/officeDocument/2006/relationships/slideLayout" Target="../slideLayouts/slideLayout504.xml"/><Relationship Id="rId213" Type="http://schemas.openxmlformats.org/officeDocument/2006/relationships/slideLayout" Target="../slideLayouts/slideLayout625.xml"/><Relationship Id="rId234" Type="http://schemas.openxmlformats.org/officeDocument/2006/relationships/slideLayout" Target="../slideLayouts/slideLayout646.xml"/><Relationship Id="rId2" Type="http://schemas.openxmlformats.org/officeDocument/2006/relationships/slideLayout" Target="../slideLayouts/slideLayout414.xml"/><Relationship Id="rId29" Type="http://schemas.openxmlformats.org/officeDocument/2006/relationships/slideLayout" Target="../slideLayouts/slideLayout441.xml"/><Relationship Id="rId40" Type="http://schemas.openxmlformats.org/officeDocument/2006/relationships/slideLayout" Target="../slideLayouts/slideLayout452.xml"/><Relationship Id="rId115" Type="http://schemas.openxmlformats.org/officeDocument/2006/relationships/slideLayout" Target="../slideLayouts/slideLayout527.xml"/><Relationship Id="rId136" Type="http://schemas.openxmlformats.org/officeDocument/2006/relationships/slideLayout" Target="../slideLayouts/slideLayout548.xml"/><Relationship Id="rId157" Type="http://schemas.openxmlformats.org/officeDocument/2006/relationships/slideLayout" Target="../slideLayouts/slideLayout569.xml"/><Relationship Id="rId178" Type="http://schemas.openxmlformats.org/officeDocument/2006/relationships/slideLayout" Target="../slideLayouts/slideLayout590.xml"/><Relationship Id="rId61" Type="http://schemas.openxmlformats.org/officeDocument/2006/relationships/slideLayout" Target="../slideLayouts/slideLayout473.xml"/><Relationship Id="rId82" Type="http://schemas.openxmlformats.org/officeDocument/2006/relationships/slideLayout" Target="../slideLayouts/slideLayout494.xml"/><Relationship Id="rId199" Type="http://schemas.openxmlformats.org/officeDocument/2006/relationships/slideLayout" Target="../slideLayouts/slideLayout611.xml"/><Relationship Id="rId203" Type="http://schemas.openxmlformats.org/officeDocument/2006/relationships/slideLayout" Target="../slideLayouts/slideLayout615.xml"/><Relationship Id="rId19" Type="http://schemas.openxmlformats.org/officeDocument/2006/relationships/slideLayout" Target="../slideLayouts/slideLayout431.xml"/><Relationship Id="rId224" Type="http://schemas.openxmlformats.org/officeDocument/2006/relationships/slideLayout" Target="../slideLayouts/slideLayout636.xml"/><Relationship Id="rId245" Type="http://schemas.openxmlformats.org/officeDocument/2006/relationships/image" Target="../media/image14.emf"/><Relationship Id="rId30" Type="http://schemas.openxmlformats.org/officeDocument/2006/relationships/slideLayout" Target="../slideLayouts/slideLayout442.xml"/><Relationship Id="rId105" Type="http://schemas.openxmlformats.org/officeDocument/2006/relationships/slideLayout" Target="../slideLayouts/slideLayout517.xml"/><Relationship Id="rId126" Type="http://schemas.openxmlformats.org/officeDocument/2006/relationships/slideLayout" Target="../slideLayouts/slideLayout538.xml"/><Relationship Id="rId147" Type="http://schemas.openxmlformats.org/officeDocument/2006/relationships/slideLayout" Target="../slideLayouts/slideLayout559.xml"/><Relationship Id="rId168" Type="http://schemas.openxmlformats.org/officeDocument/2006/relationships/slideLayout" Target="../slideLayouts/slideLayout580.xml"/><Relationship Id="rId51" Type="http://schemas.openxmlformats.org/officeDocument/2006/relationships/slideLayout" Target="../slideLayouts/slideLayout463.xml"/><Relationship Id="rId72" Type="http://schemas.openxmlformats.org/officeDocument/2006/relationships/slideLayout" Target="../slideLayouts/slideLayout484.xml"/><Relationship Id="rId93" Type="http://schemas.openxmlformats.org/officeDocument/2006/relationships/slideLayout" Target="../slideLayouts/slideLayout505.xml"/><Relationship Id="rId189" Type="http://schemas.openxmlformats.org/officeDocument/2006/relationships/slideLayout" Target="../slideLayouts/slideLayout601.xml"/><Relationship Id="rId3" Type="http://schemas.openxmlformats.org/officeDocument/2006/relationships/slideLayout" Target="../slideLayouts/slideLayout415.xml"/><Relationship Id="rId214" Type="http://schemas.openxmlformats.org/officeDocument/2006/relationships/slideLayout" Target="../slideLayouts/slideLayout626.xml"/><Relationship Id="rId235" Type="http://schemas.openxmlformats.org/officeDocument/2006/relationships/slideLayout" Target="../slideLayouts/slideLayout647.xml"/><Relationship Id="rId116" Type="http://schemas.openxmlformats.org/officeDocument/2006/relationships/slideLayout" Target="../slideLayouts/slideLayout528.xml"/><Relationship Id="rId137" Type="http://schemas.openxmlformats.org/officeDocument/2006/relationships/slideLayout" Target="../slideLayouts/slideLayout549.xml"/><Relationship Id="rId158" Type="http://schemas.openxmlformats.org/officeDocument/2006/relationships/slideLayout" Target="../slideLayouts/slideLayout570.xml"/><Relationship Id="rId20" Type="http://schemas.openxmlformats.org/officeDocument/2006/relationships/slideLayout" Target="../slideLayouts/slideLayout432.xml"/><Relationship Id="rId41" Type="http://schemas.openxmlformats.org/officeDocument/2006/relationships/slideLayout" Target="../slideLayouts/slideLayout453.xml"/><Relationship Id="rId62" Type="http://schemas.openxmlformats.org/officeDocument/2006/relationships/slideLayout" Target="../slideLayouts/slideLayout474.xml"/><Relationship Id="rId83" Type="http://schemas.openxmlformats.org/officeDocument/2006/relationships/slideLayout" Target="../slideLayouts/slideLayout495.xml"/><Relationship Id="rId179" Type="http://schemas.openxmlformats.org/officeDocument/2006/relationships/slideLayout" Target="../slideLayouts/slideLayout591.xml"/><Relationship Id="rId190" Type="http://schemas.openxmlformats.org/officeDocument/2006/relationships/slideLayout" Target="../slideLayouts/slideLayout602.xml"/><Relationship Id="rId204" Type="http://schemas.openxmlformats.org/officeDocument/2006/relationships/slideLayout" Target="../slideLayouts/slideLayout616.xml"/><Relationship Id="rId225" Type="http://schemas.openxmlformats.org/officeDocument/2006/relationships/slideLayout" Target="../slideLayouts/slideLayout637.xml"/><Relationship Id="rId246" Type="http://schemas.openxmlformats.org/officeDocument/2006/relationships/image" Target="../media/image15.emf"/><Relationship Id="rId106" Type="http://schemas.openxmlformats.org/officeDocument/2006/relationships/slideLayout" Target="../slideLayouts/slideLayout518.xml"/><Relationship Id="rId127" Type="http://schemas.openxmlformats.org/officeDocument/2006/relationships/slideLayout" Target="../slideLayouts/slideLayout539.xml"/></Relationships>
</file>

<file path=ppt/slideMasters/_rels/slideMaster4.xml.rels><?xml version="1.0" encoding="UTF-8" standalone="yes"?>
<Relationships xmlns="http://schemas.openxmlformats.org/package/2006/relationships"><Relationship Id="rId117" Type="http://schemas.openxmlformats.org/officeDocument/2006/relationships/slideLayout" Target="../slideLayouts/slideLayout769.xml"/><Relationship Id="rId21" Type="http://schemas.openxmlformats.org/officeDocument/2006/relationships/slideLayout" Target="../slideLayouts/slideLayout673.xml"/><Relationship Id="rId42" Type="http://schemas.openxmlformats.org/officeDocument/2006/relationships/slideLayout" Target="../slideLayouts/slideLayout694.xml"/><Relationship Id="rId63" Type="http://schemas.openxmlformats.org/officeDocument/2006/relationships/slideLayout" Target="../slideLayouts/slideLayout715.xml"/><Relationship Id="rId84" Type="http://schemas.openxmlformats.org/officeDocument/2006/relationships/slideLayout" Target="../slideLayouts/slideLayout736.xml"/><Relationship Id="rId138" Type="http://schemas.openxmlformats.org/officeDocument/2006/relationships/slideLayout" Target="../slideLayouts/slideLayout790.xml"/><Relationship Id="rId159" Type="http://schemas.openxmlformats.org/officeDocument/2006/relationships/slideLayout" Target="../slideLayouts/slideLayout811.xml"/><Relationship Id="rId170" Type="http://schemas.openxmlformats.org/officeDocument/2006/relationships/slideLayout" Target="../slideLayouts/slideLayout822.xml"/><Relationship Id="rId191" Type="http://schemas.openxmlformats.org/officeDocument/2006/relationships/slideLayout" Target="../slideLayouts/slideLayout843.xml"/><Relationship Id="rId205" Type="http://schemas.openxmlformats.org/officeDocument/2006/relationships/slideLayout" Target="../slideLayouts/slideLayout857.xml"/><Relationship Id="rId226" Type="http://schemas.openxmlformats.org/officeDocument/2006/relationships/slideLayout" Target="../slideLayouts/slideLayout878.xml"/><Relationship Id="rId247" Type="http://schemas.openxmlformats.org/officeDocument/2006/relationships/image" Target="../media/image15.emf"/><Relationship Id="rId107" Type="http://schemas.openxmlformats.org/officeDocument/2006/relationships/slideLayout" Target="../slideLayouts/slideLayout759.xml"/><Relationship Id="rId11" Type="http://schemas.openxmlformats.org/officeDocument/2006/relationships/slideLayout" Target="../slideLayouts/slideLayout663.xml"/><Relationship Id="rId32" Type="http://schemas.openxmlformats.org/officeDocument/2006/relationships/slideLayout" Target="../slideLayouts/slideLayout684.xml"/><Relationship Id="rId53" Type="http://schemas.openxmlformats.org/officeDocument/2006/relationships/slideLayout" Target="../slideLayouts/slideLayout705.xml"/><Relationship Id="rId74" Type="http://schemas.openxmlformats.org/officeDocument/2006/relationships/slideLayout" Target="../slideLayouts/slideLayout726.xml"/><Relationship Id="rId128" Type="http://schemas.openxmlformats.org/officeDocument/2006/relationships/slideLayout" Target="../slideLayouts/slideLayout780.xml"/><Relationship Id="rId149" Type="http://schemas.openxmlformats.org/officeDocument/2006/relationships/slideLayout" Target="../slideLayouts/slideLayout801.xml"/><Relationship Id="rId5" Type="http://schemas.openxmlformats.org/officeDocument/2006/relationships/slideLayout" Target="../slideLayouts/slideLayout657.xml"/><Relationship Id="rId95" Type="http://schemas.openxmlformats.org/officeDocument/2006/relationships/slideLayout" Target="../slideLayouts/slideLayout747.xml"/><Relationship Id="rId160" Type="http://schemas.openxmlformats.org/officeDocument/2006/relationships/slideLayout" Target="../slideLayouts/slideLayout812.xml"/><Relationship Id="rId181" Type="http://schemas.openxmlformats.org/officeDocument/2006/relationships/slideLayout" Target="../slideLayouts/slideLayout833.xml"/><Relationship Id="rId216" Type="http://schemas.openxmlformats.org/officeDocument/2006/relationships/slideLayout" Target="../slideLayouts/slideLayout868.xml"/><Relationship Id="rId237" Type="http://schemas.openxmlformats.org/officeDocument/2006/relationships/slideLayout" Target="../slideLayouts/slideLayout889.xml"/><Relationship Id="rId22" Type="http://schemas.openxmlformats.org/officeDocument/2006/relationships/slideLayout" Target="../slideLayouts/slideLayout674.xml"/><Relationship Id="rId43" Type="http://schemas.openxmlformats.org/officeDocument/2006/relationships/slideLayout" Target="../slideLayouts/slideLayout695.xml"/><Relationship Id="rId64" Type="http://schemas.openxmlformats.org/officeDocument/2006/relationships/slideLayout" Target="../slideLayouts/slideLayout716.xml"/><Relationship Id="rId118" Type="http://schemas.openxmlformats.org/officeDocument/2006/relationships/slideLayout" Target="../slideLayouts/slideLayout770.xml"/><Relationship Id="rId139" Type="http://schemas.openxmlformats.org/officeDocument/2006/relationships/slideLayout" Target="../slideLayouts/slideLayout791.xml"/><Relationship Id="rId85" Type="http://schemas.openxmlformats.org/officeDocument/2006/relationships/slideLayout" Target="../slideLayouts/slideLayout737.xml"/><Relationship Id="rId150" Type="http://schemas.openxmlformats.org/officeDocument/2006/relationships/slideLayout" Target="../slideLayouts/slideLayout802.xml"/><Relationship Id="rId171" Type="http://schemas.openxmlformats.org/officeDocument/2006/relationships/slideLayout" Target="../slideLayouts/slideLayout823.xml"/><Relationship Id="rId192" Type="http://schemas.openxmlformats.org/officeDocument/2006/relationships/slideLayout" Target="../slideLayouts/slideLayout844.xml"/><Relationship Id="rId206" Type="http://schemas.openxmlformats.org/officeDocument/2006/relationships/slideLayout" Target="../slideLayouts/slideLayout858.xml"/><Relationship Id="rId227" Type="http://schemas.openxmlformats.org/officeDocument/2006/relationships/slideLayout" Target="../slideLayouts/slideLayout879.xml"/><Relationship Id="rId248" Type="http://schemas.openxmlformats.org/officeDocument/2006/relationships/image" Target="../media/image16.emf"/><Relationship Id="rId12" Type="http://schemas.openxmlformats.org/officeDocument/2006/relationships/slideLayout" Target="../slideLayouts/slideLayout664.xml"/><Relationship Id="rId33" Type="http://schemas.openxmlformats.org/officeDocument/2006/relationships/slideLayout" Target="../slideLayouts/slideLayout685.xml"/><Relationship Id="rId108" Type="http://schemas.openxmlformats.org/officeDocument/2006/relationships/slideLayout" Target="../slideLayouts/slideLayout760.xml"/><Relationship Id="rId129" Type="http://schemas.openxmlformats.org/officeDocument/2006/relationships/slideLayout" Target="../slideLayouts/slideLayout781.xml"/><Relationship Id="rId54" Type="http://schemas.openxmlformats.org/officeDocument/2006/relationships/slideLayout" Target="../slideLayouts/slideLayout706.xml"/><Relationship Id="rId75" Type="http://schemas.openxmlformats.org/officeDocument/2006/relationships/slideLayout" Target="../slideLayouts/slideLayout727.xml"/><Relationship Id="rId96" Type="http://schemas.openxmlformats.org/officeDocument/2006/relationships/slideLayout" Target="../slideLayouts/slideLayout748.xml"/><Relationship Id="rId140" Type="http://schemas.openxmlformats.org/officeDocument/2006/relationships/slideLayout" Target="../slideLayouts/slideLayout792.xml"/><Relationship Id="rId161" Type="http://schemas.openxmlformats.org/officeDocument/2006/relationships/slideLayout" Target="../slideLayouts/slideLayout813.xml"/><Relationship Id="rId182" Type="http://schemas.openxmlformats.org/officeDocument/2006/relationships/slideLayout" Target="../slideLayouts/slideLayout834.xml"/><Relationship Id="rId217" Type="http://schemas.openxmlformats.org/officeDocument/2006/relationships/slideLayout" Target="../slideLayouts/slideLayout869.xml"/><Relationship Id="rId6" Type="http://schemas.openxmlformats.org/officeDocument/2006/relationships/slideLayout" Target="../slideLayouts/slideLayout658.xml"/><Relationship Id="rId238" Type="http://schemas.openxmlformats.org/officeDocument/2006/relationships/slideLayout" Target="../slideLayouts/slideLayout890.xml"/><Relationship Id="rId23" Type="http://schemas.openxmlformats.org/officeDocument/2006/relationships/slideLayout" Target="../slideLayouts/slideLayout675.xml"/><Relationship Id="rId119" Type="http://schemas.openxmlformats.org/officeDocument/2006/relationships/slideLayout" Target="../slideLayouts/slideLayout771.xml"/><Relationship Id="rId44" Type="http://schemas.openxmlformats.org/officeDocument/2006/relationships/slideLayout" Target="../slideLayouts/slideLayout696.xml"/><Relationship Id="rId65" Type="http://schemas.openxmlformats.org/officeDocument/2006/relationships/slideLayout" Target="../slideLayouts/slideLayout717.xml"/><Relationship Id="rId86" Type="http://schemas.openxmlformats.org/officeDocument/2006/relationships/slideLayout" Target="../slideLayouts/slideLayout738.xml"/><Relationship Id="rId130" Type="http://schemas.openxmlformats.org/officeDocument/2006/relationships/slideLayout" Target="../slideLayouts/slideLayout782.xml"/><Relationship Id="rId151" Type="http://schemas.openxmlformats.org/officeDocument/2006/relationships/slideLayout" Target="../slideLayouts/slideLayout803.xml"/><Relationship Id="rId172" Type="http://schemas.openxmlformats.org/officeDocument/2006/relationships/slideLayout" Target="../slideLayouts/slideLayout824.xml"/><Relationship Id="rId193" Type="http://schemas.openxmlformats.org/officeDocument/2006/relationships/slideLayout" Target="../slideLayouts/slideLayout845.xml"/><Relationship Id="rId207" Type="http://schemas.openxmlformats.org/officeDocument/2006/relationships/slideLayout" Target="../slideLayouts/slideLayout859.xml"/><Relationship Id="rId228" Type="http://schemas.openxmlformats.org/officeDocument/2006/relationships/slideLayout" Target="../slideLayouts/slideLayout880.xml"/><Relationship Id="rId249" Type="http://schemas.openxmlformats.org/officeDocument/2006/relationships/image" Target="../media/image17.emf"/><Relationship Id="rId13" Type="http://schemas.openxmlformats.org/officeDocument/2006/relationships/slideLayout" Target="../slideLayouts/slideLayout665.xml"/><Relationship Id="rId109" Type="http://schemas.openxmlformats.org/officeDocument/2006/relationships/slideLayout" Target="../slideLayouts/slideLayout761.xml"/><Relationship Id="rId34" Type="http://schemas.openxmlformats.org/officeDocument/2006/relationships/slideLayout" Target="../slideLayouts/slideLayout686.xml"/><Relationship Id="rId55" Type="http://schemas.openxmlformats.org/officeDocument/2006/relationships/slideLayout" Target="../slideLayouts/slideLayout707.xml"/><Relationship Id="rId76" Type="http://schemas.openxmlformats.org/officeDocument/2006/relationships/slideLayout" Target="../slideLayouts/slideLayout728.xml"/><Relationship Id="rId97" Type="http://schemas.openxmlformats.org/officeDocument/2006/relationships/slideLayout" Target="../slideLayouts/slideLayout749.xml"/><Relationship Id="rId120" Type="http://schemas.openxmlformats.org/officeDocument/2006/relationships/slideLayout" Target="../slideLayouts/slideLayout772.xml"/><Relationship Id="rId141" Type="http://schemas.openxmlformats.org/officeDocument/2006/relationships/slideLayout" Target="../slideLayouts/slideLayout793.xml"/><Relationship Id="rId7" Type="http://schemas.openxmlformats.org/officeDocument/2006/relationships/slideLayout" Target="../slideLayouts/slideLayout659.xml"/><Relationship Id="rId162" Type="http://schemas.openxmlformats.org/officeDocument/2006/relationships/slideLayout" Target="../slideLayouts/slideLayout814.xml"/><Relationship Id="rId183" Type="http://schemas.openxmlformats.org/officeDocument/2006/relationships/slideLayout" Target="../slideLayouts/slideLayout835.xml"/><Relationship Id="rId218" Type="http://schemas.openxmlformats.org/officeDocument/2006/relationships/slideLayout" Target="../slideLayouts/slideLayout870.xml"/><Relationship Id="rId239" Type="http://schemas.openxmlformats.org/officeDocument/2006/relationships/slideLayout" Target="../slideLayouts/slideLayout891.xml"/><Relationship Id="rId24" Type="http://schemas.openxmlformats.org/officeDocument/2006/relationships/slideLayout" Target="../slideLayouts/slideLayout676.xml"/><Relationship Id="rId45" Type="http://schemas.openxmlformats.org/officeDocument/2006/relationships/slideLayout" Target="../slideLayouts/slideLayout697.xml"/><Relationship Id="rId66" Type="http://schemas.openxmlformats.org/officeDocument/2006/relationships/slideLayout" Target="../slideLayouts/slideLayout718.xml"/><Relationship Id="rId87" Type="http://schemas.openxmlformats.org/officeDocument/2006/relationships/slideLayout" Target="../slideLayouts/slideLayout739.xml"/><Relationship Id="rId110" Type="http://schemas.openxmlformats.org/officeDocument/2006/relationships/slideLayout" Target="../slideLayouts/slideLayout762.xml"/><Relationship Id="rId131" Type="http://schemas.openxmlformats.org/officeDocument/2006/relationships/slideLayout" Target="../slideLayouts/slideLayout783.xml"/><Relationship Id="rId152" Type="http://schemas.openxmlformats.org/officeDocument/2006/relationships/slideLayout" Target="../slideLayouts/slideLayout804.xml"/><Relationship Id="rId173" Type="http://schemas.openxmlformats.org/officeDocument/2006/relationships/slideLayout" Target="../slideLayouts/slideLayout825.xml"/><Relationship Id="rId194" Type="http://schemas.openxmlformats.org/officeDocument/2006/relationships/slideLayout" Target="../slideLayouts/slideLayout846.xml"/><Relationship Id="rId208" Type="http://schemas.openxmlformats.org/officeDocument/2006/relationships/slideLayout" Target="../slideLayouts/slideLayout860.xml"/><Relationship Id="rId229" Type="http://schemas.openxmlformats.org/officeDocument/2006/relationships/slideLayout" Target="../slideLayouts/slideLayout881.xml"/><Relationship Id="rId240" Type="http://schemas.openxmlformats.org/officeDocument/2006/relationships/slideLayout" Target="../slideLayouts/slideLayout892.xml"/><Relationship Id="rId14" Type="http://schemas.openxmlformats.org/officeDocument/2006/relationships/slideLayout" Target="../slideLayouts/slideLayout666.xml"/><Relationship Id="rId35" Type="http://schemas.openxmlformats.org/officeDocument/2006/relationships/slideLayout" Target="../slideLayouts/slideLayout687.xml"/><Relationship Id="rId56" Type="http://schemas.openxmlformats.org/officeDocument/2006/relationships/slideLayout" Target="../slideLayouts/slideLayout708.xml"/><Relationship Id="rId77" Type="http://schemas.openxmlformats.org/officeDocument/2006/relationships/slideLayout" Target="../slideLayouts/slideLayout729.xml"/><Relationship Id="rId100" Type="http://schemas.openxmlformats.org/officeDocument/2006/relationships/slideLayout" Target="../slideLayouts/slideLayout752.xml"/><Relationship Id="rId8" Type="http://schemas.openxmlformats.org/officeDocument/2006/relationships/slideLayout" Target="../slideLayouts/slideLayout660.xml"/><Relationship Id="rId98" Type="http://schemas.openxmlformats.org/officeDocument/2006/relationships/slideLayout" Target="../slideLayouts/slideLayout750.xml"/><Relationship Id="rId121" Type="http://schemas.openxmlformats.org/officeDocument/2006/relationships/slideLayout" Target="../slideLayouts/slideLayout773.xml"/><Relationship Id="rId142" Type="http://schemas.openxmlformats.org/officeDocument/2006/relationships/slideLayout" Target="../slideLayouts/slideLayout794.xml"/><Relationship Id="rId163" Type="http://schemas.openxmlformats.org/officeDocument/2006/relationships/slideLayout" Target="../slideLayouts/slideLayout815.xml"/><Relationship Id="rId184" Type="http://schemas.openxmlformats.org/officeDocument/2006/relationships/slideLayout" Target="../slideLayouts/slideLayout836.xml"/><Relationship Id="rId219" Type="http://schemas.openxmlformats.org/officeDocument/2006/relationships/slideLayout" Target="../slideLayouts/slideLayout871.xml"/><Relationship Id="rId230" Type="http://schemas.openxmlformats.org/officeDocument/2006/relationships/slideLayout" Target="../slideLayouts/slideLayout882.xml"/><Relationship Id="rId25" Type="http://schemas.openxmlformats.org/officeDocument/2006/relationships/slideLayout" Target="../slideLayouts/slideLayout677.xml"/><Relationship Id="rId46" Type="http://schemas.openxmlformats.org/officeDocument/2006/relationships/slideLayout" Target="../slideLayouts/slideLayout698.xml"/><Relationship Id="rId67" Type="http://schemas.openxmlformats.org/officeDocument/2006/relationships/slideLayout" Target="../slideLayouts/slideLayout719.xml"/><Relationship Id="rId88" Type="http://schemas.openxmlformats.org/officeDocument/2006/relationships/slideLayout" Target="../slideLayouts/slideLayout740.xml"/><Relationship Id="rId111" Type="http://schemas.openxmlformats.org/officeDocument/2006/relationships/slideLayout" Target="../slideLayouts/slideLayout763.xml"/><Relationship Id="rId132" Type="http://schemas.openxmlformats.org/officeDocument/2006/relationships/slideLayout" Target="../slideLayouts/slideLayout784.xml"/><Relationship Id="rId153" Type="http://schemas.openxmlformats.org/officeDocument/2006/relationships/slideLayout" Target="../slideLayouts/slideLayout805.xml"/><Relationship Id="rId174" Type="http://schemas.openxmlformats.org/officeDocument/2006/relationships/slideLayout" Target="../slideLayouts/slideLayout826.xml"/><Relationship Id="rId195" Type="http://schemas.openxmlformats.org/officeDocument/2006/relationships/slideLayout" Target="../slideLayouts/slideLayout847.xml"/><Relationship Id="rId209" Type="http://schemas.openxmlformats.org/officeDocument/2006/relationships/slideLayout" Target="../slideLayouts/slideLayout861.xml"/><Relationship Id="rId220" Type="http://schemas.openxmlformats.org/officeDocument/2006/relationships/slideLayout" Target="../slideLayouts/slideLayout872.xml"/><Relationship Id="rId241" Type="http://schemas.openxmlformats.org/officeDocument/2006/relationships/slideLayout" Target="../slideLayouts/slideLayout893.xml"/><Relationship Id="rId15" Type="http://schemas.openxmlformats.org/officeDocument/2006/relationships/slideLayout" Target="../slideLayouts/slideLayout667.xml"/><Relationship Id="rId36" Type="http://schemas.openxmlformats.org/officeDocument/2006/relationships/slideLayout" Target="../slideLayouts/slideLayout688.xml"/><Relationship Id="rId57" Type="http://schemas.openxmlformats.org/officeDocument/2006/relationships/slideLayout" Target="../slideLayouts/slideLayout709.xml"/><Relationship Id="rId78" Type="http://schemas.openxmlformats.org/officeDocument/2006/relationships/slideLayout" Target="../slideLayouts/slideLayout730.xml"/><Relationship Id="rId99" Type="http://schemas.openxmlformats.org/officeDocument/2006/relationships/slideLayout" Target="../slideLayouts/slideLayout751.xml"/><Relationship Id="rId101" Type="http://schemas.openxmlformats.org/officeDocument/2006/relationships/slideLayout" Target="../slideLayouts/slideLayout753.xml"/><Relationship Id="rId122" Type="http://schemas.openxmlformats.org/officeDocument/2006/relationships/slideLayout" Target="../slideLayouts/slideLayout774.xml"/><Relationship Id="rId143" Type="http://schemas.openxmlformats.org/officeDocument/2006/relationships/slideLayout" Target="../slideLayouts/slideLayout795.xml"/><Relationship Id="rId164" Type="http://schemas.openxmlformats.org/officeDocument/2006/relationships/slideLayout" Target="../slideLayouts/slideLayout816.xml"/><Relationship Id="rId185" Type="http://schemas.openxmlformats.org/officeDocument/2006/relationships/slideLayout" Target="../slideLayouts/slideLayout837.xml"/><Relationship Id="rId4" Type="http://schemas.openxmlformats.org/officeDocument/2006/relationships/slideLayout" Target="../slideLayouts/slideLayout656.xml"/><Relationship Id="rId9" Type="http://schemas.openxmlformats.org/officeDocument/2006/relationships/slideLayout" Target="../slideLayouts/slideLayout661.xml"/><Relationship Id="rId180" Type="http://schemas.openxmlformats.org/officeDocument/2006/relationships/slideLayout" Target="../slideLayouts/slideLayout832.xml"/><Relationship Id="rId210" Type="http://schemas.openxmlformats.org/officeDocument/2006/relationships/slideLayout" Target="../slideLayouts/slideLayout862.xml"/><Relationship Id="rId215" Type="http://schemas.openxmlformats.org/officeDocument/2006/relationships/slideLayout" Target="../slideLayouts/slideLayout867.xml"/><Relationship Id="rId236" Type="http://schemas.openxmlformats.org/officeDocument/2006/relationships/slideLayout" Target="../slideLayouts/slideLayout888.xml"/><Relationship Id="rId26" Type="http://schemas.openxmlformats.org/officeDocument/2006/relationships/slideLayout" Target="../slideLayouts/slideLayout678.xml"/><Relationship Id="rId231" Type="http://schemas.openxmlformats.org/officeDocument/2006/relationships/slideLayout" Target="../slideLayouts/slideLayout883.xml"/><Relationship Id="rId47" Type="http://schemas.openxmlformats.org/officeDocument/2006/relationships/slideLayout" Target="../slideLayouts/slideLayout699.xml"/><Relationship Id="rId68" Type="http://schemas.openxmlformats.org/officeDocument/2006/relationships/slideLayout" Target="../slideLayouts/slideLayout720.xml"/><Relationship Id="rId89" Type="http://schemas.openxmlformats.org/officeDocument/2006/relationships/slideLayout" Target="../slideLayouts/slideLayout741.xml"/><Relationship Id="rId112" Type="http://schemas.openxmlformats.org/officeDocument/2006/relationships/slideLayout" Target="../slideLayouts/slideLayout764.xml"/><Relationship Id="rId133" Type="http://schemas.openxmlformats.org/officeDocument/2006/relationships/slideLayout" Target="../slideLayouts/slideLayout785.xml"/><Relationship Id="rId154" Type="http://schemas.openxmlformats.org/officeDocument/2006/relationships/slideLayout" Target="../slideLayouts/slideLayout806.xml"/><Relationship Id="rId175" Type="http://schemas.openxmlformats.org/officeDocument/2006/relationships/slideLayout" Target="../slideLayouts/slideLayout827.xml"/><Relationship Id="rId196" Type="http://schemas.openxmlformats.org/officeDocument/2006/relationships/slideLayout" Target="../slideLayouts/slideLayout848.xml"/><Relationship Id="rId200" Type="http://schemas.openxmlformats.org/officeDocument/2006/relationships/slideLayout" Target="../slideLayouts/slideLayout852.xml"/><Relationship Id="rId16" Type="http://schemas.openxmlformats.org/officeDocument/2006/relationships/slideLayout" Target="../slideLayouts/slideLayout668.xml"/><Relationship Id="rId221" Type="http://schemas.openxmlformats.org/officeDocument/2006/relationships/slideLayout" Target="../slideLayouts/slideLayout873.xml"/><Relationship Id="rId242" Type="http://schemas.openxmlformats.org/officeDocument/2006/relationships/theme" Target="../theme/theme4.xml"/><Relationship Id="rId37" Type="http://schemas.openxmlformats.org/officeDocument/2006/relationships/slideLayout" Target="../slideLayouts/slideLayout689.xml"/><Relationship Id="rId58" Type="http://schemas.openxmlformats.org/officeDocument/2006/relationships/slideLayout" Target="../slideLayouts/slideLayout710.xml"/><Relationship Id="rId79" Type="http://schemas.openxmlformats.org/officeDocument/2006/relationships/slideLayout" Target="../slideLayouts/slideLayout731.xml"/><Relationship Id="rId102" Type="http://schemas.openxmlformats.org/officeDocument/2006/relationships/slideLayout" Target="../slideLayouts/slideLayout754.xml"/><Relationship Id="rId123" Type="http://schemas.openxmlformats.org/officeDocument/2006/relationships/slideLayout" Target="../slideLayouts/slideLayout775.xml"/><Relationship Id="rId144" Type="http://schemas.openxmlformats.org/officeDocument/2006/relationships/slideLayout" Target="../slideLayouts/slideLayout796.xml"/><Relationship Id="rId90" Type="http://schemas.openxmlformats.org/officeDocument/2006/relationships/slideLayout" Target="../slideLayouts/slideLayout742.xml"/><Relationship Id="rId165" Type="http://schemas.openxmlformats.org/officeDocument/2006/relationships/slideLayout" Target="../slideLayouts/slideLayout817.xml"/><Relationship Id="rId186" Type="http://schemas.openxmlformats.org/officeDocument/2006/relationships/slideLayout" Target="../slideLayouts/slideLayout838.xml"/><Relationship Id="rId211" Type="http://schemas.openxmlformats.org/officeDocument/2006/relationships/slideLayout" Target="../slideLayouts/slideLayout863.xml"/><Relationship Id="rId232" Type="http://schemas.openxmlformats.org/officeDocument/2006/relationships/slideLayout" Target="../slideLayouts/slideLayout884.xml"/><Relationship Id="rId27" Type="http://schemas.openxmlformats.org/officeDocument/2006/relationships/slideLayout" Target="../slideLayouts/slideLayout679.xml"/><Relationship Id="rId48" Type="http://schemas.openxmlformats.org/officeDocument/2006/relationships/slideLayout" Target="../slideLayouts/slideLayout700.xml"/><Relationship Id="rId69" Type="http://schemas.openxmlformats.org/officeDocument/2006/relationships/slideLayout" Target="../slideLayouts/slideLayout721.xml"/><Relationship Id="rId113" Type="http://schemas.openxmlformats.org/officeDocument/2006/relationships/slideLayout" Target="../slideLayouts/slideLayout765.xml"/><Relationship Id="rId134" Type="http://schemas.openxmlformats.org/officeDocument/2006/relationships/slideLayout" Target="../slideLayouts/slideLayout786.xml"/><Relationship Id="rId80" Type="http://schemas.openxmlformats.org/officeDocument/2006/relationships/slideLayout" Target="../slideLayouts/slideLayout732.xml"/><Relationship Id="rId155" Type="http://schemas.openxmlformats.org/officeDocument/2006/relationships/slideLayout" Target="../slideLayouts/slideLayout807.xml"/><Relationship Id="rId176" Type="http://schemas.openxmlformats.org/officeDocument/2006/relationships/slideLayout" Target="../slideLayouts/slideLayout828.xml"/><Relationship Id="rId197" Type="http://schemas.openxmlformats.org/officeDocument/2006/relationships/slideLayout" Target="../slideLayouts/slideLayout849.xml"/><Relationship Id="rId201" Type="http://schemas.openxmlformats.org/officeDocument/2006/relationships/slideLayout" Target="../slideLayouts/slideLayout853.xml"/><Relationship Id="rId222" Type="http://schemas.openxmlformats.org/officeDocument/2006/relationships/slideLayout" Target="../slideLayouts/slideLayout874.xml"/><Relationship Id="rId243" Type="http://schemas.openxmlformats.org/officeDocument/2006/relationships/image" Target="../media/image11.emf"/><Relationship Id="rId17" Type="http://schemas.openxmlformats.org/officeDocument/2006/relationships/slideLayout" Target="../slideLayouts/slideLayout669.xml"/><Relationship Id="rId38" Type="http://schemas.openxmlformats.org/officeDocument/2006/relationships/slideLayout" Target="../slideLayouts/slideLayout690.xml"/><Relationship Id="rId59" Type="http://schemas.openxmlformats.org/officeDocument/2006/relationships/slideLayout" Target="../slideLayouts/slideLayout711.xml"/><Relationship Id="rId103" Type="http://schemas.openxmlformats.org/officeDocument/2006/relationships/slideLayout" Target="../slideLayouts/slideLayout755.xml"/><Relationship Id="rId124" Type="http://schemas.openxmlformats.org/officeDocument/2006/relationships/slideLayout" Target="../slideLayouts/slideLayout776.xml"/><Relationship Id="rId70" Type="http://schemas.openxmlformats.org/officeDocument/2006/relationships/slideLayout" Target="../slideLayouts/slideLayout722.xml"/><Relationship Id="rId91" Type="http://schemas.openxmlformats.org/officeDocument/2006/relationships/slideLayout" Target="../slideLayouts/slideLayout743.xml"/><Relationship Id="rId145" Type="http://schemas.openxmlformats.org/officeDocument/2006/relationships/slideLayout" Target="../slideLayouts/slideLayout797.xml"/><Relationship Id="rId166" Type="http://schemas.openxmlformats.org/officeDocument/2006/relationships/slideLayout" Target="../slideLayouts/slideLayout818.xml"/><Relationship Id="rId187" Type="http://schemas.openxmlformats.org/officeDocument/2006/relationships/slideLayout" Target="../slideLayouts/slideLayout839.xml"/><Relationship Id="rId1" Type="http://schemas.openxmlformats.org/officeDocument/2006/relationships/slideLayout" Target="../slideLayouts/slideLayout653.xml"/><Relationship Id="rId212" Type="http://schemas.openxmlformats.org/officeDocument/2006/relationships/slideLayout" Target="../slideLayouts/slideLayout864.xml"/><Relationship Id="rId233" Type="http://schemas.openxmlformats.org/officeDocument/2006/relationships/slideLayout" Target="../slideLayouts/slideLayout885.xml"/><Relationship Id="rId28" Type="http://schemas.openxmlformats.org/officeDocument/2006/relationships/slideLayout" Target="../slideLayouts/slideLayout680.xml"/><Relationship Id="rId49" Type="http://schemas.openxmlformats.org/officeDocument/2006/relationships/slideLayout" Target="../slideLayouts/slideLayout701.xml"/><Relationship Id="rId114" Type="http://schemas.openxmlformats.org/officeDocument/2006/relationships/slideLayout" Target="../slideLayouts/slideLayout766.xml"/><Relationship Id="rId60" Type="http://schemas.openxmlformats.org/officeDocument/2006/relationships/slideLayout" Target="../slideLayouts/slideLayout712.xml"/><Relationship Id="rId81" Type="http://schemas.openxmlformats.org/officeDocument/2006/relationships/slideLayout" Target="../slideLayouts/slideLayout733.xml"/><Relationship Id="rId135" Type="http://schemas.openxmlformats.org/officeDocument/2006/relationships/slideLayout" Target="../slideLayouts/slideLayout787.xml"/><Relationship Id="rId156" Type="http://schemas.openxmlformats.org/officeDocument/2006/relationships/slideLayout" Target="../slideLayouts/slideLayout808.xml"/><Relationship Id="rId177" Type="http://schemas.openxmlformats.org/officeDocument/2006/relationships/slideLayout" Target="../slideLayouts/slideLayout829.xml"/><Relationship Id="rId198" Type="http://schemas.openxmlformats.org/officeDocument/2006/relationships/slideLayout" Target="../slideLayouts/slideLayout850.xml"/><Relationship Id="rId202" Type="http://schemas.openxmlformats.org/officeDocument/2006/relationships/slideLayout" Target="../slideLayouts/slideLayout854.xml"/><Relationship Id="rId223" Type="http://schemas.openxmlformats.org/officeDocument/2006/relationships/slideLayout" Target="../slideLayouts/slideLayout875.xml"/><Relationship Id="rId244" Type="http://schemas.openxmlformats.org/officeDocument/2006/relationships/image" Target="../media/image12.emf"/><Relationship Id="rId18" Type="http://schemas.openxmlformats.org/officeDocument/2006/relationships/slideLayout" Target="../slideLayouts/slideLayout670.xml"/><Relationship Id="rId39" Type="http://schemas.openxmlformats.org/officeDocument/2006/relationships/slideLayout" Target="../slideLayouts/slideLayout691.xml"/><Relationship Id="rId50" Type="http://schemas.openxmlformats.org/officeDocument/2006/relationships/slideLayout" Target="../slideLayouts/slideLayout702.xml"/><Relationship Id="rId104" Type="http://schemas.openxmlformats.org/officeDocument/2006/relationships/slideLayout" Target="../slideLayouts/slideLayout756.xml"/><Relationship Id="rId125" Type="http://schemas.openxmlformats.org/officeDocument/2006/relationships/slideLayout" Target="../slideLayouts/slideLayout777.xml"/><Relationship Id="rId146" Type="http://schemas.openxmlformats.org/officeDocument/2006/relationships/slideLayout" Target="../slideLayouts/slideLayout798.xml"/><Relationship Id="rId167" Type="http://schemas.openxmlformats.org/officeDocument/2006/relationships/slideLayout" Target="../slideLayouts/slideLayout819.xml"/><Relationship Id="rId188" Type="http://schemas.openxmlformats.org/officeDocument/2006/relationships/slideLayout" Target="../slideLayouts/slideLayout840.xml"/><Relationship Id="rId71" Type="http://schemas.openxmlformats.org/officeDocument/2006/relationships/slideLayout" Target="../slideLayouts/slideLayout723.xml"/><Relationship Id="rId92" Type="http://schemas.openxmlformats.org/officeDocument/2006/relationships/slideLayout" Target="../slideLayouts/slideLayout744.xml"/><Relationship Id="rId213" Type="http://schemas.openxmlformats.org/officeDocument/2006/relationships/slideLayout" Target="../slideLayouts/slideLayout865.xml"/><Relationship Id="rId234" Type="http://schemas.openxmlformats.org/officeDocument/2006/relationships/slideLayout" Target="../slideLayouts/slideLayout886.xml"/><Relationship Id="rId2" Type="http://schemas.openxmlformats.org/officeDocument/2006/relationships/slideLayout" Target="../slideLayouts/slideLayout654.xml"/><Relationship Id="rId29" Type="http://schemas.openxmlformats.org/officeDocument/2006/relationships/slideLayout" Target="../slideLayouts/slideLayout681.xml"/><Relationship Id="rId40" Type="http://schemas.openxmlformats.org/officeDocument/2006/relationships/slideLayout" Target="../slideLayouts/slideLayout692.xml"/><Relationship Id="rId115" Type="http://schemas.openxmlformats.org/officeDocument/2006/relationships/slideLayout" Target="../slideLayouts/slideLayout767.xml"/><Relationship Id="rId136" Type="http://schemas.openxmlformats.org/officeDocument/2006/relationships/slideLayout" Target="../slideLayouts/slideLayout788.xml"/><Relationship Id="rId157" Type="http://schemas.openxmlformats.org/officeDocument/2006/relationships/slideLayout" Target="../slideLayouts/slideLayout809.xml"/><Relationship Id="rId178" Type="http://schemas.openxmlformats.org/officeDocument/2006/relationships/slideLayout" Target="../slideLayouts/slideLayout830.xml"/><Relationship Id="rId61" Type="http://schemas.openxmlformats.org/officeDocument/2006/relationships/slideLayout" Target="../slideLayouts/slideLayout713.xml"/><Relationship Id="rId82" Type="http://schemas.openxmlformats.org/officeDocument/2006/relationships/slideLayout" Target="../slideLayouts/slideLayout734.xml"/><Relationship Id="rId199" Type="http://schemas.openxmlformats.org/officeDocument/2006/relationships/slideLayout" Target="../slideLayouts/slideLayout851.xml"/><Relationship Id="rId203" Type="http://schemas.openxmlformats.org/officeDocument/2006/relationships/slideLayout" Target="../slideLayouts/slideLayout855.xml"/><Relationship Id="rId19" Type="http://schemas.openxmlformats.org/officeDocument/2006/relationships/slideLayout" Target="../slideLayouts/slideLayout671.xml"/><Relationship Id="rId224" Type="http://schemas.openxmlformats.org/officeDocument/2006/relationships/slideLayout" Target="../slideLayouts/slideLayout876.xml"/><Relationship Id="rId245" Type="http://schemas.openxmlformats.org/officeDocument/2006/relationships/image" Target="../media/image13.png"/><Relationship Id="rId30" Type="http://schemas.openxmlformats.org/officeDocument/2006/relationships/slideLayout" Target="../slideLayouts/slideLayout682.xml"/><Relationship Id="rId105" Type="http://schemas.openxmlformats.org/officeDocument/2006/relationships/slideLayout" Target="../slideLayouts/slideLayout757.xml"/><Relationship Id="rId126" Type="http://schemas.openxmlformats.org/officeDocument/2006/relationships/slideLayout" Target="../slideLayouts/slideLayout778.xml"/><Relationship Id="rId147" Type="http://schemas.openxmlformats.org/officeDocument/2006/relationships/slideLayout" Target="../slideLayouts/slideLayout799.xml"/><Relationship Id="rId168" Type="http://schemas.openxmlformats.org/officeDocument/2006/relationships/slideLayout" Target="../slideLayouts/slideLayout820.xml"/><Relationship Id="rId51" Type="http://schemas.openxmlformats.org/officeDocument/2006/relationships/slideLayout" Target="../slideLayouts/slideLayout703.xml"/><Relationship Id="rId72" Type="http://schemas.openxmlformats.org/officeDocument/2006/relationships/slideLayout" Target="../slideLayouts/slideLayout724.xml"/><Relationship Id="rId93" Type="http://schemas.openxmlformats.org/officeDocument/2006/relationships/slideLayout" Target="../slideLayouts/slideLayout745.xml"/><Relationship Id="rId189" Type="http://schemas.openxmlformats.org/officeDocument/2006/relationships/slideLayout" Target="../slideLayouts/slideLayout841.xml"/><Relationship Id="rId3" Type="http://schemas.openxmlformats.org/officeDocument/2006/relationships/slideLayout" Target="../slideLayouts/slideLayout655.xml"/><Relationship Id="rId214" Type="http://schemas.openxmlformats.org/officeDocument/2006/relationships/slideLayout" Target="../slideLayouts/slideLayout866.xml"/><Relationship Id="rId235" Type="http://schemas.openxmlformats.org/officeDocument/2006/relationships/slideLayout" Target="../slideLayouts/slideLayout887.xml"/><Relationship Id="rId116" Type="http://schemas.openxmlformats.org/officeDocument/2006/relationships/slideLayout" Target="../slideLayouts/slideLayout768.xml"/><Relationship Id="rId137" Type="http://schemas.openxmlformats.org/officeDocument/2006/relationships/slideLayout" Target="../slideLayouts/slideLayout789.xml"/><Relationship Id="rId158" Type="http://schemas.openxmlformats.org/officeDocument/2006/relationships/slideLayout" Target="../slideLayouts/slideLayout810.xml"/><Relationship Id="rId20" Type="http://schemas.openxmlformats.org/officeDocument/2006/relationships/slideLayout" Target="../slideLayouts/slideLayout672.xml"/><Relationship Id="rId41" Type="http://schemas.openxmlformats.org/officeDocument/2006/relationships/slideLayout" Target="../slideLayouts/slideLayout693.xml"/><Relationship Id="rId62" Type="http://schemas.openxmlformats.org/officeDocument/2006/relationships/slideLayout" Target="../slideLayouts/slideLayout714.xml"/><Relationship Id="rId83" Type="http://schemas.openxmlformats.org/officeDocument/2006/relationships/slideLayout" Target="../slideLayouts/slideLayout735.xml"/><Relationship Id="rId179" Type="http://schemas.openxmlformats.org/officeDocument/2006/relationships/slideLayout" Target="../slideLayouts/slideLayout831.xml"/><Relationship Id="rId190" Type="http://schemas.openxmlformats.org/officeDocument/2006/relationships/slideLayout" Target="../slideLayouts/slideLayout842.xml"/><Relationship Id="rId204" Type="http://schemas.openxmlformats.org/officeDocument/2006/relationships/slideLayout" Target="../slideLayouts/slideLayout856.xml"/><Relationship Id="rId225" Type="http://schemas.openxmlformats.org/officeDocument/2006/relationships/slideLayout" Target="../slideLayouts/slideLayout877.xml"/><Relationship Id="rId246" Type="http://schemas.openxmlformats.org/officeDocument/2006/relationships/image" Target="../media/image14.emf"/><Relationship Id="rId106" Type="http://schemas.openxmlformats.org/officeDocument/2006/relationships/slideLayout" Target="../slideLayouts/slideLayout758.xml"/><Relationship Id="rId127" Type="http://schemas.openxmlformats.org/officeDocument/2006/relationships/slideLayout" Target="../slideLayouts/slideLayout779.xml"/><Relationship Id="rId10" Type="http://schemas.openxmlformats.org/officeDocument/2006/relationships/slideLayout" Target="../slideLayouts/slideLayout662.xml"/><Relationship Id="rId31" Type="http://schemas.openxmlformats.org/officeDocument/2006/relationships/slideLayout" Target="../slideLayouts/slideLayout683.xml"/><Relationship Id="rId52" Type="http://schemas.openxmlformats.org/officeDocument/2006/relationships/slideLayout" Target="../slideLayouts/slideLayout704.xml"/><Relationship Id="rId73" Type="http://schemas.openxmlformats.org/officeDocument/2006/relationships/slideLayout" Target="../slideLayouts/slideLayout725.xml"/><Relationship Id="rId94" Type="http://schemas.openxmlformats.org/officeDocument/2006/relationships/slideLayout" Target="../slideLayouts/slideLayout746.xml"/><Relationship Id="rId148" Type="http://schemas.openxmlformats.org/officeDocument/2006/relationships/slideLayout" Target="../slideLayouts/slideLayout800.xml"/><Relationship Id="rId169" Type="http://schemas.openxmlformats.org/officeDocument/2006/relationships/slideLayout" Target="../slideLayouts/slideLayout821.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919.xml"/><Relationship Id="rId21" Type="http://schemas.openxmlformats.org/officeDocument/2006/relationships/slideLayout" Target="../slideLayouts/slideLayout914.xml"/><Relationship Id="rId42" Type="http://schemas.openxmlformats.org/officeDocument/2006/relationships/slideLayout" Target="../slideLayouts/slideLayout935.xml"/><Relationship Id="rId47" Type="http://schemas.openxmlformats.org/officeDocument/2006/relationships/slideLayout" Target="../slideLayouts/slideLayout940.xml"/><Relationship Id="rId63" Type="http://schemas.openxmlformats.org/officeDocument/2006/relationships/slideLayout" Target="../slideLayouts/slideLayout956.xml"/><Relationship Id="rId68" Type="http://schemas.openxmlformats.org/officeDocument/2006/relationships/slideLayout" Target="../slideLayouts/slideLayout961.xml"/><Relationship Id="rId84" Type="http://schemas.openxmlformats.org/officeDocument/2006/relationships/slideLayout" Target="../slideLayouts/slideLayout977.xml"/><Relationship Id="rId89" Type="http://schemas.openxmlformats.org/officeDocument/2006/relationships/slideLayout" Target="../slideLayouts/slideLayout982.xml"/><Relationship Id="rId16" Type="http://schemas.openxmlformats.org/officeDocument/2006/relationships/slideLayout" Target="../slideLayouts/slideLayout909.xml"/><Relationship Id="rId11" Type="http://schemas.openxmlformats.org/officeDocument/2006/relationships/slideLayout" Target="../slideLayouts/slideLayout904.xml"/><Relationship Id="rId32" Type="http://schemas.openxmlformats.org/officeDocument/2006/relationships/slideLayout" Target="../slideLayouts/slideLayout925.xml"/><Relationship Id="rId37" Type="http://schemas.openxmlformats.org/officeDocument/2006/relationships/slideLayout" Target="../slideLayouts/slideLayout930.xml"/><Relationship Id="rId53" Type="http://schemas.openxmlformats.org/officeDocument/2006/relationships/slideLayout" Target="../slideLayouts/slideLayout946.xml"/><Relationship Id="rId58" Type="http://schemas.openxmlformats.org/officeDocument/2006/relationships/slideLayout" Target="../slideLayouts/slideLayout951.xml"/><Relationship Id="rId74" Type="http://schemas.openxmlformats.org/officeDocument/2006/relationships/slideLayout" Target="../slideLayouts/slideLayout967.xml"/><Relationship Id="rId79" Type="http://schemas.openxmlformats.org/officeDocument/2006/relationships/slideLayout" Target="../slideLayouts/slideLayout972.xml"/><Relationship Id="rId102" Type="http://schemas.openxmlformats.org/officeDocument/2006/relationships/image" Target="../media/image15.emf"/><Relationship Id="rId5" Type="http://schemas.openxmlformats.org/officeDocument/2006/relationships/slideLayout" Target="../slideLayouts/slideLayout898.xml"/><Relationship Id="rId90" Type="http://schemas.openxmlformats.org/officeDocument/2006/relationships/slideLayout" Target="../slideLayouts/slideLayout983.xml"/><Relationship Id="rId95" Type="http://schemas.openxmlformats.org/officeDocument/2006/relationships/theme" Target="../theme/theme5.xml"/><Relationship Id="rId22" Type="http://schemas.openxmlformats.org/officeDocument/2006/relationships/slideLayout" Target="../slideLayouts/slideLayout915.xml"/><Relationship Id="rId27" Type="http://schemas.openxmlformats.org/officeDocument/2006/relationships/slideLayout" Target="../slideLayouts/slideLayout920.xml"/><Relationship Id="rId43" Type="http://schemas.openxmlformats.org/officeDocument/2006/relationships/slideLayout" Target="../slideLayouts/slideLayout936.xml"/><Relationship Id="rId48" Type="http://schemas.openxmlformats.org/officeDocument/2006/relationships/slideLayout" Target="../slideLayouts/slideLayout941.xml"/><Relationship Id="rId64" Type="http://schemas.openxmlformats.org/officeDocument/2006/relationships/slideLayout" Target="../slideLayouts/slideLayout957.xml"/><Relationship Id="rId69" Type="http://schemas.openxmlformats.org/officeDocument/2006/relationships/slideLayout" Target="../slideLayouts/slideLayout962.xml"/><Relationship Id="rId80" Type="http://schemas.openxmlformats.org/officeDocument/2006/relationships/slideLayout" Target="../slideLayouts/slideLayout973.xml"/><Relationship Id="rId85" Type="http://schemas.openxmlformats.org/officeDocument/2006/relationships/slideLayout" Target="../slideLayouts/slideLayout978.xml"/><Relationship Id="rId12" Type="http://schemas.openxmlformats.org/officeDocument/2006/relationships/slideLayout" Target="../slideLayouts/slideLayout905.xml"/><Relationship Id="rId17" Type="http://schemas.openxmlformats.org/officeDocument/2006/relationships/slideLayout" Target="../slideLayouts/slideLayout910.xml"/><Relationship Id="rId25" Type="http://schemas.openxmlformats.org/officeDocument/2006/relationships/slideLayout" Target="../slideLayouts/slideLayout918.xml"/><Relationship Id="rId33" Type="http://schemas.openxmlformats.org/officeDocument/2006/relationships/slideLayout" Target="../slideLayouts/slideLayout926.xml"/><Relationship Id="rId38" Type="http://schemas.openxmlformats.org/officeDocument/2006/relationships/slideLayout" Target="../slideLayouts/slideLayout931.xml"/><Relationship Id="rId46" Type="http://schemas.openxmlformats.org/officeDocument/2006/relationships/slideLayout" Target="../slideLayouts/slideLayout939.xml"/><Relationship Id="rId59" Type="http://schemas.openxmlformats.org/officeDocument/2006/relationships/slideLayout" Target="../slideLayouts/slideLayout952.xml"/><Relationship Id="rId67" Type="http://schemas.openxmlformats.org/officeDocument/2006/relationships/slideLayout" Target="../slideLayouts/slideLayout960.xml"/><Relationship Id="rId103" Type="http://schemas.openxmlformats.org/officeDocument/2006/relationships/image" Target="../media/image16.emf"/><Relationship Id="rId20" Type="http://schemas.openxmlformats.org/officeDocument/2006/relationships/slideLayout" Target="../slideLayouts/slideLayout913.xml"/><Relationship Id="rId41" Type="http://schemas.openxmlformats.org/officeDocument/2006/relationships/slideLayout" Target="../slideLayouts/slideLayout934.xml"/><Relationship Id="rId54" Type="http://schemas.openxmlformats.org/officeDocument/2006/relationships/slideLayout" Target="../slideLayouts/slideLayout947.xml"/><Relationship Id="rId62" Type="http://schemas.openxmlformats.org/officeDocument/2006/relationships/slideLayout" Target="../slideLayouts/slideLayout955.xml"/><Relationship Id="rId70" Type="http://schemas.openxmlformats.org/officeDocument/2006/relationships/slideLayout" Target="../slideLayouts/slideLayout963.xml"/><Relationship Id="rId75" Type="http://schemas.openxmlformats.org/officeDocument/2006/relationships/slideLayout" Target="../slideLayouts/slideLayout968.xml"/><Relationship Id="rId83" Type="http://schemas.openxmlformats.org/officeDocument/2006/relationships/slideLayout" Target="../slideLayouts/slideLayout976.xml"/><Relationship Id="rId88" Type="http://schemas.openxmlformats.org/officeDocument/2006/relationships/slideLayout" Target="../slideLayouts/slideLayout981.xml"/><Relationship Id="rId91" Type="http://schemas.openxmlformats.org/officeDocument/2006/relationships/slideLayout" Target="../slideLayouts/slideLayout984.xml"/><Relationship Id="rId96" Type="http://schemas.microsoft.com/office/2007/relationships/media" Target="../media/media1.mp3"/><Relationship Id="rId1" Type="http://schemas.openxmlformats.org/officeDocument/2006/relationships/slideLayout" Target="../slideLayouts/slideLayout894.xml"/><Relationship Id="rId6" Type="http://schemas.openxmlformats.org/officeDocument/2006/relationships/slideLayout" Target="../slideLayouts/slideLayout899.xml"/><Relationship Id="rId15" Type="http://schemas.openxmlformats.org/officeDocument/2006/relationships/slideLayout" Target="../slideLayouts/slideLayout908.xml"/><Relationship Id="rId23" Type="http://schemas.openxmlformats.org/officeDocument/2006/relationships/slideLayout" Target="../slideLayouts/slideLayout916.xml"/><Relationship Id="rId28" Type="http://schemas.openxmlformats.org/officeDocument/2006/relationships/slideLayout" Target="../slideLayouts/slideLayout921.xml"/><Relationship Id="rId36" Type="http://schemas.openxmlformats.org/officeDocument/2006/relationships/slideLayout" Target="../slideLayouts/slideLayout929.xml"/><Relationship Id="rId49" Type="http://schemas.openxmlformats.org/officeDocument/2006/relationships/slideLayout" Target="../slideLayouts/slideLayout942.xml"/><Relationship Id="rId57" Type="http://schemas.openxmlformats.org/officeDocument/2006/relationships/slideLayout" Target="../slideLayouts/slideLayout950.xml"/><Relationship Id="rId10" Type="http://schemas.openxmlformats.org/officeDocument/2006/relationships/slideLayout" Target="../slideLayouts/slideLayout903.xml"/><Relationship Id="rId31" Type="http://schemas.openxmlformats.org/officeDocument/2006/relationships/slideLayout" Target="../slideLayouts/slideLayout924.xml"/><Relationship Id="rId44" Type="http://schemas.openxmlformats.org/officeDocument/2006/relationships/slideLayout" Target="../slideLayouts/slideLayout937.xml"/><Relationship Id="rId52" Type="http://schemas.openxmlformats.org/officeDocument/2006/relationships/slideLayout" Target="../slideLayouts/slideLayout945.xml"/><Relationship Id="rId60" Type="http://schemas.openxmlformats.org/officeDocument/2006/relationships/slideLayout" Target="../slideLayouts/slideLayout953.xml"/><Relationship Id="rId65" Type="http://schemas.openxmlformats.org/officeDocument/2006/relationships/slideLayout" Target="../slideLayouts/slideLayout958.xml"/><Relationship Id="rId73" Type="http://schemas.openxmlformats.org/officeDocument/2006/relationships/slideLayout" Target="../slideLayouts/slideLayout966.xml"/><Relationship Id="rId78" Type="http://schemas.openxmlformats.org/officeDocument/2006/relationships/slideLayout" Target="../slideLayouts/slideLayout971.xml"/><Relationship Id="rId81" Type="http://schemas.openxmlformats.org/officeDocument/2006/relationships/slideLayout" Target="../slideLayouts/slideLayout974.xml"/><Relationship Id="rId86" Type="http://schemas.openxmlformats.org/officeDocument/2006/relationships/slideLayout" Target="../slideLayouts/slideLayout979.xml"/><Relationship Id="rId94" Type="http://schemas.openxmlformats.org/officeDocument/2006/relationships/slideLayout" Target="../slideLayouts/slideLayout987.xml"/><Relationship Id="rId99" Type="http://schemas.openxmlformats.org/officeDocument/2006/relationships/image" Target="../media/image12.emf"/><Relationship Id="rId101" Type="http://schemas.openxmlformats.org/officeDocument/2006/relationships/image" Target="../media/image14.emf"/><Relationship Id="rId4" Type="http://schemas.openxmlformats.org/officeDocument/2006/relationships/slideLayout" Target="../slideLayouts/slideLayout897.xml"/><Relationship Id="rId9" Type="http://schemas.openxmlformats.org/officeDocument/2006/relationships/slideLayout" Target="../slideLayouts/slideLayout902.xml"/><Relationship Id="rId13" Type="http://schemas.openxmlformats.org/officeDocument/2006/relationships/slideLayout" Target="../slideLayouts/slideLayout906.xml"/><Relationship Id="rId18" Type="http://schemas.openxmlformats.org/officeDocument/2006/relationships/slideLayout" Target="../slideLayouts/slideLayout911.xml"/><Relationship Id="rId39" Type="http://schemas.openxmlformats.org/officeDocument/2006/relationships/slideLayout" Target="../slideLayouts/slideLayout932.xml"/><Relationship Id="rId34" Type="http://schemas.openxmlformats.org/officeDocument/2006/relationships/slideLayout" Target="../slideLayouts/slideLayout927.xml"/><Relationship Id="rId50" Type="http://schemas.openxmlformats.org/officeDocument/2006/relationships/slideLayout" Target="../slideLayouts/slideLayout943.xml"/><Relationship Id="rId55" Type="http://schemas.openxmlformats.org/officeDocument/2006/relationships/slideLayout" Target="../slideLayouts/slideLayout948.xml"/><Relationship Id="rId76" Type="http://schemas.openxmlformats.org/officeDocument/2006/relationships/slideLayout" Target="../slideLayouts/slideLayout969.xml"/><Relationship Id="rId97" Type="http://schemas.openxmlformats.org/officeDocument/2006/relationships/audio" Target="../media/media1.mp3"/><Relationship Id="rId104" Type="http://schemas.openxmlformats.org/officeDocument/2006/relationships/image" Target="../media/image17.emf"/><Relationship Id="rId7" Type="http://schemas.openxmlformats.org/officeDocument/2006/relationships/slideLayout" Target="../slideLayouts/slideLayout900.xml"/><Relationship Id="rId71" Type="http://schemas.openxmlformats.org/officeDocument/2006/relationships/slideLayout" Target="../slideLayouts/slideLayout964.xml"/><Relationship Id="rId92" Type="http://schemas.openxmlformats.org/officeDocument/2006/relationships/slideLayout" Target="../slideLayouts/slideLayout985.xml"/><Relationship Id="rId2" Type="http://schemas.openxmlformats.org/officeDocument/2006/relationships/slideLayout" Target="../slideLayouts/slideLayout895.xml"/><Relationship Id="rId29" Type="http://schemas.openxmlformats.org/officeDocument/2006/relationships/slideLayout" Target="../slideLayouts/slideLayout922.xml"/><Relationship Id="rId24" Type="http://schemas.openxmlformats.org/officeDocument/2006/relationships/slideLayout" Target="../slideLayouts/slideLayout917.xml"/><Relationship Id="rId40" Type="http://schemas.openxmlformats.org/officeDocument/2006/relationships/slideLayout" Target="../slideLayouts/slideLayout933.xml"/><Relationship Id="rId45" Type="http://schemas.openxmlformats.org/officeDocument/2006/relationships/slideLayout" Target="../slideLayouts/slideLayout938.xml"/><Relationship Id="rId66" Type="http://schemas.openxmlformats.org/officeDocument/2006/relationships/slideLayout" Target="../slideLayouts/slideLayout959.xml"/><Relationship Id="rId87" Type="http://schemas.openxmlformats.org/officeDocument/2006/relationships/slideLayout" Target="../slideLayouts/slideLayout980.xml"/><Relationship Id="rId61" Type="http://schemas.openxmlformats.org/officeDocument/2006/relationships/slideLayout" Target="../slideLayouts/slideLayout954.xml"/><Relationship Id="rId82" Type="http://schemas.openxmlformats.org/officeDocument/2006/relationships/slideLayout" Target="../slideLayouts/slideLayout975.xml"/><Relationship Id="rId19" Type="http://schemas.openxmlformats.org/officeDocument/2006/relationships/slideLayout" Target="../slideLayouts/slideLayout912.xml"/><Relationship Id="rId14" Type="http://schemas.openxmlformats.org/officeDocument/2006/relationships/slideLayout" Target="../slideLayouts/slideLayout907.xml"/><Relationship Id="rId30" Type="http://schemas.openxmlformats.org/officeDocument/2006/relationships/slideLayout" Target="../slideLayouts/slideLayout923.xml"/><Relationship Id="rId35" Type="http://schemas.openxmlformats.org/officeDocument/2006/relationships/slideLayout" Target="../slideLayouts/slideLayout928.xml"/><Relationship Id="rId56" Type="http://schemas.openxmlformats.org/officeDocument/2006/relationships/slideLayout" Target="../slideLayouts/slideLayout949.xml"/><Relationship Id="rId77" Type="http://schemas.openxmlformats.org/officeDocument/2006/relationships/slideLayout" Target="../slideLayouts/slideLayout970.xml"/><Relationship Id="rId100" Type="http://schemas.openxmlformats.org/officeDocument/2006/relationships/image" Target="../media/image13.png"/><Relationship Id="rId8" Type="http://schemas.openxmlformats.org/officeDocument/2006/relationships/slideLayout" Target="../slideLayouts/slideLayout901.xml"/><Relationship Id="rId51" Type="http://schemas.openxmlformats.org/officeDocument/2006/relationships/slideLayout" Target="../slideLayouts/slideLayout944.xml"/><Relationship Id="rId72" Type="http://schemas.openxmlformats.org/officeDocument/2006/relationships/slideLayout" Target="../slideLayouts/slideLayout965.xml"/><Relationship Id="rId93" Type="http://schemas.openxmlformats.org/officeDocument/2006/relationships/slideLayout" Target="../slideLayouts/slideLayout986.xml"/><Relationship Id="rId98" Type="http://schemas.openxmlformats.org/officeDocument/2006/relationships/image" Target="../media/image11.emf"/><Relationship Id="rId3" Type="http://schemas.openxmlformats.org/officeDocument/2006/relationships/slideLayout" Target="../slideLayouts/slideLayout8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70" r:id="rId18"/>
    <p:sldLayoutId id="2147483671" r:id="rId19"/>
    <p:sldLayoutId id="2147483672" r:id="rId20"/>
    <p:sldLayoutId id="2147483673"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717" r:id="rId30"/>
    <p:sldLayoutId id="2147483718" r:id="rId31"/>
    <p:sldLayoutId id="2147483719" r:id="rId32"/>
    <p:sldLayoutId id="2147483720" r:id="rId33"/>
    <p:sldLayoutId id="2147483721" r:id="rId34"/>
    <p:sldLayoutId id="2147483722" r:id="rId35"/>
    <p:sldLayoutId id="2147483724" r:id="rId36"/>
    <p:sldLayoutId id="2147483725" r:id="rId37"/>
    <p:sldLayoutId id="2147483733" r:id="rId38"/>
    <p:sldLayoutId id="2147483734" r:id="rId39"/>
    <p:sldLayoutId id="2147483735" r:id="rId40"/>
    <p:sldLayoutId id="2147483736" r:id="rId41"/>
    <p:sldLayoutId id="2147483737" r:id="rId42"/>
    <p:sldLayoutId id="2147483801" r:id="rId43"/>
    <p:sldLayoutId id="2147483817" r:id="rId44"/>
    <p:sldLayoutId id="2147483818" r:id="rId45"/>
    <p:sldLayoutId id="2147483845" r:id="rId46"/>
    <p:sldLayoutId id="2147483846" r:id="rId47"/>
    <p:sldLayoutId id="2147483850" r:id="rId48"/>
    <p:sldLayoutId id="2147483853" r:id="rId49"/>
    <p:sldLayoutId id="2147483855" r:id="rId50"/>
    <p:sldLayoutId id="2147483873" r:id="rId51"/>
    <p:sldLayoutId id="2147483874" r:id="rId52"/>
    <p:sldLayoutId id="2147483875" r:id="rId53"/>
    <p:sldLayoutId id="2147483876" r:id="rId54"/>
    <p:sldLayoutId id="2147483877" r:id="rId55"/>
    <p:sldLayoutId id="2147483977" r:id="rId56"/>
    <p:sldLayoutId id="2147484004" r:id="rId57"/>
    <p:sldLayoutId id="2147484012" r:id="rId58"/>
    <p:sldLayoutId id="2147484019" r:id="rId59"/>
    <p:sldLayoutId id="2147484020" r:id="rId60"/>
    <p:sldLayoutId id="2147484087" r:id="rId61"/>
    <p:sldLayoutId id="2147484104" r:id="rId62"/>
    <p:sldLayoutId id="2147484131" r:id="rId63"/>
    <p:sldLayoutId id="2147484139" r:id="rId64"/>
    <p:sldLayoutId id="2147484141" r:id="rId65"/>
    <p:sldLayoutId id="2147484142" r:id="rId66"/>
    <p:sldLayoutId id="2147484143" r:id="rId67"/>
    <p:sldLayoutId id="2147484144" r:id="rId68"/>
    <p:sldLayoutId id="2147484145" r:id="rId69"/>
    <p:sldLayoutId id="2147484146" r:id="rId70"/>
    <p:sldLayoutId id="2147484147" r:id="rId71"/>
    <p:sldLayoutId id="2147484149" r:id="rId72"/>
    <p:sldLayoutId id="2147484151" r:id="rId73"/>
    <p:sldLayoutId id="2147484153" r:id="rId74"/>
    <p:sldLayoutId id="2147484155" r:id="rId75"/>
    <p:sldLayoutId id="2147484164" r:id="rId76"/>
    <p:sldLayoutId id="2147484166" r:id="rId77"/>
    <p:sldLayoutId id="2147484168" r:id="rId78"/>
    <p:sldLayoutId id="2147484170" r:id="rId79"/>
    <p:sldLayoutId id="2147484172" r:id="rId80"/>
    <p:sldLayoutId id="2147484174" r:id="rId81"/>
    <p:sldLayoutId id="2147484175" r:id="rId82"/>
    <p:sldLayoutId id="2147484179" r:id="rId83"/>
    <p:sldLayoutId id="2147484180" r:id="rId84"/>
    <p:sldLayoutId id="2147484182" r:id="rId85"/>
    <p:sldLayoutId id="2147485306" r:id="rId86"/>
    <p:sldLayoutId id="2147485307" r:id="rId87"/>
    <p:sldLayoutId id="2147485308" r:id="rId88"/>
    <p:sldLayoutId id="2147485309" r:id="rId89"/>
    <p:sldLayoutId id="2147485310" r:id="rId90"/>
    <p:sldLayoutId id="2147485311" r:id="rId91"/>
    <p:sldLayoutId id="2147485312" r:id="rId92"/>
    <p:sldLayoutId id="2147485314" r:id="rId93"/>
    <p:sldLayoutId id="2147485316" r:id="rId94"/>
    <p:sldLayoutId id="2147485318" r:id="rId95"/>
    <p:sldLayoutId id="2147485320" r:id="rId96"/>
    <p:sldLayoutId id="2147485329" r:id="rId97"/>
    <p:sldLayoutId id="2147485331" r:id="rId98"/>
    <p:sldLayoutId id="2147485333" r:id="rId99"/>
    <p:sldLayoutId id="2147485335" r:id="rId100"/>
    <p:sldLayoutId id="2147485337" r:id="rId101"/>
    <p:sldLayoutId id="2147485339" r:id="rId102"/>
    <p:sldLayoutId id="2147485340" r:id="rId103"/>
    <p:sldLayoutId id="2147485344" r:id="rId104"/>
    <p:sldLayoutId id="2147485345" r:id="rId105"/>
    <p:sldLayoutId id="2147485346" r:id="rId106"/>
    <p:sldLayoutId id="2147485347" r:id="rId107"/>
    <p:sldLayoutId id="2147485355" r:id="rId108"/>
    <p:sldLayoutId id="2147485356" r:id="rId109"/>
    <p:sldLayoutId id="2147485357" r:id="rId110"/>
    <p:sldLayoutId id="2147485358" r:id="rId111"/>
    <p:sldLayoutId id="2147485359" r:id="rId112"/>
    <p:sldLayoutId id="2147485387" r:id="rId113"/>
    <p:sldLayoutId id="2147485389" r:id="rId114"/>
    <p:sldLayoutId id="2147485391" r:id="rId115"/>
    <p:sldLayoutId id="2147485393" r:id="rId116"/>
    <p:sldLayoutId id="2147485395" r:id="rId117"/>
    <p:sldLayoutId id="2147485404" r:id="rId118"/>
    <p:sldLayoutId id="2147485406" r:id="rId119"/>
    <p:sldLayoutId id="2147485408" r:id="rId120"/>
    <p:sldLayoutId id="2147485410" r:id="rId121"/>
    <p:sldLayoutId id="2147485412" r:id="rId122"/>
    <p:sldLayoutId id="2147485414" r:id="rId123"/>
    <p:sldLayoutId id="2147485415" r:id="rId124"/>
    <p:sldLayoutId id="2147485419" r:id="rId125"/>
    <p:sldLayoutId id="2147485420" r:id="rId126"/>
    <p:sldLayoutId id="2147485422" r:id="rId127"/>
    <p:sldLayoutId id="2147485423" r:id="rId128"/>
    <p:sldLayoutId id="2147485425" r:id="rId129"/>
    <p:sldLayoutId id="2147485427" r:id="rId130"/>
    <p:sldLayoutId id="2147485429" r:id="rId131"/>
    <p:sldLayoutId id="2147485431" r:id="rId132"/>
    <p:sldLayoutId id="2147485440" r:id="rId133"/>
    <p:sldLayoutId id="2147485442" r:id="rId134"/>
    <p:sldLayoutId id="2147485444" r:id="rId135"/>
    <p:sldLayoutId id="2147485446" r:id="rId136"/>
    <p:sldLayoutId id="2147485448" r:id="rId137"/>
    <p:sldLayoutId id="2147485457" r:id="rId138"/>
    <p:sldLayoutId id="2147485459" r:id="rId139"/>
    <p:sldLayoutId id="2147485461" r:id="rId140"/>
    <p:sldLayoutId id="2147485463" r:id="rId141"/>
    <p:sldLayoutId id="2147485465" r:id="rId142"/>
    <p:sldLayoutId id="2147485467" r:id="rId143"/>
    <p:sldLayoutId id="2147485468" r:id="rId144"/>
    <p:sldLayoutId id="2147485472" r:id="rId145"/>
    <p:sldLayoutId id="2147485473" r:id="rId146"/>
    <p:sldLayoutId id="2147485475" r:id="rId147"/>
    <p:sldLayoutId id="2147485478" r:id="rId148"/>
    <p:sldLayoutId id="2147485487" r:id="rId149"/>
    <p:sldLayoutId id="2147485496" r:id="rId150"/>
    <p:sldLayoutId id="2147485498" r:id="rId151"/>
    <p:sldLayoutId id="2147485499" r:id="rId152"/>
    <p:sldLayoutId id="2147485502" r:id="rId153"/>
    <p:sldLayoutId id="2147485511" r:id="rId154"/>
    <p:sldLayoutId id="2147485520" r:id="rId155"/>
    <p:sldLayoutId id="2147485525" r:id="rId156"/>
    <p:sldLayoutId id="2147485534" r:id="rId157"/>
    <p:sldLayoutId id="2147485543" r:id="rId158"/>
    <p:sldLayoutId id="2147485548" r:id="rId159"/>
    <p:sldLayoutId id="2147485557" r:id="rId160"/>
    <p:sldLayoutId id="2147485566" r:id="rId161"/>
    <p:sldLayoutId id="2147485570" r:id="rId162"/>
    <p:sldLayoutId id="2147485600" r:id="rId163"/>
    <p:sldLayoutId id="2147485602" r:id="rId164"/>
    <p:sldLayoutId id="2147485604" r:id="rId165"/>
    <p:sldLayoutId id="2147485606" r:id="rId166"/>
    <p:sldLayoutId id="2147485608" r:id="rId167"/>
    <p:sldLayoutId id="2147485617" r:id="rId168"/>
    <p:sldLayoutId id="2147485619" r:id="rId169"/>
    <p:sldLayoutId id="2147485621" r:id="rId170"/>
    <p:sldLayoutId id="2147485623" r:id="rId171"/>
    <p:sldLayoutId id="2147485625" r:id="rId172"/>
    <p:sldLayoutId id="2147485627" r:id="rId173"/>
    <p:sldLayoutId id="2147485628" r:id="rId174"/>
    <p:sldLayoutId id="2147485632" r:id="rId175"/>
    <p:sldLayoutId id="2147485633" r:id="rId176"/>
    <p:sldLayoutId id="2147485635" r:id="rId177"/>
    <p:sldLayoutId id="2147485642" r:id="rId178"/>
    <p:sldLayoutId id="2147485643" r:id="rId179"/>
    <p:sldLayoutId id="2147485674" r:id="rId180"/>
    <p:sldLayoutId id="2147485676" r:id="rId181"/>
    <p:sldLayoutId id="2147485678" r:id="rId182"/>
    <p:sldLayoutId id="2147485680" r:id="rId183"/>
    <p:sldLayoutId id="2147485682" r:id="rId184"/>
    <p:sldLayoutId id="2147485691" r:id="rId185"/>
    <p:sldLayoutId id="2147485693" r:id="rId186"/>
    <p:sldLayoutId id="2147485695" r:id="rId187"/>
    <p:sldLayoutId id="2147485697" r:id="rId188"/>
    <p:sldLayoutId id="2147485699" r:id="rId189"/>
    <p:sldLayoutId id="2147485701" r:id="rId190"/>
    <p:sldLayoutId id="2147485702" r:id="rId191"/>
    <p:sldLayoutId id="2147485706" r:id="rId192"/>
    <p:sldLayoutId id="2147485707" r:id="rId193"/>
    <p:sldLayoutId id="2147485709" r:id="rId194"/>
    <p:sldLayoutId id="2147485710" r:id="rId195"/>
    <p:sldLayoutId id="2147485712" r:id="rId196"/>
    <p:sldLayoutId id="2147485714" r:id="rId197"/>
    <p:sldLayoutId id="2147485716" r:id="rId198"/>
    <p:sldLayoutId id="2147485718" r:id="rId199"/>
    <p:sldLayoutId id="2147485727" r:id="rId200"/>
    <p:sldLayoutId id="2147485729" r:id="rId201"/>
    <p:sldLayoutId id="2147485731" r:id="rId202"/>
    <p:sldLayoutId id="2147485733" r:id="rId203"/>
    <p:sldLayoutId id="2147485735" r:id="rId204"/>
    <p:sldLayoutId id="2147485744" r:id="rId205"/>
    <p:sldLayoutId id="2147485746" r:id="rId206"/>
    <p:sldLayoutId id="2147485748" r:id="rId207"/>
    <p:sldLayoutId id="2147485750" r:id="rId208"/>
    <p:sldLayoutId id="2147485752" r:id="rId209"/>
    <p:sldLayoutId id="2147485754" r:id="rId210"/>
    <p:sldLayoutId id="2147485755" r:id="rId211"/>
    <p:sldLayoutId id="2147485759" r:id="rId212"/>
    <p:sldLayoutId id="2147485760" r:id="rId213"/>
    <p:sldLayoutId id="2147485762" r:id="rId214"/>
    <p:sldLayoutId id="2147485769" r:id="rId215"/>
    <p:sldLayoutId id="2147485770" r:id="rId216"/>
    <p:sldLayoutId id="2147485772" r:id="rId217"/>
    <p:sldLayoutId id="2147485774" r:id="rId218"/>
    <p:sldLayoutId id="2147485776" r:id="rId219"/>
    <p:sldLayoutId id="2147485778" r:id="rId220"/>
    <p:sldLayoutId id="2147485787" r:id="rId221"/>
    <p:sldLayoutId id="2147485789" r:id="rId222"/>
    <p:sldLayoutId id="2147485791" r:id="rId223"/>
    <p:sldLayoutId id="2147485793" r:id="rId224"/>
    <p:sldLayoutId id="2147485795" r:id="rId225"/>
    <p:sldLayoutId id="2147485797" r:id="rId226"/>
    <p:sldLayoutId id="2147485798" r:id="rId227"/>
    <p:sldLayoutId id="2147485802" r:id="rId228"/>
    <p:sldLayoutId id="2147485803" r:id="rId229"/>
    <p:sldLayoutId id="2147485805" r:id="rId230"/>
    <p:sldLayoutId id="2147485806" r:id="rId231"/>
    <p:sldLayoutId id="2147485810" r:id="rId232"/>
    <p:sldLayoutId id="2147485814" r:id="rId233"/>
    <p:sldLayoutId id="2147485815" r:id="rId234"/>
    <p:sldLayoutId id="2147485824" r:id="rId2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spcBef>
                <a:spcPct val="50000"/>
              </a:spcBef>
              <a:defRPr sz="1200" dirty="0">
                <a:solidFill>
                  <a:schemeClr val="tx1">
                    <a:tint val="75000"/>
                  </a:schemeClr>
                </a:solidFill>
              </a:defRPr>
            </a:lvl1pPr>
          </a:lstStyle>
          <a:p>
            <a:pPr eaLnBrk="0" fontAlgn="base" hangingPunct="0">
              <a:spcAft>
                <a:spcPct val="0"/>
              </a:spcAft>
              <a:defRPr/>
            </a:pPr>
            <a:fld id="{FE786F83-9A17-4153-B056-EDE82A8062EA}" type="datetimeFigureOut">
              <a:rPr lang="en-US">
                <a:solidFill>
                  <a:prstClr val="black">
                    <a:tint val="75000"/>
                  </a:prstClr>
                </a:solidFill>
                <a:latin typeface="Arial" panose="020B0604020202020204" pitchFamily="34" charset="0"/>
              </a:rPr>
              <a:pPr eaLnBrk="0" fontAlgn="base" hangingPunct="0">
                <a:spcAft>
                  <a:spcPct val="0"/>
                </a:spcAft>
                <a:defRPr/>
              </a:pPr>
              <a:t>9/15/2021</a:t>
            </a:fld>
            <a:endParaRPr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spcBef>
                <a:spcPct val="50000"/>
              </a:spcBef>
              <a:defRPr sz="1200" dirty="0">
                <a:solidFill>
                  <a:schemeClr val="tx1">
                    <a:tint val="75000"/>
                  </a:schemeClr>
                </a:solidFill>
              </a:defRPr>
            </a:lvl1pPr>
          </a:lstStyle>
          <a:p>
            <a:pPr eaLnBrk="0" fontAlgn="base" hangingPunct="0">
              <a:spcAft>
                <a:spcPct val="0"/>
              </a:spcAft>
              <a:defRPr/>
            </a:pPr>
            <a:endParaRPr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spcBef>
                <a:spcPct val="50000"/>
              </a:spcBef>
              <a:defRPr sz="1200" dirty="0">
                <a:solidFill>
                  <a:schemeClr val="tx1">
                    <a:tint val="75000"/>
                  </a:schemeClr>
                </a:solidFill>
              </a:defRPr>
            </a:lvl1pPr>
          </a:lstStyle>
          <a:p>
            <a:pPr eaLnBrk="0" fontAlgn="base" hangingPunct="0">
              <a:spcAft>
                <a:spcPct val="0"/>
              </a:spcAft>
              <a:defRPr/>
            </a:pPr>
            <a:fld id="{72C9A367-47F2-4FC3-AFAF-04B2FC151F54}" type="slidenum">
              <a:rPr lang="en-US">
                <a:solidFill>
                  <a:prstClr val="black">
                    <a:tint val="75000"/>
                  </a:prstClr>
                </a:solidFill>
                <a:latin typeface="Arial" panose="020B0604020202020204" pitchFamily="34" charset="0"/>
              </a:rPr>
              <a:pPr eaLnBrk="0" fontAlgn="base" hangingPunct="0">
                <a:spcAft>
                  <a:spcPct val="0"/>
                </a:spcAft>
                <a:defRPr/>
              </a:pPr>
              <a:t>‹#›</a:t>
            </a:fld>
            <a:endParaRPr lang="en-US">
              <a:solidFill>
                <a:prstClr val="black">
                  <a:tint val="75000"/>
                </a:prstClr>
              </a:solidFill>
              <a:latin typeface="Arial" panose="020B0604020202020204" pitchFamily="34" charset="0"/>
            </a:endParaRPr>
          </a:p>
        </p:txBody>
      </p:sp>
      <p:pic>
        <p:nvPicPr>
          <p:cNvPr id="2055" name="图片 1"/>
          <p:cNvPicPr>
            <a:picLocks noChangeAspect="1"/>
          </p:cNvPicPr>
          <p:nvPr userDrawn="1"/>
        </p:nvPicPr>
        <p:blipFill>
          <a:blip r:embed="rId179">
            <a:extLst>
              <a:ext uri="{28A0092B-C50C-407E-A947-70E740481C1C}">
                <a14:useLocalDpi xmlns:a14="http://schemas.microsoft.com/office/drawing/2010/main" val="0"/>
              </a:ext>
            </a:extLst>
          </a:blip>
          <a:srcRect l="1070" t="2602" r="449" b="513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图片 2"/>
          <p:cNvPicPr>
            <a:picLocks noChangeAspect="1"/>
          </p:cNvPicPr>
          <p:nvPr userDrawn="1"/>
        </p:nvPicPr>
        <p:blipFill>
          <a:blip r:embed="rId180">
            <a:extLst>
              <a:ext uri="{28A0092B-C50C-407E-A947-70E740481C1C}">
                <a14:useLocalDpi xmlns:a14="http://schemas.microsoft.com/office/drawing/2010/main" val="0"/>
              </a:ext>
            </a:extLst>
          </a:blip>
          <a:srcRect/>
          <a:stretch>
            <a:fillRect/>
          </a:stretch>
        </p:blipFill>
        <p:spPr bwMode="auto">
          <a:xfrm>
            <a:off x="8875713" y="468313"/>
            <a:ext cx="352425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郑柏林 - 小跳豆">
            <a:hlinkClick r:id="" action="ppaction://media"/>
          </p:cNvPr>
          <p:cNvPicPr>
            <a:picLocks noChangeAspect="1"/>
          </p:cNvPicPr>
          <p:nvPr userDrawn="1"/>
        </p:nvPicPr>
        <p:blipFill>
          <a:blip r:embed="rId181">
            <a:extLst>
              <a:ext uri="{28A0092B-C50C-407E-A947-70E740481C1C}">
                <a14:useLocalDpi xmlns:a14="http://schemas.microsoft.com/office/drawing/2010/main" val="0"/>
              </a:ext>
            </a:extLst>
          </a:blip>
          <a:srcRect/>
          <a:stretch>
            <a:fillRect/>
          </a:stretch>
        </p:blipFill>
        <p:spPr bwMode="auto">
          <a:xfrm>
            <a:off x="347663" y="5437188"/>
            <a:ext cx="62388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图片 4"/>
          <p:cNvPicPr>
            <a:picLocks noChangeAspect="1"/>
          </p:cNvPicPr>
          <p:nvPr userDrawn="1"/>
        </p:nvPicPr>
        <p:blipFill>
          <a:blip r:embed="rId182">
            <a:extLst>
              <a:ext uri="{28A0092B-C50C-407E-A947-70E740481C1C}">
                <a14:useLocalDpi xmlns:a14="http://schemas.microsoft.com/office/drawing/2010/main" val="0"/>
              </a:ext>
            </a:extLst>
          </a:blip>
          <a:srcRect/>
          <a:stretch>
            <a:fillRect/>
          </a:stretch>
        </p:blipFill>
        <p:spPr bwMode="auto">
          <a:xfrm>
            <a:off x="-831850" y="4227513"/>
            <a:ext cx="13279438"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图片 5"/>
          <p:cNvPicPr>
            <a:picLocks noChangeAspect="1"/>
          </p:cNvPicPr>
          <p:nvPr userDrawn="1"/>
        </p:nvPicPr>
        <p:blipFill>
          <a:blip r:embed="rId183">
            <a:extLst>
              <a:ext uri="{28A0092B-C50C-407E-A947-70E740481C1C}">
                <a14:useLocalDpi xmlns:a14="http://schemas.microsoft.com/office/drawing/2010/main" val="0"/>
              </a:ext>
            </a:extLst>
          </a:blip>
          <a:srcRect/>
          <a:stretch>
            <a:fillRect/>
          </a:stretch>
        </p:blipFill>
        <p:spPr bwMode="auto">
          <a:xfrm>
            <a:off x="-581025" y="5124450"/>
            <a:ext cx="131064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图片 22"/>
          <p:cNvPicPr>
            <a:picLocks noChangeAspect="1"/>
          </p:cNvPicPr>
          <p:nvPr userDrawn="1"/>
        </p:nvPicPr>
        <p:blipFill>
          <a:blip r:embed="rId184">
            <a:extLst>
              <a:ext uri="{28A0092B-C50C-407E-A947-70E740481C1C}">
                <a14:useLocalDpi xmlns:a14="http://schemas.microsoft.com/office/drawing/2010/main" val="0"/>
              </a:ext>
            </a:extLst>
          </a:blip>
          <a:srcRect b="57274"/>
          <a:stretch>
            <a:fillRect/>
          </a:stretch>
        </p:blipFill>
        <p:spPr bwMode="auto">
          <a:xfrm>
            <a:off x="-119063" y="6061075"/>
            <a:ext cx="12566651"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图片 23"/>
          <p:cNvPicPr>
            <a:picLocks noChangeAspect="1"/>
          </p:cNvPicPr>
          <p:nvPr userDrawn="1"/>
        </p:nvPicPr>
        <p:blipFill>
          <a:blip r:embed="rId185">
            <a:extLst>
              <a:ext uri="{28A0092B-C50C-407E-A947-70E740481C1C}">
                <a14:useLocalDpi xmlns:a14="http://schemas.microsoft.com/office/drawing/2010/main" val="0"/>
              </a:ext>
            </a:extLst>
          </a:blip>
          <a:srcRect/>
          <a:stretch>
            <a:fillRect/>
          </a:stretch>
        </p:blipFill>
        <p:spPr bwMode="auto">
          <a:xfrm rot="-5400000">
            <a:off x="2601119" y="-2905919"/>
            <a:ext cx="7145338" cy="1270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634483"/>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6" r:id="rId18"/>
    <p:sldLayoutId id="2147484207" r:id="rId19"/>
    <p:sldLayoutId id="2147484208" r:id="rId20"/>
    <p:sldLayoutId id="2147484209" r:id="rId21"/>
    <p:sldLayoutId id="2147484218" r:id="rId22"/>
    <p:sldLayoutId id="2147484219" r:id="rId23"/>
    <p:sldLayoutId id="2147484220" r:id="rId24"/>
    <p:sldLayoutId id="2147484221" r:id="rId25"/>
    <p:sldLayoutId id="2147484222" r:id="rId26"/>
    <p:sldLayoutId id="2147484223" r:id="rId27"/>
    <p:sldLayoutId id="2147484224" r:id="rId28"/>
    <p:sldLayoutId id="2147484225" r:id="rId29"/>
    <p:sldLayoutId id="2147484227" r:id="rId30"/>
    <p:sldLayoutId id="2147484229" r:id="rId31"/>
    <p:sldLayoutId id="2147484231" r:id="rId32"/>
    <p:sldLayoutId id="2147484233" r:id="rId33"/>
    <p:sldLayoutId id="2147484242" r:id="rId34"/>
    <p:sldLayoutId id="2147484244" r:id="rId35"/>
    <p:sldLayoutId id="2147484246" r:id="rId36"/>
    <p:sldLayoutId id="2147484248" r:id="rId37"/>
    <p:sldLayoutId id="2147484250" r:id="rId38"/>
    <p:sldLayoutId id="2147484252" r:id="rId39"/>
    <p:sldLayoutId id="2147484253" r:id="rId40"/>
    <p:sldLayoutId id="2147484254" r:id="rId41"/>
    <p:sldLayoutId id="2147484255" r:id="rId42"/>
    <p:sldLayoutId id="2147484256" r:id="rId43"/>
    <p:sldLayoutId id="2147484257" r:id="rId44"/>
    <p:sldLayoutId id="2147484258" r:id="rId45"/>
    <p:sldLayoutId id="2147484259" r:id="rId46"/>
    <p:sldLayoutId id="2147484260" r:id="rId47"/>
    <p:sldLayoutId id="2147484267" r:id="rId48"/>
    <p:sldLayoutId id="2147484268" r:id="rId49"/>
    <p:sldLayoutId id="2147484269" r:id="rId50"/>
    <p:sldLayoutId id="2147484270" r:id="rId51"/>
    <p:sldLayoutId id="2147484271" r:id="rId52"/>
    <p:sldLayoutId id="2147484299" r:id="rId53"/>
    <p:sldLayoutId id="2147484301" r:id="rId54"/>
    <p:sldLayoutId id="2147484303" r:id="rId55"/>
    <p:sldLayoutId id="2147484305" r:id="rId56"/>
    <p:sldLayoutId id="2147484307" r:id="rId57"/>
    <p:sldLayoutId id="2147484316" r:id="rId58"/>
    <p:sldLayoutId id="2147484318" r:id="rId59"/>
    <p:sldLayoutId id="2147484320" r:id="rId60"/>
    <p:sldLayoutId id="2147484322" r:id="rId61"/>
    <p:sldLayoutId id="2147484324" r:id="rId62"/>
    <p:sldLayoutId id="2147484326" r:id="rId63"/>
    <p:sldLayoutId id="2147484327" r:id="rId64"/>
    <p:sldLayoutId id="2147484331" r:id="rId65"/>
    <p:sldLayoutId id="2147484332" r:id="rId66"/>
    <p:sldLayoutId id="2147484334" r:id="rId67"/>
    <p:sldLayoutId id="2147484335" r:id="rId68"/>
    <p:sldLayoutId id="2147484337" r:id="rId69"/>
    <p:sldLayoutId id="2147484339" r:id="rId70"/>
    <p:sldLayoutId id="2147484341" r:id="rId71"/>
    <p:sldLayoutId id="2147484343" r:id="rId72"/>
    <p:sldLayoutId id="2147484352" r:id="rId73"/>
    <p:sldLayoutId id="2147484354" r:id="rId74"/>
    <p:sldLayoutId id="2147484356" r:id="rId75"/>
    <p:sldLayoutId id="2147484358" r:id="rId76"/>
    <p:sldLayoutId id="2147484360" r:id="rId77"/>
    <p:sldLayoutId id="2147484369" r:id="rId78"/>
    <p:sldLayoutId id="2147484371" r:id="rId79"/>
    <p:sldLayoutId id="2147484373" r:id="rId80"/>
    <p:sldLayoutId id="2147484375" r:id="rId81"/>
    <p:sldLayoutId id="2147484377" r:id="rId82"/>
    <p:sldLayoutId id="2147484379" r:id="rId83"/>
    <p:sldLayoutId id="2147484380" r:id="rId84"/>
    <p:sldLayoutId id="2147484384" r:id="rId85"/>
    <p:sldLayoutId id="2147484385" r:id="rId86"/>
    <p:sldLayoutId id="2147484387" r:id="rId87"/>
    <p:sldLayoutId id="2147484389" r:id="rId88"/>
    <p:sldLayoutId id="2147484398" r:id="rId89"/>
    <p:sldLayoutId id="2147484407" r:id="rId90"/>
    <p:sldLayoutId id="2147484408" r:id="rId91"/>
    <p:sldLayoutId id="2147484409" r:id="rId92"/>
    <p:sldLayoutId id="2147484410" r:id="rId93"/>
    <p:sldLayoutId id="2147484411" r:id="rId94"/>
    <p:sldLayoutId id="2147484413" r:id="rId95"/>
    <p:sldLayoutId id="2147484422" r:id="rId96"/>
    <p:sldLayoutId id="2147484431" r:id="rId97"/>
    <p:sldLayoutId id="2147484436" r:id="rId98"/>
    <p:sldLayoutId id="2147484445" r:id="rId99"/>
    <p:sldLayoutId id="2147484454" r:id="rId100"/>
    <p:sldLayoutId id="2147484459" r:id="rId101"/>
    <p:sldLayoutId id="2147484468" r:id="rId102"/>
    <p:sldLayoutId id="2147484477" r:id="rId103"/>
    <p:sldLayoutId id="2147484481" r:id="rId104"/>
    <p:sldLayoutId id="2147484509" r:id="rId105"/>
    <p:sldLayoutId id="2147484511" r:id="rId106"/>
    <p:sldLayoutId id="2147484513" r:id="rId107"/>
    <p:sldLayoutId id="2147484515" r:id="rId108"/>
    <p:sldLayoutId id="2147484517" r:id="rId109"/>
    <p:sldLayoutId id="2147484526" r:id="rId110"/>
    <p:sldLayoutId id="2147484528" r:id="rId111"/>
    <p:sldLayoutId id="2147484530" r:id="rId112"/>
    <p:sldLayoutId id="2147484532" r:id="rId113"/>
    <p:sldLayoutId id="2147484534" r:id="rId114"/>
    <p:sldLayoutId id="2147484536" r:id="rId115"/>
    <p:sldLayoutId id="2147484537" r:id="rId116"/>
    <p:sldLayoutId id="2147484541" r:id="rId117"/>
    <p:sldLayoutId id="2147484542" r:id="rId118"/>
    <p:sldLayoutId id="2147484544" r:id="rId119"/>
    <p:sldLayoutId id="2147484551" r:id="rId120"/>
    <p:sldLayoutId id="2147484552" r:id="rId121"/>
    <p:sldLayoutId id="2147484583" r:id="rId122"/>
    <p:sldLayoutId id="2147484585" r:id="rId123"/>
    <p:sldLayoutId id="2147484587" r:id="rId124"/>
    <p:sldLayoutId id="2147484589" r:id="rId125"/>
    <p:sldLayoutId id="2147484591" r:id="rId126"/>
    <p:sldLayoutId id="2147484600" r:id="rId127"/>
    <p:sldLayoutId id="2147484602" r:id="rId128"/>
    <p:sldLayoutId id="2147484604" r:id="rId129"/>
    <p:sldLayoutId id="2147484606" r:id="rId130"/>
    <p:sldLayoutId id="2147484608" r:id="rId131"/>
    <p:sldLayoutId id="2147484610" r:id="rId132"/>
    <p:sldLayoutId id="2147484611" r:id="rId133"/>
    <p:sldLayoutId id="2147484615" r:id="rId134"/>
    <p:sldLayoutId id="2147484616" r:id="rId135"/>
    <p:sldLayoutId id="2147484618" r:id="rId136"/>
    <p:sldLayoutId id="2147484619" r:id="rId137"/>
    <p:sldLayoutId id="2147484621" r:id="rId138"/>
    <p:sldLayoutId id="2147484623" r:id="rId139"/>
    <p:sldLayoutId id="2147484625" r:id="rId140"/>
    <p:sldLayoutId id="2147484627" r:id="rId141"/>
    <p:sldLayoutId id="2147484636" r:id="rId142"/>
    <p:sldLayoutId id="2147484638" r:id="rId143"/>
    <p:sldLayoutId id="2147484640" r:id="rId144"/>
    <p:sldLayoutId id="2147484642" r:id="rId145"/>
    <p:sldLayoutId id="2147484644" r:id="rId146"/>
    <p:sldLayoutId id="2147484653" r:id="rId147"/>
    <p:sldLayoutId id="2147484655" r:id="rId148"/>
    <p:sldLayoutId id="2147484657" r:id="rId149"/>
    <p:sldLayoutId id="2147484659" r:id="rId150"/>
    <p:sldLayoutId id="2147484661" r:id="rId151"/>
    <p:sldLayoutId id="2147484663" r:id="rId152"/>
    <p:sldLayoutId id="2147484664" r:id="rId153"/>
    <p:sldLayoutId id="2147484668" r:id="rId154"/>
    <p:sldLayoutId id="2147484669" r:id="rId155"/>
    <p:sldLayoutId id="2147484671" r:id="rId156"/>
    <p:sldLayoutId id="2147484679" r:id="rId157"/>
    <p:sldLayoutId id="2147484681" r:id="rId158"/>
    <p:sldLayoutId id="2147484683" r:id="rId159"/>
    <p:sldLayoutId id="2147484685" r:id="rId160"/>
    <p:sldLayoutId id="2147484687" r:id="rId161"/>
    <p:sldLayoutId id="2147484696" r:id="rId162"/>
    <p:sldLayoutId id="2147484698" r:id="rId163"/>
    <p:sldLayoutId id="2147484700" r:id="rId164"/>
    <p:sldLayoutId id="2147484702" r:id="rId165"/>
    <p:sldLayoutId id="2147484704" r:id="rId166"/>
    <p:sldLayoutId id="2147484706" r:id="rId167"/>
    <p:sldLayoutId id="2147484707" r:id="rId168"/>
    <p:sldLayoutId id="2147484711" r:id="rId169"/>
    <p:sldLayoutId id="2147484712" r:id="rId170"/>
    <p:sldLayoutId id="2147484714" r:id="rId171"/>
    <p:sldLayoutId id="2147484715" r:id="rId172"/>
    <p:sldLayoutId id="2147484719" r:id="rId173"/>
    <p:sldLayoutId id="2147484723" r:id="rId174"/>
    <p:sldLayoutId id="2147484724" r:id="rId175"/>
    <p:sldLayoutId id="2147484733" r:id="rId176"/>
    <p:sldLayoutId id="2147488555" r:id="rId177"/>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图片 1"/>
          <p:cNvPicPr>
            <a:picLocks noChangeAspect="1"/>
          </p:cNvPicPr>
          <p:nvPr userDrawn="1"/>
        </p:nvPicPr>
        <p:blipFill>
          <a:blip r:embed="rId242">
            <a:extLst>
              <a:ext uri="{28A0092B-C50C-407E-A947-70E740481C1C}">
                <a14:useLocalDpi xmlns:a14="http://schemas.microsoft.com/office/drawing/2010/main" val="0"/>
              </a:ext>
            </a:extLst>
          </a:blip>
          <a:srcRect l="1070" t="2602" r="449" b="513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片 2"/>
          <p:cNvPicPr>
            <a:picLocks noChangeAspect="1"/>
          </p:cNvPicPr>
          <p:nvPr userDrawn="1"/>
        </p:nvPicPr>
        <p:blipFill>
          <a:blip r:embed="rId243">
            <a:extLst>
              <a:ext uri="{28A0092B-C50C-407E-A947-70E740481C1C}">
                <a14:useLocalDpi xmlns:a14="http://schemas.microsoft.com/office/drawing/2010/main" val="0"/>
              </a:ext>
            </a:extLst>
          </a:blip>
          <a:srcRect/>
          <a:stretch>
            <a:fillRect/>
          </a:stretch>
        </p:blipFill>
        <p:spPr bwMode="auto">
          <a:xfrm>
            <a:off x="8875713" y="468313"/>
            <a:ext cx="352425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郑柏林 - 小跳豆">
            <a:hlinkClick r:id="" action="ppaction://media"/>
          </p:cNvPr>
          <p:cNvPicPr>
            <a:picLocks noChangeAspect="1"/>
          </p:cNvPicPr>
          <p:nvPr userDrawn="1"/>
        </p:nvPicPr>
        <p:blipFill>
          <a:blip r:embed="rId244">
            <a:extLst>
              <a:ext uri="{28A0092B-C50C-407E-A947-70E740481C1C}">
                <a14:useLocalDpi xmlns:a14="http://schemas.microsoft.com/office/drawing/2010/main" val="0"/>
              </a:ext>
            </a:extLst>
          </a:blip>
          <a:srcRect/>
          <a:stretch>
            <a:fillRect/>
          </a:stretch>
        </p:blipFill>
        <p:spPr bwMode="auto">
          <a:xfrm>
            <a:off x="347663" y="5437188"/>
            <a:ext cx="62388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4"/>
          <p:cNvPicPr>
            <a:picLocks noChangeAspect="1"/>
          </p:cNvPicPr>
          <p:nvPr userDrawn="1"/>
        </p:nvPicPr>
        <p:blipFill>
          <a:blip r:embed="rId245">
            <a:extLst>
              <a:ext uri="{28A0092B-C50C-407E-A947-70E740481C1C}">
                <a14:useLocalDpi xmlns:a14="http://schemas.microsoft.com/office/drawing/2010/main" val="0"/>
              </a:ext>
            </a:extLst>
          </a:blip>
          <a:srcRect/>
          <a:stretch>
            <a:fillRect/>
          </a:stretch>
        </p:blipFill>
        <p:spPr bwMode="auto">
          <a:xfrm>
            <a:off x="-831850" y="4227513"/>
            <a:ext cx="13279438"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图片 5"/>
          <p:cNvPicPr>
            <a:picLocks noChangeAspect="1"/>
          </p:cNvPicPr>
          <p:nvPr userDrawn="1"/>
        </p:nvPicPr>
        <p:blipFill>
          <a:blip r:embed="rId246">
            <a:extLst>
              <a:ext uri="{28A0092B-C50C-407E-A947-70E740481C1C}">
                <a14:useLocalDpi xmlns:a14="http://schemas.microsoft.com/office/drawing/2010/main" val="0"/>
              </a:ext>
            </a:extLst>
          </a:blip>
          <a:srcRect/>
          <a:stretch>
            <a:fillRect/>
          </a:stretch>
        </p:blipFill>
        <p:spPr bwMode="auto">
          <a:xfrm>
            <a:off x="-581025" y="5124450"/>
            <a:ext cx="131064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22"/>
          <p:cNvPicPr>
            <a:picLocks noChangeAspect="1"/>
          </p:cNvPicPr>
          <p:nvPr userDrawn="1"/>
        </p:nvPicPr>
        <p:blipFill>
          <a:blip r:embed="rId247">
            <a:extLst>
              <a:ext uri="{28A0092B-C50C-407E-A947-70E740481C1C}">
                <a14:useLocalDpi xmlns:a14="http://schemas.microsoft.com/office/drawing/2010/main" val="0"/>
              </a:ext>
            </a:extLst>
          </a:blip>
          <a:srcRect b="57274"/>
          <a:stretch>
            <a:fillRect/>
          </a:stretch>
        </p:blipFill>
        <p:spPr bwMode="auto">
          <a:xfrm>
            <a:off x="-119063" y="6061075"/>
            <a:ext cx="12566651"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23"/>
          <p:cNvPicPr>
            <a:picLocks noChangeAspect="1"/>
          </p:cNvPicPr>
          <p:nvPr userDrawn="1"/>
        </p:nvPicPr>
        <p:blipFill>
          <a:blip r:embed="rId248">
            <a:extLst>
              <a:ext uri="{28A0092B-C50C-407E-A947-70E740481C1C}">
                <a14:useLocalDpi xmlns:a14="http://schemas.microsoft.com/office/drawing/2010/main" val="0"/>
              </a:ext>
            </a:extLst>
          </a:blip>
          <a:srcRect/>
          <a:stretch>
            <a:fillRect/>
          </a:stretch>
        </p:blipFill>
        <p:spPr bwMode="auto">
          <a:xfrm rot="-5400000">
            <a:off x="2601119" y="-2905919"/>
            <a:ext cx="7145338" cy="1270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515014"/>
      </p:ext>
    </p:extLst>
  </p:cSld>
  <p:clrMap bg1="lt1" tx1="dk1" bg2="lt2" tx2="dk2" accent1="accent1" accent2="accent2" accent3="accent3" accent4="accent4" accent5="accent5" accent6="accent6" hlink="hlink" folHlink="folHlink"/>
  <p:sldLayoutIdLst>
    <p:sldLayoutId id="2147485826" r:id="rId1"/>
    <p:sldLayoutId id="2147485827" r:id="rId2"/>
    <p:sldLayoutId id="2147485828" r:id="rId3"/>
    <p:sldLayoutId id="2147485829" r:id="rId4"/>
    <p:sldLayoutId id="2147485830" r:id="rId5"/>
    <p:sldLayoutId id="2147485831" r:id="rId6"/>
    <p:sldLayoutId id="2147485834" r:id="rId7"/>
    <p:sldLayoutId id="2147485835" r:id="rId8"/>
    <p:sldLayoutId id="2147485836" r:id="rId9"/>
    <p:sldLayoutId id="2147485837" r:id="rId10"/>
    <p:sldLayoutId id="2147485838" r:id="rId11"/>
    <p:sldLayoutId id="2147485847" r:id="rId12"/>
    <p:sldLayoutId id="2147485848" r:id="rId13"/>
    <p:sldLayoutId id="2147485849" r:id="rId14"/>
    <p:sldLayoutId id="2147485850" r:id="rId15"/>
    <p:sldLayoutId id="2147485851" r:id="rId16"/>
    <p:sldLayoutId id="2147485852" r:id="rId17"/>
    <p:sldLayoutId id="2147485853" r:id="rId18"/>
    <p:sldLayoutId id="2147485854" r:id="rId19"/>
    <p:sldLayoutId id="2147485855" r:id="rId20"/>
    <p:sldLayoutId id="2147485857" r:id="rId21"/>
    <p:sldLayoutId id="2147485859" r:id="rId22"/>
    <p:sldLayoutId id="2147485861" r:id="rId23"/>
    <p:sldLayoutId id="2147485863" r:id="rId24"/>
    <p:sldLayoutId id="2147485872" r:id="rId25"/>
    <p:sldLayoutId id="2147485874" r:id="rId26"/>
    <p:sldLayoutId id="2147485876" r:id="rId27"/>
    <p:sldLayoutId id="2147485878" r:id="rId28"/>
    <p:sldLayoutId id="2147485880" r:id="rId29"/>
    <p:sldLayoutId id="2147485882" r:id="rId30"/>
    <p:sldLayoutId id="2147485883" r:id="rId31"/>
    <p:sldLayoutId id="2147485884" r:id="rId32"/>
    <p:sldLayoutId id="2147485885" r:id="rId33"/>
    <p:sldLayoutId id="2147485886" r:id="rId34"/>
    <p:sldLayoutId id="2147485887" r:id="rId35"/>
    <p:sldLayoutId id="2147485888" r:id="rId36"/>
    <p:sldLayoutId id="2147485889" r:id="rId37"/>
    <p:sldLayoutId id="2147485890" r:id="rId38"/>
    <p:sldLayoutId id="2147485898" r:id="rId39"/>
    <p:sldLayoutId id="2147485899" r:id="rId40"/>
    <p:sldLayoutId id="2147485900" r:id="rId41"/>
    <p:sldLayoutId id="2147485901" r:id="rId42"/>
    <p:sldLayoutId id="2147485902" r:id="rId43"/>
    <p:sldLayoutId id="2147485930" r:id="rId44"/>
    <p:sldLayoutId id="2147485932" r:id="rId45"/>
    <p:sldLayoutId id="2147485934" r:id="rId46"/>
    <p:sldLayoutId id="2147485936" r:id="rId47"/>
    <p:sldLayoutId id="2147485938" r:id="rId48"/>
    <p:sldLayoutId id="2147485947" r:id="rId49"/>
    <p:sldLayoutId id="2147485949" r:id="rId50"/>
    <p:sldLayoutId id="2147485951" r:id="rId51"/>
    <p:sldLayoutId id="2147485953" r:id="rId52"/>
    <p:sldLayoutId id="2147485955" r:id="rId53"/>
    <p:sldLayoutId id="2147485957" r:id="rId54"/>
    <p:sldLayoutId id="2147485958" r:id="rId55"/>
    <p:sldLayoutId id="2147485962" r:id="rId56"/>
    <p:sldLayoutId id="2147485963" r:id="rId57"/>
    <p:sldLayoutId id="2147485965" r:id="rId58"/>
    <p:sldLayoutId id="2147485966" r:id="rId59"/>
    <p:sldLayoutId id="2147485968" r:id="rId60"/>
    <p:sldLayoutId id="2147485970" r:id="rId61"/>
    <p:sldLayoutId id="2147485972" r:id="rId62"/>
    <p:sldLayoutId id="2147485974" r:id="rId63"/>
    <p:sldLayoutId id="2147485976" r:id="rId64"/>
    <p:sldLayoutId id="2147485980" r:id="rId65"/>
    <p:sldLayoutId id="2147485984" r:id="rId66"/>
    <p:sldLayoutId id="2147485985" r:id="rId67"/>
    <p:sldLayoutId id="2147485994" r:id="rId68"/>
    <p:sldLayoutId id="2147485999" r:id="rId69"/>
    <p:sldLayoutId id="2147486003" r:id="rId70"/>
    <p:sldLayoutId id="2147486004" r:id="rId71"/>
    <p:sldLayoutId id="2147486013" r:id="rId72"/>
    <p:sldLayoutId id="2147486018" r:id="rId73"/>
    <p:sldLayoutId id="2147486022" r:id="rId74"/>
    <p:sldLayoutId id="2147486023" r:id="rId75"/>
    <p:sldLayoutId id="2147486032" r:id="rId76"/>
    <p:sldLayoutId id="2147486033" r:id="rId77"/>
    <p:sldLayoutId id="2147486042" r:id="rId78"/>
    <p:sldLayoutId id="2147486070" r:id="rId79"/>
    <p:sldLayoutId id="2147486072" r:id="rId80"/>
    <p:sldLayoutId id="2147486074" r:id="rId81"/>
    <p:sldLayoutId id="2147486076" r:id="rId82"/>
    <p:sldLayoutId id="2147486078" r:id="rId83"/>
    <p:sldLayoutId id="2147486087" r:id="rId84"/>
    <p:sldLayoutId id="2147486089" r:id="rId85"/>
    <p:sldLayoutId id="2147486091" r:id="rId86"/>
    <p:sldLayoutId id="2147486093" r:id="rId87"/>
    <p:sldLayoutId id="2147486095" r:id="rId88"/>
    <p:sldLayoutId id="2147486097" r:id="rId89"/>
    <p:sldLayoutId id="2147486098" r:id="rId90"/>
    <p:sldLayoutId id="2147486102" r:id="rId91"/>
    <p:sldLayoutId id="2147486103" r:id="rId92"/>
    <p:sldLayoutId id="2147486105" r:id="rId93"/>
    <p:sldLayoutId id="2147486112" r:id="rId94"/>
    <p:sldLayoutId id="2147486113" r:id="rId95"/>
    <p:sldLayoutId id="2147486144" r:id="rId96"/>
    <p:sldLayoutId id="2147486146" r:id="rId97"/>
    <p:sldLayoutId id="2147486148" r:id="rId98"/>
    <p:sldLayoutId id="2147486150" r:id="rId99"/>
    <p:sldLayoutId id="2147486152" r:id="rId100"/>
    <p:sldLayoutId id="2147486161" r:id="rId101"/>
    <p:sldLayoutId id="2147486163" r:id="rId102"/>
    <p:sldLayoutId id="2147486165" r:id="rId103"/>
    <p:sldLayoutId id="2147486167" r:id="rId104"/>
    <p:sldLayoutId id="2147486169" r:id="rId105"/>
    <p:sldLayoutId id="2147486171" r:id="rId106"/>
    <p:sldLayoutId id="2147486172" r:id="rId107"/>
    <p:sldLayoutId id="2147486176" r:id="rId108"/>
    <p:sldLayoutId id="2147486177" r:id="rId109"/>
    <p:sldLayoutId id="2147486179" r:id="rId110"/>
    <p:sldLayoutId id="2147486180" r:id="rId111"/>
    <p:sldLayoutId id="2147486182" r:id="rId112"/>
    <p:sldLayoutId id="2147486184" r:id="rId113"/>
    <p:sldLayoutId id="2147486186" r:id="rId114"/>
    <p:sldLayoutId id="2147486188" r:id="rId115"/>
    <p:sldLayoutId id="2147486197" r:id="rId116"/>
    <p:sldLayoutId id="2147486199" r:id="rId117"/>
    <p:sldLayoutId id="2147486201" r:id="rId118"/>
    <p:sldLayoutId id="2147486203" r:id="rId119"/>
    <p:sldLayoutId id="2147486205" r:id="rId120"/>
    <p:sldLayoutId id="2147486214" r:id="rId121"/>
    <p:sldLayoutId id="2147486216" r:id="rId122"/>
    <p:sldLayoutId id="2147486218" r:id="rId123"/>
    <p:sldLayoutId id="2147486220" r:id="rId124"/>
    <p:sldLayoutId id="2147486222" r:id="rId125"/>
    <p:sldLayoutId id="2147486224" r:id="rId126"/>
    <p:sldLayoutId id="2147486225" r:id="rId127"/>
    <p:sldLayoutId id="2147486229" r:id="rId128"/>
    <p:sldLayoutId id="2147486230" r:id="rId129"/>
    <p:sldLayoutId id="2147486232" r:id="rId130"/>
    <p:sldLayoutId id="2147486234" r:id="rId131"/>
    <p:sldLayoutId id="2147486243" r:id="rId132"/>
    <p:sldLayoutId id="2147486252" r:id="rId133"/>
    <p:sldLayoutId id="2147486253" r:id="rId134"/>
    <p:sldLayoutId id="2147486254" r:id="rId135"/>
    <p:sldLayoutId id="2147486255" r:id="rId136"/>
    <p:sldLayoutId id="2147486256" r:id="rId137"/>
    <p:sldLayoutId id="2147486258" r:id="rId138"/>
    <p:sldLayoutId id="2147486267" r:id="rId139"/>
    <p:sldLayoutId id="2147486276" r:id="rId140"/>
    <p:sldLayoutId id="2147486281" r:id="rId141"/>
    <p:sldLayoutId id="2147486290" r:id="rId142"/>
    <p:sldLayoutId id="2147486299" r:id="rId143"/>
    <p:sldLayoutId id="2147486304" r:id="rId144"/>
    <p:sldLayoutId id="2147486313" r:id="rId145"/>
    <p:sldLayoutId id="2147486322" r:id="rId146"/>
    <p:sldLayoutId id="2147486326" r:id="rId147"/>
    <p:sldLayoutId id="2147486354" r:id="rId148"/>
    <p:sldLayoutId id="2147486356" r:id="rId149"/>
    <p:sldLayoutId id="2147486358" r:id="rId150"/>
    <p:sldLayoutId id="2147486360" r:id="rId151"/>
    <p:sldLayoutId id="2147486362" r:id="rId152"/>
    <p:sldLayoutId id="2147486371" r:id="rId153"/>
    <p:sldLayoutId id="2147486373" r:id="rId154"/>
    <p:sldLayoutId id="2147486375" r:id="rId155"/>
    <p:sldLayoutId id="2147486377" r:id="rId156"/>
    <p:sldLayoutId id="2147486379" r:id="rId157"/>
    <p:sldLayoutId id="2147486381" r:id="rId158"/>
    <p:sldLayoutId id="2147486382" r:id="rId159"/>
    <p:sldLayoutId id="2147486386" r:id="rId160"/>
    <p:sldLayoutId id="2147486387" r:id="rId161"/>
    <p:sldLayoutId id="2147486389" r:id="rId162"/>
    <p:sldLayoutId id="2147486396" r:id="rId163"/>
    <p:sldLayoutId id="2147486397" r:id="rId164"/>
    <p:sldLayoutId id="2147486428" r:id="rId165"/>
    <p:sldLayoutId id="2147486430" r:id="rId166"/>
    <p:sldLayoutId id="2147486432" r:id="rId167"/>
    <p:sldLayoutId id="2147486434" r:id="rId168"/>
    <p:sldLayoutId id="2147486436" r:id="rId169"/>
    <p:sldLayoutId id="2147486445" r:id="rId170"/>
    <p:sldLayoutId id="2147486447" r:id="rId171"/>
    <p:sldLayoutId id="2147486449" r:id="rId172"/>
    <p:sldLayoutId id="2147486451" r:id="rId173"/>
    <p:sldLayoutId id="2147486453" r:id="rId174"/>
    <p:sldLayoutId id="2147486455" r:id="rId175"/>
    <p:sldLayoutId id="2147486456" r:id="rId176"/>
    <p:sldLayoutId id="2147486460" r:id="rId177"/>
    <p:sldLayoutId id="2147486461" r:id="rId178"/>
    <p:sldLayoutId id="2147486463" r:id="rId179"/>
    <p:sldLayoutId id="2147486464" r:id="rId180"/>
    <p:sldLayoutId id="2147486466" r:id="rId181"/>
    <p:sldLayoutId id="2147486468" r:id="rId182"/>
    <p:sldLayoutId id="2147486470" r:id="rId183"/>
    <p:sldLayoutId id="2147486472" r:id="rId184"/>
    <p:sldLayoutId id="2147486481" r:id="rId185"/>
    <p:sldLayoutId id="2147486483" r:id="rId186"/>
    <p:sldLayoutId id="2147486485" r:id="rId187"/>
    <p:sldLayoutId id="2147486487" r:id="rId188"/>
    <p:sldLayoutId id="2147486489" r:id="rId189"/>
    <p:sldLayoutId id="2147486498" r:id="rId190"/>
    <p:sldLayoutId id="2147486500" r:id="rId191"/>
    <p:sldLayoutId id="2147486502" r:id="rId192"/>
    <p:sldLayoutId id="2147486504" r:id="rId193"/>
    <p:sldLayoutId id="2147486506" r:id="rId194"/>
    <p:sldLayoutId id="2147486508" r:id="rId195"/>
    <p:sldLayoutId id="2147486509" r:id="rId196"/>
    <p:sldLayoutId id="2147486513" r:id="rId197"/>
    <p:sldLayoutId id="2147486514" r:id="rId198"/>
    <p:sldLayoutId id="2147486516" r:id="rId199"/>
    <p:sldLayoutId id="2147486518" r:id="rId200"/>
    <p:sldLayoutId id="2147486519" r:id="rId201"/>
    <p:sldLayoutId id="2147486520" r:id="rId202"/>
    <p:sldLayoutId id="2147486521" r:id="rId203"/>
    <p:sldLayoutId id="2147486522" r:id="rId204"/>
    <p:sldLayoutId id="2147486523" r:id="rId205"/>
    <p:sldLayoutId id="2147486524" r:id="rId206"/>
    <p:sldLayoutId id="2147486526" r:id="rId207"/>
    <p:sldLayoutId id="2147486528" r:id="rId208"/>
    <p:sldLayoutId id="2147486530" r:id="rId209"/>
    <p:sldLayoutId id="2147486532" r:id="rId210"/>
    <p:sldLayoutId id="2147486541" r:id="rId211"/>
    <p:sldLayoutId id="2147486543" r:id="rId212"/>
    <p:sldLayoutId id="2147486545" r:id="rId213"/>
    <p:sldLayoutId id="2147486547" r:id="rId214"/>
    <p:sldLayoutId id="2147486549" r:id="rId215"/>
    <p:sldLayoutId id="2147486551" r:id="rId216"/>
    <p:sldLayoutId id="2147486552" r:id="rId217"/>
    <p:sldLayoutId id="2147486556" r:id="rId218"/>
    <p:sldLayoutId id="2147486557" r:id="rId219"/>
    <p:sldLayoutId id="2147486559" r:id="rId220"/>
    <p:sldLayoutId id="2147486567" r:id="rId221"/>
    <p:sldLayoutId id="2147486569" r:id="rId222"/>
    <p:sldLayoutId id="2147486571" r:id="rId223"/>
    <p:sldLayoutId id="2147486573" r:id="rId224"/>
    <p:sldLayoutId id="2147486575" r:id="rId225"/>
    <p:sldLayoutId id="2147486584" r:id="rId226"/>
    <p:sldLayoutId id="2147486586" r:id="rId227"/>
    <p:sldLayoutId id="2147486588" r:id="rId228"/>
    <p:sldLayoutId id="2147486590" r:id="rId229"/>
    <p:sldLayoutId id="2147486592" r:id="rId230"/>
    <p:sldLayoutId id="2147486594" r:id="rId231"/>
    <p:sldLayoutId id="2147486595" r:id="rId232"/>
    <p:sldLayoutId id="2147486599" r:id="rId233"/>
    <p:sldLayoutId id="2147486600" r:id="rId234"/>
    <p:sldLayoutId id="2147486601" r:id="rId235"/>
    <p:sldLayoutId id="2147486602" r:id="rId236"/>
    <p:sldLayoutId id="2147486604" r:id="rId237"/>
    <p:sldLayoutId id="2147486622" r:id="rId238"/>
    <p:sldLayoutId id="2147486624" r:id="rId239"/>
    <p:sldLayoutId id="2147486625" r:id="rId240"/>
  </p:sldLayoutIdLst>
  <p:hf hdr="0" ftr="0" dt="0"/>
  <p:txStyles>
    <p:title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Lato Regular" panose="020F0502020204030203" pitchFamily="34" charset="0"/>
        </a:defRPr>
      </a:lvl2pPr>
      <a:lvl3pPr algn="l" defTabSz="912813" rtl="0" fontAlgn="base">
        <a:lnSpc>
          <a:spcPct val="90000"/>
        </a:lnSpc>
        <a:spcBef>
          <a:spcPct val="0"/>
        </a:spcBef>
        <a:spcAft>
          <a:spcPct val="0"/>
        </a:spcAft>
        <a:defRPr sz="4400">
          <a:solidFill>
            <a:schemeClr val="tx1"/>
          </a:solidFill>
          <a:latin typeface="Lato Regular" panose="020F0502020204030203" pitchFamily="34" charset="0"/>
        </a:defRPr>
      </a:lvl3pPr>
      <a:lvl4pPr algn="l" defTabSz="912813" rtl="0" fontAlgn="base">
        <a:lnSpc>
          <a:spcPct val="90000"/>
        </a:lnSpc>
        <a:spcBef>
          <a:spcPct val="0"/>
        </a:spcBef>
        <a:spcAft>
          <a:spcPct val="0"/>
        </a:spcAft>
        <a:defRPr sz="4400">
          <a:solidFill>
            <a:schemeClr val="tx1"/>
          </a:solidFill>
          <a:latin typeface="Lato Regular" panose="020F0502020204030203" pitchFamily="34" charset="0"/>
        </a:defRPr>
      </a:lvl4pPr>
      <a:lvl5pPr algn="l" defTabSz="912813" rtl="0" fontAlgn="base">
        <a:lnSpc>
          <a:spcPct val="90000"/>
        </a:lnSpc>
        <a:spcBef>
          <a:spcPct val="0"/>
        </a:spcBef>
        <a:spcAft>
          <a:spcPct val="0"/>
        </a:spcAft>
        <a:defRPr sz="4400">
          <a:solidFill>
            <a:schemeClr val="tx1"/>
          </a:solidFill>
          <a:latin typeface="Lato Regular" panose="020F0502020204030203" pitchFamily="34" charset="0"/>
        </a:defRPr>
      </a:lvl5pPr>
      <a:lvl6pPr marL="457200" algn="l" defTabSz="912813" rtl="0" fontAlgn="base">
        <a:lnSpc>
          <a:spcPct val="90000"/>
        </a:lnSpc>
        <a:spcBef>
          <a:spcPct val="0"/>
        </a:spcBef>
        <a:spcAft>
          <a:spcPct val="0"/>
        </a:spcAft>
        <a:defRPr sz="4400">
          <a:solidFill>
            <a:schemeClr val="tx1"/>
          </a:solidFill>
          <a:latin typeface="Lato Regular" panose="020F0502020204030203" pitchFamily="34" charset="0"/>
        </a:defRPr>
      </a:lvl6pPr>
      <a:lvl7pPr marL="914400" algn="l" defTabSz="912813" rtl="0" fontAlgn="base">
        <a:lnSpc>
          <a:spcPct val="90000"/>
        </a:lnSpc>
        <a:spcBef>
          <a:spcPct val="0"/>
        </a:spcBef>
        <a:spcAft>
          <a:spcPct val="0"/>
        </a:spcAft>
        <a:defRPr sz="4400">
          <a:solidFill>
            <a:schemeClr val="tx1"/>
          </a:solidFill>
          <a:latin typeface="Lato Regular" panose="020F0502020204030203" pitchFamily="34" charset="0"/>
        </a:defRPr>
      </a:lvl7pPr>
      <a:lvl8pPr marL="1371600" algn="l" defTabSz="912813" rtl="0" fontAlgn="base">
        <a:lnSpc>
          <a:spcPct val="90000"/>
        </a:lnSpc>
        <a:spcBef>
          <a:spcPct val="0"/>
        </a:spcBef>
        <a:spcAft>
          <a:spcPct val="0"/>
        </a:spcAft>
        <a:defRPr sz="4400">
          <a:solidFill>
            <a:schemeClr val="tx1"/>
          </a:solidFill>
          <a:latin typeface="Lato Regular" panose="020F0502020204030203" pitchFamily="34" charset="0"/>
        </a:defRPr>
      </a:lvl8pPr>
      <a:lvl9pPr marL="1828800" algn="l" defTabSz="912813" rtl="0" fontAlgn="base">
        <a:lnSpc>
          <a:spcPct val="90000"/>
        </a:lnSpc>
        <a:spcBef>
          <a:spcPct val="0"/>
        </a:spcBef>
        <a:spcAft>
          <a:spcPct val="0"/>
        </a:spcAft>
        <a:defRPr sz="4400">
          <a:solidFill>
            <a:schemeClr val="tx1"/>
          </a:solidFill>
          <a:latin typeface="Lato Regular" panose="020F0502020204030203" pitchFamily="34" charset="0"/>
        </a:defRPr>
      </a:lvl9pPr>
    </p:titleStyle>
    <p:bodyStyle>
      <a:lvl1pPr marL="227013" indent="-227013" algn="l" defTabSz="912813"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图片 1"/>
          <p:cNvPicPr>
            <a:picLocks noChangeAspect="1"/>
          </p:cNvPicPr>
          <p:nvPr userDrawn="1"/>
        </p:nvPicPr>
        <p:blipFill>
          <a:blip r:embed="rId243">
            <a:extLst>
              <a:ext uri="{28A0092B-C50C-407E-A947-70E740481C1C}">
                <a14:useLocalDpi xmlns:a14="http://schemas.microsoft.com/office/drawing/2010/main" val="0"/>
              </a:ext>
            </a:extLst>
          </a:blip>
          <a:srcRect l="1070" t="2602" r="449" b="513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片 2"/>
          <p:cNvPicPr>
            <a:picLocks noChangeAspect="1"/>
          </p:cNvPicPr>
          <p:nvPr userDrawn="1"/>
        </p:nvPicPr>
        <p:blipFill>
          <a:blip r:embed="rId244">
            <a:extLst>
              <a:ext uri="{28A0092B-C50C-407E-A947-70E740481C1C}">
                <a14:useLocalDpi xmlns:a14="http://schemas.microsoft.com/office/drawing/2010/main" val="0"/>
              </a:ext>
            </a:extLst>
          </a:blip>
          <a:srcRect/>
          <a:stretch>
            <a:fillRect/>
          </a:stretch>
        </p:blipFill>
        <p:spPr bwMode="auto">
          <a:xfrm>
            <a:off x="8875713" y="468313"/>
            <a:ext cx="352425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郑柏林 - 小跳豆">
            <a:hlinkClick r:id="" action="ppaction://media"/>
          </p:cNvPr>
          <p:cNvPicPr>
            <a:picLocks noChangeAspect="1"/>
          </p:cNvPicPr>
          <p:nvPr userDrawn="1"/>
        </p:nvPicPr>
        <p:blipFill>
          <a:blip r:embed="rId245">
            <a:extLst>
              <a:ext uri="{28A0092B-C50C-407E-A947-70E740481C1C}">
                <a14:useLocalDpi xmlns:a14="http://schemas.microsoft.com/office/drawing/2010/main" val="0"/>
              </a:ext>
            </a:extLst>
          </a:blip>
          <a:srcRect/>
          <a:stretch>
            <a:fillRect/>
          </a:stretch>
        </p:blipFill>
        <p:spPr bwMode="auto">
          <a:xfrm>
            <a:off x="347663" y="5437188"/>
            <a:ext cx="62388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4"/>
          <p:cNvPicPr>
            <a:picLocks noChangeAspect="1"/>
          </p:cNvPicPr>
          <p:nvPr userDrawn="1"/>
        </p:nvPicPr>
        <p:blipFill>
          <a:blip r:embed="rId246">
            <a:extLst>
              <a:ext uri="{28A0092B-C50C-407E-A947-70E740481C1C}">
                <a14:useLocalDpi xmlns:a14="http://schemas.microsoft.com/office/drawing/2010/main" val="0"/>
              </a:ext>
            </a:extLst>
          </a:blip>
          <a:srcRect/>
          <a:stretch>
            <a:fillRect/>
          </a:stretch>
        </p:blipFill>
        <p:spPr bwMode="auto">
          <a:xfrm>
            <a:off x="-831850" y="4227513"/>
            <a:ext cx="13279438"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图片 5"/>
          <p:cNvPicPr>
            <a:picLocks noChangeAspect="1"/>
          </p:cNvPicPr>
          <p:nvPr userDrawn="1"/>
        </p:nvPicPr>
        <p:blipFill>
          <a:blip r:embed="rId247">
            <a:extLst>
              <a:ext uri="{28A0092B-C50C-407E-A947-70E740481C1C}">
                <a14:useLocalDpi xmlns:a14="http://schemas.microsoft.com/office/drawing/2010/main" val="0"/>
              </a:ext>
            </a:extLst>
          </a:blip>
          <a:srcRect/>
          <a:stretch>
            <a:fillRect/>
          </a:stretch>
        </p:blipFill>
        <p:spPr bwMode="auto">
          <a:xfrm>
            <a:off x="-581025" y="5124450"/>
            <a:ext cx="131064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22"/>
          <p:cNvPicPr>
            <a:picLocks noChangeAspect="1"/>
          </p:cNvPicPr>
          <p:nvPr userDrawn="1"/>
        </p:nvPicPr>
        <p:blipFill>
          <a:blip r:embed="rId248">
            <a:extLst>
              <a:ext uri="{28A0092B-C50C-407E-A947-70E740481C1C}">
                <a14:useLocalDpi xmlns:a14="http://schemas.microsoft.com/office/drawing/2010/main" val="0"/>
              </a:ext>
            </a:extLst>
          </a:blip>
          <a:srcRect b="57274"/>
          <a:stretch>
            <a:fillRect/>
          </a:stretch>
        </p:blipFill>
        <p:spPr bwMode="auto">
          <a:xfrm>
            <a:off x="-119063" y="6061075"/>
            <a:ext cx="12566651"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23"/>
          <p:cNvPicPr>
            <a:picLocks noChangeAspect="1"/>
          </p:cNvPicPr>
          <p:nvPr userDrawn="1"/>
        </p:nvPicPr>
        <p:blipFill>
          <a:blip r:embed="rId249">
            <a:extLst>
              <a:ext uri="{28A0092B-C50C-407E-A947-70E740481C1C}">
                <a14:useLocalDpi xmlns:a14="http://schemas.microsoft.com/office/drawing/2010/main" val="0"/>
              </a:ext>
            </a:extLst>
          </a:blip>
          <a:srcRect/>
          <a:stretch>
            <a:fillRect/>
          </a:stretch>
        </p:blipFill>
        <p:spPr bwMode="auto">
          <a:xfrm rot="-5400000">
            <a:off x="2601119" y="-2905919"/>
            <a:ext cx="7145338" cy="1270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926072"/>
      </p:ext>
    </p:extLst>
  </p:cSld>
  <p:clrMap bg1="lt1" tx1="dk1" bg2="lt2" tx2="dk2" accent1="accent1" accent2="accent2" accent3="accent3" accent4="accent4" accent5="accent5" accent6="accent6" hlink="hlink" folHlink="folHlink"/>
  <p:sldLayoutIdLst>
    <p:sldLayoutId id="2147486627" r:id="rId1"/>
    <p:sldLayoutId id="2147486628" r:id="rId2"/>
    <p:sldLayoutId id="2147486629" r:id="rId3"/>
    <p:sldLayoutId id="2147486630" r:id="rId4"/>
    <p:sldLayoutId id="2147486631" r:id="rId5"/>
    <p:sldLayoutId id="2147486632" r:id="rId6"/>
    <p:sldLayoutId id="2147486635" r:id="rId7"/>
    <p:sldLayoutId id="2147486636" r:id="rId8"/>
    <p:sldLayoutId id="2147486637" r:id="rId9"/>
    <p:sldLayoutId id="2147486638" r:id="rId10"/>
    <p:sldLayoutId id="2147486639" r:id="rId11"/>
    <p:sldLayoutId id="2147486648" r:id="rId12"/>
    <p:sldLayoutId id="2147486649" r:id="rId13"/>
    <p:sldLayoutId id="2147486650" r:id="rId14"/>
    <p:sldLayoutId id="2147486651" r:id="rId15"/>
    <p:sldLayoutId id="2147486652" r:id="rId16"/>
    <p:sldLayoutId id="2147486653" r:id="rId17"/>
    <p:sldLayoutId id="2147486654" r:id="rId18"/>
    <p:sldLayoutId id="2147486655" r:id="rId19"/>
    <p:sldLayoutId id="2147486656" r:id="rId20"/>
    <p:sldLayoutId id="2147486658" r:id="rId21"/>
    <p:sldLayoutId id="2147486660" r:id="rId22"/>
    <p:sldLayoutId id="2147486662" r:id="rId23"/>
    <p:sldLayoutId id="2147486664" r:id="rId24"/>
    <p:sldLayoutId id="2147486673" r:id="rId25"/>
    <p:sldLayoutId id="2147486675" r:id="rId26"/>
    <p:sldLayoutId id="2147486677" r:id="rId27"/>
    <p:sldLayoutId id="2147486679" r:id="rId28"/>
    <p:sldLayoutId id="2147486681" r:id="rId29"/>
    <p:sldLayoutId id="2147486683" r:id="rId30"/>
    <p:sldLayoutId id="2147486684" r:id="rId31"/>
    <p:sldLayoutId id="2147486685" r:id="rId32"/>
    <p:sldLayoutId id="2147486686" r:id="rId33"/>
    <p:sldLayoutId id="2147486687" r:id="rId34"/>
    <p:sldLayoutId id="2147486688" r:id="rId35"/>
    <p:sldLayoutId id="2147486689" r:id="rId36"/>
    <p:sldLayoutId id="2147486690" r:id="rId37"/>
    <p:sldLayoutId id="2147486691" r:id="rId38"/>
    <p:sldLayoutId id="2147486699" r:id="rId39"/>
    <p:sldLayoutId id="2147486700" r:id="rId40"/>
    <p:sldLayoutId id="2147486701" r:id="rId41"/>
    <p:sldLayoutId id="2147486702" r:id="rId42"/>
    <p:sldLayoutId id="2147486703" r:id="rId43"/>
    <p:sldLayoutId id="2147486731" r:id="rId44"/>
    <p:sldLayoutId id="2147486733" r:id="rId45"/>
    <p:sldLayoutId id="2147486735" r:id="rId46"/>
    <p:sldLayoutId id="2147486737" r:id="rId47"/>
    <p:sldLayoutId id="2147486739" r:id="rId48"/>
    <p:sldLayoutId id="2147486748" r:id="rId49"/>
    <p:sldLayoutId id="2147486750" r:id="rId50"/>
    <p:sldLayoutId id="2147486752" r:id="rId51"/>
    <p:sldLayoutId id="2147486754" r:id="rId52"/>
    <p:sldLayoutId id="2147486756" r:id="rId53"/>
    <p:sldLayoutId id="2147486758" r:id="rId54"/>
    <p:sldLayoutId id="2147486759" r:id="rId55"/>
    <p:sldLayoutId id="2147486763" r:id="rId56"/>
    <p:sldLayoutId id="2147486764" r:id="rId57"/>
    <p:sldLayoutId id="2147486766" r:id="rId58"/>
    <p:sldLayoutId id="2147486767" r:id="rId59"/>
    <p:sldLayoutId id="2147486769" r:id="rId60"/>
    <p:sldLayoutId id="2147486771" r:id="rId61"/>
    <p:sldLayoutId id="2147486773" r:id="rId62"/>
    <p:sldLayoutId id="2147486775" r:id="rId63"/>
    <p:sldLayoutId id="2147486777" r:id="rId64"/>
    <p:sldLayoutId id="2147486781" r:id="rId65"/>
    <p:sldLayoutId id="2147486785" r:id="rId66"/>
    <p:sldLayoutId id="2147486786" r:id="rId67"/>
    <p:sldLayoutId id="2147486795" r:id="rId68"/>
    <p:sldLayoutId id="2147486800" r:id="rId69"/>
    <p:sldLayoutId id="2147486804" r:id="rId70"/>
    <p:sldLayoutId id="2147486805" r:id="rId71"/>
    <p:sldLayoutId id="2147486814" r:id="rId72"/>
    <p:sldLayoutId id="2147486819" r:id="rId73"/>
    <p:sldLayoutId id="2147486823" r:id="rId74"/>
    <p:sldLayoutId id="2147486824" r:id="rId75"/>
    <p:sldLayoutId id="2147486833" r:id="rId76"/>
    <p:sldLayoutId id="2147486834" r:id="rId77"/>
    <p:sldLayoutId id="2147486843" r:id="rId78"/>
    <p:sldLayoutId id="2147486871" r:id="rId79"/>
    <p:sldLayoutId id="2147486873" r:id="rId80"/>
    <p:sldLayoutId id="2147486875" r:id="rId81"/>
    <p:sldLayoutId id="2147486877" r:id="rId82"/>
    <p:sldLayoutId id="2147486879" r:id="rId83"/>
    <p:sldLayoutId id="2147486888" r:id="rId84"/>
    <p:sldLayoutId id="2147486890" r:id="rId85"/>
    <p:sldLayoutId id="2147486892" r:id="rId86"/>
    <p:sldLayoutId id="2147486894" r:id="rId87"/>
    <p:sldLayoutId id="2147486896" r:id="rId88"/>
    <p:sldLayoutId id="2147486898" r:id="rId89"/>
    <p:sldLayoutId id="2147486899" r:id="rId90"/>
    <p:sldLayoutId id="2147486903" r:id="rId91"/>
    <p:sldLayoutId id="2147486904" r:id="rId92"/>
    <p:sldLayoutId id="2147486906" r:id="rId93"/>
    <p:sldLayoutId id="2147486913" r:id="rId94"/>
    <p:sldLayoutId id="2147486914" r:id="rId95"/>
    <p:sldLayoutId id="2147486945" r:id="rId96"/>
    <p:sldLayoutId id="2147486947" r:id="rId97"/>
    <p:sldLayoutId id="2147486949" r:id="rId98"/>
    <p:sldLayoutId id="2147486951" r:id="rId99"/>
    <p:sldLayoutId id="2147486953" r:id="rId100"/>
    <p:sldLayoutId id="2147486962" r:id="rId101"/>
    <p:sldLayoutId id="2147486964" r:id="rId102"/>
    <p:sldLayoutId id="2147486966" r:id="rId103"/>
    <p:sldLayoutId id="2147486968" r:id="rId104"/>
    <p:sldLayoutId id="2147486970" r:id="rId105"/>
    <p:sldLayoutId id="2147486972" r:id="rId106"/>
    <p:sldLayoutId id="2147486973" r:id="rId107"/>
    <p:sldLayoutId id="2147486977" r:id="rId108"/>
    <p:sldLayoutId id="2147486978" r:id="rId109"/>
    <p:sldLayoutId id="2147486980" r:id="rId110"/>
    <p:sldLayoutId id="2147486981" r:id="rId111"/>
    <p:sldLayoutId id="2147486983" r:id="rId112"/>
    <p:sldLayoutId id="2147486985" r:id="rId113"/>
    <p:sldLayoutId id="2147486987" r:id="rId114"/>
    <p:sldLayoutId id="2147486989" r:id="rId115"/>
    <p:sldLayoutId id="2147486998" r:id="rId116"/>
    <p:sldLayoutId id="2147487000" r:id="rId117"/>
    <p:sldLayoutId id="2147487002" r:id="rId118"/>
    <p:sldLayoutId id="2147487004" r:id="rId119"/>
    <p:sldLayoutId id="2147487006" r:id="rId120"/>
    <p:sldLayoutId id="2147487015" r:id="rId121"/>
    <p:sldLayoutId id="2147487017" r:id="rId122"/>
    <p:sldLayoutId id="2147487019" r:id="rId123"/>
    <p:sldLayoutId id="2147487021" r:id="rId124"/>
    <p:sldLayoutId id="2147487023" r:id="rId125"/>
    <p:sldLayoutId id="2147487025" r:id="rId126"/>
    <p:sldLayoutId id="2147487026" r:id="rId127"/>
    <p:sldLayoutId id="2147487030" r:id="rId128"/>
    <p:sldLayoutId id="2147487031" r:id="rId129"/>
    <p:sldLayoutId id="2147487033" r:id="rId130"/>
    <p:sldLayoutId id="2147487035" r:id="rId131"/>
    <p:sldLayoutId id="2147487044" r:id="rId132"/>
    <p:sldLayoutId id="2147487053" r:id="rId133"/>
    <p:sldLayoutId id="2147487054" r:id="rId134"/>
    <p:sldLayoutId id="2147487055" r:id="rId135"/>
    <p:sldLayoutId id="2147487056" r:id="rId136"/>
    <p:sldLayoutId id="2147487057" r:id="rId137"/>
    <p:sldLayoutId id="2147487059" r:id="rId138"/>
    <p:sldLayoutId id="2147487068" r:id="rId139"/>
    <p:sldLayoutId id="2147487077" r:id="rId140"/>
    <p:sldLayoutId id="2147487082" r:id="rId141"/>
    <p:sldLayoutId id="2147487091" r:id="rId142"/>
    <p:sldLayoutId id="2147487100" r:id="rId143"/>
    <p:sldLayoutId id="2147487105" r:id="rId144"/>
    <p:sldLayoutId id="2147487114" r:id="rId145"/>
    <p:sldLayoutId id="2147487123" r:id="rId146"/>
    <p:sldLayoutId id="2147487127" r:id="rId147"/>
    <p:sldLayoutId id="2147487155" r:id="rId148"/>
    <p:sldLayoutId id="2147487157" r:id="rId149"/>
    <p:sldLayoutId id="2147487159" r:id="rId150"/>
    <p:sldLayoutId id="2147487161" r:id="rId151"/>
    <p:sldLayoutId id="2147487163" r:id="rId152"/>
    <p:sldLayoutId id="2147487172" r:id="rId153"/>
    <p:sldLayoutId id="2147487174" r:id="rId154"/>
    <p:sldLayoutId id="2147487176" r:id="rId155"/>
    <p:sldLayoutId id="2147487178" r:id="rId156"/>
    <p:sldLayoutId id="2147487180" r:id="rId157"/>
    <p:sldLayoutId id="2147487182" r:id="rId158"/>
    <p:sldLayoutId id="2147487183" r:id="rId159"/>
    <p:sldLayoutId id="2147487187" r:id="rId160"/>
    <p:sldLayoutId id="2147487188" r:id="rId161"/>
    <p:sldLayoutId id="2147487190" r:id="rId162"/>
    <p:sldLayoutId id="2147487197" r:id="rId163"/>
    <p:sldLayoutId id="2147487198" r:id="rId164"/>
    <p:sldLayoutId id="2147487229" r:id="rId165"/>
    <p:sldLayoutId id="2147487231" r:id="rId166"/>
    <p:sldLayoutId id="2147487233" r:id="rId167"/>
    <p:sldLayoutId id="2147487235" r:id="rId168"/>
    <p:sldLayoutId id="2147487237" r:id="rId169"/>
    <p:sldLayoutId id="2147487246" r:id="rId170"/>
    <p:sldLayoutId id="2147487248" r:id="rId171"/>
    <p:sldLayoutId id="2147487250" r:id="rId172"/>
    <p:sldLayoutId id="2147487252" r:id="rId173"/>
    <p:sldLayoutId id="2147487254" r:id="rId174"/>
    <p:sldLayoutId id="2147487256" r:id="rId175"/>
    <p:sldLayoutId id="2147487257" r:id="rId176"/>
    <p:sldLayoutId id="2147487261" r:id="rId177"/>
    <p:sldLayoutId id="2147487262" r:id="rId178"/>
    <p:sldLayoutId id="2147487264" r:id="rId179"/>
    <p:sldLayoutId id="2147487265" r:id="rId180"/>
    <p:sldLayoutId id="2147487267" r:id="rId181"/>
    <p:sldLayoutId id="2147487269" r:id="rId182"/>
    <p:sldLayoutId id="2147487271" r:id="rId183"/>
    <p:sldLayoutId id="2147487273" r:id="rId184"/>
    <p:sldLayoutId id="2147487282" r:id="rId185"/>
    <p:sldLayoutId id="2147487284" r:id="rId186"/>
    <p:sldLayoutId id="2147487286" r:id="rId187"/>
    <p:sldLayoutId id="2147487288" r:id="rId188"/>
    <p:sldLayoutId id="2147487290" r:id="rId189"/>
    <p:sldLayoutId id="2147487299" r:id="rId190"/>
    <p:sldLayoutId id="2147487301" r:id="rId191"/>
    <p:sldLayoutId id="2147487303" r:id="rId192"/>
    <p:sldLayoutId id="2147487305" r:id="rId193"/>
    <p:sldLayoutId id="2147487307" r:id="rId194"/>
    <p:sldLayoutId id="2147487309" r:id="rId195"/>
    <p:sldLayoutId id="2147487310" r:id="rId196"/>
    <p:sldLayoutId id="2147487314" r:id="rId197"/>
    <p:sldLayoutId id="2147487315" r:id="rId198"/>
    <p:sldLayoutId id="2147487317" r:id="rId199"/>
    <p:sldLayoutId id="2147487319" r:id="rId200"/>
    <p:sldLayoutId id="2147487320" r:id="rId201"/>
    <p:sldLayoutId id="2147487321" r:id="rId202"/>
    <p:sldLayoutId id="2147487322" r:id="rId203"/>
    <p:sldLayoutId id="2147487323" r:id="rId204"/>
    <p:sldLayoutId id="2147487324" r:id="rId205"/>
    <p:sldLayoutId id="2147487325" r:id="rId206"/>
    <p:sldLayoutId id="2147487327" r:id="rId207"/>
    <p:sldLayoutId id="2147487329" r:id="rId208"/>
    <p:sldLayoutId id="2147487331" r:id="rId209"/>
    <p:sldLayoutId id="2147487333" r:id="rId210"/>
    <p:sldLayoutId id="2147487342" r:id="rId211"/>
    <p:sldLayoutId id="2147487344" r:id="rId212"/>
    <p:sldLayoutId id="2147487346" r:id="rId213"/>
    <p:sldLayoutId id="2147487348" r:id="rId214"/>
    <p:sldLayoutId id="2147487350" r:id="rId215"/>
    <p:sldLayoutId id="2147487352" r:id="rId216"/>
    <p:sldLayoutId id="2147487353" r:id="rId217"/>
    <p:sldLayoutId id="2147487357" r:id="rId218"/>
    <p:sldLayoutId id="2147487358" r:id="rId219"/>
    <p:sldLayoutId id="2147487360" r:id="rId220"/>
    <p:sldLayoutId id="2147487368" r:id="rId221"/>
    <p:sldLayoutId id="2147487370" r:id="rId222"/>
    <p:sldLayoutId id="2147487372" r:id="rId223"/>
    <p:sldLayoutId id="2147487374" r:id="rId224"/>
    <p:sldLayoutId id="2147487376" r:id="rId225"/>
    <p:sldLayoutId id="2147487385" r:id="rId226"/>
    <p:sldLayoutId id="2147487387" r:id="rId227"/>
    <p:sldLayoutId id="2147487389" r:id="rId228"/>
    <p:sldLayoutId id="2147487391" r:id="rId229"/>
    <p:sldLayoutId id="2147487393" r:id="rId230"/>
    <p:sldLayoutId id="2147487395" r:id="rId231"/>
    <p:sldLayoutId id="2147487396" r:id="rId232"/>
    <p:sldLayoutId id="2147487400" r:id="rId233"/>
    <p:sldLayoutId id="2147487401" r:id="rId234"/>
    <p:sldLayoutId id="2147487402" r:id="rId235"/>
    <p:sldLayoutId id="2147487403" r:id="rId236"/>
    <p:sldLayoutId id="2147487405" r:id="rId237"/>
    <p:sldLayoutId id="2147487423" r:id="rId238"/>
    <p:sldLayoutId id="2147487425" r:id="rId239"/>
    <p:sldLayoutId id="2147487426" r:id="rId240"/>
    <p:sldLayoutId id="2147488556" r:id="rId241"/>
  </p:sldLayoutIdLst>
  <p:hf hdr="0" ftr="0" dt="0"/>
  <p:txStyles>
    <p:title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Lato Regular" panose="020F0502020204030203" pitchFamily="34" charset="0"/>
        </a:defRPr>
      </a:lvl2pPr>
      <a:lvl3pPr algn="l" defTabSz="912813" rtl="0" fontAlgn="base">
        <a:lnSpc>
          <a:spcPct val="90000"/>
        </a:lnSpc>
        <a:spcBef>
          <a:spcPct val="0"/>
        </a:spcBef>
        <a:spcAft>
          <a:spcPct val="0"/>
        </a:spcAft>
        <a:defRPr sz="4400">
          <a:solidFill>
            <a:schemeClr val="tx1"/>
          </a:solidFill>
          <a:latin typeface="Lato Regular" panose="020F0502020204030203" pitchFamily="34" charset="0"/>
        </a:defRPr>
      </a:lvl3pPr>
      <a:lvl4pPr algn="l" defTabSz="912813" rtl="0" fontAlgn="base">
        <a:lnSpc>
          <a:spcPct val="90000"/>
        </a:lnSpc>
        <a:spcBef>
          <a:spcPct val="0"/>
        </a:spcBef>
        <a:spcAft>
          <a:spcPct val="0"/>
        </a:spcAft>
        <a:defRPr sz="4400">
          <a:solidFill>
            <a:schemeClr val="tx1"/>
          </a:solidFill>
          <a:latin typeface="Lato Regular" panose="020F0502020204030203" pitchFamily="34" charset="0"/>
        </a:defRPr>
      </a:lvl4pPr>
      <a:lvl5pPr algn="l" defTabSz="912813" rtl="0" fontAlgn="base">
        <a:lnSpc>
          <a:spcPct val="90000"/>
        </a:lnSpc>
        <a:spcBef>
          <a:spcPct val="0"/>
        </a:spcBef>
        <a:spcAft>
          <a:spcPct val="0"/>
        </a:spcAft>
        <a:defRPr sz="4400">
          <a:solidFill>
            <a:schemeClr val="tx1"/>
          </a:solidFill>
          <a:latin typeface="Lato Regular" panose="020F0502020204030203" pitchFamily="34" charset="0"/>
        </a:defRPr>
      </a:lvl5pPr>
      <a:lvl6pPr marL="457200" algn="l" defTabSz="912813" rtl="0" fontAlgn="base">
        <a:lnSpc>
          <a:spcPct val="90000"/>
        </a:lnSpc>
        <a:spcBef>
          <a:spcPct val="0"/>
        </a:spcBef>
        <a:spcAft>
          <a:spcPct val="0"/>
        </a:spcAft>
        <a:defRPr sz="4400">
          <a:solidFill>
            <a:schemeClr val="tx1"/>
          </a:solidFill>
          <a:latin typeface="Lato Regular" panose="020F0502020204030203" pitchFamily="34" charset="0"/>
        </a:defRPr>
      </a:lvl6pPr>
      <a:lvl7pPr marL="914400" algn="l" defTabSz="912813" rtl="0" fontAlgn="base">
        <a:lnSpc>
          <a:spcPct val="90000"/>
        </a:lnSpc>
        <a:spcBef>
          <a:spcPct val="0"/>
        </a:spcBef>
        <a:spcAft>
          <a:spcPct val="0"/>
        </a:spcAft>
        <a:defRPr sz="4400">
          <a:solidFill>
            <a:schemeClr val="tx1"/>
          </a:solidFill>
          <a:latin typeface="Lato Regular" panose="020F0502020204030203" pitchFamily="34" charset="0"/>
        </a:defRPr>
      </a:lvl7pPr>
      <a:lvl8pPr marL="1371600" algn="l" defTabSz="912813" rtl="0" fontAlgn="base">
        <a:lnSpc>
          <a:spcPct val="90000"/>
        </a:lnSpc>
        <a:spcBef>
          <a:spcPct val="0"/>
        </a:spcBef>
        <a:spcAft>
          <a:spcPct val="0"/>
        </a:spcAft>
        <a:defRPr sz="4400">
          <a:solidFill>
            <a:schemeClr val="tx1"/>
          </a:solidFill>
          <a:latin typeface="Lato Regular" panose="020F0502020204030203" pitchFamily="34" charset="0"/>
        </a:defRPr>
      </a:lvl8pPr>
      <a:lvl9pPr marL="1828800" algn="l" defTabSz="912813" rtl="0" fontAlgn="base">
        <a:lnSpc>
          <a:spcPct val="90000"/>
        </a:lnSpc>
        <a:spcBef>
          <a:spcPct val="0"/>
        </a:spcBef>
        <a:spcAft>
          <a:spcPct val="0"/>
        </a:spcAft>
        <a:defRPr sz="4400">
          <a:solidFill>
            <a:schemeClr val="tx1"/>
          </a:solidFill>
          <a:latin typeface="Lato Regular" panose="020F0502020204030203" pitchFamily="34" charset="0"/>
        </a:defRPr>
      </a:lvl9pPr>
    </p:titleStyle>
    <p:bodyStyle>
      <a:lvl1pPr marL="227013" indent="-227013" algn="l" defTabSz="912813"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98"/>
          <a:srcRect l="1069" t="2602" r="448" b="5138"/>
          <a:stretch/>
        </p:blipFill>
        <p:spPr>
          <a:xfrm>
            <a:off x="-1" y="1"/>
            <a:ext cx="12192001" cy="6858000"/>
          </a:xfrm>
          <a:prstGeom prst="rect">
            <a:avLst/>
          </a:prstGeom>
        </p:spPr>
      </p:pic>
      <p:pic>
        <p:nvPicPr>
          <p:cNvPr id="3" name="图片 2"/>
          <p:cNvPicPr>
            <a:picLocks noChangeAspect="1"/>
          </p:cNvPicPr>
          <p:nvPr userDrawn="1"/>
        </p:nvPicPr>
        <p:blipFill>
          <a:blip r:embed="rId99"/>
          <a:stretch>
            <a:fillRect/>
          </a:stretch>
        </p:blipFill>
        <p:spPr>
          <a:xfrm>
            <a:off x="8875408" y="469085"/>
            <a:ext cx="3525249" cy="1484315"/>
          </a:xfrm>
          <a:prstGeom prst="rect">
            <a:avLst/>
          </a:prstGeom>
        </p:spPr>
      </p:pic>
      <p:pic>
        <p:nvPicPr>
          <p:cNvPr id="4" name="郑柏林 - 小跳豆">
            <a:hlinkClick r:id="" action="ppaction://media"/>
          </p:cNvPr>
          <p:cNvPicPr>
            <a:picLocks noChangeAspect="1"/>
          </p:cNvPicPr>
          <p:nvPr userDrawn="1">
            <a:audioFile r:link="rId97"/>
            <p:extLst>
              <p:ext uri="{DAA4B4D4-6D71-4841-9C94-3DE7FCFB9230}">
                <p14:media xmlns:p14="http://schemas.microsoft.com/office/powerpoint/2010/main" r:embed="rId96"/>
              </p:ext>
            </p:extLst>
          </p:nvPr>
        </p:nvPicPr>
        <p:blipFill>
          <a:blip r:embed="rId100" cstate="print"/>
          <a:stretch>
            <a:fillRect/>
          </a:stretch>
        </p:blipFill>
        <p:spPr>
          <a:xfrm>
            <a:off x="347244" y="5437906"/>
            <a:ext cx="623568" cy="623568"/>
          </a:xfrm>
          <a:prstGeom prst="rect">
            <a:avLst/>
          </a:prstGeom>
        </p:spPr>
      </p:pic>
      <p:pic>
        <p:nvPicPr>
          <p:cNvPr id="5" name="图片 4"/>
          <p:cNvPicPr>
            <a:picLocks noChangeAspect="1"/>
          </p:cNvPicPr>
          <p:nvPr userDrawn="1"/>
        </p:nvPicPr>
        <p:blipFill>
          <a:blip r:embed="rId101"/>
          <a:stretch>
            <a:fillRect/>
          </a:stretch>
        </p:blipFill>
        <p:spPr>
          <a:xfrm>
            <a:off x="-832153" y="4228215"/>
            <a:ext cx="13279964" cy="1990844"/>
          </a:xfrm>
          <a:prstGeom prst="rect">
            <a:avLst/>
          </a:prstGeom>
        </p:spPr>
      </p:pic>
      <p:pic>
        <p:nvPicPr>
          <p:cNvPr id="6" name="图片 5"/>
          <p:cNvPicPr>
            <a:picLocks noChangeAspect="1"/>
          </p:cNvPicPr>
          <p:nvPr userDrawn="1"/>
        </p:nvPicPr>
        <p:blipFill>
          <a:blip r:embed="rId102"/>
          <a:stretch>
            <a:fillRect/>
          </a:stretch>
        </p:blipFill>
        <p:spPr>
          <a:xfrm>
            <a:off x="-581574" y="5124419"/>
            <a:ext cx="13107348" cy="1852751"/>
          </a:xfrm>
          <a:prstGeom prst="rect">
            <a:avLst/>
          </a:prstGeom>
        </p:spPr>
      </p:pic>
      <p:pic>
        <p:nvPicPr>
          <p:cNvPr id="23" name="图片 22"/>
          <p:cNvPicPr>
            <a:picLocks noChangeAspect="1"/>
          </p:cNvPicPr>
          <p:nvPr userDrawn="1"/>
        </p:nvPicPr>
        <p:blipFill rotWithShape="1">
          <a:blip r:embed="rId103"/>
          <a:srcRect b="57274"/>
          <a:stretch/>
        </p:blipFill>
        <p:spPr>
          <a:xfrm>
            <a:off x="-118672" y="6061473"/>
            <a:ext cx="12566483" cy="796528"/>
          </a:xfrm>
          <a:prstGeom prst="rect">
            <a:avLst/>
          </a:prstGeom>
        </p:spPr>
      </p:pic>
      <p:pic>
        <p:nvPicPr>
          <p:cNvPr id="24" name="图片 23"/>
          <p:cNvPicPr>
            <a:picLocks noChangeAspect="1"/>
          </p:cNvPicPr>
          <p:nvPr userDrawn="1"/>
        </p:nvPicPr>
        <p:blipFill>
          <a:blip r:embed="rId104"/>
          <a:stretch>
            <a:fillRect/>
          </a:stretch>
        </p:blipFill>
        <p:spPr>
          <a:xfrm rot="16200000">
            <a:off x="2601223" y="-2905687"/>
            <a:ext cx="7145863" cy="12703240"/>
          </a:xfrm>
          <a:prstGeom prst="rect">
            <a:avLst/>
          </a:prstGeom>
        </p:spPr>
      </p:pic>
    </p:spTree>
    <p:extLst>
      <p:ext uri="{BB962C8B-B14F-4D97-AF65-F5344CB8AC3E}">
        <p14:creationId xmlns:p14="http://schemas.microsoft.com/office/powerpoint/2010/main" val="4030073867"/>
      </p:ext>
    </p:extLst>
  </p:cSld>
  <p:clrMap bg1="lt1" tx1="dk1" bg2="lt2" tx2="dk2" accent1="accent1" accent2="accent2" accent3="accent3" accent4="accent4" accent5="accent5" accent6="accent6" hlink="hlink" folHlink="folHlink"/>
  <p:sldLayoutIdLst>
    <p:sldLayoutId id="2147487971" r:id="rId1"/>
    <p:sldLayoutId id="2147487972" r:id="rId2"/>
    <p:sldLayoutId id="2147487973" r:id="rId3"/>
    <p:sldLayoutId id="2147487974" r:id="rId4"/>
    <p:sldLayoutId id="2147487975" r:id="rId5"/>
    <p:sldLayoutId id="2147487976" r:id="rId6"/>
    <p:sldLayoutId id="2147487979" r:id="rId7"/>
    <p:sldLayoutId id="2147487980" r:id="rId8"/>
    <p:sldLayoutId id="2147487981" r:id="rId9"/>
    <p:sldLayoutId id="2147487982" r:id="rId10"/>
    <p:sldLayoutId id="2147487983" r:id="rId11"/>
    <p:sldLayoutId id="2147487992" r:id="rId12"/>
    <p:sldLayoutId id="2147487993" r:id="rId13"/>
    <p:sldLayoutId id="2147487994" r:id="rId14"/>
    <p:sldLayoutId id="2147487995" r:id="rId15"/>
    <p:sldLayoutId id="2147487996" r:id="rId16"/>
    <p:sldLayoutId id="2147487997" r:id="rId17"/>
    <p:sldLayoutId id="2147487998" r:id="rId18"/>
    <p:sldLayoutId id="2147487999" r:id="rId19"/>
    <p:sldLayoutId id="2147488000" r:id="rId20"/>
    <p:sldLayoutId id="2147488027" r:id="rId21"/>
    <p:sldLayoutId id="2147488028" r:id="rId22"/>
    <p:sldLayoutId id="2147488029" r:id="rId23"/>
    <p:sldLayoutId id="2147488030" r:id="rId24"/>
    <p:sldLayoutId id="2147488031" r:id="rId25"/>
    <p:sldLayoutId id="2147488032" r:id="rId26"/>
    <p:sldLayoutId id="2147488034" r:id="rId27"/>
    <p:sldLayoutId id="2147488035" r:id="rId28"/>
    <p:sldLayoutId id="2147488036" r:id="rId29"/>
    <p:sldLayoutId id="2147488043" r:id="rId30"/>
    <p:sldLayoutId id="2147488044" r:id="rId31"/>
    <p:sldLayoutId id="2147488045" r:id="rId32"/>
    <p:sldLayoutId id="2147488046" r:id="rId33"/>
    <p:sldLayoutId id="2147488047" r:id="rId34"/>
    <p:sldLayoutId id="2147488111" r:id="rId35"/>
    <p:sldLayoutId id="2147488127" r:id="rId36"/>
    <p:sldLayoutId id="2147488128" r:id="rId37"/>
    <p:sldLayoutId id="2147488155" r:id="rId38"/>
    <p:sldLayoutId id="2147488156" r:id="rId39"/>
    <p:sldLayoutId id="2147488160" r:id="rId40"/>
    <p:sldLayoutId id="2147488163" r:id="rId41"/>
    <p:sldLayoutId id="2147488164" r:id="rId42"/>
    <p:sldLayoutId id="2147488166" r:id="rId43"/>
    <p:sldLayoutId id="2147488184" r:id="rId44"/>
    <p:sldLayoutId id="2147488185" r:id="rId45"/>
    <p:sldLayoutId id="2147488186" r:id="rId46"/>
    <p:sldLayoutId id="2147488187" r:id="rId47"/>
    <p:sldLayoutId id="2147488188" r:id="rId48"/>
    <p:sldLayoutId id="2147488259" r:id="rId49"/>
    <p:sldLayoutId id="2147488260" r:id="rId50"/>
    <p:sldLayoutId id="2147488288" r:id="rId51"/>
    <p:sldLayoutId id="2147488315" r:id="rId52"/>
    <p:sldLayoutId id="2147488323" r:id="rId53"/>
    <p:sldLayoutId id="2147488330" r:id="rId54"/>
    <p:sldLayoutId id="2147488331" r:id="rId55"/>
    <p:sldLayoutId id="2147488398" r:id="rId56"/>
    <p:sldLayoutId id="2147488415" r:id="rId57"/>
    <p:sldLayoutId id="2147488442" r:id="rId58"/>
    <p:sldLayoutId id="2147488450" r:id="rId59"/>
    <p:sldLayoutId id="2147488452" r:id="rId60"/>
    <p:sldLayoutId id="2147488453" r:id="rId61"/>
    <p:sldLayoutId id="2147488454" r:id="rId62"/>
    <p:sldLayoutId id="2147488455" r:id="rId63"/>
    <p:sldLayoutId id="2147488456" r:id="rId64"/>
    <p:sldLayoutId id="2147488457" r:id="rId65"/>
    <p:sldLayoutId id="2147488458" r:id="rId66"/>
    <p:sldLayoutId id="2147488460" r:id="rId67"/>
    <p:sldLayoutId id="2147488462" r:id="rId68"/>
    <p:sldLayoutId id="2147488464" r:id="rId69"/>
    <p:sldLayoutId id="2147488466" r:id="rId70"/>
    <p:sldLayoutId id="2147488475" r:id="rId71"/>
    <p:sldLayoutId id="2147488477" r:id="rId72"/>
    <p:sldLayoutId id="2147488479" r:id="rId73"/>
    <p:sldLayoutId id="2147488481" r:id="rId74"/>
    <p:sldLayoutId id="2147488483" r:id="rId75"/>
    <p:sldLayoutId id="2147488485" r:id="rId76"/>
    <p:sldLayoutId id="2147488486" r:id="rId77"/>
    <p:sldLayoutId id="2147488490" r:id="rId78"/>
    <p:sldLayoutId id="2147488491" r:id="rId79"/>
    <p:sldLayoutId id="2147488492" r:id="rId80"/>
    <p:sldLayoutId id="2147488493" r:id="rId81"/>
    <p:sldLayoutId id="2147488494" r:id="rId82"/>
    <p:sldLayoutId id="2147488495" r:id="rId83"/>
    <p:sldLayoutId id="2147488496" r:id="rId84"/>
    <p:sldLayoutId id="2147488500" r:id="rId85"/>
    <p:sldLayoutId id="2147488504" r:id="rId86"/>
    <p:sldLayoutId id="2147488505" r:id="rId87"/>
    <p:sldLayoutId id="2147488514" r:id="rId88"/>
    <p:sldLayoutId id="2147488534" r:id="rId89"/>
    <p:sldLayoutId id="2147488535" r:id="rId90"/>
    <p:sldLayoutId id="2147488536" r:id="rId91"/>
    <p:sldLayoutId id="2147488537" r:id="rId92"/>
    <p:sldLayoutId id="2147488538" r:id="rId93"/>
    <p:sldLayoutId id="2147488539" r:id="rId94"/>
  </p:sldLayoutIdLst>
  <p:timing>
    <p:tnLst>
      <p:par>
        <p:cTn id="1" dur="indefinite" restart="never" nodeType="tmRoot">
          <p:childTnLst>
            <p:audio>
              <p:cMediaNode numSld="999" showWhenStopped="0">
                <p:cTn id="2" repeatCount="indefinite" fill="hold" display="0">
                  <p:stCondLst>
                    <p:cond delay="indefinite"/>
                  </p:stCondLst>
                </p:cTn>
                <p:tgtEl>
                  <p:spTgt spid="4"/>
                </p:tgtEl>
              </p:cMediaNode>
            </p:audio>
          </p:childTnLst>
        </p:cTn>
      </p:par>
    </p:tnLst>
  </p:timing>
  <p:hf hdr="0" ftr="0" dt="0"/>
  <p:txStyles>
    <p:titleStyle>
      <a:lvl1pPr algn="l" defTabSz="913532"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83" indent="-228383" algn="l" defTabSz="913532"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48" indent="-228383" algn="l" defTabSz="913532"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13" indent="-228383" algn="l" defTabSz="913532"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80" indent="-228383" algn="l" defTabSz="913532"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5446" indent="-228383" algn="l" defTabSz="913532"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2211" indent="-228383" algn="l" defTabSz="913532"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68978" indent="-228383" algn="l" defTabSz="913532"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5743" indent="-228383" algn="l" defTabSz="913532"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2508" indent="-228383" algn="l" defTabSz="913532"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en-US"/>
      </a:defPPr>
      <a:lvl1pPr marL="0" algn="l" defTabSz="913532" rtl="0" eaLnBrk="1" latinLnBrk="0" hangingPunct="1">
        <a:defRPr sz="1865" kern="1200">
          <a:solidFill>
            <a:schemeClr val="tx1"/>
          </a:solidFill>
          <a:latin typeface="+mn-lt"/>
          <a:ea typeface="+mn-ea"/>
          <a:cs typeface="+mn-cs"/>
        </a:defRPr>
      </a:lvl1pPr>
      <a:lvl2pPr marL="456766" algn="l" defTabSz="913532" rtl="0" eaLnBrk="1" latinLnBrk="0" hangingPunct="1">
        <a:defRPr sz="1865" kern="1200">
          <a:solidFill>
            <a:schemeClr val="tx1"/>
          </a:solidFill>
          <a:latin typeface="+mn-lt"/>
          <a:ea typeface="+mn-ea"/>
          <a:cs typeface="+mn-cs"/>
        </a:defRPr>
      </a:lvl2pPr>
      <a:lvl3pPr marL="913532" algn="l" defTabSz="913532" rtl="0" eaLnBrk="1" latinLnBrk="0" hangingPunct="1">
        <a:defRPr sz="1865" kern="1200">
          <a:solidFill>
            <a:schemeClr val="tx1"/>
          </a:solidFill>
          <a:latin typeface="+mn-lt"/>
          <a:ea typeface="+mn-ea"/>
          <a:cs typeface="+mn-cs"/>
        </a:defRPr>
      </a:lvl3pPr>
      <a:lvl4pPr marL="1370298" algn="l" defTabSz="913532" rtl="0" eaLnBrk="1" latinLnBrk="0" hangingPunct="1">
        <a:defRPr sz="1865" kern="1200">
          <a:solidFill>
            <a:schemeClr val="tx1"/>
          </a:solidFill>
          <a:latin typeface="+mn-lt"/>
          <a:ea typeface="+mn-ea"/>
          <a:cs typeface="+mn-cs"/>
        </a:defRPr>
      </a:lvl4pPr>
      <a:lvl5pPr marL="1827063" algn="l" defTabSz="913532" rtl="0" eaLnBrk="1" latinLnBrk="0" hangingPunct="1">
        <a:defRPr sz="1865" kern="1200">
          <a:solidFill>
            <a:schemeClr val="tx1"/>
          </a:solidFill>
          <a:latin typeface="+mn-lt"/>
          <a:ea typeface="+mn-ea"/>
          <a:cs typeface="+mn-cs"/>
        </a:defRPr>
      </a:lvl5pPr>
      <a:lvl6pPr marL="2283828" algn="l" defTabSz="913532" rtl="0" eaLnBrk="1" latinLnBrk="0" hangingPunct="1">
        <a:defRPr sz="1865" kern="1200">
          <a:solidFill>
            <a:schemeClr val="tx1"/>
          </a:solidFill>
          <a:latin typeface="+mn-lt"/>
          <a:ea typeface="+mn-ea"/>
          <a:cs typeface="+mn-cs"/>
        </a:defRPr>
      </a:lvl6pPr>
      <a:lvl7pPr marL="2740593" algn="l" defTabSz="913532" rtl="0" eaLnBrk="1" latinLnBrk="0" hangingPunct="1">
        <a:defRPr sz="1865" kern="1200">
          <a:solidFill>
            <a:schemeClr val="tx1"/>
          </a:solidFill>
          <a:latin typeface="+mn-lt"/>
          <a:ea typeface="+mn-ea"/>
          <a:cs typeface="+mn-cs"/>
        </a:defRPr>
      </a:lvl7pPr>
      <a:lvl8pPr marL="3197360" algn="l" defTabSz="913532" rtl="0" eaLnBrk="1" latinLnBrk="0" hangingPunct="1">
        <a:defRPr sz="1865" kern="1200">
          <a:solidFill>
            <a:schemeClr val="tx1"/>
          </a:solidFill>
          <a:latin typeface="+mn-lt"/>
          <a:ea typeface="+mn-ea"/>
          <a:cs typeface="+mn-cs"/>
        </a:defRPr>
      </a:lvl8pPr>
      <a:lvl9pPr marL="3654126" algn="l" defTabSz="913532" rtl="0" eaLnBrk="1" latinLnBrk="0" hangingPunct="1">
        <a:defRPr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9.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900.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2.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9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59.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9.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4488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491191-C361-4BD8-90FB-45DF1C661FED}" type="slidenum">
              <a:rPr kumimoji="0" lang="en-US" sz="18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25" name="文本框 6"/>
          <p:cNvSpPr txBox="1"/>
          <p:nvPr/>
        </p:nvSpPr>
        <p:spPr>
          <a:xfrm>
            <a:off x="3284687" y="1016195"/>
            <a:ext cx="66783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C00000"/>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rPr>
              <a:t>Thứ</a:t>
            </a:r>
            <a:r>
              <a:rPr kumimoji="0" lang="en-US" altLang="zh-CN" sz="3200" b="0" i="0" u="none" strike="noStrike" kern="1200" cap="none" spc="0" normalizeH="0" baseline="0" noProof="0" dirty="0">
                <a:ln>
                  <a:noFill/>
                </a:ln>
                <a:solidFill>
                  <a:srgbClr val="C00000"/>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rPr>
              <a:t>         </a:t>
            </a:r>
            <a:r>
              <a:rPr kumimoji="0" lang="en-US" altLang="zh-CN" sz="3200" b="0" i="0" u="none" strike="noStrike" kern="1200" cap="none" spc="0" normalizeH="0" baseline="0" noProof="0" dirty="0" err="1">
                <a:ln>
                  <a:noFill/>
                </a:ln>
                <a:solidFill>
                  <a:srgbClr val="C00000"/>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rPr>
              <a:t>ngày</a:t>
            </a:r>
            <a:r>
              <a:rPr kumimoji="0" lang="en-US" altLang="zh-CN" sz="3200" b="0" i="0" u="none" strike="noStrike" kern="1200" cap="none" spc="0" normalizeH="0" baseline="0" noProof="0" dirty="0">
                <a:ln>
                  <a:noFill/>
                </a:ln>
                <a:solidFill>
                  <a:srgbClr val="C00000"/>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rPr>
              <a:t>      </a:t>
            </a:r>
            <a:r>
              <a:rPr kumimoji="0" lang="en-US" altLang="zh-CN" sz="3200" b="0" i="0" u="none" strike="noStrike" kern="1200" cap="none" spc="0" normalizeH="0" baseline="0" noProof="0" dirty="0" err="1">
                <a:ln>
                  <a:noFill/>
                </a:ln>
                <a:solidFill>
                  <a:srgbClr val="C00000"/>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rPr>
              <a:t>tháng</a:t>
            </a:r>
            <a:r>
              <a:rPr kumimoji="0" lang="en-US" altLang="zh-CN" sz="3200" b="0" i="0" u="none" strike="noStrike" kern="1200" cap="none" spc="0" normalizeH="0" baseline="0" noProof="0" dirty="0">
                <a:ln>
                  <a:noFill/>
                </a:ln>
                <a:solidFill>
                  <a:srgbClr val="C00000"/>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rPr>
              <a:t>     </a:t>
            </a:r>
            <a:r>
              <a:rPr kumimoji="0" lang="en-US" altLang="zh-CN" sz="3200" b="0" i="0" u="none" strike="noStrike" kern="1200" cap="none" spc="0" normalizeH="0" baseline="0" noProof="0" dirty="0" err="1">
                <a:ln>
                  <a:noFill/>
                </a:ln>
                <a:solidFill>
                  <a:srgbClr val="C00000"/>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rPr>
              <a:t>năm</a:t>
            </a:r>
            <a:r>
              <a:rPr kumimoji="0" lang="en-US" altLang="zh-CN" sz="3200" b="0" i="0" u="none" strike="noStrike" kern="1200" cap="none" spc="0" normalizeH="0" baseline="0" noProof="0" dirty="0">
                <a:ln>
                  <a:noFill/>
                </a:ln>
                <a:solidFill>
                  <a:srgbClr val="C00000"/>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rPr>
              <a:t> 2021</a:t>
            </a:r>
            <a:endParaRPr kumimoji="0" lang="zh-CN" altLang="en-US" sz="3200" b="0" i="0" u="none" strike="noStrike" kern="1200" cap="none" spc="0" normalizeH="0" baseline="0" noProof="0" dirty="0">
              <a:ln>
                <a:noFill/>
              </a:ln>
              <a:solidFill>
                <a:srgbClr val="C00000"/>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endParaRPr>
          </a:p>
        </p:txBody>
      </p:sp>
      <p:sp>
        <p:nvSpPr>
          <p:cNvPr id="26" name="Text Box 6"/>
          <p:cNvSpPr txBox="1">
            <a:spLocks noChangeArrowheads="1"/>
          </p:cNvSpPr>
          <p:nvPr/>
        </p:nvSpPr>
        <p:spPr bwMode="auto">
          <a:xfrm>
            <a:off x="2776148" y="1992181"/>
            <a:ext cx="79003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Chủ</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đề</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TỰ HÀO VỀ TRUYỀN THỐNG GIA ĐÌNH, DÒNG HỌ</a:t>
            </a:r>
            <a:endParaRPr kumimoji="0" lang="en-US" altLang="en-US" sz="4000" b="1" i="0" u="none" strike="noStrike" kern="0" cap="none" spc="0" normalizeH="0" baseline="0" noProof="0" dirty="0">
              <a:ln>
                <a:noFill/>
              </a:ln>
              <a:solidFill>
                <a:srgbClr val="0000FF"/>
              </a:solidFill>
              <a:effectLst/>
              <a:uLnTx/>
              <a:uFillTx/>
              <a:latin typeface="Arial" panose="020B0604020202020204" pitchFamily="34" charset="0"/>
              <a:ea typeface="+mn-ea"/>
              <a:cs typeface="+mn-cs"/>
            </a:endParaRPr>
          </a:p>
        </p:txBody>
      </p:sp>
      <p:sp>
        <p:nvSpPr>
          <p:cNvPr id="30" name="Text Box 6"/>
          <p:cNvSpPr txBox="1">
            <a:spLocks noChangeArrowheads="1"/>
          </p:cNvSpPr>
          <p:nvPr/>
        </p:nvSpPr>
        <p:spPr bwMode="auto">
          <a:xfrm>
            <a:off x="794933" y="369864"/>
            <a:ext cx="19812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TUẦN</a:t>
            </a:r>
            <a:r>
              <a:rPr kumimoji="0" lang="vi-VN" sz="36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3</a:t>
            </a:r>
            <a:endParaRPr kumimoji="0" lang="en-US" altLang="en-US" sz="3600" b="1" i="0" u="none" strike="noStrike" kern="0" cap="none" spc="0" normalizeH="0" baseline="0" noProof="0" dirty="0">
              <a:ln>
                <a:noFill/>
              </a:ln>
              <a:solidFill>
                <a:srgbClr val="0000FF"/>
              </a:solidFill>
              <a:effectLst/>
              <a:uLnTx/>
              <a:uFillTx/>
              <a:ea typeface="+mn-ea"/>
            </a:endParaRPr>
          </a:p>
        </p:txBody>
      </p:sp>
      <p:sp>
        <p:nvSpPr>
          <p:cNvPr id="27" name="Text Box 6">
            <a:extLst>
              <a:ext uri="{FF2B5EF4-FFF2-40B4-BE49-F238E27FC236}">
                <a16:creationId xmlns:a16="http://schemas.microsoft.com/office/drawing/2014/main" id="{58F5BF4A-31C1-466D-9B76-A3739F843985}"/>
              </a:ext>
            </a:extLst>
          </p:cNvPr>
          <p:cNvSpPr txBox="1">
            <a:spLocks noChangeArrowheads="1"/>
          </p:cNvSpPr>
          <p:nvPr/>
        </p:nvSpPr>
        <p:spPr bwMode="auto">
          <a:xfrm>
            <a:off x="3262879" y="3403164"/>
            <a:ext cx="605749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algn="ctr" fontAlgn="base">
              <a:spcBef>
                <a:spcPct val="0"/>
              </a:spcBef>
              <a:spcAft>
                <a:spcPct val="0"/>
              </a:spcAft>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Bài</a:t>
            </a:r>
            <a:r>
              <a:rPr lang="en-US" b="1" dirty="0">
                <a:solidFill>
                  <a:srgbClr val="FF0000"/>
                </a:solidFill>
                <a:latin typeface="Times New Roman" panose="02020603050405020304" pitchFamily="18" charset="0"/>
                <a:cs typeface="Times New Roman" panose="02020603050405020304" pitchFamily="18" charset="0"/>
              </a:rPr>
              <a:t> 1: </a:t>
            </a:r>
            <a:r>
              <a:rPr lang="en-US" b="1" dirty="0" err="1">
                <a:solidFill>
                  <a:srgbClr val="FF0000"/>
                </a:solidFill>
                <a:latin typeface="Times New Roman" panose="02020603050405020304" pitchFamily="18" charset="0"/>
                <a:cs typeface="Times New Roman" panose="02020603050405020304" pitchFamily="18" charset="0"/>
              </a:rPr>
              <a:t>Tự</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hào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truyền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thống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dòng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họ</a:t>
            </a:r>
            <a:endParaRPr lang="en-US" altLang="en-US" sz="4000" b="1" kern="0" dirty="0">
              <a:solidFill>
                <a:srgbClr val="000000"/>
              </a:solidFill>
            </a:endParaRPr>
          </a:p>
        </p:txBody>
      </p:sp>
      <p:sp>
        <p:nvSpPr>
          <p:cNvPr id="28" name="Text Box 6">
            <a:extLst>
              <a:ext uri="{FF2B5EF4-FFF2-40B4-BE49-F238E27FC236}">
                <a16:creationId xmlns:a16="http://schemas.microsoft.com/office/drawing/2014/main" id="{42BA0D4D-16B3-4351-9CA6-1D805E19A9AC}"/>
              </a:ext>
            </a:extLst>
          </p:cNvPr>
          <p:cNvSpPr txBox="1">
            <a:spLocks noChangeArrowheads="1"/>
          </p:cNvSpPr>
          <p:nvPr/>
        </p:nvSpPr>
        <p:spPr bwMode="auto">
          <a:xfrm>
            <a:off x="5429204" y="4864369"/>
            <a:ext cx="19812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algn="just" fontAlgn="base">
              <a:spcBef>
                <a:spcPct val="0"/>
              </a:spcBef>
              <a:spcAft>
                <a:spcPct val="0"/>
              </a:spcAft>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Tiết</a:t>
            </a:r>
            <a:r>
              <a:rPr lang="en-US" b="1" dirty="0">
                <a:solidFill>
                  <a:srgbClr val="FF0000"/>
                </a:solidFill>
                <a:latin typeface="Times New Roman" panose="02020603050405020304" pitchFamily="18" charset="0"/>
                <a:cs typeface="Times New Roman" panose="02020603050405020304" pitchFamily="18" charset="0"/>
              </a:rPr>
              <a:t> 3)</a:t>
            </a:r>
            <a:endParaRPr lang="en-US" altLang="en-US" sz="4000" b="1" kern="0" dirty="0">
              <a:solidFill>
                <a:srgbClr val="000000"/>
              </a:solidFill>
            </a:endParaRPr>
          </a:p>
        </p:txBody>
      </p:sp>
    </p:spTree>
    <p:extLst>
      <p:ext uri="{BB962C8B-B14F-4D97-AF65-F5344CB8AC3E}">
        <p14:creationId xmlns:p14="http://schemas.microsoft.com/office/powerpoint/2010/main" val="147427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lide(fromBottom)">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lide(fromBottom)">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slide(fromBottom)">
                                      <p:cBhvr>
                                        <p:cTn id="17" dur="2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lide(fromBottom)">
                                      <p:cBhvr>
                                        <p:cTn id="2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2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491191-C361-4BD8-90FB-45DF1C661FED}" type="slidenum">
              <a:rPr kumimoji="0" lang="en-US" sz="18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26" name="Text Box 6"/>
          <p:cNvSpPr txBox="1">
            <a:spLocks noChangeArrowheads="1"/>
          </p:cNvSpPr>
          <p:nvPr/>
        </p:nvSpPr>
        <p:spPr bwMode="auto">
          <a:xfrm>
            <a:off x="2693887" y="1648240"/>
            <a:ext cx="6670529" cy="369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marL="457200" marR="0" lvl="0" indent="-457200" algn="just" defTabSz="914400" rtl="0" eaLnBrk="0" fontAlgn="base" latinLnBrk="0" hangingPunct="0">
              <a:lnSpc>
                <a:spcPct val="150000"/>
              </a:lnSpc>
              <a:spcBef>
                <a:spcPct val="0"/>
              </a:spcBef>
              <a:spcAft>
                <a:spcPct val="0"/>
              </a:spcAft>
              <a:buClrTx/>
              <a:buSzTx/>
              <a:buFontTx/>
              <a:buChar char="-"/>
              <a:tabLst/>
              <a:defRPr/>
            </a:pPr>
            <a:r>
              <a:rPr kumimoji="0" lang="en-US" sz="3200" b="0" i="0" u="none" strike="noStrike" kern="1200" cap="none" spc="0" normalizeH="0" baseline="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Tự</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hào</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trân</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trọng</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nối</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tiếp</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giữ</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gìn</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truyền</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thống</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gia</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đình</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dòng</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họ</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bằng</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hành</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động</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thái</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độ</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phù</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hợp</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0" fontAlgn="base" latinLnBrk="0" hangingPunct="0">
              <a:lnSpc>
                <a:spcPct val="150000"/>
              </a:lnSpc>
              <a:spcBef>
                <a:spcPct val="0"/>
              </a:spcBef>
              <a:spcAft>
                <a:spcPct val="0"/>
              </a:spcAft>
              <a:buClrTx/>
              <a:buSzTx/>
              <a:buFontTx/>
              <a:buChar char="-"/>
              <a:tabLst/>
              <a:defRPr/>
            </a:pPr>
            <a:r>
              <a:rPr lang="en-US" altLang="en-US" baseline="0" dirty="0" err="1">
                <a:solidFill>
                  <a:srgbClr val="1D9BB8">
                    <a:lumMod val="50000"/>
                  </a:srgbClr>
                </a:solidFill>
                <a:latin typeface="Times New Roman" panose="02020603050405020304" pitchFamily="18" charset="0"/>
                <a:cs typeface="Times New Roman" panose="02020603050405020304" pitchFamily="18" charset="0"/>
              </a:rPr>
              <a:t>Không</a:t>
            </a:r>
            <a:r>
              <a:rPr lang="en-US" altLang="en-US" dirty="0">
                <a:solidFill>
                  <a:srgbClr val="1D9BB8">
                    <a:lumMod val="50000"/>
                  </a:srgbClr>
                </a:solidFill>
                <a:latin typeface="Times New Roman" panose="02020603050405020304" pitchFamily="18" charset="0"/>
                <a:cs typeface="Times New Roman" panose="02020603050405020304" pitchFamily="18" charset="0"/>
              </a:rPr>
              <a:t> </a:t>
            </a:r>
            <a:r>
              <a:rPr lang="en-US" altLang="en-US" dirty="0" err="1">
                <a:solidFill>
                  <a:srgbClr val="1D9BB8">
                    <a:lumMod val="50000"/>
                  </a:srgbClr>
                </a:solidFill>
                <a:latin typeface="Times New Roman" panose="02020603050405020304" pitchFamily="18" charset="0"/>
                <a:cs typeface="Times New Roman" panose="02020603050405020304" pitchFamily="18" charset="0"/>
              </a:rPr>
              <a:t>làm</a:t>
            </a:r>
            <a:r>
              <a:rPr lang="en-US" altLang="en-US" dirty="0">
                <a:solidFill>
                  <a:srgbClr val="1D9BB8">
                    <a:lumMod val="50000"/>
                  </a:srgbClr>
                </a:solidFill>
                <a:latin typeface="Times New Roman" panose="02020603050405020304" pitchFamily="18" charset="0"/>
                <a:cs typeface="Times New Roman" panose="02020603050405020304" pitchFamily="18" charset="0"/>
              </a:rPr>
              <a:t> </a:t>
            </a:r>
            <a:r>
              <a:rPr lang="en-US" altLang="en-US" dirty="0" err="1">
                <a:solidFill>
                  <a:srgbClr val="1D9BB8">
                    <a:lumMod val="50000"/>
                  </a:srgbClr>
                </a:solidFill>
                <a:latin typeface="Times New Roman" panose="02020603050405020304" pitchFamily="18" charset="0"/>
                <a:cs typeface="Times New Roman" panose="02020603050405020304" pitchFamily="18" charset="0"/>
              </a:rPr>
              <a:t>gì</a:t>
            </a:r>
            <a:r>
              <a:rPr lang="en-US" altLang="en-US" dirty="0">
                <a:solidFill>
                  <a:srgbClr val="1D9BB8">
                    <a:lumMod val="50000"/>
                  </a:srgbClr>
                </a:solidFill>
                <a:latin typeface="Times New Roman" panose="02020603050405020304" pitchFamily="18" charset="0"/>
                <a:cs typeface="Times New Roman" panose="02020603050405020304" pitchFamily="18" charset="0"/>
              </a:rPr>
              <a:t> </a:t>
            </a:r>
            <a:r>
              <a:rPr lang="en-US" altLang="en-US" dirty="0" err="1">
                <a:solidFill>
                  <a:srgbClr val="1D9BB8">
                    <a:lumMod val="50000"/>
                  </a:srgbClr>
                </a:solidFill>
                <a:latin typeface="Times New Roman" panose="02020603050405020304" pitchFamily="18" charset="0"/>
                <a:cs typeface="Times New Roman" panose="02020603050405020304" pitchFamily="18" charset="0"/>
              </a:rPr>
              <a:t>tổn</a:t>
            </a:r>
            <a:r>
              <a:rPr lang="en-US" altLang="en-US" dirty="0">
                <a:solidFill>
                  <a:srgbClr val="1D9BB8">
                    <a:lumMod val="50000"/>
                  </a:srgbClr>
                </a:solidFill>
                <a:latin typeface="Times New Roman" panose="02020603050405020304" pitchFamily="18" charset="0"/>
                <a:cs typeface="Times New Roman" panose="02020603050405020304" pitchFamily="18" charset="0"/>
              </a:rPr>
              <a:t> </a:t>
            </a:r>
            <a:r>
              <a:rPr lang="en-US" altLang="en-US" dirty="0" err="1">
                <a:solidFill>
                  <a:srgbClr val="1D9BB8">
                    <a:lumMod val="50000"/>
                  </a:srgbClr>
                </a:solidFill>
                <a:latin typeface="Times New Roman" panose="02020603050405020304" pitchFamily="18" charset="0"/>
                <a:cs typeface="Times New Roman" panose="02020603050405020304" pitchFamily="18" charset="0"/>
              </a:rPr>
              <a:t>hại</a:t>
            </a:r>
            <a:r>
              <a:rPr lang="en-US" altLang="en-US" dirty="0">
                <a:solidFill>
                  <a:srgbClr val="1D9BB8">
                    <a:lumMod val="50000"/>
                  </a:srgbClr>
                </a:solidFill>
                <a:latin typeface="Times New Roman" panose="02020603050405020304" pitchFamily="18" charset="0"/>
                <a:cs typeface="Times New Roman" panose="02020603050405020304" pitchFamily="18" charset="0"/>
              </a:rPr>
              <a:t> </a:t>
            </a:r>
            <a:r>
              <a:rPr lang="en-US" altLang="en-US" dirty="0" err="1">
                <a:solidFill>
                  <a:srgbClr val="1D9BB8">
                    <a:lumMod val="50000"/>
                  </a:srgbClr>
                </a:solidFill>
                <a:latin typeface="Times New Roman" panose="02020603050405020304" pitchFamily="18" charset="0"/>
                <a:cs typeface="Times New Roman" panose="02020603050405020304" pitchFamily="18" charset="0"/>
              </a:rPr>
              <a:t>đến</a:t>
            </a:r>
            <a:r>
              <a:rPr lang="en-US" altLang="en-US" dirty="0">
                <a:solidFill>
                  <a:srgbClr val="1D9BB8">
                    <a:lumMod val="50000"/>
                  </a:srgbClr>
                </a:solidFill>
                <a:latin typeface="Times New Roman" panose="02020603050405020304" pitchFamily="18" charset="0"/>
                <a:cs typeface="Times New Roman" panose="02020603050405020304" pitchFamily="18" charset="0"/>
              </a:rPr>
              <a:t> </a:t>
            </a:r>
            <a:r>
              <a:rPr lang="en-US" altLang="en-US" dirty="0" err="1">
                <a:solidFill>
                  <a:srgbClr val="1D9BB8">
                    <a:lumMod val="50000"/>
                  </a:srgbClr>
                </a:solidFill>
                <a:latin typeface="Times New Roman" panose="02020603050405020304" pitchFamily="18" charset="0"/>
                <a:cs typeface="Times New Roman" panose="02020603050405020304" pitchFamily="18" charset="0"/>
              </a:rPr>
              <a:t>thanh</a:t>
            </a:r>
            <a:r>
              <a:rPr lang="en-US" altLang="en-US" dirty="0">
                <a:solidFill>
                  <a:srgbClr val="1D9BB8">
                    <a:lumMod val="50000"/>
                  </a:srgbClr>
                </a:solidFill>
                <a:latin typeface="Times New Roman" panose="02020603050405020304" pitchFamily="18" charset="0"/>
                <a:cs typeface="Times New Roman" panose="02020603050405020304" pitchFamily="18" charset="0"/>
              </a:rPr>
              <a:t> </a:t>
            </a:r>
            <a:r>
              <a:rPr lang="en-US" altLang="en-US" dirty="0" err="1">
                <a:solidFill>
                  <a:srgbClr val="1D9BB8">
                    <a:lumMod val="50000"/>
                  </a:srgbClr>
                </a:solidFill>
                <a:latin typeface="Times New Roman" panose="02020603050405020304" pitchFamily="18" charset="0"/>
                <a:cs typeface="Times New Roman" panose="02020603050405020304" pitchFamily="18" charset="0"/>
              </a:rPr>
              <a:t>danh</a:t>
            </a:r>
            <a:r>
              <a:rPr lang="en-US" altLang="en-US" dirty="0">
                <a:solidFill>
                  <a:srgbClr val="1D9BB8">
                    <a:lumMod val="50000"/>
                  </a:srgbClr>
                </a:solidFill>
                <a:latin typeface="Times New Roman" panose="02020603050405020304" pitchFamily="18" charset="0"/>
                <a:cs typeface="Times New Roman" panose="02020603050405020304" pitchFamily="18" charset="0"/>
              </a:rPr>
              <a:t> </a:t>
            </a:r>
            <a:r>
              <a:rPr lang="en-US" altLang="en-US" dirty="0" err="1">
                <a:solidFill>
                  <a:srgbClr val="1D9BB8">
                    <a:lumMod val="50000"/>
                  </a:srgbClr>
                </a:solidFill>
                <a:latin typeface="Times New Roman" panose="02020603050405020304" pitchFamily="18" charset="0"/>
                <a:cs typeface="Times New Roman" panose="02020603050405020304" pitchFamily="18" charset="0"/>
              </a:rPr>
              <a:t>của</a:t>
            </a:r>
            <a:r>
              <a:rPr lang="en-US" altLang="en-US" dirty="0">
                <a:solidFill>
                  <a:srgbClr val="1D9BB8">
                    <a:lumMod val="50000"/>
                  </a:srgbClr>
                </a:solidFill>
                <a:latin typeface="Times New Roman" panose="02020603050405020304" pitchFamily="18" charset="0"/>
                <a:cs typeface="Times New Roman" panose="02020603050405020304" pitchFamily="18" charset="0"/>
              </a:rPr>
              <a:t> </a:t>
            </a:r>
            <a:r>
              <a:rPr lang="en-US" altLang="en-US" dirty="0" err="1">
                <a:solidFill>
                  <a:srgbClr val="1D9BB8">
                    <a:lumMod val="50000"/>
                  </a:srgbClr>
                </a:solidFill>
                <a:latin typeface="Times New Roman" panose="02020603050405020304" pitchFamily="18" charset="0"/>
                <a:cs typeface="Times New Roman" panose="02020603050405020304" pitchFamily="18" charset="0"/>
              </a:rPr>
              <a:t>gia</a:t>
            </a:r>
            <a:r>
              <a:rPr lang="en-US" altLang="en-US" dirty="0">
                <a:solidFill>
                  <a:srgbClr val="1D9BB8">
                    <a:lumMod val="50000"/>
                  </a:srgbClr>
                </a:solidFill>
                <a:latin typeface="Times New Roman" panose="02020603050405020304" pitchFamily="18" charset="0"/>
                <a:cs typeface="Times New Roman" panose="02020603050405020304" pitchFamily="18" charset="0"/>
              </a:rPr>
              <a:t> </a:t>
            </a:r>
            <a:r>
              <a:rPr lang="en-US" altLang="en-US" dirty="0" err="1">
                <a:solidFill>
                  <a:srgbClr val="1D9BB8">
                    <a:lumMod val="50000"/>
                  </a:srgbClr>
                </a:solidFill>
                <a:latin typeface="Times New Roman" panose="02020603050405020304" pitchFamily="18" charset="0"/>
                <a:cs typeface="Times New Roman" panose="02020603050405020304" pitchFamily="18" charset="0"/>
              </a:rPr>
              <a:t>đình</a:t>
            </a:r>
            <a:r>
              <a:rPr lang="en-US" altLang="en-US" dirty="0">
                <a:solidFill>
                  <a:srgbClr val="1D9BB8">
                    <a:lumMod val="50000"/>
                  </a:srgbClr>
                </a:solidFill>
                <a:latin typeface="Times New Roman" panose="02020603050405020304" pitchFamily="18" charset="0"/>
                <a:cs typeface="Times New Roman" panose="02020603050405020304" pitchFamily="18" charset="0"/>
              </a:rPr>
              <a:t>, </a:t>
            </a:r>
            <a:r>
              <a:rPr lang="en-US" altLang="en-US" dirty="0" err="1">
                <a:solidFill>
                  <a:srgbClr val="1D9BB8">
                    <a:lumMod val="50000"/>
                  </a:srgbClr>
                </a:solidFill>
                <a:latin typeface="Times New Roman" panose="02020603050405020304" pitchFamily="18" charset="0"/>
                <a:cs typeface="Times New Roman" panose="02020603050405020304" pitchFamily="18" charset="0"/>
              </a:rPr>
              <a:t>dòng</a:t>
            </a:r>
            <a:r>
              <a:rPr lang="en-US" altLang="en-US" dirty="0">
                <a:solidFill>
                  <a:srgbClr val="1D9BB8">
                    <a:lumMod val="50000"/>
                  </a:srgbClr>
                </a:solidFill>
                <a:latin typeface="Times New Roman" panose="02020603050405020304" pitchFamily="18" charset="0"/>
                <a:cs typeface="Times New Roman" panose="02020603050405020304" pitchFamily="18" charset="0"/>
              </a:rPr>
              <a:t> </a:t>
            </a:r>
            <a:r>
              <a:rPr lang="en-US" altLang="en-US" dirty="0" err="1">
                <a:solidFill>
                  <a:srgbClr val="1D9BB8">
                    <a:lumMod val="50000"/>
                  </a:srgbClr>
                </a:solidFill>
                <a:latin typeface="Times New Roman" panose="02020603050405020304" pitchFamily="18" charset="0"/>
                <a:cs typeface="Times New Roman" panose="02020603050405020304" pitchFamily="18" charset="0"/>
              </a:rPr>
              <a:t>họ</a:t>
            </a:r>
            <a:r>
              <a:rPr lang="en-US" altLang="en-US" dirty="0">
                <a:solidFill>
                  <a:srgbClr val="1D9BB8">
                    <a:lumMod val="50000"/>
                  </a:srgbClr>
                </a:solidFill>
                <a:latin typeface="Times New Roman" panose="02020603050405020304" pitchFamily="18" charset="0"/>
                <a:cs typeface="Times New Roman" panose="02020603050405020304" pitchFamily="18" charset="0"/>
              </a:rPr>
              <a:t>.</a:t>
            </a:r>
            <a:endParaRPr kumimoji="0" lang="en-US" altLang="en-US" sz="3200" b="0" i="0" u="none" strike="noStrike" kern="1200" cap="none" spc="0" normalizeH="0" baseline="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27" name="Text Box 6"/>
          <p:cNvSpPr txBox="1">
            <a:spLocks noChangeArrowheads="1"/>
          </p:cNvSpPr>
          <p:nvPr/>
        </p:nvSpPr>
        <p:spPr bwMode="auto">
          <a:xfrm>
            <a:off x="2017561" y="669141"/>
            <a:ext cx="7469468" cy="82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marL="342900" marR="0" lvl="0" indent="-342900" algn="just" defTabSz="914400" rtl="0" eaLnBrk="0" fontAlgn="base" latinLnBrk="0" hangingPunct="0">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rèn</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luyện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r>
              <a:rPr kumimoji="0" lang="en-US" sz="36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Ghi</a:t>
            </a:r>
            <a:r>
              <a:rPr kumimoji="0" lang="en-US" sz="36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bài</a:t>
            </a:r>
            <a:r>
              <a:rPr kumimoji="0" lang="en-US" sz="36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1200" cap="none" spc="0" normalizeH="0" baseline="0" noProof="0" dirty="0">
              <a:ln>
                <a:noFill/>
              </a:ln>
              <a:solidFill>
                <a:srgbClr val="5F5F5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843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491191-C361-4BD8-90FB-45DF1C661FED}" type="slidenum">
              <a:rPr lang="en-US" smtClean="0">
                <a:solidFill>
                  <a:prstClr val="black">
                    <a:tint val="75000"/>
                  </a:prstClr>
                </a:solidFill>
              </a:rPr>
              <a:pPr>
                <a:defRPr/>
              </a:pPr>
              <a:t>11</a:t>
            </a:fld>
            <a:endParaRPr lang="en-US">
              <a:solidFill>
                <a:prstClr val="black">
                  <a:tint val="75000"/>
                </a:prstClr>
              </a:solidFill>
            </a:endParaRPr>
          </a:p>
        </p:txBody>
      </p:sp>
      <p:sp>
        <p:nvSpPr>
          <p:cNvPr id="20" name="文本框 6"/>
          <p:cNvSpPr txBox="1"/>
          <p:nvPr/>
        </p:nvSpPr>
        <p:spPr>
          <a:xfrm>
            <a:off x="1992115" y="711831"/>
            <a:ext cx="7743580" cy="1107996"/>
          </a:xfrm>
          <a:prstGeom prst="rect">
            <a:avLst/>
          </a:prstGeom>
          <a:noFill/>
        </p:spPr>
        <p:txBody>
          <a:bodyPr wrap="square" rtlCol="0">
            <a:spAutoFit/>
          </a:bodyPr>
          <a:lstStyle/>
          <a:p>
            <a:pPr algn="ctr"/>
            <a:r>
              <a:rPr lang="en-US" altLang="zh-CN"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III. VẬN DỤNG</a:t>
            </a:r>
            <a:endParaRPr lang="zh-CN" altLang="en-US"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23" name="图片 2"/>
          <p:cNvPicPr>
            <a:picLocks noChangeAspect="1"/>
          </p:cNvPicPr>
          <p:nvPr/>
        </p:nvPicPr>
        <p:blipFill>
          <a:blip r:embed="rId2">
            <a:extLst>
              <a:ext uri="{28A0092B-C50C-407E-A947-70E740481C1C}">
                <a14:useLocalDpi xmlns:a14="http://schemas.microsoft.com/office/drawing/2010/main" val="0"/>
              </a:ext>
            </a:extLst>
          </a:blip>
          <a:srcRect l="50168" t="20952" r="548" b="27864"/>
          <a:stretch>
            <a:fillRect/>
          </a:stretch>
        </p:blipFill>
        <p:spPr bwMode="auto">
          <a:xfrm>
            <a:off x="2920680" y="2052268"/>
            <a:ext cx="5886450" cy="437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8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anim calcmode="lin" valueType="num">
                                      <p:cBhvr>
                                        <p:cTn id="13" dur="1000" fill="hold"/>
                                        <p:tgtEl>
                                          <p:spTgt spid="23"/>
                                        </p:tgtEl>
                                        <p:attrNameLst>
                                          <p:attrName>style.rotation</p:attrName>
                                        </p:attrNameLst>
                                      </p:cBhvr>
                                      <p:tavLst>
                                        <p:tav tm="0">
                                          <p:val>
                                            <p:fltVal val="90"/>
                                          </p:val>
                                        </p:tav>
                                        <p:tav tm="100000">
                                          <p:val>
                                            <p:fltVal val="0"/>
                                          </p:val>
                                        </p:tav>
                                      </p:tavLst>
                                    </p:anim>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974248" y="450078"/>
            <a:ext cx="7086600" cy="1611313"/>
          </a:xfrm>
          <a:prstGeom prst="rect">
            <a:avLst/>
          </a:prstGeom>
          <a:noFill/>
          <a:ln w="57150" cmpd="thickThin">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Ô </a:t>
            </a:r>
            <a:r>
              <a:rPr lang="en-US" altLang="en-US" sz="3200" b="1" dirty="0" err="1">
                <a:solidFill>
                  <a:srgbClr val="0000FF"/>
                </a:solidFill>
                <a:latin typeface="Times New Roman" panose="02020603050405020304" pitchFamily="18" charset="0"/>
                <a:cs typeface="Times New Roman" panose="02020603050405020304" pitchFamily="18" charset="0"/>
              </a:rPr>
              <a:t>chữ</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nhất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gồm</a:t>
            </a:r>
            <a:r>
              <a:rPr lang="en-US" altLang="en-US" sz="3200" b="1" dirty="0">
                <a:solidFill>
                  <a:srgbClr val="0000FF"/>
                </a:solidFill>
                <a:latin typeface="Times New Roman" panose="02020603050405020304" pitchFamily="18" charset="0"/>
                <a:cs typeface="Times New Roman" panose="02020603050405020304" pitchFamily="18" charset="0"/>
              </a:rPr>
              <a:t> 7 </a:t>
            </a:r>
            <a:r>
              <a:rPr lang="en-US" altLang="en-US" sz="3200" b="1" dirty="0" err="1">
                <a:solidFill>
                  <a:srgbClr val="0000FF"/>
                </a:solidFill>
                <a:latin typeface="Times New Roman" panose="02020603050405020304" pitchFamily="18" charset="0"/>
                <a:cs typeface="Times New Roman" panose="02020603050405020304" pitchFamily="18" charset="0"/>
              </a:rPr>
              <a:t>chữ</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cái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nói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về</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đơn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vị</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hội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gồm</a:t>
            </a:r>
            <a:r>
              <a:rPr lang="en-US" altLang="en-US" sz="3200" b="1" dirty="0">
                <a:solidFill>
                  <a:srgbClr val="0000FF"/>
                </a:solidFill>
                <a:latin typeface="Times New Roman" panose="02020603050405020304" pitchFamily="18" charset="0"/>
                <a:cs typeface="Times New Roman" panose="02020603050405020304" pitchFamily="18" charset="0"/>
              </a:rPr>
              <a:t> cha </a:t>
            </a:r>
            <a:r>
              <a:rPr lang="en-US" altLang="en-US" sz="3200" b="1" dirty="0" err="1">
                <a:solidFill>
                  <a:srgbClr val="0000FF"/>
                </a:solidFill>
                <a:latin typeface="Times New Roman" panose="02020603050405020304" pitchFamily="18" charset="0"/>
                <a:cs typeface="Times New Roman" panose="02020603050405020304" pitchFamily="18" charset="0"/>
              </a:rPr>
              <a:t>mẹ</a:t>
            </a:r>
            <a:r>
              <a:rPr lang="en-US" altLang="en-US" sz="3200" b="1" dirty="0">
                <a:solidFill>
                  <a:srgbClr val="0000FF"/>
                </a:solidFill>
                <a:latin typeface="Times New Roman" panose="02020603050405020304" pitchFamily="18" charset="0"/>
                <a:cs typeface="Times New Roman" panose="02020603050405020304" pitchFamily="18" charset="0"/>
              </a:rPr>
              <a:t>, con </a:t>
            </a:r>
            <a:r>
              <a:rPr lang="en-US" altLang="en-US" sz="3200" b="1" dirty="0" err="1">
                <a:solidFill>
                  <a:srgbClr val="0000FF"/>
                </a:solidFill>
                <a:latin typeface="Times New Roman" panose="02020603050405020304" pitchFamily="18" charset="0"/>
                <a:cs typeface="Times New Roman" panose="02020603050405020304" pitchFamily="18" charset="0"/>
              </a:rPr>
              <a:t>cái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đôi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bà</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5" name="Rectangle 14"/>
          <p:cNvSpPr>
            <a:spLocks noChangeArrowheads="1"/>
          </p:cNvSpPr>
          <p:nvPr/>
        </p:nvSpPr>
        <p:spPr bwMode="auto">
          <a:xfrm>
            <a:off x="4843000" y="2393825"/>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800" b="1" dirty="0">
                <a:solidFill>
                  <a:srgbClr val="FFFF00"/>
                </a:solidFill>
                <a:latin typeface="Times New Roman" panose="02020603050405020304" pitchFamily="18" charset="0"/>
                <a:cs typeface="Times New Roman" panose="02020603050405020304" pitchFamily="18" charset="0"/>
              </a:rPr>
              <a:t>Ì</a:t>
            </a:r>
          </a:p>
        </p:txBody>
      </p:sp>
      <p:sp>
        <p:nvSpPr>
          <p:cNvPr id="6" name="Rectangle 16"/>
          <p:cNvSpPr>
            <a:spLocks noChangeArrowheads="1"/>
          </p:cNvSpPr>
          <p:nvPr/>
        </p:nvSpPr>
        <p:spPr bwMode="auto">
          <a:xfrm>
            <a:off x="6519400" y="2393825"/>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5400" b="1" dirty="0">
                <a:solidFill>
                  <a:srgbClr val="FFFF00"/>
                </a:solidFill>
                <a:latin typeface="Times New Roman" panose="02020603050405020304" pitchFamily="18" charset="0"/>
                <a:cs typeface="Times New Roman" panose="02020603050405020304" pitchFamily="18" charset="0"/>
              </a:rPr>
              <a:t>H</a:t>
            </a:r>
          </a:p>
        </p:txBody>
      </p:sp>
      <p:sp>
        <p:nvSpPr>
          <p:cNvPr id="7" name="Rectangle 17"/>
          <p:cNvSpPr>
            <a:spLocks noChangeArrowheads="1"/>
          </p:cNvSpPr>
          <p:nvPr/>
        </p:nvSpPr>
        <p:spPr bwMode="auto">
          <a:xfrm>
            <a:off x="5681200" y="2393825"/>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5400" b="1" dirty="0">
                <a:solidFill>
                  <a:srgbClr val="FFFF00"/>
                </a:solidFill>
                <a:latin typeface="Times New Roman" panose="02020603050405020304" pitchFamily="18" charset="0"/>
                <a:cs typeface="Times New Roman" panose="02020603050405020304" pitchFamily="18" charset="0"/>
              </a:rPr>
              <a:t>N</a:t>
            </a:r>
          </a:p>
        </p:txBody>
      </p:sp>
      <p:sp>
        <p:nvSpPr>
          <p:cNvPr id="8" name="Rectangle 18"/>
          <p:cNvSpPr>
            <a:spLocks noChangeArrowheads="1"/>
          </p:cNvSpPr>
          <p:nvPr/>
        </p:nvSpPr>
        <p:spPr bwMode="auto">
          <a:xfrm>
            <a:off x="1718800" y="2393825"/>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6000" b="1" dirty="0">
                <a:solidFill>
                  <a:srgbClr val="FFFF00"/>
                </a:solidFill>
                <a:latin typeface="Times New Roman" panose="02020603050405020304" pitchFamily="18" charset="0"/>
                <a:cs typeface="Times New Roman" panose="02020603050405020304" pitchFamily="18" charset="0"/>
              </a:rPr>
              <a:t>G</a:t>
            </a:r>
          </a:p>
        </p:txBody>
      </p:sp>
      <p:sp>
        <p:nvSpPr>
          <p:cNvPr id="9" name="Rectangle 19"/>
          <p:cNvSpPr>
            <a:spLocks noChangeArrowheads="1"/>
          </p:cNvSpPr>
          <p:nvPr/>
        </p:nvSpPr>
        <p:spPr bwMode="auto">
          <a:xfrm>
            <a:off x="2480800" y="2393825"/>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5400" b="1" dirty="0">
                <a:solidFill>
                  <a:srgbClr val="FFFF00"/>
                </a:solidFill>
                <a:latin typeface="Times New Roman" panose="02020603050405020304" pitchFamily="18" charset="0"/>
                <a:cs typeface="Times New Roman" panose="02020603050405020304" pitchFamily="18" charset="0"/>
              </a:rPr>
              <a:t>I</a:t>
            </a:r>
          </a:p>
        </p:txBody>
      </p:sp>
      <p:sp>
        <p:nvSpPr>
          <p:cNvPr id="10" name="Rectangle 20"/>
          <p:cNvSpPr>
            <a:spLocks noChangeArrowheads="1"/>
          </p:cNvSpPr>
          <p:nvPr/>
        </p:nvSpPr>
        <p:spPr bwMode="auto">
          <a:xfrm>
            <a:off x="3242800" y="2393825"/>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5400" b="1" dirty="0">
                <a:solidFill>
                  <a:srgbClr val="FFFF00"/>
                </a:solidFill>
                <a:latin typeface="Times New Roman" panose="02020603050405020304" pitchFamily="18" charset="0"/>
                <a:cs typeface="Times New Roman" panose="02020603050405020304" pitchFamily="18" charset="0"/>
              </a:rPr>
              <a:t>A</a:t>
            </a:r>
          </a:p>
        </p:txBody>
      </p:sp>
      <p:sp>
        <p:nvSpPr>
          <p:cNvPr id="11" name="Rectangle 21"/>
          <p:cNvSpPr>
            <a:spLocks noChangeArrowheads="1"/>
          </p:cNvSpPr>
          <p:nvPr/>
        </p:nvSpPr>
        <p:spPr bwMode="auto">
          <a:xfrm>
            <a:off x="4004800" y="2393825"/>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5400" b="1" dirty="0">
                <a:solidFill>
                  <a:srgbClr val="FFFF00"/>
                </a:solidFill>
                <a:latin typeface="Times New Roman" panose="02020603050405020304" pitchFamily="18" charset="0"/>
                <a:cs typeface="Times New Roman" panose="02020603050405020304" pitchFamily="18" charset="0"/>
              </a:rPr>
              <a:t>Đ</a:t>
            </a:r>
          </a:p>
        </p:txBody>
      </p:sp>
      <p:sp>
        <p:nvSpPr>
          <p:cNvPr id="12" name="Text Box 9">
            <a:extLst>
              <a:ext uri="{FF2B5EF4-FFF2-40B4-BE49-F238E27FC236}">
                <a16:creationId xmlns:a16="http://schemas.microsoft.com/office/drawing/2014/main" id="{E380C483-8633-4BB9-B973-BC4DAA635C21}"/>
              </a:ext>
            </a:extLst>
          </p:cNvPr>
          <p:cNvSpPr txBox="1">
            <a:spLocks noChangeArrowheads="1"/>
          </p:cNvSpPr>
          <p:nvPr/>
        </p:nvSpPr>
        <p:spPr bwMode="auto">
          <a:xfrm>
            <a:off x="4220667" y="3618866"/>
            <a:ext cx="7086600" cy="1520825"/>
          </a:xfrm>
          <a:prstGeom prst="rect">
            <a:avLst/>
          </a:prstGeom>
          <a:noFill/>
          <a:ln w="57150" cmpd="thickThin">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3000" b="1" dirty="0">
                <a:solidFill>
                  <a:srgbClr val="0000FF"/>
                </a:solidFill>
                <a:latin typeface="Times New Roman" panose="02020603050405020304" pitchFamily="18" charset="0"/>
                <a:cs typeface="Times New Roman" panose="02020603050405020304" pitchFamily="18" charset="0"/>
              </a:rPr>
              <a:t>Ô </a:t>
            </a:r>
            <a:r>
              <a:rPr lang="en-US" altLang="en-US" sz="3000" b="1" dirty="0" err="1">
                <a:solidFill>
                  <a:srgbClr val="0000FF"/>
                </a:solidFill>
                <a:latin typeface="Times New Roman" panose="02020603050405020304" pitchFamily="18" charset="0"/>
                <a:cs typeface="Times New Roman" panose="02020603050405020304" pitchFamily="18" charset="0"/>
              </a:rPr>
              <a:t>thứ</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hai</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gồm</a:t>
            </a:r>
            <a:r>
              <a:rPr lang="en-US" altLang="en-US" sz="3000" b="1" dirty="0">
                <a:solidFill>
                  <a:srgbClr val="0000FF"/>
                </a:solidFill>
                <a:latin typeface="Times New Roman" panose="02020603050405020304" pitchFamily="18" charset="0"/>
                <a:cs typeface="Times New Roman" panose="02020603050405020304" pitchFamily="18" charset="0"/>
              </a:rPr>
              <a:t> 6 </a:t>
            </a:r>
            <a:r>
              <a:rPr lang="en-US" altLang="en-US" sz="3000" b="1" dirty="0" err="1">
                <a:solidFill>
                  <a:srgbClr val="0000FF"/>
                </a:solidFill>
                <a:latin typeface="Times New Roman" panose="02020603050405020304" pitchFamily="18" charset="0"/>
                <a:cs typeface="Times New Roman" panose="02020603050405020304" pitchFamily="18" charset="0"/>
              </a:rPr>
              <a:t>chữ</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cái</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có</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nội</a:t>
            </a:r>
            <a:r>
              <a:rPr lang="en-US" altLang="en-US" sz="3000" b="1" dirty="0">
                <a:solidFill>
                  <a:srgbClr val="0000FF"/>
                </a:solidFill>
                <a:latin typeface="Times New Roman" panose="02020603050405020304" pitchFamily="18" charset="0"/>
                <a:cs typeface="Times New Roman" panose="02020603050405020304" pitchFamily="18" charset="0"/>
              </a:rPr>
              <a:t> dung:    </a:t>
            </a:r>
            <a:r>
              <a:rPr lang="en-US" altLang="en-US" sz="3000" b="1" dirty="0" err="1">
                <a:solidFill>
                  <a:srgbClr val="0000FF"/>
                </a:solidFill>
                <a:latin typeface="Times New Roman" panose="02020603050405020304" pitchFamily="18" charset="0"/>
                <a:cs typeface="Times New Roman" panose="02020603050405020304" pitchFamily="18" charset="0"/>
              </a:rPr>
              <a:t>Chỉ</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toàn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thể</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nói</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chung</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những</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người</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cùng</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huyết</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thống</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làm</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thành</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các</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thế</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hệ</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nối</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tiếp</a:t>
            </a:r>
            <a:endParaRPr lang="en-US" altLang="en-US" sz="3000" b="1" dirty="0">
              <a:solidFill>
                <a:srgbClr val="0000FF"/>
              </a:solidFill>
              <a:latin typeface="Times New Roman" panose="02020603050405020304" pitchFamily="18" charset="0"/>
              <a:cs typeface="Times New Roman" panose="02020603050405020304" pitchFamily="18" charset="0"/>
            </a:endParaRPr>
          </a:p>
        </p:txBody>
      </p:sp>
      <p:sp>
        <p:nvSpPr>
          <p:cNvPr id="13" name="Rectangle 6">
            <a:extLst>
              <a:ext uri="{FF2B5EF4-FFF2-40B4-BE49-F238E27FC236}">
                <a16:creationId xmlns:a16="http://schemas.microsoft.com/office/drawing/2014/main" id="{9A94DD5E-0266-4741-9CBC-DBD157A60751}"/>
              </a:ext>
            </a:extLst>
          </p:cNvPr>
          <p:cNvSpPr>
            <a:spLocks noChangeArrowheads="1"/>
          </p:cNvSpPr>
          <p:nvPr/>
        </p:nvSpPr>
        <p:spPr bwMode="auto">
          <a:xfrm>
            <a:off x="8602167" y="5602770"/>
            <a:ext cx="6858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5400" dirty="0">
                <a:solidFill>
                  <a:srgbClr val="FFFF00"/>
                </a:solidFill>
                <a:latin typeface=".VnTimeH" panose="020B7200000000000000" pitchFamily="34" charset="0"/>
              </a:rPr>
              <a:t>H</a:t>
            </a:r>
          </a:p>
        </p:txBody>
      </p:sp>
      <p:sp>
        <p:nvSpPr>
          <p:cNvPr id="14" name="Rectangle 7">
            <a:extLst>
              <a:ext uri="{FF2B5EF4-FFF2-40B4-BE49-F238E27FC236}">
                <a16:creationId xmlns:a16="http://schemas.microsoft.com/office/drawing/2014/main" id="{6B713999-76EF-4868-9852-70D12A954CFF}"/>
              </a:ext>
            </a:extLst>
          </p:cNvPr>
          <p:cNvSpPr>
            <a:spLocks noChangeArrowheads="1"/>
          </p:cNvSpPr>
          <p:nvPr/>
        </p:nvSpPr>
        <p:spPr bwMode="auto">
          <a:xfrm>
            <a:off x="9440367" y="5602770"/>
            <a:ext cx="6096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4800" dirty="0">
                <a:solidFill>
                  <a:srgbClr val="FFFF00"/>
                </a:solidFill>
                <a:latin typeface="Times New Roman" panose="02020603050405020304" pitchFamily="18" charset="0"/>
                <a:cs typeface="Times New Roman" panose="02020603050405020304" pitchFamily="18" charset="0"/>
              </a:rPr>
              <a:t>Ọ</a:t>
            </a:r>
          </a:p>
        </p:txBody>
      </p:sp>
      <p:sp>
        <p:nvSpPr>
          <p:cNvPr id="15" name="Rectangle 8">
            <a:extLst>
              <a:ext uri="{FF2B5EF4-FFF2-40B4-BE49-F238E27FC236}">
                <a16:creationId xmlns:a16="http://schemas.microsoft.com/office/drawing/2014/main" id="{D6B05741-4B10-4F6A-8662-2DB98EDDE72F}"/>
              </a:ext>
            </a:extLst>
          </p:cNvPr>
          <p:cNvSpPr>
            <a:spLocks noChangeArrowheads="1"/>
          </p:cNvSpPr>
          <p:nvPr/>
        </p:nvSpPr>
        <p:spPr bwMode="auto">
          <a:xfrm>
            <a:off x="5401767" y="5602770"/>
            <a:ext cx="6096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5400" dirty="0">
                <a:solidFill>
                  <a:srgbClr val="FFFF00"/>
                </a:solidFill>
                <a:latin typeface=".VnTimeH" panose="020B7200000000000000" pitchFamily="34" charset="0"/>
              </a:rPr>
              <a:t>D</a:t>
            </a:r>
          </a:p>
        </p:txBody>
      </p:sp>
      <p:sp>
        <p:nvSpPr>
          <p:cNvPr id="16" name="Rectangle 10">
            <a:extLst>
              <a:ext uri="{FF2B5EF4-FFF2-40B4-BE49-F238E27FC236}">
                <a16:creationId xmlns:a16="http://schemas.microsoft.com/office/drawing/2014/main" id="{D6429FE0-753E-4F6C-A836-792580590A7C}"/>
              </a:ext>
            </a:extLst>
          </p:cNvPr>
          <p:cNvSpPr>
            <a:spLocks noChangeArrowheads="1"/>
          </p:cNvSpPr>
          <p:nvPr/>
        </p:nvSpPr>
        <p:spPr bwMode="auto">
          <a:xfrm>
            <a:off x="7001967" y="5602770"/>
            <a:ext cx="6096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5400" dirty="0">
                <a:solidFill>
                  <a:srgbClr val="FFFF00"/>
                </a:solidFill>
                <a:latin typeface=".VnTimeH" panose="020B7200000000000000" pitchFamily="34" charset="0"/>
              </a:rPr>
              <a:t>N</a:t>
            </a:r>
          </a:p>
        </p:txBody>
      </p:sp>
      <p:sp>
        <p:nvSpPr>
          <p:cNvPr id="17" name="Rectangle 11">
            <a:extLst>
              <a:ext uri="{FF2B5EF4-FFF2-40B4-BE49-F238E27FC236}">
                <a16:creationId xmlns:a16="http://schemas.microsoft.com/office/drawing/2014/main" id="{ABB549BA-4C94-42D1-9DF2-98F2FD85BDA8}"/>
              </a:ext>
            </a:extLst>
          </p:cNvPr>
          <p:cNvSpPr>
            <a:spLocks noChangeArrowheads="1"/>
          </p:cNvSpPr>
          <p:nvPr/>
        </p:nvSpPr>
        <p:spPr bwMode="auto">
          <a:xfrm>
            <a:off x="7763967" y="5602770"/>
            <a:ext cx="6858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5400" dirty="0">
                <a:solidFill>
                  <a:srgbClr val="FFFF00"/>
                </a:solidFill>
                <a:latin typeface=".VnTimeH" panose="020B7200000000000000" pitchFamily="34" charset="0"/>
              </a:rPr>
              <a:t>G</a:t>
            </a:r>
          </a:p>
        </p:txBody>
      </p:sp>
      <p:sp>
        <p:nvSpPr>
          <p:cNvPr id="18" name="Rectangle 12">
            <a:extLst>
              <a:ext uri="{FF2B5EF4-FFF2-40B4-BE49-F238E27FC236}">
                <a16:creationId xmlns:a16="http://schemas.microsoft.com/office/drawing/2014/main" id="{8D00581A-E959-4FDF-93D3-4D98135FA87B}"/>
              </a:ext>
            </a:extLst>
          </p:cNvPr>
          <p:cNvSpPr>
            <a:spLocks noChangeArrowheads="1"/>
          </p:cNvSpPr>
          <p:nvPr/>
        </p:nvSpPr>
        <p:spPr bwMode="auto">
          <a:xfrm>
            <a:off x="6163767" y="5611316"/>
            <a:ext cx="6096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4800" dirty="0">
                <a:solidFill>
                  <a:srgbClr val="FFFF00"/>
                </a:solidFill>
                <a:latin typeface="Times New Roman" panose="02020603050405020304" pitchFamily="18" charset="0"/>
                <a:cs typeface="Times New Roman" panose="02020603050405020304" pitchFamily="18" charset="0"/>
              </a:rPr>
              <a:t>Ò</a:t>
            </a:r>
          </a:p>
        </p:txBody>
      </p:sp>
    </p:spTree>
    <p:extLst>
      <p:ext uri="{BB962C8B-B14F-4D97-AF65-F5344CB8AC3E}">
        <p14:creationId xmlns:p14="http://schemas.microsoft.com/office/powerpoint/2010/main" val="347362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randombar(horizont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40" y="316194"/>
            <a:ext cx="5747658" cy="3870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91587" name="Rectangle 3"/>
          <p:cNvSpPr>
            <a:spLocks noChangeArrowheads="1"/>
          </p:cNvSpPr>
          <p:nvPr/>
        </p:nvSpPr>
        <p:spPr bwMode="auto">
          <a:xfrm>
            <a:off x="164840" y="4186487"/>
            <a:ext cx="5747658" cy="53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35000"/>
              </a:lnSpc>
              <a:spcBef>
                <a:spcPct val="0"/>
              </a:spcBef>
              <a:spcAft>
                <a:spcPct val="0"/>
              </a:spcAft>
              <a:buFontTx/>
              <a:buNone/>
            </a:pPr>
            <a:r>
              <a:rPr lang="en-US" altLang="en-US" sz="2400" b="1" dirty="0" err="1">
                <a:solidFill>
                  <a:srgbClr val="FF0000"/>
                </a:solidFill>
                <a:latin typeface="Times New Roman" panose="02020603050405020304" pitchFamily="18" charset="0"/>
              </a:rPr>
              <a:t>Gia</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đình</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nhà</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giáo</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nhân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dân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Nguyễn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Lân</a:t>
            </a:r>
            <a:endParaRPr lang="en-US" altLang="en-US" sz="2400" b="1" dirty="0">
              <a:solidFill>
                <a:srgbClr val="FF0000"/>
              </a:solidFill>
              <a:latin typeface="Times New Roman" panose="02020603050405020304" pitchFamily="18" charset="0"/>
            </a:endParaRPr>
          </a:p>
        </p:txBody>
      </p:sp>
      <p:pic>
        <p:nvPicPr>
          <p:cNvPr id="4098" name="Picture 2" descr="i-gia-nh-nh-gio-s-tn-tht-t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432" y="1449331"/>
            <a:ext cx="5719667" cy="4212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3"/>
          <p:cNvSpPr>
            <a:spLocks noChangeArrowheads="1"/>
          </p:cNvSpPr>
          <p:nvPr/>
        </p:nvSpPr>
        <p:spPr bwMode="auto">
          <a:xfrm>
            <a:off x="6785619" y="5661487"/>
            <a:ext cx="4896482" cy="53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35000"/>
              </a:lnSpc>
              <a:spcBef>
                <a:spcPct val="0"/>
              </a:spcBef>
              <a:spcAft>
                <a:spcPct val="0"/>
              </a:spcAft>
              <a:buFontTx/>
              <a:buNone/>
            </a:pPr>
            <a:r>
              <a:rPr lang="en-US" altLang="en-US" sz="2400" b="1" dirty="0" err="1">
                <a:solidFill>
                  <a:srgbClr val="FF0000"/>
                </a:solidFill>
                <a:latin typeface="Times New Roman" panose="02020603050405020304" pitchFamily="18" charset="0"/>
              </a:rPr>
              <a:t>Gia</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đình</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giáo</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sư</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Tôn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Thất</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Tùng</a:t>
            </a:r>
            <a:endParaRPr lang="en-US" altLang="en-US" sz="2400" b="1" dirty="0">
              <a:solidFill>
                <a:srgbClr val="FF0000"/>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42802923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3362329" y="467059"/>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sp>
        <p:nvSpPr>
          <p:cNvPr id="13" name="Right Brace 12"/>
          <p:cNvSpPr/>
          <p:nvPr/>
        </p:nvSpPr>
        <p:spPr>
          <a:xfrm>
            <a:off x="7302702" y="1412213"/>
            <a:ext cx="586853" cy="5287999"/>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srgbClr val="5F5F5F"/>
              </a:solidFill>
            </a:endParaRPr>
          </a:p>
        </p:txBody>
      </p:sp>
      <p:sp>
        <p:nvSpPr>
          <p:cNvPr id="14" name="Rectangle 1"/>
          <p:cNvSpPr>
            <a:spLocks noChangeArrowheads="1"/>
          </p:cNvSpPr>
          <p:nvPr/>
        </p:nvSpPr>
        <p:spPr bwMode="auto">
          <a:xfrm>
            <a:off x="7720395" y="1439135"/>
            <a:ext cx="3868559"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dirty="0">
                <a:solidFill>
                  <a:srgbClr val="0000FF"/>
                </a:solidFill>
                <a:latin typeface="#9Slide03 Arima Madurai Black" panose="00000A00000000000000" pitchFamily="2" charset="0"/>
                <a:ea typeface="Calibri" pitchFamily="34" charset="0"/>
                <a:cs typeface="#9Slide03 Arima Madurai Black" panose="00000A00000000000000" pitchFamily="2" charset="0"/>
                <a:sym typeface="Wingdings" pitchFamily="2" charset="2"/>
              </a:rPr>
              <a:t> </a:t>
            </a:r>
            <a:r>
              <a:rPr lang="vi-VN" sz="3200" dirty="0">
                <a:solidFill>
                  <a:srgbClr val="0000FF"/>
                </a:solidFill>
                <a:latin typeface="#9Slide03 Arima Madurai Black" panose="00000A00000000000000" pitchFamily="2" charset="0"/>
                <a:cs typeface="#9Slide03 Arima Madurai Black" panose="00000A00000000000000" pitchFamily="2" charset="0"/>
              </a:rPr>
              <a:t>Thông qua bài viết; làm báo ảnh; làm áp phích hoặc làm </a:t>
            </a:r>
            <a:r>
              <a:rPr lang="en-US" sz="3200" dirty="0">
                <a:solidFill>
                  <a:srgbClr val="0000FF"/>
                </a:solidFill>
                <a:latin typeface="#9Slide03 Arima Madurai Black" panose="00000A00000000000000" pitchFamily="2" charset="0"/>
                <a:cs typeface="#9Slide03 Arima Madurai Black" panose="00000A00000000000000" pitchFamily="2" charset="0"/>
              </a:rPr>
              <a:t>video;...</a:t>
            </a:r>
            <a:endParaRPr lang="en-US" sz="3000" dirty="0">
              <a:solidFill>
                <a:srgbClr val="0000FF"/>
              </a:solidFill>
              <a:latin typeface="#9Slide03 Arima Madurai Black" panose="00000A00000000000000" pitchFamily="2" charset="0"/>
              <a:ea typeface="Calibri" pitchFamily="34" charset="0"/>
              <a:cs typeface="#9Slide03 Arima Madurai Black" panose="00000A00000000000000" pitchFamily="2" charset="0"/>
            </a:endParaRPr>
          </a:p>
        </p:txBody>
      </p:sp>
      <p:sp>
        <p:nvSpPr>
          <p:cNvPr id="15" name="Rectangle 1"/>
          <p:cNvSpPr>
            <a:spLocks noChangeArrowheads="1"/>
          </p:cNvSpPr>
          <p:nvPr/>
        </p:nvSpPr>
        <p:spPr bwMode="auto">
          <a:xfrm>
            <a:off x="7987542" y="3645505"/>
            <a:ext cx="22573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dirty="0">
                <a:solidFill>
                  <a:srgbClr val="008000"/>
                </a:solidFill>
                <a:latin typeface="SVN-Vanilla Daisy Pro" panose="00000500000000000000" pitchFamily="2" charset="0"/>
                <a:ea typeface="Calibri" pitchFamily="34" charset="0"/>
                <a:cs typeface="Times New Roman" pitchFamily="18" charset="0"/>
                <a:sym typeface="Wingdings" pitchFamily="2" charset="2"/>
              </a:rPr>
              <a:t> </a:t>
            </a:r>
            <a:r>
              <a:rPr lang="en-US" sz="3000" dirty="0" err="1">
                <a:solidFill>
                  <a:srgbClr val="008000"/>
                </a:solidFill>
                <a:latin typeface="SVN-Vanilla Daisy Pro" panose="00000500000000000000" pitchFamily="2" charset="0"/>
                <a:ea typeface="Calibri" pitchFamily="34" charset="0"/>
                <a:cs typeface="Times New Roman" pitchFamily="18" charset="0"/>
              </a:rPr>
              <a:t>Dán</a:t>
            </a:r>
            <a:r>
              <a:rPr lang="en-US" sz="3000" dirty="0">
                <a:solidFill>
                  <a:srgbClr val="008000"/>
                </a:solidFill>
                <a:latin typeface="SVN-Vanilla Daisy Pro" panose="00000500000000000000" pitchFamily="2" charset="0"/>
                <a:ea typeface="Calibri" pitchFamily="34" charset="0"/>
                <a:cs typeface="Times New Roman" pitchFamily="18" charset="0"/>
              </a:rPr>
              <a:t> </a:t>
            </a:r>
            <a:r>
              <a:rPr lang="en-US" sz="3000" dirty="0" err="1">
                <a:solidFill>
                  <a:srgbClr val="008000"/>
                </a:solidFill>
                <a:latin typeface="SVN-Vanilla Daisy Pro" panose="00000500000000000000" pitchFamily="2" charset="0"/>
                <a:ea typeface="Calibri" pitchFamily="34" charset="0"/>
                <a:cs typeface="Times New Roman" pitchFamily="18" charset="0"/>
              </a:rPr>
              <a:t>vào</a:t>
            </a:r>
            <a:r>
              <a:rPr lang="en-US" sz="3000" dirty="0">
                <a:solidFill>
                  <a:srgbClr val="008000"/>
                </a:solidFill>
                <a:latin typeface="SVN-Vanilla Daisy Pro" panose="00000500000000000000" pitchFamily="2" charset="0"/>
                <a:ea typeface="Calibri" pitchFamily="34" charset="0"/>
                <a:cs typeface="Times New Roman" pitchFamily="18" charset="0"/>
              </a:rPr>
              <a:t>   </a:t>
            </a:r>
            <a:r>
              <a:rPr lang="en-US" sz="3000" dirty="0" err="1">
                <a:solidFill>
                  <a:srgbClr val="008000"/>
                </a:solidFill>
                <a:latin typeface="SVN-Vanilla Daisy Pro" panose="00000500000000000000" pitchFamily="2" charset="0"/>
                <a:ea typeface="Calibri" pitchFamily="34" charset="0"/>
                <a:cs typeface="Times New Roman" pitchFamily="18" charset="0"/>
              </a:rPr>
              <a:t>bảng</a:t>
            </a:r>
            <a:endParaRPr lang="en-US" sz="3000" dirty="0">
              <a:solidFill>
                <a:srgbClr val="008000"/>
              </a:solidFill>
              <a:latin typeface="SVN-Vanilla Daisy Pro" panose="00000500000000000000" pitchFamily="2" charset="0"/>
              <a:ea typeface="Calibri" pitchFamily="34" charset="0"/>
              <a:cs typeface="Times New Roman" pitchFamily="18" charset="0"/>
            </a:endParaRPr>
          </a:p>
        </p:txBody>
      </p:sp>
      <p:sp>
        <p:nvSpPr>
          <p:cNvPr id="17" name="Rectangle 1"/>
          <p:cNvSpPr>
            <a:spLocks noChangeArrowheads="1"/>
          </p:cNvSpPr>
          <p:nvPr/>
        </p:nvSpPr>
        <p:spPr bwMode="auto">
          <a:xfrm>
            <a:off x="7987542" y="5025757"/>
            <a:ext cx="205626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rPr>
              <a:t>Chia</a:t>
            </a:r>
            <a:r>
              <a:rPr lang="en-US" sz="3000" dirty="0">
                <a:solidFill>
                  <a:srgbClr val="FF0000"/>
                </a:solidFill>
                <a:latin typeface="SVN-Very Berry" panose="00000500000000000000" pitchFamily="2" charset="0"/>
                <a:ea typeface="Calibri" pitchFamily="34" charset="0"/>
                <a:cs typeface="Times New Roman" pitchFamily="18" charset="0"/>
              </a:rPr>
              <a:t> </a:t>
            </a:r>
            <a:r>
              <a:rPr lang="en-US" sz="3000" dirty="0" err="1">
                <a:solidFill>
                  <a:srgbClr val="FF0000"/>
                </a:solidFill>
                <a:latin typeface="SVN-Very Berry" panose="00000500000000000000" pitchFamily="2" charset="0"/>
                <a:ea typeface="Calibri" pitchFamily="34" charset="0"/>
                <a:cs typeface="Times New Roman" pitchFamily="18" charset="0"/>
              </a:rPr>
              <a:t>sẻ</a:t>
            </a:r>
            <a:r>
              <a:rPr lang="en-US" sz="3000" dirty="0">
                <a:solidFill>
                  <a:srgbClr val="FF0000"/>
                </a:solidFill>
                <a:latin typeface="SVN-Very Berry" panose="00000500000000000000" pitchFamily="2" charset="0"/>
                <a:ea typeface="Calibri" pitchFamily="34" charset="0"/>
                <a:cs typeface="Times New Roman" pitchFamily="18" charset="0"/>
              </a:rPr>
              <a:t> </a:t>
            </a:r>
            <a:r>
              <a:rPr lang="en-US" sz="3000" dirty="0" err="1">
                <a:solidFill>
                  <a:srgbClr val="FF0000"/>
                </a:solidFill>
                <a:latin typeface="SVN-Very Berry" panose="00000500000000000000" pitchFamily="2" charset="0"/>
                <a:ea typeface="Calibri" pitchFamily="34" charset="0"/>
                <a:cs typeface="Times New Roman" pitchFamily="18" charset="0"/>
              </a:rPr>
              <a:t>cho</a:t>
            </a:r>
            <a:r>
              <a:rPr lang="en-US" sz="3000" dirty="0">
                <a:solidFill>
                  <a:srgbClr val="FF0000"/>
                </a:solidFill>
                <a:latin typeface="SVN-Very Berry" panose="00000500000000000000" pitchFamily="2" charset="0"/>
                <a:ea typeface="Calibri" pitchFamily="34" charset="0"/>
                <a:cs typeface="Times New Roman" pitchFamily="18" charset="0"/>
              </a:rPr>
              <a:t> </a:t>
            </a:r>
            <a:r>
              <a:rPr lang="en-US" sz="3000" dirty="0" err="1">
                <a:solidFill>
                  <a:srgbClr val="FF0000"/>
                </a:solidFill>
                <a:latin typeface="SVN-Very Berry" panose="00000500000000000000" pitchFamily="2" charset="0"/>
                <a:ea typeface="Calibri" pitchFamily="34" charset="0"/>
                <a:cs typeface="Times New Roman" pitchFamily="18" charset="0"/>
              </a:rPr>
              <a:t>cả</a:t>
            </a:r>
            <a:r>
              <a:rPr lang="en-US" sz="3000" dirty="0">
                <a:solidFill>
                  <a:srgbClr val="FF0000"/>
                </a:solidFill>
                <a:latin typeface="SVN-Very Berry" panose="00000500000000000000" pitchFamily="2" charset="0"/>
                <a:ea typeface="Calibri" pitchFamily="34" charset="0"/>
                <a:cs typeface="Times New Roman" pitchFamily="18" charset="0"/>
              </a:rPr>
              <a:t> </a:t>
            </a:r>
            <a:r>
              <a:rPr lang="en-US" sz="3000" dirty="0" err="1">
                <a:solidFill>
                  <a:srgbClr val="FF0000"/>
                </a:solidFill>
                <a:latin typeface="SVN-Very Berry" panose="00000500000000000000" pitchFamily="2" charset="0"/>
                <a:ea typeface="Calibri" pitchFamily="34" charset="0"/>
                <a:cs typeface="Times New Roman" pitchFamily="18" charset="0"/>
              </a:rPr>
              <a:t>lớp</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sp>
        <p:nvSpPr>
          <p:cNvPr id="18" name="Rectangle 1"/>
          <p:cNvSpPr>
            <a:spLocks noChangeArrowheads="1"/>
          </p:cNvSpPr>
          <p:nvPr/>
        </p:nvSpPr>
        <p:spPr bwMode="auto">
          <a:xfrm>
            <a:off x="479480" y="1412213"/>
            <a:ext cx="66131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b="1" dirty="0" err="1">
                <a:solidFill>
                  <a:srgbClr val="0000FF"/>
                </a:solidFill>
                <a:latin typeface="#9Slide03 Arima Madurai Black" panose="00000A00000000000000" pitchFamily="2" charset="0"/>
                <a:ea typeface="Calibri" pitchFamily="34" charset="0"/>
                <a:cs typeface="#9Slide03 Arima Madurai Black" panose="00000A00000000000000" pitchFamily="2" charset="0"/>
              </a:rPr>
              <a:t>Nhóm</a:t>
            </a:r>
            <a:r>
              <a:rPr lang="en-US" sz="2400" b="1" dirty="0">
                <a:solidFill>
                  <a:srgbClr val="0000FF"/>
                </a:solidFill>
                <a:latin typeface="#9Slide03 Arima Madurai Black" panose="00000A00000000000000" pitchFamily="2" charset="0"/>
                <a:ea typeface="Calibri" pitchFamily="34" charset="0"/>
                <a:cs typeface="#9Slide03 Arima Madurai Black" panose="00000A00000000000000" pitchFamily="2" charset="0"/>
              </a:rPr>
              <a:t> 1: </a:t>
            </a:r>
            <a:r>
              <a:rPr lang="vi-VN" sz="2400" b="1" dirty="0">
                <a:solidFill>
                  <a:srgbClr val="0000FF"/>
                </a:solidFill>
                <a:latin typeface="#9Slide03 Arima Madurai Black" panose="00000A00000000000000" pitchFamily="2" charset="0"/>
                <a:cs typeface="#9Slide03 Arima Madurai Black" panose="00000A00000000000000" pitchFamily="2" charset="0"/>
              </a:rPr>
              <a:t>Em hãy thu thập một số thông tin về truyền thống của gia đình Giáo sư</a:t>
            </a:r>
            <a:r>
              <a:rPr lang="en-US" sz="2400" b="1" dirty="0">
                <a:solidFill>
                  <a:srgbClr val="0000FF"/>
                </a:solidFill>
                <a:latin typeface="#9Slide03 Arima Madurai Black" panose="00000A00000000000000" pitchFamily="2" charset="0"/>
                <a:cs typeface="#9Slide03 Arima Madurai Black" panose="00000A00000000000000" pitchFamily="2" charset="0"/>
              </a:rPr>
              <a:t> </a:t>
            </a:r>
            <a:r>
              <a:rPr lang="vi-VN" sz="2400" b="1" dirty="0">
                <a:solidFill>
                  <a:srgbClr val="0000FF"/>
                </a:solidFill>
                <a:latin typeface="#9Slide03 Arima Madurai Black" panose="00000A00000000000000" pitchFamily="2" charset="0"/>
                <a:cs typeface="#9Slide03 Arima Madurai Black" panose="00000A00000000000000" pitchFamily="2" charset="0"/>
              </a:rPr>
              <a:t>Tôn Thất Tùng. Qua đó, em hãy cho biết các thành viên trong gia đình của Giáo sư đã làm gì để giữ gìn, phát huy truyền thống của gia đình mình?</a:t>
            </a:r>
            <a:endParaRPr lang="en-US" sz="2400" b="1" dirty="0">
              <a:solidFill>
                <a:srgbClr val="0000FF"/>
              </a:solidFill>
              <a:latin typeface="#9Slide03 Arima Madurai Black" panose="00000A00000000000000" pitchFamily="2" charset="0"/>
              <a:cs typeface="#9Slide03 Arima Madurai Black" panose="00000A00000000000000" pitchFamily="2" charset="0"/>
            </a:endParaRPr>
          </a:p>
        </p:txBody>
      </p:sp>
      <p:sp>
        <p:nvSpPr>
          <p:cNvPr id="19" name="Rectangle 1"/>
          <p:cNvSpPr>
            <a:spLocks noChangeArrowheads="1"/>
          </p:cNvSpPr>
          <p:nvPr/>
        </p:nvSpPr>
        <p:spPr bwMode="auto">
          <a:xfrm>
            <a:off x="577467" y="3404949"/>
            <a:ext cx="682322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i="1" dirty="0" err="1">
                <a:solidFill>
                  <a:srgbClr val="008000"/>
                </a:solidFill>
                <a:latin typeface="SVN-Vanilla Daisy Pro" panose="00000500000000000000" pitchFamily="2" charset="0"/>
                <a:ea typeface="Calibri" pitchFamily="34" charset="0"/>
                <a:cs typeface="#9Slide03 Arima Madurai Black" panose="00000A00000000000000" pitchFamily="2" charset="0"/>
              </a:rPr>
              <a:t>Nhóm</a:t>
            </a:r>
            <a:r>
              <a:rPr lang="en-US" sz="2800" b="1" i="1" dirty="0">
                <a:solidFill>
                  <a:srgbClr val="008000"/>
                </a:solidFill>
                <a:latin typeface="SVN-Vanilla Daisy Pro" panose="00000500000000000000" pitchFamily="2" charset="0"/>
                <a:ea typeface="Calibri" pitchFamily="34" charset="0"/>
                <a:cs typeface="#9Slide03 Arima Madurai Black" panose="00000A00000000000000" pitchFamily="2" charset="0"/>
              </a:rPr>
              <a:t> 2: </a:t>
            </a:r>
            <a:r>
              <a:rPr lang="vi-VN" sz="2800" b="1" i="1" dirty="0">
                <a:solidFill>
                  <a:srgbClr val="008000"/>
                </a:solidFill>
                <a:latin typeface="#9Slide05 Fourth" panose="00000500000000000000" pitchFamily="2" charset="0"/>
                <a:cs typeface="#9Slide03 Arima Madurai Black" panose="00000A00000000000000" pitchFamily="2" charset="0"/>
              </a:rPr>
              <a:t>Em hãy vẽ một bức tranh về ước mơ nghề nghiệp của em trong tương lai, tiếp nối truyền thống của gia đình, dòng họ.</a:t>
            </a:r>
            <a:endParaRPr lang="en-US" sz="2800" b="1" i="1" dirty="0">
              <a:solidFill>
                <a:srgbClr val="008000"/>
              </a:solidFill>
              <a:latin typeface="SVN-Vanilla Daisy Pro" panose="00000500000000000000" pitchFamily="2" charset="0"/>
              <a:cs typeface="#9Slide03 Arima Madurai Black" panose="00000A00000000000000" pitchFamily="2" charset="0"/>
            </a:endParaRPr>
          </a:p>
        </p:txBody>
      </p:sp>
      <p:sp>
        <p:nvSpPr>
          <p:cNvPr id="20" name="Rectangle 1"/>
          <p:cNvSpPr>
            <a:spLocks noChangeArrowheads="1"/>
          </p:cNvSpPr>
          <p:nvPr/>
        </p:nvSpPr>
        <p:spPr bwMode="auto">
          <a:xfrm>
            <a:off x="935640" y="4843688"/>
            <a:ext cx="6465049"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2800" b="1" dirty="0" err="1">
                <a:solidFill>
                  <a:srgbClr val="FF0000"/>
                </a:solidFill>
                <a:latin typeface="SVN-Vanilla Daisy Pro" panose="00000500000000000000" pitchFamily="2" charset="0"/>
                <a:ea typeface="Calibri" pitchFamily="34" charset="0"/>
                <a:cs typeface="Times New Roman" pitchFamily="18" charset="0"/>
              </a:rPr>
              <a:t>Nhóm</a:t>
            </a:r>
            <a:r>
              <a:rPr lang="en-US" sz="2800" b="1" dirty="0">
                <a:solidFill>
                  <a:srgbClr val="FF0000"/>
                </a:solidFill>
                <a:latin typeface="SVN-Vanilla Daisy Pro" panose="00000500000000000000" pitchFamily="2" charset="0"/>
                <a:ea typeface="Calibri" pitchFamily="34" charset="0"/>
                <a:cs typeface="Times New Roman" pitchFamily="18" charset="0"/>
              </a:rPr>
              <a:t> 3:Viết </a:t>
            </a:r>
            <a:r>
              <a:rPr lang="en-US" sz="2800" b="1" dirty="0" err="1">
                <a:solidFill>
                  <a:srgbClr val="FF0000"/>
                </a:solidFill>
                <a:latin typeface="SVN-Vanilla Daisy Pro" panose="00000500000000000000" pitchFamily="2" charset="0"/>
                <a:ea typeface="Calibri" pitchFamily="34" charset="0"/>
                <a:cs typeface="Times New Roman" pitchFamily="18" charset="0"/>
              </a:rPr>
              <a:t>một</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lá</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thư</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ngắn</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gửi</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người</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bạn</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thân</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thể</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hiện</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suy</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nghĩ</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của</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em</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về</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truyền</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thống</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gia</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đình</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dòng</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họ</a:t>
            </a:r>
            <a:r>
              <a:rPr lang="en-US" sz="2800" b="1" dirty="0">
                <a:solidFill>
                  <a:srgbClr val="FF0000"/>
                </a:solidFill>
                <a:latin typeface="SVN-Vanilla Daisy Pro" panose="00000500000000000000" pitchFamily="2" charset="0"/>
                <a:ea typeface="Calibri" pitchFamily="34" charset="0"/>
                <a:cs typeface="Times New Roman" pitchFamily="18" charset="0"/>
              </a:rPr>
              <a:t> </a:t>
            </a:r>
            <a:r>
              <a:rPr lang="en-US" sz="2800" b="1" dirty="0" err="1">
                <a:solidFill>
                  <a:srgbClr val="FF0000"/>
                </a:solidFill>
                <a:latin typeface="SVN-Vanilla Daisy Pro" panose="00000500000000000000" pitchFamily="2" charset="0"/>
                <a:ea typeface="Calibri" pitchFamily="34" charset="0"/>
                <a:cs typeface="Times New Roman" pitchFamily="18" charset="0"/>
              </a:rPr>
              <a:t>mình</a:t>
            </a:r>
            <a:r>
              <a:rPr lang="en-US" sz="2800" b="1" dirty="0">
                <a:solidFill>
                  <a:srgbClr val="FF0000"/>
                </a:solidFill>
                <a:latin typeface="SVN-Vanilla Daisy Pro" panose="00000500000000000000" pitchFamily="2" charset="0"/>
                <a:ea typeface="Calibri" pitchFamily="34" charset="0"/>
                <a:cs typeface="Times New Roman" pitchFamily="18" charset="0"/>
              </a:rPr>
              <a:t>.</a:t>
            </a:r>
          </a:p>
        </p:txBody>
      </p:sp>
    </p:spTree>
    <p:extLst>
      <p:ext uri="{BB962C8B-B14F-4D97-AF65-F5344CB8AC3E}">
        <p14:creationId xmlns:p14="http://schemas.microsoft.com/office/powerpoint/2010/main" val="349772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3" name="Picture 19"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038" y="6092825"/>
            <a:ext cx="452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5432425"/>
            <a:ext cx="46291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325" y="3351213"/>
            <a:ext cx="3246438"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2925" y="3314700"/>
            <a:ext cx="7627938"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1738" y="2963863"/>
            <a:ext cx="34480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5388" y="2941638"/>
            <a:ext cx="336867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9675" y="2932113"/>
            <a:ext cx="331152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8667" y="2766526"/>
            <a:ext cx="28924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8488" y="2412340"/>
            <a:ext cx="27876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8488" y="2017226"/>
            <a:ext cx="26812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73775" y="1641126"/>
            <a:ext cx="35274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0063" y="2681288"/>
            <a:ext cx="34321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00030" y="808172"/>
            <a:ext cx="49403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53188" y="27266"/>
            <a:ext cx="50704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6056" y="606425"/>
            <a:ext cx="3032125"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3">
            <a:extLst>
              <a:ext uri="{FF2B5EF4-FFF2-40B4-BE49-F238E27FC236}">
                <a16:creationId xmlns:a16="http://schemas.microsoft.com/office/drawing/2014/main" id="{BF27E1B4-C4EA-4B41-AC32-6D60C5460FB4}"/>
              </a:ext>
            </a:extLst>
          </p:cNvPr>
          <p:cNvSpPr>
            <a:spLocks noChangeArrowheads="1"/>
          </p:cNvSpPr>
          <p:nvPr/>
        </p:nvSpPr>
        <p:spPr bwMode="gray">
          <a:xfrm>
            <a:off x="525360" y="701880"/>
            <a:ext cx="3430094"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SƠ ĐỒ TƯ DUY</a:t>
            </a:r>
          </a:p>
        </p:txBody>
      </p:sp>
      <p:sp>
        <p:nvSpPr>
          <p:cNvPr id="2" name="Rectangle: Rounded Corners 1">
            <a:extLst>
              <a:ext uri="{FF2B5EF4-FFF2-40B4-BE49-F238E27FC236}">
                <a16:creationId xmlns:a16="http://schemas.microsoft.com/office/drawing/2014/main" id="{68B79F55-0F06-4FE4-BF72-0F6C9510D893}"/>
              </a:ext>
            </a:extLst>
          </p:cNvPr>
          <p:cNvSpPr/>
          <p:nvPr/>
        </p:nvSpPr>
        <p:spPr>
          <a:xfrm>
            <a:off x="391209" y="2636045"/>
            <a:ext cx="2769504" cy="1490662"/>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0000FF"/>
                </a:solidFill>
                <a:latin typeface="Arial" panose="020B0604020202020204" pitchFamily="34" charset="0"/>
                <a:cs typeface="Arial" panose="020B0604020202020204" pitchFamily="34" charset="0"/>
              </a:rPr>
              <a:t>TỰ HÀO VỀ TRUYỀN THỐNG GIA ĐÌNH, DÒNG HỌ</a:t>
            </a:r>
          </a:p>
        </p:txBody>
      </p:sp>
    </p:spTree>
    <p:extLst>
      <p:ext uri="{BB962C8B-B14F-4D97-AF65-F5344CB8AC3E}">
        <p14:creationId xmlns:p14="http://schemas.microsoft.com/office/powerpoint/2010/main" val="371074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ipe(left)">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wipe(left)">
                                      <p:cBhvr>
                                        <p:cTn id="12" dur="500"/>
                                        <p:tgtEl>
                                          <p:spTgt spid="215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wipe(left)">
                                      <p:cBhvr>
                                        <p:cTn id="17" dur="500"/>
                                        <p:tgtEl>
                                          <p:spTgt spid="215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left)">
                                      <p:cBhvr>
                                        <p:cTn id="22" dur="500"/>
                                        <p:tgtEl>
                                          <p:spTgt spid="215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3"/>
                                        </p:tgtEl>
                                        <p:attrNameLst>
                                          <p:attrName>style.visibility</p:attrName>
                                        </p:attrNameLst>
                                      </p:cBhvr>
                                      <p:to>
                                        <p:strVal val="visible"/>
                                      </p:to>
                                    </p:set>
                                    <p:animEffect transition="in" filter="wipe(left)">
                                      <p:cBhvr>
                                        <p:cTn id="27" dur="500"/>
                                        <p:tgtEl>
                                          <p:spTgt spid="215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4"/>
                                        </p:tgtEl>
                                        <p:attrNameLst>
                                          <p:attrName>style.visibility</p:attrName>
                                        </p:attrNameLst>
                                      </p:cBhvr>
                                      <p:to>
                                        <p:strVal val="visible"/>
                                      </p:to>
                                    </p:set>
                                    <p:animEffect transition="in" filter="wipe(left)">
                                      <p:cBhvr>
                                        <p:cTn id="32" dur="500"/>
                                        <p:tgtEl>
                                          <p:spTgt spid="215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5"/>
                                        </p:tgtEl>
                                        <p:attrNameLst>
                                          <p:attrName>style.visibility</p:attrName>
                                        </p:attrNameLst>
                                      </p:cBhvr>
                                      <p:to>
                                        <p:strVal val="visible"/>
                                      </p:to>
                                    </p:set>
                                    <p:animEffect transition="in" filter="wipe(left)">
                                      <p:cBhvr>
                                        <p:cTn id="37" dur="500"/>
                                        <p:tgtEl>
                                          <p:spTgt spid="215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6"/>
                                        </p:tgtEl>
                                        <p:attrNameLst>
                                          <p:attrName>style.visibility</p:attrName>
                                        </p:attrNameLst>
                                      </p:cBhvr>
                                      <p:to>
                                        <p:strVal val="visible"/>
                                      </p:to>
                                    </p:set>
                                    <p:animEffect transition="in" filter="wipe(left)">
                                      <p:cBhvr>
                                        <p:cTn id="42" dur="500"/>
                                        <p:tgtEl>
                                          <p:spTgt spid="215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7"/>
                                        </p:tgtEl>
                                        <p:attrNameLst>
                                          <p:attrName>style.visibility</p:attrName>
                                        </p:attrNameLst>
                                      </p:cBhvr>
                                      <p:to>
                                        <p:strVal val="visible"/>
                                      </p:to>
                                    </p:set>
                                    <p:animEffect transition="in" filter="wipe(left)">
                                      <p:cBhvr>
                                        <p:cTn id="47" dur="500"/>
                                        <p:tgtEl>
                                          <p:spTgt spid="215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8"/>
                                        </p:tgtEl>
                                        <p:attrNameLst>
                                          <p:attrName>style.visibility</p:attrName>
                                        </p:attrNameLst>
                                      </p:cBhvr>
                                      <p:to>
                                        <p:strVal val="visible"/>
                                      </p:to>
                                    </p:set>
                                    <p:animEffect transition="in" filter="wipe(left)">
                                      <p:cBhvr>
                                        <p:cTn id="52" dur="500"/>
                                        <p:tgtEl>
                                          <p:spTgt spid="215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9"/>
                                        </p:tgtEl>
                                        <p:attrNameLst>
                                          <p:attrName>style.visibility</p:attrName>
                                        </p:attrNameLst>
                                      </p:cBhvr>
                                      <p:to>
                                        <p:strVal val="visible"/>
                                      </p:to>
                                    </p:set>
                                    <p:animEffect transition="in" filter="wipe(left)">
                                      <p:cBhvr>
                                        <p:cTn id="57" dur="500"/>
                                        <p:tgtEl>
                                          <p:spTgt spid="215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20"/>
                                        </p:tgtEl>
                                        <p:attrNameLst>
                                          <p:attrName>style.visibility</p:attrName>
                                        </p:attrNameLst>
                                      </p:cBhvr>
                                      <p:to>
                                        <p:strVal val="visible"/>
                                      </p:to>
                                    </p:set>
                                    <p:animEffect transition="in" filter="wipe(left)">
                                      <p:cBhvr>
                                        <p:cTn id="62" dur="500"/>
                                        <p:tgtEl>
                                          <p:spTgt spid="2152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1"/>
                                        </p:tgtEl>
                                        <p:attrNameLst>
                                          <p:attrName>style.visibility</p:attrName>
                                        </p:attrNameLst>
                                      </p:cBhvr>
                                      <p:to>
                                        <p:strVal val="visible"/>
                                      </p:to>
                                    </p:set>
                                    <p:animEffect transition="in" filter="wipe(left)">
                                      <p:cBhvr>
                                        <p:cTn id="67" dur="500"/>
                                        <p:tgtEl>
                                          <p:spTgt spid="215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2"/>
                                        </p:tgtEl>
                                        <p:attrNameLst>
                                          <p:attrName>style.visibility</p:attrName>
                                        </p:attrNameLst>
                                      </p:cBhvr>
                                      <p:to>
                                        <p:strVal val="visible"/>
                                      </p:to>
                                    </p:set>
                                    <p:animEffect transition="in" filter="wipe(left)">
                                      <p:cBhvr>
                                        <p:cTn id="72" dur="500"/>
                                        <p:tgtEl>
                                          <p:spTgt spid="2152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3"/>
                                        </p:tgtEl>
                                        <p:attrNameLst>
                                          <p:attrName>style.visibility</p:attrName>
                                        </p:attrNameLst>
                                      </p:cBhvr>
                                      <p:to>
                                        <p:strVal val="visible"/>
                                      </p:to>
                                    </p:set>
                                    <p:animEffect transition="in" filter="wipe(left)">
                                      <p:cBhvr>
                                        <p:cTn id="77" dur="500"/>
                                        <p:tgtEl>
                                          <p:spTgt spid="2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a:xfrm rot="15677426">
            <a:off x="2522336" y="-2545571"/>
            <a:ext cx="6411452" cy="11400502"/>
            <a:chOff x="-558688" y="0"/>
            <a:chExt cx="9123015" cy="6858000"/>
          </a:xfrm>
        </p:grpSpPr>
        <p:pic>
          <p:nvPicPr>
            <p:cNvPr id="4" name="图片 10"/>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5"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255" y="53587"/>
              <a:ext cx="8362072" cy="6299199"/>
            </a:xfrm>
            <a:prstGeom prst="rect">
              <a:avLst/>
            </a:prstGeom>
            <a:effectLst>
              <a:innerShdw blurRad="114300">
                <a:prstClr val="black"/>
              </a:innerShdw>
            </a:effectLst>
          </p:spPr>
        </p:pic>
      </p:grpSp>
      <p:sp>
        <p:nvSpPr>
          <p:cNvPr id="14" name="文本框 6"/>
          <p:cNvSpPr txBox="1"/>
          <p:nvPr/>
        </p:nvSpPr>
        <p:spPr>
          <a:xfrm>
            <a:off x="1672847" y="1923734"/>
            <a:ext cx="8112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srgbClr val="C00000"/>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rPr>
              <a:t>HƯỚNG DẪN VỀ NHÀ</a:t>
            </a:r>
            <a:endParaRPr kumimoji="0" lang="zh-CN" altLang="en-US" sz="5400" b="0" i="0" u="none" strike="noStrike" kern="1200" cap="none" spc="0" normalizeH="0" baseline="0" noProof="0" dirty="0">
              <a:ln>
                <a:noFill/>
              </a:ln>
              <a:solidFill>
                <a:srgbClr val="C00000"/>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endParaRPr>
          </a:p>
        </p:txBody>
      </p:sp>
      <p:sp>
        <p:nvSpPr>
          <p:cNvPr id="19" name="文本框 6"/>
          <p:cNvSpPr txBox="1"/>
          <p:nvPr/>
        </p:nvSpPr>
        <p:spPr>
          <a:xfrm>
            <a:off x="2171699" y="3067049"/>
            <a:ext cx="6874329" cy="138499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altLang="zh-CN" sz="2800" b="0" i="0" u="none" strike="noStrike" kern="1200" cap="none" spc="0" normalizeH="0" baseline="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Ghi</a:t>
            </a:r>
            <a:r>
              <a:rPr kumimoji="0" lang="en-US" altLang="zh-CN" sz="2800" b="0" i="0" u="none" strike="noStrike" kern="1200" cap="none" spc="0" normalizeH="0" baseline="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 </a:t>
            </a:r>
            <a:r>
              <a:rPr kumimoji="0" lang="en-US" altLang="zh-CN" sz="2800" b="0" i="0" u="none" strike="noStrike" kern="1200" cap="none" spc="0" normalizeH="0" baseline="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bài</a:t>
            </a:r>
            <a:r>
              <a:rPr kumimoji="0" lang="en-US" altLang="zh-CN" sz="2800" b="0" i="0" u="none" strike="noStrike" kern="1200" cap="none" spc="0" normalizeH="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 </a:t>
            </a:r>
            <a:r>
              <a:rPr kumimoji="0" lang="en-US" altLang="zh-CN" sz="2800" b="0" i="0" u="none" strike="noStrike" kern="1200" cap="none" spc="0" normalizeH="0" baseline="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vào</a:t>
            </a:r>
            <a:r>
              <a:rPr kumimoji="0" lang="en-US" altLang="zh-CN" sz="2800" b="0" i="0" u="none" strike="noStrike" kern="1200" cap="none" spc="0" normalizeH="0" baseline="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 </a:t>
            </a:r>
            <a:r>
              <a:rPr kumimoji="0" lang="en-US" altLang="zh-CN" sz="2800" b="0" i="0" u="none" strike="noStrike" kern="1200" cap="none" spc="0" normalizeH="0" baseline="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tập</a:t>
            </a:r>
            <a:r>
              <a:rPr kumimoji="0" lang="en-US" altLang="zh-CN" sz="2800" b="0" i="0" u="none" strike="noStrike" kern="1200" cap="none" spc="0" normalizeH="0" baseline="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altLang="zh-CN" sz="2800" b="0" i="0" u="none" strike="noStrike" kern="1200" cap="none" spc="0" normalizeH="0" baseline="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Học</a:t>
            </a:r>
            <a:r>
              <a:rPr kumimoji="0" lang="en-US" altLang="zh-CN" sz="2800" b="0" i="0" u="none" strike="noStrike" kern="1200" cap="none" spc="0" normalizeH="0" baseline="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 </a:t>
            </a:r>
            <a:r>
              <a:rPr kumimoji="0" lang="en-US" altLang="zh-CN" sz="2800" b="0" i="0" u="none" strike="noStrike" kern="1200" cap="none" spc="0" normalizeH="0" baseline="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thuộc</a:t>
            </a:r>
            <a:r>
              <a:rPr kumimoji="0" lang="en-US" altLang="zh-CN" sz="2800" b="0" i="0" u="none" strike="noStrike" kern="1200" cap="none" spc="0" normalizeH="0" baseline="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 </a:t>
            </a:r>
            <a:r>
              <a:rPr kumimoji="0" lang="en-US" altLang="zh-CN" sz="2800" b="0" i="0" u="none" strike="noStrike" kern="1200" cap="none" spc="0" normalizeH="0" baseline="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Sơ</a:t>
            </a:r>
            <a:r>
              <a:rPr kumimoji="0" lang="en-US" altLang="zh-CN" sz="2800" b="0" i="0" u="none" strike="noStrike" kern="1200" cap="none" spc="0" normalizeH="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 </a:t>
            </a:r>
            <a:r>
              <a:rPr kumimoji="0" lang="en-US" altLang="zh-CN" sz="2800" b="0" i="0" u="none" strike="noStrike" kern="1200" cap="none" spc="0" normalizeH="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đồ</a:t>
            </a:r>
            <a:r>
              <a:rPr kumimoji="0" lang="en-US" altLang="zh-CN" sz="2800" b="0" i="0" u="none" strike="noStrike" kern="1200" cap="none" spc="0" normalizeH="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 </a:t>
            </a:r>
            <a:r>
              <a:rPr kumimoji="0" lang="en-US" altLang="zh-CN" sz="2800" b="0" i="0" u="none" strike="noStrike" kern="1200" cap="none" spc="0" normalizeH="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tư</a:t>
            </a:r>
            <a:r>
              <a:rPr kumimoji="0" lang="en-US" altLang="zh-CN" sz="2800" b="0" i="0" u="none" strike="noStrike" kern="1200" cap="none" spc="0" normalizeH="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 </a:t>
            </a:r>
            <a:r>
              <a:rPr kumimoji="0" lang="en-US" altLang="zh-CN" sz="2800" b="0" i="0" u="none" strike="noStrike" kern="1200" cap="none" spc="0" normalizeH="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duy</a:t>
            </a:r>
            <a:r>
              <a:rPr kumimoji="0" lang="en-US" altLang="zh-CN" sz="2800" b="0" i="0" u="none" strike="noStrike" kern="1200" cap="none" spc="0" normalizeH="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a:t>
            </a:r>
            <a:endParaRPr kumimoji="0" lang="en-US" altLang="zh-CN" sz="2800" b="0" i="0" u="none" strike="noStrike" kern="1200" cap="none" spc="0" normalizeH="0" baseline="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  </a:t>
            </a:r>
            <a:r>
              <a:rPr kumimoji="0" lang="en-US" altLang="zh-CN" sz="2800" b="0" i="0" u="none" strike="noStrike" kern="1200" cap="none" spc="0" normalizeH="0" baseline="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Xem</a:t>
            </a:r>
            <a:r>
              <a:rPr kumimoji="0" lang="en-US" altLang="zh-CN" sz="2800" b="0" i="0" u="none" strike="noStrike" kern="1200" cap="none" spc="0" normalizeH="0" baseline="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 </a:t>
            </a:r>
            <a:r>
              <a:rPr kumimoji="0" lang="en-US" altLang="zh-CN" sz="2800" b="0" i="0" u="none" strike="noStrike" kern="1200" cap="none" spc="0" normalizeH="0" baseline="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trước</a:t>
            </a:r>
            <a:r>
              <a:rPr kumimoji="0" lang="en-US" altLang="zh-CN" sz="2800" b="0" i="0" u="none" strike="noStrike" kern="1200" cap="none" spc="0" normalizeH="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 </a:t>
            </a:r>
            <a:r>
              <a:rPr kumimoji="0" lang="en-US" altLang="zh-CN" sz="2800" b="0" i="0" u="none" strike="noStrike" kern="1200" cap="none" spc="0" normalizeH="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Bài</a:t>
            </a:r>
            <a:r>
              <a:rPr kumimoji="0" lang="en-US" altLang="zh-CN" sz="2800" b="0" i="0" u="none" strike="noStrike" kern="1200" cap="none" spc="0" normalizeH="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 2: </a:t>
            </a:r>
            <a:r>
              <a:rPr kumimoji="0" lang="en-US" altLang="zh-CN" sz="2800" b="0" i="0" u="none" strike="noStrike" kern="1200" cap="none" spc="0" normalizeH="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Yêu</a:t>
            </a:r>
            <a:r>
              <a:rPr kumimoji="0" lang="en-US" altLang="zh-CN" sz="2800" b="0" i="0" u="none" strike="noStrike" kern="1200" cap="none" spc="0" normalizeH="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 </a:t>
            </a:r>
            <a:r>
              <a:rPr kumimoji="0" lang="en-US" altLang="zh-CN" sz="2800" b="0" i="0" u="none" strike="noStrike" kern="1200" cap="none" spc="0" normalizeH="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thương</a:t>
            </a:r>
            <a:r>
              <a:rPr kumimoji="0" lang="en-US" altLang="zh-CN" sz="2800" b="0" i="0" u="none" strike="noStrike" kern="1200" cap="none" spc="0" normalizeH="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 con </a:t>
            </a:r>
            <a:r>
              <a:rPr kumimoji="0" lang="en-US" altLang="zh-CN" sz="2800" b="0" i="0" u="none" strike="noStrike" kern="1200" cap="none" spc="0" normalizeH="0" noProof="0" dirty="0" err="1">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người</a:t>
            </a:r>
            <a:r>
              <a:rPr kumimoji="0" lang="en-US" altLang="zh-CN" sz="2800" b="0" i="0" u="none" strike="noStrike" kern="1200" cap="none" spc="0" normalizeH="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rPr>
              <a:t>.</a:t>
            </a:r>
            <a:endParaRPr kumimoji="0" lang="zh-CN" altLang="en-US" sz="2800" b="0" i="0" u="none" strike="noStrike" kern="1200" cap="none" spc="0" normalizeH="0" baseline="0" noProof="0" dirty="0">
              <a:ln>
                <a:noFill/>
              </a:ln>
              <a:solidFill>
                <a:srgbClr val="0070C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2650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ct val="50000"/>
              </a:spcBef>
              <a:spcAft>
                <a:spcPts val="0"/>
              </a:spcAft>
              <a:buClrTx/>
              <a:buSzTx/>
              <a:buFontTx/>
              <a:buNone/>
              <a:tabLst/>
              <a:defRPr/>
            </a:pPr>
            <a:fld id="{F1491191-C361-4BD8-90FB-45DF1C661F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5000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文本框 6"/>
          <p:cNvSpPr txBox="1"/>
          <p:nvPr/>
        </p:nvSpPr>
        <p:spPr>
          <a:xfrm>
            <a:off x="1985998" y="647176"/>
            <a:ext cx="774358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rPr>
              <a:t>I. KHỞI</a:t>
            </a:r>
            <a:r>
              <a:rPr kumimoji="0" lang="en-US" altLang="zh-CN" sz="6600" b="0" i="0" u="none" strike="noStrike" kern="1200" cap="none" spc="0" normalizeH="0" noProof="0" dirty="0">
                <a:ln>
                  <a:noFill/>
                </a:ln>
                <a:solidFill>
                  <a:prstClr val="black"/>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rPr>
              <a:t> ĐỘNG</a:t>
            </a:r>
            <a:endParaRPr kumimoji="0" lang="zh-CN" altLang="en-US" sz="6600" b="0"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endParaRPr>
          </a:p>
        </p:txBody>
      </p:sp>
      <p:pic>
        <p:nvPicPr>
          <p:cNvPr id="23" name="图片 2"/>
          <p:cNvPicPr>
            <a:picLocks noChangeAspect="1"/>
          </p:cNvPicPr>
          <p:nvPr/>
        </p:nvPicPr>
        <p:blipFill>
          <a:blip r:embed="rId2">
            <a:extLst>
              <a:ext uri="{28A0092B-C50C-407E-A947-70E740481C1C}">
                <a14:useLocalDpi xmlns:a14="http://schemas.microsoft.com/office/drawing/2010/main" val="0"/>
              </a:ext>
            </a:extLst>
          </a:blip>
          <a:srcRect l="50168" t="20952" r="548" b="27864"/>
          <a:stretch>
            <a:fillRect/>
          </a:stretch>
        </p:blipFill>
        <p:spPr bwMode="auto">
          <a:xfrm>
            <a:off x="2616513" y="1984282"/>
            <a:ext cx="5886450" cy="437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49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anim calcmode="lin" valueType="num">
                                      <p:cBhvr>
                                        <p:cTn id="13" dur="1000" fill="hold"/>
                                        <p:tgtEl>
                                          <p:spTgt spid="23"/>
                                        </p:tgtEl>
                                        <p:attrNameLst>
                                          <p:attrName>style.rotation</p:attrName>
                                        </p:attrNameLst>
                                      </p:cBhvr>
                                      <p:tavLst>
                                        <p:tav tm="0">
                                          <p:val>
                                            <p:fltVal val="90"/>
                                          </p:val>
                                        </p:tav>
                                        <p:tav tm="100000">
                                          <p:val>
                                            <p:fltVal val="0"/>
                                          </p:val>
                                        </p:tav>
                                      </p:tavLst>
                                    </p:anim>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79DDE32-244C-4419-BD8B-0F23895847F0}"/>
              </a:ext>
            </a:extLst>
          </p:cNvPr>
          <p:cNvSpPr/>
          <p:nvPr/>
        </p:nvSpPr>
        <p:spPr>
          <a:xfrm>
            <a:off x="1065039" y="3429000"/>
            <a:ext cx="4857994" cy="2397667"/>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 name="图片 16" descr="ce1ed7f935192fceca30dfb2bcebe602"/>
          <p:cNvPicPr>
            <a:picLocks noChangeAspect="1"/>
          </p:cNvPicPr>
          <p:nvPr/>
        </p:nvPicPr>
        <p:blipFill>
          <a:blip r:embed="rId2"/>
          <a:srcRect l="11188" t="20367" r="10619" b="19944"/>
          <a:stretch>
            <a:fillRect/>
          </a:stretch>
        </p:blipFill>
        <p:spPr>
          <a:xfrm>
            <a:off x="5334000" y="215077"/>
            <a:ext cx="6858000" cy="4196146"/>
          </a:xfrm>
          <a:prstGeom prst="rect">
            <a:avLst/>
          </a:prstGeom>
        </p:spPr>
      </p:pic>
      <p:sp>
        <p:nvSpPr>
          <p:cNvPr id="2" name="Rectangle 1"/>
          <p:cNvSpPr/>
          <p:nvPr/>
        </p:nvSpPr>
        <p:spPr>
          <a:xfrm>
            <a:off x="1242449" y="3614119"/>
            <a:ext cx="4507616" cy="1938992"/>
          </a:xfrm>
          <a:prstGeom prst="rect">
            <a:avLst/>
          </a:prstGeom>
        </p:spPr>
        <p:txBody>
          <a:bodyPr wrap="square">
            <a:spAutoFit/>
          </a:bodyPr>
          <a:lstStyle/>
          <a:p>
            <a:pPr algn="just" eaLnBrk="0" fontAlgn="base" hangingPunct="0">
              <a:spcBef>
                <a:spcPct val="0"/>
              </a:spcBef>
              <a:spcAft>
                <a:spcPct val="0"/>
              </a:spcAft>
            </a:pPr>
            <a:r>
              <a:rPr lang="vi-VN" sz="2400" b="1" dirty="0">
                <a:solidFill>
                  <a:srgbClr val="5F5F5F">
                    <a:lumMod val="50000"/>
                  </a:srgbClr>
                </a:solidFill>
                <a:latin typeface="Times" panose="02020603050405020304" pitchFamily="18" charset="0"/>
                <a:cs typeface="Times" panose="02020603050405020304" pitchFamily="18" charset="0"/>
              </a:rPr>
              <a:t>Nêu suy nghĩ của em về câu nói: những giá trị, truyền thống tốt đẹp của gia đình, dòng họ sẽ là hành trang vững chắc cho mỗi người bước vào đời?</a:t>
            </a:r>
          </a:p>
        </p:txBody>
      </p:sp>
      <p:sp>
        <p:nvSpPr>
          <p:cNvPr id="12" name="Rectangle 11"/>
          <p:cNvSpPr/>
          <p:nvPr/>
        </p:nvSpPr>
        <p:spPr>
          <a:xfrm>
            <a:off x="6096000" y="848094"/>
            <a:ext cx="5296057" cy="2862322"/>
          </a:xfrm>
          <a:prstGeom prst="rect">
            <a:avLst/>
          </a:prstGeom>
        </p:spPr>
        <p:txBody>
          <a:bodyPr wrap="square">
            <a:spAutoFit/>
          </a:bodyPr>
          <a:lstStyle/>
          <a:p>
            <a:pPr eaLnBrk="0" fontAlgn="base" hangingPunct="0"/>
            <a:r>
              <a:rPr lang="en-US" sz="2000" b="1" i="1" dirty="0" err="1">
                <a:solidFill>
                  <a:srgbClr val="FF0000"/>
                </a:solidFill>
                <a:latin typeface="Times New Roman" panose="02020603050405020304" pitchFamily="18" charset="0"/>
                <a:ea typeface="Times New Roman" panose="02020603050405020304" pitchFamily="18" charset="0"/>
              </a:rPr>
              <a:t>Những</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giá</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trị</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truyền</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thống</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tốt</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đẹp</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của</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gia</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đình</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dòng</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họ</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sẽ</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là</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hành</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trang</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vững</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chắc</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cho</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mỗi</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người</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bước</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vào</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đời</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câu</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nói</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có</a:t>
            </a:r>
            <a:r>
              <a:rPr lang="en-US" sz="2000" b="1" i="1" dirty="0">
                <a:solidFill>
                  <a:srgbClr val="FF0000"/>
                </a:solidFill>
                <a:latin typeface="Times New Roman" panose="02020603050405020304" pitchFamily="18" charset="0"/>
                <a:ea typeface="Times New Roman" panose="02020603050405020304" pitchFamily="18" charset="0"/>
              </a:rPr>
              <a:t> ý </a:t>
            </a:r>
            <a:r>
              <a:rPr lang="en-US" sz="2000" b="1" i="1" dirty="0" err="1">
                <a:solidFill>
                  <a:srgbClr val="FF0000"/>
                </a:solidFill>
                <a:latin typeface="Times New Roman" panose="02020603050405020304" pitchFamily="18" charset="0"/>
                <a:ea typeface="Times New Roman" panose="02020603050405020304" pitchFamily="18" charset="0"/>
              </a:rPr>
              <a:t>nghĩa</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sâu</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sắc</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với</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mỗi</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chúng</a:t>
            </a:r>
            <a:r>
              <a:rPr lang="en-US" sz="2000" b="1" i="1" dirty="0">
                <a:solidFill>
                  <a:srgbClr val="FF0000"/>
                </a:solidFill>
                <a:latin typeface="Times New Roman" panose="02020603050405020304" pitchFamily="18" charset="0"/>
                <a:ea typeface="Times New Roman" panose="02020603050405020304" pitchFamily="18" charset="0"/>
              </a:rPr>
              <a:t> ta, </a:t>
            </a:r>
            <a:r>
              <a:rPr lang="en-US" sz="2000" b="1" i="1" dirty="0" err="1">
                <a:solidFill>
                  <a:srgbClr val="FF0000"/>
                </a:solidFill>
                <a:latin typeface="Times New Roman" panose="02020603050405020304" pitchFamily="18" charset="0"/>
                <a:ea typeface="Times New Roman" panose="02020603050405020304" pitchFamily="18" charset="0"/>
              </a:rPr>
              <a:t>khi</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chúng</a:t>
            </a:r>
            <a:r>
              <a:rPr lang="en-US" sz="2000" b="1" i="1" dirty="0">
                <a:solidFill>
                  <a:srgbClr val="FF0000"/>
                </a:solidFill>
                <a:latin typeface="Times New Roman" panose="02020603050405020304" pitchFamily="18" charset="0"/>
                <a:ea typeface="Times New Roman" panose="02020603050405020304" pitchFamily="18" charset="0"/>
              </a:rPr>
              <a:t> ta </a:t>
            </a:r>
            <a:r>
              <a:rPr lang="en-US" sz="2000" b="1" i="1" dirty="0" err="1">
                <a:solidFill>
                  <a:srgbClr val="FF0000"/>
                </a:solidFill>
                <a:latin typeface="Times New Roman" panose="02020603050405020304" pitchFamily="18" charset="0"/>
                <a:ea typeface="Times New Roman" panose="02020603050405020304" pitchFamily="18" charset="0"/>
              </a:rPr>
              <a:t>sống</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trong</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một</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gia</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đình</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có</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nhiều</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truyền</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thống</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tốt</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đẹp</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thì</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sẽ</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phần</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nào</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giúp</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chúng</a:t>
            </a:r>
            <a:r>
              <a:rPr lang="en-US" sz="2000" b="1" i="1" dirty="0">
                <a:solidFill>
                  <a:srgbClr val="FF0000"/>
                </a:solidFill>
                <a:latin typeface="Times New Roman" panose="02020603050405020304" pitchFamily="18" charset="0"/>
                <a:ea typeface="Times New Roman" panose="02020603050405020304" pitchFamily="18" charset="0"/>
              </a:rPr>
              <a:t> ta </a:t>
            </a:r>
            <a:r>
              <a:rPr lang="en-US" sz="2000" b="1" i="1" dirty="0" err="1">
                <a:solidFill>
                  <a:srgbClr val="FF0000"/>
                </a:solidFill>
                <a:latin typeface="Times New Roman" panose="02020603050405020304" pitchFamily="18" charset="0"/>
                <a:ea typeface="Times New Roman" panose="02020603050405020304" pitchFamily="18" charset="0"/>
              </a:rPr>
              <a:t>phát</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triển</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toàn</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diện</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hơn</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về</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mặt</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tư</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duy</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lẫn</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phong</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cách</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Từ</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những</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truyền</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thống</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tốt</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đẹp</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đó</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chính</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là</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hành</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trang</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cho</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chúng</a:t>
            </a:r>
            <a:r>
              <a:rPr lang="en-US" sz="2000" b="1" i="1" dirty="0">
                <a:solidFill>
                  <a:srgbClr val="FF0000"/>
                </a:solidFill>
                <a:latin typeface="Times New Roman" panose="02020603050405020304" pitchFamily="18" charset="0"/>
                <a:ea typeface="Times New Roman" panose="02020603050405020304" pitchFamily="18" charset="0"/>
              </a:rPr>
              <a:t> ta </a:t>
            </a:r>
            <a:r>
              <a:rPr lang="en-US" sz="2000" b="1" i="1" dirty="0" err="1">
                <a:solidFill>
                  <a:srgbClr val="FF0000"/>
                </a:solidFill>
                <a:latin typeface="Times New Roman" panose="02020603050405020304" pitchFamily="18" charset="0"/>
                <a:ea typeface="Times New Roman" panose="02020603050405020304" pitchFamily="18" charset="0"/>
              </a:rPr>
              <a:t>sau</a:t>
            </a:r>
            <a:r>
              <a:rPr lang="en-US" sz="2000" b="1" i="1" dirty="0">
                <a:solidFill>
                  <a:srgbClr val="FF0000"/>
                </a:solidFill>
                <a:latin typeface="Times New Roman" panose="02020603050405020304" pitchFamily="18" charset="0"/>
                <a:ea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rPr>
              <a:t>này</a:t>
            </a:r>
            <a:r>
              <a:rPr lang="en-US" sz="2000" b="1" i="1" dirty="0">
                <a:solidFill>
                  <a:srgbClr val="FF0000"/>
                </a:solidFill>
                <a:latin typeface="Times New Roman" panose="02020603050405020304" pitchFamily="18" charset="0"/>
                <a:ea typeface="Times New Roman" panose="02020603050405020304" pitchFamily="18" charset="0"/>
              </a:rPr>
              <a:t>.</a:t>
            </a:r>
          </a:p>
        </p:txBody>
      </p:sp>
      <p:sp>
        <p:nvSpPr>
          <p:cNvPr id="15" name="Text Box 8"/>
          <p:cNvSpPr txBox="1">
            <a:spLocks noChangeArrowheads="1"/>
          </p:cNvSpPr>
          <p:nvPr/>
        </p:nvSpPr>
        <p:spPr bwMode="auto">
          <a:xfrm>
            <a:off x="799943" y="669305"/>
            <a:ext cx="4193326" cy="1138773"/>
          </a:xfrm>
          <a:prstGeom prst="rect">
            <a:avLst/>
          </a:prstGeom>
          <a:solidFill>
            <a:srgbClr val="FFFF00">
              <a:alpha val="70195"/>
            </a:srgbClr>
          </a:solidFill>
          <a:ln w="57150">
            <a:solidFill>
              <a:srgbClr val="FF0000"/>
            </a:solidFill>
            <a:miter lim="800000"/>
            <a:headEnd/>
            <a:tailEnd/>
          </a:ln>
        </p:spPr>
        <p:txBody>
          <a:bodyPr wrap="squar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dirty="0">
                <a:solidFill>
                  <a:srgbClr val="FF3300"/>
                </a:solidFill>
                <a:latin typeface="Times New Roman" panose="02020603050405020304" pitchFamily="18" charset="0"/>
              </a:rPr>
              <a:t>       </a:t>
            </a:r>
            <a:r>
              <a:rPr lang="en-US" altLang="en-US" sz="3200" dirty="0">
                <a:solidFill>
                  <a:srgbClr val="FF3300"/>
                </a:solidFill>
                <a:latin typeface="Times New Roman" panose="02020603050405020304" pitchFamily="18" charset="0"/>
              </a:rPr>
              <a:t>TÔI LÀ.... </a:t>
            </a:r>
          </a:p>
          <a:p>
            <a:pPr eaLnBrk="1" fontAlgn="base" hangingPunct="1">
              <a:spcBef>
                <a:spcPct val="0"/>
              </a:spcBef>
              <a:spcAft>
                <a:spcPct val="0"/>
              </a:spcAft>
            </a:pPr>
            <a:r>
              <a:rPr lang="en-US" altLang="en-US" sz="3200" dirty="0">
                <a:solidFill>
                  <a:srgbClr val="FF3300"/>
                </a:solidFill>
                <a:latin typeface="Times New Roman" panose="02020603050405020304" pitchFamily="18" charset="0"/>
              </a:rPr>
              <a:t>NHÀ HÙNG BIỆN</a:t>
            </a:r>
          </a:p>
        </p:txBody>
      </p:sp>
      <p:sp>
        <p:nvSpPr>
          <p:cNvPr id="9" name="Freeform 12"/>
          <p:cNvSpPr>
            <a:spLocks/>
          </p:cNvSpPr>
          <p:nvPr/>
        </p:nvSpPr>
        <p:spPr bwMode="gray">
          <a:xfrm>
            <a:off x="3760538" y="1736494"/>
            <a:ext cx="2313355" cy="155733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3">
              <a:lumMod val="60000"/>
              <a:lumOff val="40000"/>
            </a:schemeClr>
          </a:solidFill>
          <a:ln>
            <a:solidFill>
              <a:srgbClr val="FF66FF"/>
            </a:solidFill>
          </a:ln>
        </p:spPr>
        <p:txBody>
          <a:bodyPr/>
          <a:lstStyle/>
          <a:p>
            <a:pPr>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01999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723900" y="0"/>
            <a:ext cx="10744200" cy="1964430"/>
          </a:xfrm>
          <a:custGeom>
            <a:avLst/>
            <a:gdLst>
              <a:gd name="T0" fmla="*/ 2147483646 w 21600"/>
              <a:gd name="T1" fmla="*/ 84005208 h 21600"/>
              <a:gd name="T2" fmla="*/ 1935480000 w 21600"/>
              <a:gd name="T3" fmla="*/ 168010417 h 21600"/>
              <a:gd name="T4" fmla="*/ 483870000 w 21600"/>
              <a:gd name="T5" fmla="*/ 84005208 h 21600"/>
              <a:gd name="T6" fmla="*/ 19354800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FFCC"/>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1600">
              <a:solidFill>
                <a:srgbClr val="0000FF"/>
              </a:solidFill>
              <a:latin typeface="Times New Roman" panose="02020603050405020304" pitchFamily="18" charset="0"/>
            </a:endParaRPr>
          </a:p>
        </p:txBody>
      </p:sp>
      <p:sp>
        <p:nvSpPr>
          <p:cNvPr id="18435" name="AutoShape 3"/>
          <p:cNvSpPr>
            <a:spLocks noChangeArrowheads="1"/>
          </p:cNvSpPr>
          <p:nvPr/>
        </p:nvSpPr>
        <p:spPr bwMode="auto">
          <a:xfrm rot="10800000">
            <a:off x="723900" y="4953000"/>
            <a:ext cx="10744200" cy="1905000"/>
          </a:xfrm>
          <a:custGeom>
            <a:avLst/>
            <a:gdLst>
              <a:gd name="T0" fmla="*/ 8001000 w 21600"/>
              <a:gd name="T1" fmla="*/ 952500 h 21600"/>
              <a:gd name="T2" fmla="*/ 4572000 w 21600"/>
              <a:gd name="T3" fmla="*/ 1905000 h 21600"/>
              <a:gd name="T4" fmla="*/ 1143000 w 21600"/>
              <a:gd name="T5" fmla="*/ 952500 h 21600"/>
              <a:gd name="T6" fmla="*/ 45720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FF"/>
          </a:solidFill>
          <a:ln w="9525">
            <a:solidFill>
              <a:schemeClr val="tx1"/>
            </a:solidFill>
            <a:miter lim="800000"/>
            <a:headEnd/>
            <a:tailEnd/>
          </a:ln>
          <a:effectLst>
            <a:outerShdw dist="35921" dir="2700000" algn="ctr" rotWithShape="0">
              <a:schemeClr val="bg2"/>
            </a:outerShdw>
          </a:effectLst>
        </p:spPr>
        <p:txBody>
          <a:bodyPr wrap="none" anchor="ctr"/>
          <a:lstStyle/>
          <a:p>
            <a:pPr eaLnBrk="0" fontAlgn="base" hangingPunct="0">
              <a:spcBef>
                <a:spcPct val="0"/>
              </a:spcBef>
              <a:spcAft>
                <a:spcPct val="0"/>
              </a:spcAft>
            </a:pPr>
            <a:endParaRPr lang="en-US" sz="1600">
              <a:solidFill>
                <a:srgbClr val="0000FF"/>
              </a:solidFill>
              <a:latin typeface="Times New Roman" panose="02020603050405020304" pitchFamily="18" charset="0"/>
            </a:endParaRPr>
          </a:p>
        </p:txBody>
      </p:sp>
      <p:sp>
        <p:nvSpPr>
          <p:cNvPr id="18436" name="AutoShape 4"/>
          <p:cNvSpPr>
            <a:spLocks noChangeArrowheads="1"/>
          </p:cNvSpPr>
          <p:nvPr/>
        </p:nvSpPr>
        <p:spPr bwMode="auto">
          <a:xfrm rot="5400000">
            <a:off x="6591300" y="1981200"/>
            <a:ext cx="6858000" cy="2895600"/>
          </a:xfrm>
          <a:custGeom>
            <a:avLst/>
            <a:gdLst>
              <a:gd name="T0" fmla="*/ 1905238125 w 21600"/>
              <a:gd name="T1" fmla="*/ 137634133 h 21600"/>
              <a:gd name="T2" fmla="*/ 1088707500 w 21600"/>
              <a:gd name="T3" fmla="*/ 275268267 h 21600"/>
              <a:gd name="T4" fmla="*/ 272176875 w 21600"/>
              <a:gd name="T5" fmla="*/ 137634133 h 21600"/>
              <a:gd name="T6" fmla="*/ 10887075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FF"/>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1600">
              <a:solidFill>
                <a:srgbClr val="0000FF"/>
              </a:solidFill>
              <a:latin typeface="Times New Roman" panose="02020603050405020304" pitchFamily="18" charset="0"/>
            </a:endParaRPr>
          </a:p>
        </p:txBody>
      </p:sp>
      <p:sp>
        <p:nvSpPr>
          <p:cNvPr id="18437" name="AutoShape 5"/>
          <p:cNvSpPr>
            <a:spLocks noChangeArrowheads="1"/>
          </p:cNvSpPr>
          <p:nvPr/>
        </p:nvSpPr>
        <p:spPr bwMode="auto">
          <a:xfrm rot="-5400000">
            <a:off x="-1066800" y="1790700"/>
            <a:ext cx="6858000" cy="3276600"/>
          </a:xfrm>
          <a:custGeom>
            <a:avLst/>
            <a:gdLst>
              <a:gd name="T0" fmla="*/ 1905238125 w 21600"/>
              <a:gd name="T1" fmla="*/ 105376133 h 21600"/>
              <a:gd name="T2" fmla="*/ 1088707500 w 21600"/>
              <a:gd name="T3" fmla="*/ 210752267 h 21600"/>
              <a:gd name="T4" fmla="*/ 272176875 w 21600"/>
              <a:gd name="T5" fmla="*/ 105376133 h 21600"/>
              <a:gd name="T6" fmla="*/ 10887075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1600">
              <a:solidFill>
                <a:srgbClr val="0000FF"/>
              </a:solidFill>
              <a:latin typeface="Times New Roman" panose="02020603050405020304" pitchFamily="18" charset="0"/>
            </a:endParaRPr>
          </a:p>
        </p:txBody>
      </p:sp>
      <p:sp>
        <p:nvSpPr>
          <p:cNvPr id="208902" name="Text Box 6"/>
          <p:cNvSpPr txBox="1">
            <a:spLocks noChangeArrowheads="1"/>
          </p:cNvSpPr>
          <p:nvPr/>
        </p:nvSpPr>
        <p:spPr bwMode="auto">
          <a:xfrm>
            <a:off x="3134591" y="148728"/>
            <a:ext cx="6781800" cy="1200329"/>
          </a:xfrm>
          <a:prstGeom prst="rect">
            <a:avLst/>
          </a:prstGeom>
          <a:noFill/>
          <a:ln w="9525">
            <a:noFill/>
            <a:miter lim="800000"/>
            <a:headEnd/>
            <a:tailEnd/>
          </a:ln>
          <a:effectLst/>
        </p:spPr>
        <p:txBody>
          <a:bodyPr>
            <a:spAutoFit/>
          </a:bodyPr>
          <a:lstStyle/>
          <a:p>
            <a:pPr algn="just"/>
            <a:r>
              <a:rPr lang="en-US" sz="2400" b="1" u="sng" dirty="0" err="1">
                <a:solidFill>
                  <a:srgbClr val="CC00CC"/>
                </a:solidFill>
                <a:effectLst>
                  <a:outerShdw blurRad="38100" dist="38100" dir="2700000" algn="tl">
                    <a:srgbClr val="C0C0C0"/>
                  </a:outerShdw>
                </a:effectLst>
                <a:latin typeface="Times New Roman" panose="02020603050405020304" pitchFamily="18" charset="0"/>
              </a:rPr>
              <a:t>Nhóm</a:t>
            </a:r>
            <a:r>
              <a:rPr lang="en-US" sz="2400" b="1" u="sng" dirty="0">
                <a:solidFill>
                  <a:srgbClr val="CC00CC"/>
                </a:solidFill>
                <a:effectLst>
                  <a:outerShdw blurRad="38100" dist="38100" dir="2700000" algn="tl">
                    <a:srgbClr val="C0C0C0"/>
                  </a:outerShdw>
                </a:effectLst>
                <a:latin typeface="Times New Roman" panose="02020603050405020304" pitchFamily="18" charset="0"/>
              </a:rPr>
              <a:t> 1:</a:t>
            </a:r>
            <a:r>
              <a:rPr lang="en-US" sz="2400" b="1" dirty="0">
                <a:solidFill>
                  <a:srgbClr val="CC00CC"/>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2B05CB"/>
                </a:solidFill>
                <a:latin typeface="Times New Roman" panose="02020603050405020304" pitchFamily="18" charset="0"/>
              </a:rPr>
              <a:t>Hãy</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nêu</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những</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việc</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làm</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biểu</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hiện</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giữ</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gìn</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và</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phát</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huy</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truyền</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thống</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tốt</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đẹp</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của</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gia</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đình</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dòng</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họ</a:t>
            </a:r>
            <a:r>
              <a:rPr lang="en-US" altLang="en-US" sz="2400" b="1" dirty="0">
                <a:solidFill>
                  <a:srgbClr val="2B05CB"/>
                </a:solidFill>
                <a:latin typeface="Times New Roman" panose="02020603050405020304" pitchFamily="18" charset="0"/>
              </a:rPr>
              <a:t>?</a:t>
            </a:r>
          </a:p>
        </p:txBody>
      </p:sp>
      <p:sp>
        <p:nvSpPr>
          <p:cNvPr id="18439" name="Rectangle 7"/>
          <p:cNvSpPr>
            <a:spLocks noChangeArrowheads="1"/>
          </p:cNvSpPr>
          <p:nvPr/>
        </p:nvSpPr>
        <p:spPr bwMode="auto">
          <a:xfrm>
            <a:off x="3924300" y="1667177"/>
            <a:ext cx="4648200" cy="3505200"/>
          </a:xfrm>
          <a:prstGeom prst="rect">
            <a:avLst/>
          </a:prstGeom>
          <a:solidFill>
            <a:srgbClr val="FF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endParaRPr lang="en-US" altLang="en-US" sz="1600">
              <a:solidFill>
                <a:srgbClr val="0000FF"/>
              </a:solidFill>
              <a:latin typeface="Times New Roman" panose="02020603050405020304" pitchFamily="18" charset="0"/>
            </a:endParaRPr>
          </a:p>
        </p:txBody>
      </p:sp>
      <p:sp>
        <p:nvSpPr>
          <p:cNvPr id="208904" name="Text Box 8"/>
          <p:cNvSpPr txBox="1">
            <a:spLocks noChangeArrowheads="1"/>
          </p:cNvSpPr>
          <p:nvPr/>
        </p:nvSpPr>
        <p:spPr bwMode="auto">
          <a:xfrm>
            <a:off x="3307774" y="5467961"/>
            <a:ext cx="6096000" cy="1200329"/>
          </a:xfrm>
          <a:prstGeom prst="rect">
            <a:avLst/>
          </a:prstGeom>
          <a:noFill/>
          <a:ln w="9525">
            <a:noFill/>
            <a:miter lim="800000"/>
            <a:headEnd/>
            <a:tailEnd/>
          </a:ln>
          <a:effectLst/>
        </p:spPr>
        <p:txBody>
          <a:bodyPr>
            <a:spAutoFit/>
          </a:bodyPr>
          <a:lstStyle/>
          <a:p>
            <a:pPr algn="just"/>
            <a:r>
              <a:rPr lang="en-US" sz="2400" b="1" u="sng" dirty="0" err="1">
                <a:solidFill>
                  <a:srgbClr val="CC00CC"/>
                </a:solidFill>
                <a:effectLst>
                  <a:outerShdw blurRad="38100" dist="38100" dir="2700000" algn="tl">
                    <a:srgbClr val="C0C0C0"/>
                  </a:outerShdw>
                </a:effectLst>
                <a:latin typeface="Times New Roman" panose="02020603050405020304" pitchFamily="18" charset="0"/>
              </a:rPr>
              <a:t>Nhóm</a:t>
            </a:r>
            <a:r>
              <a:rPr lang="en-US" sz="2400" b="1" u="sng" dirty="0">
                <a:solidFill>
                  <a:srgbClr val="CC00CC"/>
                </a:solidFill>
                <a:effectLst>
                  <a:outerShdw blurRad="38100" dist="38100" dir="2700000" algn="tl">
                    <a:srgbClr val="C0C0C0"/>
                  </a:outerShdw>
                </a:effectLst>
                <a:latin typeface="Times New Roman" panose="02020603050405020304" pitchFamily="18" charset="0"/>
              </a:rPr>
              <a:t> 3</a:t>
            </a:r>
            <a:r>
              <a:rPr lang="en-US" sz="2400" b="1" dirty="0">
                <a:solidFill>
                  <a:srgbClr val="CC00CC"/>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2B05CB"/>
                </a:solidFill>
                <a:latin typeface="Times New Roman" panose="02020603050405020304" pitchFamily="18" charset="0"/>
              </a:rPr>
              <a:t>Hãy</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nêu</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những</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việc</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làm</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biểu</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hiện</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giữ</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gìn</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và</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phát</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huy</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truyền</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thống</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tốt</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đẹp</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của</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gia</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đình</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dòng</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họ</a:t>
            </a:r>
            <a:r>
              <a:rPr lang="en-US" altLang="en-US" sz="2400" b="1" dirty="0">
                <a:solidFill>
                  <a:srgbClr val="2B05CB"/>
                </a:solidFill>
                <a:latin typeface="Times New Roman" panose="02020603050405020304" pitchFamily="18" charset="0"/>
              </a:rPr>
              <a:t>?</a:t>
            </a:r>
          </a:p>
        </p:txBody>
      </p:sp>
      <p:sp>
        <p:nvSpPr>
          <p:cNvPr id="208905" name="Text Box 9"/>
          <p:cNvSpPr txBox="1">
            <a:spLocks noChangeArrowheads="1"/>
          </p:cNvSpPr>
          <p:nvPr/>
        </p:nvSpPr>
        <p:spPr bwMode="auto">
          <a:xfrm>
            <a:off x="9108084" y="1847276"/>
            <a:ext cx="2286000" cy="3046988"/>
          </a:xfrm>
          <a:prstGeom prst="rect">
            <a:avLst/>
          </a:prstGeom>
          <a:noFill/>
          <a:ln w="9525">
            <a:noFill/>
            <a:miter lim="800000"/>
            <a:headEnd/>
            <a:tailEnd/>
          </a:ln>
          <a:effectLst/>
        </p:spPr>
        <p:txBody>
          <a:bodyPr>
            <a:spAutoFit/>
          </a:bodyPr>
          <a:lstStyle/>
          <a:p>
            <a:pPr algn="just"/>
            <a:r>
              <a:rPr lang="en-US" sz="2400" b="1" u="sng" dirty="0" err="1">
                <a:solidFill>
                  <a:srgbClr val="0000FF"/>
                </a:solidFill>
                <a:effectLst>
                  <a:outerShdw blurRad="38100" dist="38100" dir="2700000" algn="tl">
                    <a:srgbClr val="C0C0C0"/>
                  </a:outerShdw>
                </a:effectLst>
                <a:latin typeface="Times New Roman" panose="02020603050405020304" pitchFamily="18" charset="0"/>
              </a:rPr>
              <a:t>Nhóm</a:t>
            </a:r>
            <a:r>
              <a:rPr lang="en-US" sz="2400" b="1" u="sng">
                <a:solidFill>
                  <a:srgbClr val="0000FF"/>
                </a:solidFill>
                <a:effectLst>
                  <a:outerShdw blurRad="38100" dist="38100" dir="2700000" algn="tl">
                    <a:srgbClr val="C0C0C0"/>
                  </a:outerShdw>
                </a:effectLst>
                <a:latin typeface="Times New Roman" panose="02020603050405020304" pitchFamily="18" charset="0"/>
              </a:rPr>
              <a:t> 2</a:t>
            </a:r>
            <a:r>
              <a:rPr lang="en-US" sz="2400" b="1">
                <a:solidFill>
                  <a:srgbClr val="0000FF"/>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2B05CB"/>
                </a:solidFill>
                <a:latin typeface="Times New Roman" panose="02020603050405020304" pitchFamily="18" charset="0"/>
              </a:rPr>
              <a:t>Hãy</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nêu</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những</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việc</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làm</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biểu</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hiện</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không</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giữ</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gìn</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và</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phát</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huy</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truyền</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thống</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tốt</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đẹp</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của</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gia</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đình</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dòng</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họ</a:t>
            </a:r>
            <a:r>
              <a:rPr lang="en-US" altLang="en-US" sz="2400" b="1" dirty="0">
                <a:solidFill>
                  <a:srgbClr val="2B05CB"/>
                </a:solidFill>
                <a:latin typeface="Times New Roman" panose="02020603050405020304" pitchFamily="18" charset="0"/>
              </a:rPr>
              <a:t>?</a:t>
            </a:r>
          </a:p>
        </p:txBody>
      </p:sp>
      <p:sp>
        <p:nvSpPr>
          <p:cNvPr id="208906" name="Text Box 10"/>
          <p:cNvSpPr txBox="1">
            <a:spLocks noChangeArrowheads="1"/>
          </p:cNvSpPr>
          <p:nvPr/>
        </p:nvSpPr>
        <p:spPr bwMode="auto">
          <a:xfrm>
            <a:off x="1169555" y="1733521"/>
            <a:ext cx="2133600" cy="3416320"/>
          </a:xfrm>
          <a:prstGeom prst="rect">
            <a:avLst/>
          </a:prstGeom>
          <a:noFill/>
          <a:ln w="9525">
            <a:noFill/>
            <a:miter lim="800000"/>
            <a:headEnd/>
            <a:tailEnd/>
          </a:ln>
          <a:effectLst/>
        </p:spPr>
        <p:txBody>
          <a:bodyPr>
            <a:spAutoFit/>
          </a:bodyPr>
          <a:lstStyle/>
          <a:p>
            <a:pPr algn="just"/>
            <a:r>
              <a:rPr lang="en-US" sz="2400" b="1" u="sng" dirty="0" err="1">
                <a:solidFill>
                  <a:srgbClr val="0000FF"/>
                </a:solidFill>
                <a:effectLst>
                  <a:outerShdw blurRad="38100" dist="38100" dir="2700000" algn="tl">
                    <a:srgbClr val="C0C0C0"/>
                  </a:outerShdw>
                </a:effectLst>
                <a:latin typeface="Times New Roman" panose="02020603050405020304" pitchFamily="18" charset="0"/>
              </a:rPr>
              <a:t>Nhóm</a:t>
            </a:r>
            <a:r>
              <a:rPr lang="en-US" sz="2400" b="1" u="sng" dirty="0">
                <a:solidFill>
                  <a:srgbClr val="0000FF"/>
                </a:solidFill>
                <a:effectLst>
                  <a:outerShdw blurRad="38100" dist="38100" dir="2700000" algn="tl">
                    <a:srgbClr val="C0C0C0"/>
                  </a:outerShdw>
                </a:effectLst>
                <a:latin typeface="Times New Roman" panose="02020603050405020304" pitchFamily="18" charset="0"/>
              </a:rPr>
              <a:t> 4</a:t>
            </a:r>
            <a:r>
              <a:rPr lang="en-US" sz="2400" b="1" dirty="0">
                <a:solidFill>
                  <a:srgbClr val="0000FF"/>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2B05CB"/>
                </a:solidFill>
                <a:latin typeface="Times New Roman" panose="02020603050405020304" pitchFamily="18" charset="0"/>
              </a:rPr>
              <a:t>Hãy</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nêu</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những</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việc</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làm</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biểu</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hiện</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không</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giữ</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gìn</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và</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phát</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huy</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truyền</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thống</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tốt</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đẹp</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của</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gia</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đình</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dòng</a:t>
            </a:r>
            <a:r>
              <a:rPr lang="en-US" altLang="en-US" sz="2400" b="1" dirty="0">
                <a:solidFill>
                  <a:srgbClr val="2B05CB"/>
                </a:solidFill>
                <a:latin typeface="Times New Roman" panose="02020603050405020304" pitchFamily="18" charset="0"/>
              </a:rPr>
              <a:t> </a:t>
            </a:r>
            <a:r>
              <a:rPr lang="en-US" altLang="en-US" sz="2400" b="1" dirty="0" err="1">
                <a:solidFill>
                  <a:srgbClr val="2B05CB"/>
                </a:solidFill>
                <a:latin typeface="Times New Roman" panose="02020603050405020304" pitchFamily="18" charset="0"/>
              </a:rPr>
              <a:t>họ</a:t>
            </a:r>
            <a:r>
              <a:rPr lang="en-US" altLang="en-US" sz="2400" b="1" dirty="0">
                <a:solidFill>
                  <a:srgbClr val="2B05CB"/>
                </a:solidFill>
                <a:latin typeface="Times New Roman" panose="02020603050405020304" pitchFamily="18" charset="0"/>
              </a:rPr>
              <a:t>?</a:t>
            </a:r>
          </a:p>
        </p:txBody>
      </p:sp>
      <p:sp>
        <p:nvSpPr>
          <p:cNvPr id="16" name="Rectangle 15"/>
          <p:cNvSpPr/>
          <p:nvPr/>
        </p:nvSpPr>
        <p:spPr>
          <a:xfrm>
            <a:off x="5602884" y="3246004"/>
            <a:ext cx="1000125" cy="1082098"/>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en-US" sz="96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VnArial"/>
              </a:rPr>
              <a:t>?</a:t>
            </a:r>
            <a:endParaRPr lang="en-US" sz="96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208924" name="Text Box 28"/>
          <p:cNvSpPr txBox="1">
            <a:spLocks noChangeArrowheads="1"/>
          </p:cNvSpPr>
          <p:nvPr/>
        </p:nvSpPr>
        <p:spPr bwMode="auto">
          <a:xfrm>
            <a:off x="3848100" y="2136776"/>
            <a:ext cx="4800600" cy="535531"/>
          </a:xfrm>
          <a:prstGeom prst="rect">
            <a:avLst/>
          </a:prstGeom>
          <a:noFill/>
          <a:ln w="9525" algn="ctr">
            <a:noFill/>
            <a:miter lim="800000"/>
            <a:headEnd/>
            <a:tailEnd/>
          </a:ln>
          <a:effectLst/>
        </p:spPr>
        <p:txBody>
          <a:bodyPr>
            <a:spAutoFit/>
          </a:bodyPr>
          <a:lstStyle/>
          <a:p>
            <a:pPr marL="342900" indent="-342900" algn="ctr" fontAlgn="base">
              <a:lnSpc>
                <a:spcPct val="90000"/>
              </a:lnSpc>
              <a:spcBef>
                <a:spcPct val="50000"/>
              </a:spcBef>
              <a:spcAft>
                <a:spcPct val="0"/>
              </a:spcAft>
              <a:defRPr/>
            </a:pPr>
            <a:r>
              <a:rPr lang="en-US" sz="3200" b="1" dirty="0" err="1">
                <a:solidFill>
                  <a:srgbClr val="000000"/>
                </a:solidFill>
                <a:effectLst>
                  <a:outerShdw blurRad="38100" dist="38100" dir="2700000" algn="tl">
                    <a:srgbClr val="C0C0C0"/>
                  </a:outerShdw>
                </a:effectLst>
                <a:latin typeface="Times New Roman" panose="02020603050405020304" pitchFamily="18" charset="0"/>
              </a:rPr>
              <a:t>Thảo</a:t>
            </a:r>
            <a:r>
              <a:rPr lang="en-US" sz="3200" b="1" dirty="0">
                <a:solidFill>
                  <a:srgbClr val="000000"/>
                </a:solidFill>
                <a:effectLst>
                  <a:outerShdw blurRad="38100" dist="38100" dir="2700000" algn="tl">
                    <a:srgbClr val="C0C0C0"/>
                  </a:outerShdw>
                </a:effectLst>
                <a:latin typeface="Times New Roman" panose="02020603050405020304" pitchFamily="18" charset="0"/>
              </a:rPr>
              <a:t> </a:t>
            </a:r>
            <a:r>
              <a:rPr lang="en-US" sz="3200" b="1" dirty="0" err="1">
                <a:solidFill>
                  <a:srgbClr val="000000"/>
                </a:solidFill>
                <a:effectLst>
                  <a:outerShdw blurRad="38100" dist="38100" dir="2700000" algn="tl">
                    <a:srgbClr val="C0C0C0"/>
                  </a:outerShdw>
                </a:effectLst>
                <a:latin typeface="Times New Roman" panose="02020603050405020304" pitchFamily="18" charset="0"/>
              </a:rPr>
              <a:t>luận</a:t>
            </a:r>
            <a:r>
              <a:rPr lang="en-US" sz="3200" b="1" dirty="0">
                <a:solidFill>
                  <a:srgbClr val="000000"/>
                </a:solidFill>
                <a:effectLst>
                  <a:outerShdw blurRad="38100" dist="38100" dir="2700000" algn="tl">
                    <a:srgbClr val="C0C0C0"/>
                  </a:outerShdw>
                </a:effectLst>
                <a:latin typeface="Times New Roman" panose="02020603050405020304" pitchFamily="18" charset="0"/>
              </a:rPr>
              <a:t> </a:t>
            </a:r>
            <a:r>
              <a:rPr lang="en-US" sz="3200" b="1" dirty="0" err="1">
                <a:solidFill>
                  <a:srgbClr val="000000"/>
                </a:solidFill>
                <a:effectLst>
                  <a:outerShdw blurRad="38100" dist="38100" dir="2700000" algn="tl">
                    <a:srgbClr val="C0C0C0"/>
                  </a:outerShdw>
                </a:effectLst>
                <a:latin typeface="Times New Roman" panose="02020603050405020304" pitchFamily="18" charset="0"/>
              </a:rPr>
              <a:t>nhóm</a:t>
            </a:r>
            <a:r>
              <a:rPr lang="en-US" sz="3200" b="1" dirty="0">
                <a:solidFill>
                  <a:srgbClr val="000000"/>
                </a:solidFill>
                <a:effectLst>
                  <a:outerShdw blurRad="38100" dist="38100" dir="2700000" algn="tl">
                    <a:srgbClr val="C0C0C0"/>
                  </a:outerShdw>
                </a:effectLst>
                <a:latin typeface="Times New Roman" panose="02020603050405020304" pitchFamily="18" charset="0"/>
              </a:rPr>
              <a:t> (4 </a:t>
            </a:r>
            <a:r>
              <a:rPr lang="en-US" sz="3200" b="1" dirty="0" err="1">
                <a:solidFill>
                  <a:srgbClr val="000000"/>
                </a:solidFill>
                <a:effectLst>
                  <a:outerShdw blurRad="38100" dist="38100" dir="2700000" algn="tl">
                    <a:srgbClr val="C0C0C0"/>
                  </a:outerShdw>
                </a:effectLst>
                <a:latin typeface="Times New Roman" panose="02020603050405020304" pitchFamily="18" charset="0"/>
              </a:rPr>
              <a:t>phút</a:t>
            </a:r>
            <a:r>
              <a:rPr lang="en-US" sz="3200" b="1" dirty="0">
                <a:solidFill>
                  <a:srgbClr val="000000"/>
                </a:solidFill>
                <a:effectLst>
                  <a:outerShdw blurRad="38100" dist="38100" dir="2700000" algn="tl">
                    <a:srgbClr val="C0C0C0"/>
                  </a:outerShdw>
                </a:effectLst>
                <a:latin typeface="Times New Roman" panose="02020603050405020304" pitchFamily="18" charset="0"/>
              </a:rPr>
              <a:t>)</a:t>
            </a:r>
          </a:p>
        </p:txBody>
      </p:sp>
    </p:spTree>
    <p:extLst>
      <p:ext uri="{BB962C8B-B14F-4D97-AF65-F5344CB8AC3E}">
        <p14:creationId xmlns:p14="http://schemas.microsoft.com/office/powerpoint/2010/main" val="3912311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08924"/>
                                        </p:tgtEl>
                                        <p:attrNameLst>
                                          <p:attrName>style.visibility</p:attrName>
                                        </p:attrNameLst>
                                      </p:cBhvr>
                                      <p:to>
                                        <p:strVal val="visible"/>
                                      </p:to>
                                    </p:set>
                                    <p:animEffect transition="in" filter="blinds(horizontal)">
                                      <p:cBhvr>
                                        <p:cTn id="12" dur="500"/>
                                        <p:tgtEl>
                                          <p:spTgt spid="20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a:xfrm rot="15677426">
            <a:off x="3069631" y="-1915325"/>
            <a:ext cx="5735231" cy="10254563"/>
            <a:chOff x="-558688" y="0"/>
            <a:chExt cx="9107943" cy="6858000"/>
          </a:xfrm>
        </p:grpSpPr>
        <p:pic>
          <p:nvPicPr>
            <p:cNvPr id="4" name="图片 10"/>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5"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14" name="Text Box 6"/>
          <p:cNvSpPr txBox="1">
            <a:spLocks noChangeArrowheads="1"/>
          </p:cNvSpPr>
          <p:nvPr/>
        </p:nvSpPr>
        <p:spPr bwMode="auto">
          <a:xfrm>
            <a:off x="2861989" y="2178205"/>
            <a:ext cx="646802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Trân</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trọng</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tự</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hào</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phát</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huy</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truyền</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thống</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tốt</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đẹp</a:t>
            </a:r>
            <a:r>
              <a:rPr lang="en-US" altLang="en-US" b="1" dirty="0">
                <a:solidFill>
                  <a:srgbClr val="FF0000"/>
                </a:solidFill>
                <a:latin typeface="SVN-Vanilla Daisy Pro" panose="00000500000000000000" pitchFamily="2" charset="0"/>
              </a:rPr>
              <a:t>.</a:t>
            </a:r>
          </a:p>
          <a:p>
            <a:pPr fontAlgn="base">
              <a:lnSpc>
                <a:spcPct val="100000"/>
              </a:lnSpc>
              <a:spcBef>
                <a:spcPct val="50000"/>
              </a:spcBef>
              <a:spcAft>
                <a:spcPct val="0"/>
              </a:spcAft>
              <a:buFontTx/>
              <a:buNone/>
            </a:pPr>
            <a:r>
              <a:rPr lang="en-US" altLang="en-US" b="1" dirty="0">
                <a:solidFill>
                  <a:srgbClr val="FF0000"/>
                </a:solidFill>
                <a:latin typeface="SVN-Vanilla Daisy Pro" panose="00000500000000000000" pitchFamily="2" charset="0"/>
              </a:rPr>
              <a:t>-</a:t>
            </a:r>
            <a:r>
              <a:rPr lang="vi-VN"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Phải</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sống</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trong</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sạch</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lương</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thiện</a:t>
            </a:r>
            <a:r>
              <a:rPr lang="en-US" altLang="en-US" b="1" dirty="0">
                <a:solidFill>
                  <a:srgbClr val="FF0000"/>
                </a:solidFill>
                <a:latin typeface="SVN-Vanilla Daisy Pro" panose="00000500000000000000" pitchFamily="2" charset="0"/>
              </a:rPr>
              <a:t>.</a:t>
            </a:r>
          </a:p>
          <a:p>
            <a:pPr fontAlgn="base">
              <a:lnSpc>
                <a:spcPct val="100000"/>
              </a:lnSpc>
              <a:spcBef>
                <a:spcPct val="50000"/>
              </a:spcBef>
              <a:spcAft>
                <a:spcPct val="0"/>
              </a:spcAft>
              <a:buFontTx/>
              <a:buNone/>
            </a:pPr>
            <a:r>
              <a:rPr lang="en-US" altLang="en-US" b="1" dirty="0">
                <a:solidFill>
                  <a:srgbClr val="FF0000"/>
                </a:solidFill>
                <a:latin typeface="SVN-Vanilla Daisy Pro" panose="00000500000000000000" pitchFamily="2" charset="0"/>
              </a:rPr>
              <a:t>-</a:t>
            </a:r>
            <a:r>
              <a:rPr lang="vi-VN"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Không</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làm</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điều</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gì</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tổn</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hại</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đến</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thanh</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danh</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gia</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đình</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dòng</a:t>
            </a:r>
            <a:r>
              <a:rPr lang="en-US" altLang="en-US" b="1" dirty="0">
                <a:solidFill>
                  <a:srgbClr val="FF0000"/>
                </a:solidFill>
                <a:latin typeface="SVN-Vanilla Daisy Pro" panose="00000500000000000000" pitchFamily="2" charset="0"/>
              </a:rPr>
              <a:t> </a:t>
            </a:r>
            <a:r>
              <a:rPr lang="en-US" altLang="en-US" b="1" dirty="0" err="1">
                <a:solidFill>
                  <a:srgbClr val="FF0000"/>
                </a:solidFill>
                <a:latin typeface="SVN-Vanilla Daisy Pro" panose="00000500000000000000" pitchFamily="2" charset="0"/>
              </a:rPr>
              <a:t>họ</a:t>
            </a:r>
            <a:r>
              <a:rPr lang="en-US" altLang="en-US" b="1" dirty="0">
                <a:solidFill>
                  <a:srgbClr val="FF0000"/>
                </a:solidFill>
                <a:latin typeface="SVN-Vanilla Daisy Pro" panose="00000500000000000000" pitchFamily="2" charset="0"/>
              </a:rPr>
              <a:t>.</a:t>
            </a:r>
          </a:p>
        </p:txBody>
      </p:sp>
    </p:spTree>
    <p:extLst>
      <p:ext uri="{BB962C8B-B14F-4D97-AF65-F5344CB8AC3E}">
        <p14:creationId xmlns:p14="http://schemas.microsoft.com/office/powerpoint/2010/main" val="1718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Text Box 5"/>
          <p:cNvSpPr txBox="1">
            <a:spLocks noChangeArrowheads="1"/>
          </p:cNvSpPr>
          <p:nvPr/>
        </p:nvSpPr>
        <p:spPr bwMode="auto">
          <a:xfrm>
            <a:off x="6248400" y="1487681"/>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endParaRPr lang="en-US" altLang="en-US" sz="1800" b="1">
              <a:solidFill>
                <a:srgbClr val="5F5F5F"/>
              </a:solidFill>
              <a:latin typeface="Arial" panose="020B0604020202020204" pitchFamily="34" charset="0"/>
              <a:cs typeface="Arial" panose="020B0604020202020204" pitchFamily="34" charset="0"/>
            </a:endParaRPr>
          </a:p>
        </p:txBody>
      </p:sp>
      <p:sp>
        <p:nvSpPr>
          <p:cNvPr id="82950" name="Text Box 6"/>
          <p:cNvSpPr txBox="1">
            <a:spLocks noChangeArrowheads="1"/>
          </p:cNvSpPr>
          <p:nvPr/>
        </p:nvSpPr>
        <p:spPr bwMode="auto">
          <a:xfrm>
            <a:off x="3086100" y="947737"/>
            <a:ext cx="2438400" cy="523875"/>
          </a:xfrm>
          <a:prstGeom prst="rect">
            <a:avLst/>
          </a:prstGeom>
          <a:solidFill>
            <a:srgbClr val="CCFF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2060"/>
                </a:solidFill>
                <a:latin typeface="Times New Roman" panose="02020603050405020304" pitchFamily="18" charset="0"/>
                <a:cs typeface="Times New Roman" panose="02020603050405020304" pitchFamily="18" charset="0"/>
              </a:rPr>
              <a:t>NÊN</a:t>
            </a:r>
          </a:p>
        </p:txBody>
      </p:sp>
      <p:sp>
        <p:nvSpPr>
          <p:cNvPr id="82959" name="Text Box 15"/>
          <p:cNvSpPr txBox="1">
            <a:spLocks noChangeArrowheads="1"/>
          </p:cNvSpPr>
          <p:nvPr/>
        </p:nvSpPr>
        <p:spPr bwMode="auto">
          <a:xfrm>
            <a:off x="6189663" y="947736"/>
            <a:ext cx="2514600" cy="523875"/>
          </a:xfrm>
          <a:prstGeom prst="rect">
            <a:avLst/>
          </a:prstGeom>
          <a:solidFill>
            <a:srgbClr val="CCFF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2060"/>
                </a:solidFill>
                <a:latin typeface="Times New Roman" panose="02020603050405020304" pitchFamily="18" charset="0"/>
                <a:cs typeface="Times New Roman" panose="02020603050405020304" pitchFamily="18" charset="0"/>
              </a:rPr>
              <a:t>KHÔNG NÊN</a:t>
            </a:r>
          </a:p>
        </p:txBody>
      </p:sp>
      <p:sp>
        <p:nvSpPr>
          <p:cNvPr id="82960" name="Text Box 16"/>
          <p:cNvSpPr txBox="1">
            <a:spLocks noChangeArrowheads="1"/>
          </p:cNvSpPr>
          <p:nvPr/>
        </p:nvSpPr>
        <p:spPr bwMode="auto">
          <a:xfrm>
            <a:off x="3276600" y="1868681"/>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2060"/>
                </a:solidFill>
                <a:latin typeface="Times New Roman" panose="02020603050405020304" pitchFamily="18" charset="0"/>
                <a:cs typeface="Times New Roman" panose="02020603050405020304" pitchFamily="18" charset="0"/>
              </a:rPr>
              <a:t>Yêu nước</a:t>
            </a:r>
          </a:p>
        </p:txBody>
      </p:sp>
      <p:sp>
        <p:nvSpPr>
          <p:cNvPr id="82961" name="Text Box 17"/>
          <p:cNvSpPr txBox="1">
            <a:spLocks noChangeArrowheads="1"/>
          </p:cNvSpPr>
          <p:nvPr/>
        </p:nvSpPr>
        <p:spPr bwMode="auto">
          <a:xfrm>
            <a:off x="3276600" y="2706881"/>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2060"/>
                </a:solidFill>
                <a:latin typeface="Times New Roman" panose="02020603050405020304" pitchFamily="18" charset="0"/>
                <a:cs typeface="Times New Roman" panose="02020603050405020304" pitchFamily="18" charset="0"/>
              </a:rPr>
              <a:t>Lười biếng</a:t>
            </a:r>
          </a:p>
        </p:txBody>
      </p:sp>
      <p:sp>
        <p:nvSpPr>
          <p:cNvPr id="82962" name="Text Box 18"/>
          <p:cNvSpPr txBox="1">
            <a:spLocks noChangeArrowheads="1"/>
          </p:cNvSpPr>
          <p:nvPr/>
        </p:nvSpPr>
        <p:spPr bwMode="auto">
          <a:xfrm>
            <a:off x="3276600" y="3392681"/>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2060"/>
                </a:solidFill>
                <a:latin typeface="Times New Roman" panose="02020603050405020304" pitchFamily="18" charset="0"/>
                <a:cs typeface="Times New Roman" panose="02020603050405020304" pitchFamily="18" charset="0"/>
              </a:rPr>
              <a:t>Biết ơn</a:t>
            </a:r>
          </a:p>
        </p:txBody>
      </p:sp>
      <p:sp>
        <p:nvSpPr>
          <p:cNvPr id="82963" name="Text Box 19"/>
          <p:cNvSpPr txBox="1">
            <a:spLocks noChangeArrowheads="1"/>
          </p:cNvSpPr>
          <p:nvPr/>
        </p:nvSpPr>
        <p:spPr bwMode="auto">
          <a:xfrm>
            <a:off x="3276600" y="4154681"/>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dirty="0" err="1">
                <a:solidFill>
                  <a:srgbClr val="002060"/>
                </a:solidFill>
                <a:latin typeface="Times New Roman" panose="02020603050405020304" pitchFamily="18" charset="0"/>
                <a:cs typeface="Times New Roman" panose="02020603050405020304" pitchFamily="18" charset="0"/>
              </a:rPr>
              <a:t>Độc</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ác</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82964" name="Text Box 20"/>
          <p:cNvSpPr txBox="1">
            <a:spLocks noChangeArrowheads="1"/>
          </p:cNvSpPr>
          <p:nvPr/>
        </p:nvSpPr>
        <p:spPr bwMode="auto">
          <a:xfrm>
            <a:off x="3276600" y="4840481"/>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2060"/>
                </a:solidFill>
                <a:latin typeface="Times New Roman" panose="02020603050405020304" pitchFamily="18" charset="0"/>
                <a:cs typeface="Times New Roman" panose="02020603050405020304" pitchFamily="18" charset="0"/>
              </a:rPr>
              <a:t>Trung thực</a:t>
            </a:r>
          </a:p>
        </p:txBody>
      </p:sp>
      <p:sp>
        <p:nvSpPr>
          <p:cNvPr id="82965" name="Text Box 21"/>
          <p:cNvSpPr txBox="1">
            <a:spLocks noChangeArrowheads="1"/>
          </p:cNvSpPr>
          <p:nvPr/>
        </p:nvSpPr>
        <p:spPr bwMode="auto">
          <a:xfrm>
            <a:off x="6400800" y="4078481"/>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2060"/>
                </a:solidFill>
                <a:latin typeface="Times New Roman" panose="02020603050405020304" pitchFamily="18" charset="0"/>
                <a:cs typeface="Times New Roman" panose="02020603050405020304" pitchFamily="18" charset="0"/>
              </a:rPr>
              <a:t>Vô ơn</a:t>
            </a:r>
          </a:p>
        </p:txBody>
      </p:sp>
      <p:sp>
        <p:nvSpPr>
          <p:cNvPr id="82966" name="Text Box 22"/>
          <p:cNvSpPr txBox="1">
            <a:spLocks noChangeArrowheads="1"/>
          </p:cNvSpPr>
          <p:nvPr/>
        </p:nvSpPr>
        <p:spPr bwMode="auto">
          <a:xfrm>
            <a:off x="6400800" y="1792481"/>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2060"/>
                </a:solidFill>
                <a:latin typeface="Times New Roman" panose="02020603050405020304" pitchFamily="18" charset="0"/>
                <a:cs typeface="Times New Roman" panose="02020603050405020304" pitchFamily="18" charset="0"/>
              </a:rPr>
              <a:t>Chăm chỉ</a:t>
            </a:r>
          </a:p>
        </p:txBody>
      </p:sp>
      <p:sp>
        <p:nvSpPr>
          <p:cNvPr id="82967" name="Text Box 23"/>
          <p:cNvSpPr txBox="1">
            <a:spLocks noChangeArrowheads="1"/>
          </p:cNvSpPr>
          <p:nvPr/>
        </p:nvSpPr>
        <p:spPr bwMode="auto">
          <a:xfrm>
            <a:off x="6400800" y="2630681"/>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2060"/>
                </a:solidFill>
                <a:latin typeface="Times New Roman" panose="02020603050405020304" pitchFamily="18" charset="0"/>
                <a:cs typeface="Times New Roman" panose="02020603050405020304" pitchFamily="18" charset="0"/>
              </a:rPr>
              <a:t>Chia rẽ</a:t>
            </a:r>
          </a:p>
        </p:txBody>
      </p:sp>
      <p:sp>
        <p:nvSpPr>
          <p:cNvPr id="82968" name="Text Box 24"/>
          <p:cNvSpPr txBox="1">
            <a:spLocks noChangeArrowheads="1"/>
          </p:cNvSpPr>
          <p:nvPr/>
        </p:nvSpPr>
        <p:spPr bwMode="auto">
          <a:xfrm>
            <a:off x="6400800" y="3316481"/>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2060"/>
                </a:solidFill>
                <a:latin typeface="Times New Roman" panose="02020603050405020304" pitchFamily="18" charset="0"/>
                <a:cs typeface="Times New Roman" panose="02020603050405020304" pitchFamily="18" charset="0"/>
              </a:rPr>
              <a:t>Dối trá</a:t>
            </a:r>
          </a:p>
        </p:txBody>
      </p:sp>
      <p:sp>
        <p:nvSpPr>
          <p:cNvPr id="82971" name="Text Box 27"/>
          <p:cNvSpPr txBox="1">
            <a:spLocks noChangeArrowheads="1"/>
          </p:cNvSpPr>
          <p:nvPr/>
        </p:nvSpPr>
        <p:spPr bwMode="auto">
          <a:xfrm>
            <a:off x="6400800" y="4840481"/>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2060"/>
                </a:solidFill>
                <a:latin typeface="Times New Roman" panose="02020603050405020304" pitchFamily="18" charset="0"/>
                <a:cs typeface="Times New Roman" panose="02020603050405020304" pitchFamily="18" charset="0"/>
              </a:rPr>
              <a:t>Nhân ái</a:t>
            </a:r>
          </a:p>
        </p:txBody>
      </p:sp>
      <p:sp>
        <p:nvSpPr>
          <p:cNvPr id="82972" name="Text Box 28"/>
          <p:cNvSpPr txBox="1">
            <a:spLocks noChangeArrowheads="1"/>
          </p:cNvSpPr>
          <p:nvPr/>
        </p:nvSpPr>
        <p:spPr bwMode="auto">
          <a:xfrm>
            <a:off x="3276600" y="5602481"/>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2060"/>
                </a:solidFill>
                <a:latin typeface="Times New Roman" panose="02020603050405020304" pitchFamily="18" charset="0"/>
                <a:cs typeface="Times New Roman" panose="02020603050405020304" pitchFamily="18" charset="0"/>
              </a:rPr>
              <a:t>Đoàn kết</a:t>
            </a:r>
          </a:p>
        </p:txBody>
      </p:sp>
      <p:sp>
        <p:nvSpPr>
          <p:cNvPr id="82973" name="Text Box 29"/>
          <p:cNvSpPr txBox="1">
            <a:spLocks noChangeArrowheads="1"/>
          </p:cNvSpPr>
          <p:nvPr/>
        </p:nvSpPr>
        <p:spPr bwMode="auto">
          <a:xfrm>
            <a:off x="6400800" y="5526281"/>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2060"/>
                </a:solidFill>
                <a:latin typeface="Times New Roman" panose="02020603050405020304" pitchFamily="18" charset="0"/>
                <a:cs typeface="Times New Roman" panose="02020603050405020304" pitchFamily="18" charset="0"/>
              </a:rPr>
              <a:t>Phản bội</a:t>
            </a:r>
          </a:p>
        </p:txBody>
      </p:sp>
      <p:grpSp>
        <p:nvGrpSpPr>
          <p:cNvPr id="82987" name="Group 43"/>
          <p:cNvGrpSpPr>
            <a:grpSpLocks/>
          </p:cNvGrpSpPr>
          <p:nvPr/>
        </p:nvGrpSpPr>
        <p:grpSpPr bwMode="auto">
          <a:xfrm>
            <a:off x="3259563" y="1868681"/>
            <a:ext cx="2089150" cy="4257675"/>
            <a:chOff x="1118" y="1317"/>
            <a:chExt cx="1316" cy="2682"/>
          </a:xfrm>
        </p:grpSpPr>
        <p:grpSp>
          <p:nvGrpSpPr>
            <p:cNvPr id="1142811" name="Group 42"/>
            <p:cNvGrpSpPr>
              <a:grpSpLocks/>
            </p:cNvGrpSpPr>
            <p:nvPr/>
          </p:nvGrpSpPr>
          <p:grpSpPr bwMode="auto">
            <a:xfrm>
              <a:off x="1118" y="1317"/>
              <a:ext cx="1312" cy="2214"/>
              <a:chOff x="1118" y="1317"/>
              <a:chExt cx="1312" cy="2214"/>
            </a:xfrm>
          </p:grpSpPr>
          <p:sp>
            <p:nvSpPr>
              <p:cNvPr id="1142813" name="Text Box 30"/>
              <p:cNvSpPr txBox="1">
                <a:spLocks noChangeArrowheads="1"/>
              </p:cNvSpPr>
              <p:nvPr/>
            </p:nvSpPr>
            <p:spPr bwMode="auto">
              <a:xfrm>
                <a:off x="1120" y="1317"/>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00FF"/>
                    </a:solidFill>
                    <a:latin typeface="Times New Roman" panose="02020603050405020304" pitchFamily="18" charset="0"/>
                    <a:cs typeface="Times New Roman" panose="02020603050405020304" pitchFamily="18" charset="0"/>
                  </a:rPr>
                  <a:t>Yêu nước</a:t>
                </a:r>
              </a:p>
            </p:txBody>
          </p:sp>
          <p:sp>
            <p:nvSpPr>
              <p:cNvPr id="1142814" name="Text Box 31"/>
              <p:cNvSpPr txBox="1">
                <a:spLocks noChangeArrowheads="1"/>
              </p:cNvSpPr>
              <p:nvPr/>
            </p:nvSpPr>
            <p:spPr bwMode="auto">
              <a:xfrm>
                <a:off x="1120" y="1854"/>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00FF"/>
                    </a:solidFill>
                    <a:latin typeface="Times New Roman" panose="02020603050405020304" pitchFamily="18" charset="0"/>
                    <a:cs typeface="Times New Roman" panose="02020603050405020304" pitchFamily="18" charset="0"/>
                  </a:rPr>
                  <a:t>Chăm chỉ</a:t>
                </a:r>
              </a:p>
            </p:txBody>
          </p:sp>
          <p:sp>
            <p:nvSpPr>
              <p:cNvPr id="1142815" name="Text Box 32"/>
              <p:cNvSpPr txBox="1">
                <a:spLocks noChangeArrowheads="1"/>
              </p:cNvSpPr>
              <p:nvPr/>
            </p:nvSpPr>
            <p:spPr bwMode="auto">
              <a:xfrm>
                <a:off x="1120" y="2298"/>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00FF"/>
                    </a:solidFill>
                    <a:latin typeface="Times New Roman" panose="02020603050405020304" pitchFamily="18" charset="0"/>
                    <a:cs typeface="Times New Roman" panose="02020603050405020304" pitchFamily="18" charset="0"/>
                  </a:rPr>
                  <a:t>Biết ơn</a:t>
                </a:r>
              </a:p>
            </p:txBody>
          </p:sp>
          <p:sp>
            <p:nvSpPr>
              <p:cNvPr id="1142816" name="Text Box 33"/>
              <p:cNvSpPr txBox="1">
                <a:spLocks noChangeArrowheads="1"/>
              </p:cNvSpPr>
              <p:nvPr/>
            </p:nvSpPr>
            <p:spPr bwMode="auto">
              <a:xfrm>
                <a:off x="1134" y="2763"/>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dirty="0" err="1">
                    <a:solidFill>
                      <a:srgbClr val="0000FF"/>
                    </a:solidFill>
                    <a:latin typeface="Times New Roman" panose="02020603050405020304" pitchFamily="18" charset="0"/>
                    <a:cs typeface="Times New Roman" panose="02020603050405020304" pitchFamily="18" charset="0"/>
                  </a:rPr>
                  <a:t>Nhân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ái</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1142817" name="Text Box 34"/>
              <p:cNvSpPr txBox="1">
                <a:spLocks noChangeArrowheads="1"/>
              </p:cNvSpPr>
              <p:nvPr/>
            </p:nvSpPr>
            <p:spPr bwMode="auto">
              <a:xfrm>
                <a:off x="1118" y="3201"/>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00FF"/>
                    </a:solidFill>
                    <a:latin typeface="Times New Roman" panose="02020603050405020304" pitchFamily="18" charset="0"/>
                    <a:cs typeface="Times New Roman" panose="02020603050405020304" pitchFamily="18" charset="0"/>
                  </a:rPr>
                  <a:t>Trung thực</a:t>
                </a:r>
              </a:p>
            </p:txBody>
          </p:sp>
        </p:grpSp>
        <p:sp>
          <p:nvSpPr>
            <p:cNvPr id="1142812" name="Text Box 35"/>
            <p:cNvSpPr txBox="1">
              <a:spLocks noChangeArrowheads="1"/>
            </p:cNvSpPr>
            <p:nvPr/>
          </p:nvSpPr>
          <p:spPr bwMode="auto">
            <a:xfrm>
              <a:off x="1138" y="3669"/>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00FF"/>
                  </a:solidFill>
                  <a:latin typeface="Times New Roman" panose="02020603050405020304" pitchFamily="18" charset="0"/>
                  <a:cs typeface="Times New Roman" panose="02020603050405020304" pitchFamily="18" charset="0"/>
                </a:rPr>
                <a:t>Đoàn kết</a:t>
              </a:r>
            </a:p>
          </p:txBody>
        </p:sp>
      </p:grpSp>
      <p:grpSp>
        <p:nvGrpSpPr>
          <p:cNvPr id="82989" name="Group 45"/>
          <p:cNvGrpSpPr>
            <a:grpSpLocks/>
          </p:cNvGrpSpPr>
          <p:nvPr/>
        </p:nvGrpSpPr>
        <p:grpSpPr bwMode="auto">
          <a:xfrm>
            <a:off x="6392863" y="1784544"/>
            <a:ext cx="2082800" cy="4273550"/>
            <a:chOff x="3067" y="1291"/>
            <a:chExt cx="1312" cy="2692"/>
          </a:xfrm>
        </p:grpSpPr>
        <p:grpSp>
          <p:nvGrpSpPr>
            <p:cNvPr id="1142804" name="Group 44"/>
            <p:cNvGrpSpPr>
              <a:grpSpLocks/>
            </p:cNvGrpSpPr>
            <p:nvPr/>
          </p:nvGrpSpPr>
          <p:grpSpPr bwMode="auto">
            <a:xfrm>
              <a:off x="3067" y="1291"/>
              <a:ext cx="1312" cy="2244"/>
              <a:chOff x="3067" y="1291"/>
              <a:chExt cx="1312" cy="2244"/>
            </a:xfrm>
          </p:grpSpPr>
          <p:sp>
            <p:nvSpPr>
              <p:cNvPr id="25622" name="Text Box 36"/>
              <p:cNvSpPr txBox="1">
                <a:spLocks noChangeArrowheads="1"/>
              </p:cNvSpPr>
              <p:nvPr/>
            </p:nvSpPr>
            <p:spPr bwMode="auto">
              <a:xfrm>
                <a:off x="3083" y="1291"/>
                <a:ext cx="1296" cy="330"/>
              </a:xfrm>
              <a:prstGeom prst="rect">
                <a:avLst/>
              </a:prstGeom>
              <a:solidFill>
                <a:srgbClr val="FFFFCC"/>
              </a:solidFill>
              <a:ln>
                <a:headEnd/>
                <a:tailEnd/>
              </a:ln>
            </p:spPr>
            <p:style>
              <a:lnRef idx="2">
                <a:schemeClr val="dk1"/>
              </a:lnRef>
              <a:fillRef idx="1">
                <a:schemeClr val="lt1"/>
              </a:fillRef>
              <a:effectRef idx="0">
                <a:schemeClr val="dk1"/>
              </a:effectRef>
              <a:fontRef idx="minor">
                <a:schemeClr val="dk1"/>
              </a:fontRef>
            </p:style>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fontAlgn="base" hangingPunct="1">
                  <a:spcBef>
                    <a:spcPct val="50000"/>
                  </a:spcBef>
                  <a:spcAft>
                    <a:spcPct val="0"/>
                  </a:spcAft>
                  <a:defRPr/>
                </a:pP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bội</a:t>
                </a:r>
                <a:endParaRPr lang="en-US" sz="2800" dirty="0">
                  <a:solidFill>
                    <a:srgbClr val="0000FF"/>
                  </a:solidFill>
                  <a:latin typeface="Times New Roman" pitchFamily="18" charset="0"/>
                  <a:cs typeface="Times New Roman" pitchFamily="18" charset="0"/>
                </a:endParaRPr>
              </a:p>
            </p:txBody>
          </p:sp>
          <p:sp>
            <p:nvSpPr>
              <p:cNvPr id="1142807" name="Text Box 37"/>
              <p:cNvSpPr txBox="1">
                <a:spLocks noChangeArrowheads="1"/>
              </p:cNvSpPr>
              <p:nvPr/>
            </p:nvSpPr>
            <p:spPr bwMode="auto">
              <a:xfrm>
                <a:off x="3078" y="1816"/>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00FF"/>
                    </a:solidFill>
                    <a:latin typeface="Times New Roman" panose="02020603050405020304" pitchFamily="18" charset="0"/>
                    <a:cs typeface="Times New Roman" panose="02020603050405020304" pitchFamily="18" charset="0"/>
                  </a:rPr>
                  <a:t>Lười biếng</a:t>
                </a:r>
              </a:p>
            </p:txBody>
          </p:sp>
          <p:sp>
            <p:nvSpPr>
              <p:cNvPr id="1142808" name="Text Box 38"/>
              <p:cNvSpPr txBox="1">
                <a:spLocks noChangeArrowheads="1"/>
              </p:cNvSpPr>
              <p:nvPr/>
            </p:nvSpPr>
            <p:spPr bwMode="auto">
              <a:xfrm>
                <a:off x="3072" y="2256"/>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00FF"/>
                    </a:solidFill>
                    <a:latin typeface="Times New Roman" panose="02020603050405020304" pitchFamily="18" charset="0"/>
                    <a:cs typeface="Times New Roman" panose="02020603050405020304" pitchFamily="18" charset="0"/>
                  </a:rPr>
                  <a:t>Vô ơn</a:t>
                </a:r>
              </a:p>
            </p:txBody>
          </p:sp>
          <p:sp>
            <p:nvSpPr>
              <p:cNvPr id="1142809" name="Text Box 39"/>
              <p:cNvSpPr txBox="1">
                <a:spLocks noChangeArrowheads="1"/>
              </p:cNvSpPr>
              <p:nvPr/>
            </p:nvSpPr>
            <p:spPr bwMode="auto">
              <a:xfrm>
                <a:off x="3067" y="2734"/>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dirty="0" err="1">
                    <a:solidFill>
                      <a:srgbClr val="0000FF"/>
                    </a:solidFill>
                    <a:latin typeface="Times New Roman" panose="02020603050405020304" pitchFamily="18" charset="0"/>
                    <a:cs typeface="Times New Roman" panose="02020603050405020304" pitchFamily="18" charset="0"/>
                  </a:rPr>
                  <a:t>Độc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ác</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1142810" name="Text Box 40"/>
              <p:cNvSpPr txBox="1">
                <a:spLocks noChangeArrowheads="1"/>
              </p:cNvSpPr>
              <p:nvPr/>
            </p:nvSpPr>
            <p:spPr bwMode="auto">
              <a:xfrm>
                <a:off x="3072" y="3205"/>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dirty="0" err="1">
                    <a:solidFill>
                      <a:srgbClr val="0000FF"/>
                    </a:solidFill>
                    <a:latin typeface="Times New Roman" panose="02020603050405020304" pitchFamily="18" charset="0"/>
                    <a:cs typeface="Times New Roman" panose="02020603050405020304" pitchFamily="18" charset="0"/>
                  </a:rPr>
                  <a:t>Dối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trá</a:t>
                </a:r>
                <a:endParaRPr lang="en-US" altLang="en-US" b="1" dirty="0">
                  <a:solidFill>
                    <a:srgbClr val="0000FF"/>
                  </a:solidFill>
                  <a:latin typeface="Times New Roman" panose="02020603050405020304" pitchFamily="18" charset="0"/>
                  <a:cs typeface="Times New Roman" panose="02020603050405020304" pitchFamily="18" charset="0"/>
                </a:endParaRPr>
              </a:p>
            </p:txBody>
          </p:sp>
        </p:grpSp>
        <p:sp>
          <p:nvSpPr>
            <p:cNvPr id="1142805" name="Text Box 41"/>
            <p:cNvSpPr txBox="1">
              <a:spLocks noChangeArrowheads="1"/>
            </p:cNvSpPr>
            <p:nvPr/>
          </p:nvSpPr>
          <p:spPr bwMode="auto">
            <a:xfrm>
              <a:off x="3072" y="3653"/>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a:solidFill>
                    <a:srgbClr val="0000FF"/>
                  </a:solidFill>
                  <a:latin typeface="Times New Roman" panose="02020603050405020304" pitchFamily="18" charset="0"/>
                  <a:cs typeface="Times New Roman" panose="02020603050405020304" pitchFamily="18" charset="0"/>
                </a:rPr>
                <a:t>Chia rẽ</a:t>
              </a:r>
            </a:p>
          </p:txBody>
        </p:sp>
      </p:grpSp>
      <p:sp>
        <p:nvSpPr>
          <p:cNvPr id="82990" name="Text Box 46"/>
          <p:cNvSpPr txBox="1">
            <a:spLocks noChangeArrowheads="1"/>
          </p:cNvSpPr>
          <p:nvPr/>
        </p:nvSpPr>
        <p:spPr bwMode="auto">
          <a:xfrm>
            <a:off x="3007151" y="904588"/>
            <a:ext cx="5697112" cy="584775"/>
          </a:xfrm>
          <a:prstGeom prst="rect">
            <a:avLst/>
          </a:prstGeom>
          <a:solidFill>
            <a:srgbClr val="CCFFCC"/>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dirty="0">
                <a:solidFill>
                  <a:srgbClr val="FF0000"/>
                </a:solidFill>
                <a:latin typeface="Times New Roman" panose="02020603050405020304" pitchFamily="18" charset="0"/>
                <a:cs typeface="Times New Roman" panose="02020603050405020304" pitchFamily="18" charset="0"/>
              </a:rPr>
              <a:t>NÊN HAY KHÔNG NÊN</a:t>
            </a:r>
          </a:p>
        </p:txBody>
      </p:sp>
    </p:spTree>
    <p:extLst>
      <p:ext uri="{BB962C8B-B14F-4D97-AF65-F5344CB8AC3E}">
        <p14:creationId xmlns:p14="http://schemas.microsoft.com/office/powerpoint/2010/main" val="23705576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990"/>
                                        </p:tgtEl>
                                        <p:attrNameLst>
                                          <p:attrName>style.visibility</p:attrName>
                                        </p:attrNameLst>
                                      </p:cBhvr>
                                      <p:to>
                                        <p:strVal val="visible"/>
                                      </p:to>
                                    </p:set>
                                    <p:anim calcmode="lin" valueType="num">
                                      <p:cBhvr>
                                        <p:cTn id="7" dur="1000" fill="hold"/>
                                        <p:tgtEl>
                                          <p:spTgt spid="82990"/>
                                        </p:tgtEl>
                                        <p:attrNameLst>
                                          <p:attrName>ppt_w</p:attrName>
                                        </p:attrNameLst>
                                      </p:cBhvr>
                                      <p:tavLst>
                                        <p:tav tm="0">
                                          <p:val>
                                            <p:strVal val="#ppt_w*0.70"/>
                                          </p:val>
                                        </p:tav>
                                        <p:tav tm="100000">
                                          <p:val>
                                            <p:strVal val="#ppt_w"/>
                                          </p:val>
                                        </p:tav>
                                      </p:tavLst>
                                    </p:anim>
                                    <p:anim calcmode="lin" valueType="num">
                                      <p:cBhvr>
                                        <p:cTn id="8" dur="1000" fill="hold"/>
                                        <p:tgtEl>
                                          <p:spTgt spid="82990"/>
                                        </p:tgtEl>
                                        <p:attrNameLst>
                                          <p:attrName>ppt_h</p:attrName>
                                        </p:attrNameLst>
                                      </p:cBhvr>
                                      <p:tavLst>
                                        <p:tav tm="0">
                                          <p:val>
                                            <p:strVal val="#ppt_h"/>
                                          </p:val>
                                        </p:tav>
                                        <p:tav tm="100000">
                                          <p:val>
                                            <p:strVal val="#ppt_h"/>
                                          </p:val>
                                        </p:tav>
                                      </p:tavLst>
                                    </p:anim>
                                    <p:animEffect transition="in" filter="fade">
                                      <p:cBhvr>
                                        <p:cTn id="9" dur="1000"/>
                                        <p:tgtEl>
                                          <p:spTgt spid="82990"/>
                                        </p:tgtEl>
                                      </p:cBhvr>
                                    </p:animEffect>
                                  </p:childTnLst>
                                </p:cTn>
                              </p:par>
                            </p:childTnLst>
                          </p:cTn>
                        </p:par>
                        <p:par>
                          <p:cTn id="10" fill="hold" nodeType="afterGroup">
                            <p:stCondLst>
                              <p:cond delay="2000"/>
                            </p:stCondLst>
                            <p:childTnLst>
                              <p:par>
                                <p:cTn id="11" presetID="25" presetClass="entr" presetSubtype="0" fill="hold" grpId="0" nodeType="afterEffect">
                                  <p:stCondLst>
                                    <p:cond delay="0"/>
                                  </p:stCondLst>
                                  <p:childTnLst>
                                    <p:set>
                                      <p:cBhvr>
                                        <p:cTn id="12" dur="1" fill="hold">
                                          <p:stCondLst>
                                            <p:cond delay="0"/>
                                          </p:stCondLst>
                                        </p:cTn>
                                        <p:tgtEl>
                                          <p:spTgt spid="82960"/>
                                        </p:tgtEl>
                                        <p:attrNameLst>
                                          <p:attrName>style.visibility</p:attrName>
                                        </p:attrNameLst>
                                      </p:cBhvr>
                                      <p:to>
                                        <p:strVal val="visible"/>
                                      </p:to>
                                    </p:set>
                                    <p:anim calcmode="lin" valueType="num">
                                      <p:cBhvr>
                                        <p:cTn id="13" dur="500" decel="50000" fill="hold">
                                          <p:stCondLst>
                                            <p:cond delay="0"/>
                                          </p:stCondLst>
                                        </p:cTn>
                                        <p:tgtEl>
                                          <p:spTgt spid="82960"/>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82960"/>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82960"/>
                                        </p:tgtEl>
                                        <p:attrNameLst>
                                          <p:attrName>ppt_w</p:attrName>
                                        </p:attrNameLst>
                                      </p:cBhvr>
                                      <p:tavLst>
                                        <p:tav tm="0">
                                          <p:val>
                                            <p:strVal val="#ppt_w*.05"/>
                                          </p:val>
                                        </p:tav>
                                        <p:tav tm="100000">
                                          <p:val>
                                            <p:strVal val="#ppt_w"/>
                                          </p:val>
                                        </p:tav>
                                      </p:tavLst>
                                    </p:anim>
                                    <p:anim calcmode="lin" valueType="num">
                                      <p:cBhvr>
                                        <p:cTn id="16" dur="1000" fill="hold"/>
                                        <p:tgtEl>
                                          <p:spTgt spid="82960"/>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82960"/>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82960"/>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82960"/>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82960"/>
                                        </p:tgtEl>
                                      </p:cBhvr>
                                    </p:animEffect>
                                  </p:childTnLst>
                                </p:cTn>
                              </p:par>
                            </p:childTnLst>
                          </p:cTn>
                        </p:par>
                        <p:par>
                          <p:cTn id="21" fill="hold" nodeType="afterGroup">
                            <p:stCondLst>
                              <p:cond delay="3000"/>
                            </p:stCondLst>
                            <p:childTnLst>
                              <p:par>
                                <p:cTn id="22" presetID="26" presetClass="entr" presetSubtype="0" fill="hold" grpId="0" nodeType="afterEffect">
                                  <p:stCondLst>
                                    <p:cond delay="0"/>
                                  </p:stCondLst>
                                  <p:childTnLst>
                                    <p:set>
                                      <p:cBhvr>
                                        <p:cTn id="23" dur="1" fill="hold">
                                          <p:stCondLst>
                                            <p:cond delay="0"/>
                                          </p:stCondLst>
                                        </p:cTn>
                                        <p:tgtEl>
                                          <p:spTgt spid="82961"/>
                                        </p:tgtEl>
                                        <p:attrNameLst>
                                          <p:attrName>style.visibility</p:attrName>
                                        </p:attrNameLst>
                                      </p:cBhvr>
                                      <p:to>
                                        <p:strVal val="visible"/>
                                      </p:to>
                                    </p:set>
                                    <p:animEffect transition="in" filter="wipe(down)">
                                      <p:cBhvr>
                                        <p:cTn id="24" dur="290">
                                          <p:stCondLst>
                                            <p:cond delay="0"/>
                                          </p:stCondLst>
                                        </p:cTn>
                                        <p:tgtEl>
                                          <p:spTgt spid="82961"/>
                                        </p:tgtEl>
                                      </p:cBhvr>
                                    </p:animEffect>
                                    <p:anim calcmode="lin" valueType="num">
                                      <p:cBhvr>
                                        <p:cTn id="25" dur="911" tmFilter="0,0; 0.14,0.36; 0.43,0.73; 0.71,0.91; 1.0,1.0">
                                          <p:stCondLst>
                                            <p:cond delay="0"/>
                                          </p:stCondLst>
                                        </p:cTn>
                                        <p:tgtEl>
                                          <p:spTgt spid="82961"/>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82961"/>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82961"/>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82961"/>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82961"/>
                                        </p:tgtEl>
                                        <p:attrNameLst>
                                          <p:attrName>ppt_y</p:attrName>
                                        </p:attrNameLst>
                                      </p:cBhvr>
                                      <p:tavLst>
                                        <p:tav tm="0" fmla="#ppt_y-sin(pi*$)/81">
                                          <p:val>
                                            <p:fltVal val="0"/>
                                          </p:val>
                                        </p:tav>
                                        <p:tav tm="100000">
                                          <p:val>
                                            <p:fltVal val="1"/>
                                          </p:val>
                                        </p:tav>
                                      </p:tavLst>
                                    </p:anim>
                                    <p:animScale>
                                      <p:cBhvr>
                                        <p:cTn id="30" dur="13">
                                          <p:stCondLst>
                                            <p:cond delay="325"/>
                                          </p:stCondLst>
                                        </p:cTn>
                                        <p:tgtEl>
                                          <p:spTgt spid="82961"/>
                                        </p:tgtEl>
                                      </p:cBhvr>
                                      <p:to x="100000" y="60000"/>
                                    </p:animScale>
                                    <p:animScale>
                                      <p:cBhvr>
                                        <p:cTn id="31" dur="83" decel="50000">
                                          <p:stCondLst>
                                            <p:cond delay="338"/>
                                          </p:stCondLst>
                                        </p:cTn>
                                        <p:tgtEl>
                                          <p:spTgt spid="82961"/>
                                        </p:tgtEl>
                                      </p:cBhvr>
                                      <p:to x="100000" y="100000"/>
                                    </p:animScale>
                                    <p:animScale>
                                      <p:cBhvr>
                                        <p:cTn id="32" dur="13">
                                          <p:stCondLst>
                                            <p:cond delay="656"/>
                                          </p:stCondLst>
                                        </p:cTn>
                                        <p:tgtEl>
                                          <p:spTgt spid="82961"/>
                                        </p:tgtEl>
                                      </p:cBhvr>
                                      <p:to x="100000" y="80000"/>
                                    </p:animScale>
                                    <p:animScale>
                                      <p:cBhvr>
                                        <p:cTn id="33" dur="83" decel="50000">
                                          <p:stCondLst>
                                            <p:cond delay="669"/>
                                          </p:stCondLst>
                                        </p:cTn>
                                        <p:tgtEl>
                                          <p:spTgt spid="82961"/>
                                        </p:tgtEl>
                                      </p:cBhvr>
                                      <p:to x="100000" y="100000"/>
                                    </p:animScale>
                                    <p:animScale>
                                      <p:cBhvr>
                                        <p:cTn id="34" dur="13">
                                          <p:stCondLst>
                                            <p:cond delay="821"/>
                                          </p:stCondLst>
                                        </p:cTn>
                                        <p:tgtEl>
                                          <p:spTgt spid="82961"/>
                                        </p:tgtEl>
                                      </p:cBhvr>
                                      <p:to x="100000" y="90000"/>
                                    </p:animScale>
                                    <p:animScale>
                                      <p:cBhvr>
                                        <p:cTn id="35" dur="83" decel="50000">
                                          <p:stCondLst>
                                            <p:cond delay="834"/>
                                          </p:stCondLst>
                                        </p:cTn>
                                        <p:tgtEl>
                                          <p:spTgt spid="82961"/>
                                        </p:tgtEl>
                                      </p:cBhvr>
                                      <p:to x="100000" y="100000"/>
                                    </p:animScale>
                                    <p:animScale>
                                      <p:cBhvr>
                                        <p:cTn id="36" dur="13">
                                          <p:stCondLst>
                                            <p:cond delay="904"/>
                                          </p:stCondLst>
                                        </p:cTn>
                                        <p:tgtEl>
                                          <p:spTgt spid="82961"/>
                                        </p:tgtEl>
                                      </p:cBhvr>
                                      <p:to x="100000" y="95000"/>
                                    </p:animScale>
                                    <p:animScale>
                                      <p:cBhvr>
                                        <p:cTn id="37" dur="83" decel="50000">
                                          <p:stCondLst>
                                            <p:cond delay="917"/>
                                          </p:stCondLst>
                                        </p:cTn>
                                        <p:tgtEl>
                                          <p:spTgt spid="82961"/>
                                        </p:tgtEl>
                                      </p:cBhvr>
                                      <p:to x="100000" y="100000"/>
                                    </p:animScale>
                                  </p:childTnLst>
                                </p:cTn>
                              </p:par>
                            </p:childTnLst>
                          </p:cTn>
                        </p:par>
                        <p:par>
                          <p:cTn id="38" fill="hold" nodeType="afterGroup">
                            <p:stCondLst>
                              <p:cond delay="4000"/>
                            </p:stCondLst>
                            <p:childTnLst>
                              <p:par>
                                <p:cTn id="39" presetID="48" presetClass="entr" presetSubtype="0" accel="50000" fill="hold" grpId="0" nodeType="afterEffect">
                                  <p:stCondLst>
                                    <p:cond delay="0"/>
                                  </p:stCondLst>
                                  <p:childTnLst>
                                    <p:set>
                                      <p:cBhvr>
                                        <p:cTn id="40" dur="1" fill="hold">
                                          <p:stCondLst>
                                            <p:cond delay="0"/>
                                          </p:stCondLst>
                                        </p:cTn>
                                        <p:tgtEl>
                                          <p:spTgt spid="82962"/>
                                        </p:tgtEl>
                                        <p:attrNameLst>
                                          <p:attrName>style.visibility</p:attrName>
                                        </p:attrNameLst>
                                      </p:cBhvr>
                                      <p:to>
                                        <p:strVal val="visible"/>
                                      </p:to>
                                    </p:set>
                                    <p:anim calcmode="lin" valueType="num">
                                      <p:cBhvr>
                                        <p:cTn id="41" dur="2000" fill="hold"/>
                                        <p:tgtEl>
                                          <p:spTgt spid="8296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2000" fill="hold"/>
                                        <p:tgtEl>
                                          <p:spTgt spid="82962"/>
                                        </p:tgtEl>
                                        <p:attrNameLst>
                                          <p:attrName>ppt_x</p:attrName>
                                        </p:attrNameLst>
                                      </p:cBhvr>
                                      <p:tavLst>
                                        <p:tav tm="0">
                                          <p:val>
                                            <p:fltVal val="-1"/>
                                          </p:val>
                                        </p:tav>
                                        <p:tav tm="50000">
                                          <p:val>
                                            <p:fltVal val="0.95"/>
                                          </p:val>
                                        </p:tav>
                                        <p:tav tm="100000">
                                          <p:val>
                                            <p:strVal val="#ppt_x"/>
                                          </p:val>
                                        </p:tav>
                                      </p:tavLst>
                                    </p:anim>
                                    <p:anim calcmode="lin" valueType="num">
                                      <p:cBhvr>
                                        <p:cTn id="43" dur="2000" fill="hold"/>
                                        <p:tgtEl>
                                          <p:spTgt spid="82962"/>
                                        </p:tgtEl>
                                        <p:attrNameLst>
                                          <p:attrName>ppt_y</p:attrName>
                                        </p:attrNameLst>
                                      </p:cBhvr>
                                      <p:tavLst>
                                        <p:tav tm="0">
                                          <p:val>
                                            <p:strVal val="#ppt_y"/>
                                          </p:val>
                                        </p:tav>
                                        <p:tav tm="100000">
                                          <p:val>
                                            <p:strVal val="#ppt_y"/>
                                          </p:val>
                                        </p:tav>
                                      </p:tavLst>
                                    </p:anim>
                                    <p:animEffect transition="in" filter="fade">
                                      <p:cBhvr>
                                        <p:cTn id="44" dur="2000"/>
                                        <p:tgtEl>
                                          <p:spTgt spid="82962"/>
                                        </p:tgtEl>
                                      </p:cBhvr>
                                    </p:animEffect>
                                  </p:childTnLst>
                                </p:cTn>
                              </p:par>
                            </p:childTnLst>
                          </p:cTn>
                        </p:par>
                        <p:par>
                          <p:cTn id="45" fill="hold" nodeType="afterGroup">
                            <p:stCondLst>
                              <p:cond delay="6000"/>
                            </p:stCondLst>
                            <p:childTnLst>
                              <p:par>
                                <p:cTn id="46" presetID="54" presetClass="entr" presetSubtype="0" accel="100000" fill="hold" grpId="0" nodeType="afterEffect">
                                  <p:stCondLst>
                                    <p:cond delay="0"/>
                                  </p:stCondLst>
                                  <p:childTnLst>
                                    <p:set>
                                      <p:cBhvr>
                                        <p:cTn id="47" dur="1" fill="hold">
                                          <p:stCondLst>
                                            <p:cond delay="0"/>
                                          </p:stCondLst>
                                        </p:cTn>
                                        <p:tgtEl>
                                          <p:spTgt spid="82963"/>
                                        </p:tgtEl>
                                        <p:attrNameLst>
                                          <p:attrName>style.visibility</p:attrName>
                                        </p:attrNameLst>
                                      </p:cBhvr>
                                      <p:to>
                                        <p:strVal val="visible"/>
                                      </p:to>
                                    </p:set>
                                    <p:anim calcmode="lin" valueType="num">
                                      <p:cBhvr>
                                        <p:cTn id="48" dur="1000" fill="hold"/>
                                        <p:tgtEl>
                                          <p:spTgt spid="82963"/>
                                        </p:tgtEl>
                                        <p:attrNameLst>
                                          <p:attrName>ppt_w</p:attrName>
                                        </p:attrNameLst>
                                      </p:cBhvr>
                                      <p:tavLst>
                                        <p:tav tm="0">
                                          <p:val>
                                            <p:strVal val="#ppt_w*0.05"/>
                                          </p:val>
                                        </p:tav>
                                        <p:tav tm="100000">
                                          <p:val>
                                            <p:strVal val="#ppt_w"/>
                                          </p:val>
                                        </p:tav>
                                      </p:tavLst>
                                    </p:anim>
                                    <p:anim calcmode="lin" valueType="num">
                                      <p:cBhvr>
                                        <p:cTn id="49" dur="1000" fill="hold"/>
                                        <p:tgtEl>
                                          <p:spTgt spid="82963"/>
                                        </p:tgtEl>
                                        <p:attrNameLst>
                                          <p:attrName>ppt_h</p:attrName>
                                        </p:attrNameLst>
                                      </p:cBhvr>
                                      <p:tavLst>
                                        <p:tav tm="0">
                                          <p:val>
                                            <p:strVal val="#ppt_h"/>
                                          </p:val>
                                        </p:tav>
                                        <p:tav tm="100000">
                                          <p:val>
                                            <p:strVal val="#ppt_h"/>
                                          </p:val>
                                        </p:tav>
                                      </p:tavLst>
                                    </p:anim>
                                    <p:anim calcmode="lin" valueType="num">
                                      <p:cBhvr>
                                        <p:cTn id="50" dur="1000" fill="hold"/>
                                        <p:tgtEl>
                                          <p:spTgt spid="82963"/>
                                        </p:tgtEl>
                                        <p:attrNameLst>
                                          <p:attrName>ppt_x</p:attrName>
                                        </p:attrNameLst>
                                      </p:cBhvr>
                                      <p:tavLst>
                                        <p:tav tm="0">
                                          <p:val>
                                            <p:strVal val="#ppt_x-.2"/>
                                          </p:val>
                                        </p:tav>
                                        <p:tav tm="100000">
                                          <p:val>
                                            <p:strVal val="#ppt_x"/>
                                          </p:val>
                                        </p:tav>
                                      </p:tavLst>
                                    </p:anim>
                                    <p:anim calcmode="lin" valueType="num">
                                      <p:cBhvr>
                                        <p:cTn id="51" dur="1000" fill="hold"/>
                                        <p:tgtEl>
                                          <p:spTgt spid="82963"/>
                                        </p:tgtEl>
                                        <p:attrNameLst>
                                          <p:attrName>ppt_y</p:attrName>
                                        </p:attrNameLst>
                                      </p:cBhvr>
                                      <p:tavLst>
                                        <p:tav tm="0">
                                          <p:val>
                                            <p:strVal val="#ppt_y"/>
                                          </p:val>
                                        </p:tav>
                                        <p:tav tm="100000">
                                          <p:val>
                                            <p:strVal val="#ppt_y"/>
                                          </p:val>
                                        </p:tav>
                                      </p:tavLst>
                                    </p:anim>
                                    <p:animEffect transition="in" filter="fade">
                                      <p:cBhvr>
                                        <p:cTn id="52" dur="1000"/>
                                        <p:tgtEl>
                                          <p:spTgt spid="82963"/>
                                        </p:tgtEl>
                                      </p:cBhvr>
                                    </p:animEffect>
                                  </p:childTnLst>
                                </p:cTn>
                              </p:par>
                            </p:childTnLst>
                          </p:cTn>
                        </p:par>
                        <p:par>
                          <p:cTn id="53" fill="hold" nodeType="afterGroup">
                            <p:stCondLst>
                              <p:cond delay="7000"/>
                            </p:stCondLst>
                            <p:childTnLst>
                              <p:par>
                                <p:cTn id="54" presetID="56" presetClass="entr" presetSubtype="0" fill="hold" grpId="0" nodeType="afterEffect">
                                  <p:stCondLst>
                                    <p:cond delay="0"/>
                                  </p:stCondLst>
                                  <p:iterate type="lt">
                                    <p:tmPct val="10000"/>
                                  </p:iterate>
                                  <p:childTnLst>
                                    <p:set>
                                      <p:cBhvr>
                                        <p:cTn id="55" dur="1" fill="hold">
                                          <p:stCondLst>
                                            <p:cond delay="0"/>
                                          </p:stCondLst>
                                        </p:cTn>
                                        <p:tgtEl>
                                          <p:spTgt spid="82964"/>
                                        </p:tgtEl>
                                        <p:attrNameLst>
                                          <p:attrName>style.visibility</p:attrName>
                                        </p:attrNameLst>
                                      </p:cBhvr>
                                      <p:to>
                                        <p:strVal val="visible"/>
                                      </p:to>
                                    </p:set>
                                    <p:anim by="(-#ppt_w*2)" calcmode="lin" valueType="num">
                                      <p:cBhvr rctx="PPT">
                                        <p:cTn id="56" dur="250" autoRev="1" fill="hold">
                                          <p:stCondLst>
                                            <p:cond delay="0"/>
                                          </p:stCondLst>
                                        </p:cTn>
                                        <p:tgtEl>
                                          <p:spTgt spid="82964"/>
                                        </p:tgtEl>
                                        <p:attrNameLst>
                                          <p:attrName>ppt_w</p:attrName>
                                        </p:attrNameLst>
                                      </p:cBhvr>
                                    </p:anim>
                                    <p:anim by="(#ppt_w*0.50)" calcmode="lin" valueType="num">
                                      <p:cBhvr>
                                        <p:cTn id="57" dur="250" decel="50000" autoRev="1" fill="hold">
                                          <p:stCondLst>
                                            <p:cond delay="0"/>
                                          </p:stCondLst>
                                        </p:cTn>
                                        <p:tgtEl>
                                          <p:spTgt spid="82964"/>
                                        </p:tgtEl>
                                        <p:attrNameLst>
                                          <p:attrName>ppt_x</p:attrName>
                                        </p:attrNameLst>
                                      </p:cBhvr>
                                    </p:anim>
                                    <p:anim from="(-#ppt_h/2)" to="(#ppt_y)" calcmode="lin" valueType="num">
                                      <p:cBhvr>
                                        <p:cTn id="58" dur="500" fill="hold">
                                          <p:stCondLst>
                                            <p:cond delay="0"/>
                                          </p:stCondLst>
                                        </p:cTn>
                                        <p:tgtEl>
                                          <p:spTgt spid="82964"/>
                                        </p:tgtEl>
                                        <p:attrNameLst>
                                          <p:attrName>ppt_y</p:attrName>
                                        </p:attrNameLst>
                                      </p:cBhvr>
                                    </p:anim>
                                    <p:animRot by="21600000">
                                      <p:cBhvr>
                                        <p:cTn id="59" dur="500" fill="hold">
                                          <p:stCondLst>
                                            <p:cond delay="0"/>
                                          </p:stCondLst>
                                        </p:cTn>
                                        <p:tgtEl>
                                          <p:spTgt spid="82964"/>
                                        </p:tgtEl>
                                        <p:attrNameLst>
                                          <p:attrName>r</p:attrName>
                                        </p:attrNameLst>
                                      </p:cBhvr>
                                    </p:animRot>
                                  </p:childTnLst>
                                </p:cTn>
                              </p:par>
                            </p:childTnLst>
                          </p:cTn>
                        </p:par>
                        <p:par>
                          <p:cTn id="60" fill="hold" nodeType="afterGroup">
                            <p:stCondLst>
                              <p:cond delay="79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2972"/>
                                        </p:tgtEl>
                                        <p:attrNameLst>
                                          <p:attrName>style.visibility</p:attrName>
                                        </p:attrNameLst>
                                      </p:cBhvr>
                                      <p:to>
                                        <p:strVal val="visible"/>
                                      </p:to>
                                    </p:set>
                                    <p:anim calcmode="lin" valueType="num">
                                      <p:cBhvr>
                                        <p:cTn id="63" dur="1000" fill="hold"/>
                                        <p:tgtEl>
                                          <p:spTgt spid="82972"/>
                                        </p:tgtEl>
                                        <p:attrNameLst>
                                          <p:attrName>ppt_x</p:attrName>
                                        </p:attrNameLst>
                                      </p:cBhvr>
                                      <p:tavLst>
                                        <p:tav tm="0">
                                          <p:val>
                                            <p:strVal val="#ppt_x"/>
                                          </p:val>
                                        </p:tav>
                                        <p:tav tm="50000">
                                          <p:val>
                                            <p:strVal val="#ppt_x+.1"/>
                                          </p:val>
                                        </p:tav>
                                        <p:tav tm="100000">
                                          <p:val>
                                            <p:strVal val="#ppt_x"/>
                                          </p:val>
                                        </p:tav>
                                      </p:tavLst>
                                    </p:anim>
                                    <p:anim calcmode="lin" valueType="num">
                                      <p:cBhvr>
                                        <p:cTn id="64" dur="1000" fill="hold"/>
                                        <p:tgtEl>
                                          <p:spTgt spid="82972"/>
                                        </p:tgtEl>
                                        <p:attrNameLst>
                                          <p:attrName>ppt_y</p:attrName>
                                        </p:attrNameLst>
                                      </p:cBhvr>
                                      <p:tavLst>
                                        <p:tav tm="0">
                                          <p:val>
                                            <p:strVal val="#ppt_y"/>
                                          </p:val>
                                        </p:tav>
                                        <p:tav tm="100000">
                                          <p:val>
                                            <p:strVal val="#ppt_y"/>
                                          </p:val>
                                        </p:tav>
                                      </p:tavLst>
                                    </p:anim>
                                    <p:anim calcmode="lin" valueType="num">
                                      <p:cBhvr>
                                        <p:cTn id="65" dur="1000" fill="hold"/>
                                        <p:tgtEl>
                                          <p:spTgt spid="82972"/>
                                        </p:tgtEl>
                                        <p:attrNameLst>
                                          <p:attrName>ppt_h</p:attrName>
                                        </p:attrNameLst>
                                      </p:cBhvr>
                                      <p:tavLst>
                                        <p:tav tm="0">
                                          <p:val>
                                            <p:strVal val="#ppt_h/10"/>
                                          </p:val>
                                        </p:tav>
                                        <p:tav tm="50000">
                                          <p:val>
                                            <p:strVal val="#ppt_h+.01"/>
                                          </p:val>
                                        </p:tav>
                                        <p:tav tm="100000">
                                          <p:val>
                                            <p:strVal val="#ppt_h"/>
                                          </p:val>
                                        </p:tav>
                                      </p:tavLst>
                                    </p:anim>
                                    <p:anim calcmode="lin" valueType="num">
                                      <p:cBhvr>
                                        <p:cTn id="66" dur="1000" fill="hold"/>
                                        <p:tgtEl>
                                          <p:spTgt spid="8297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0" tmFilter="0,0; .5, 1; 1, 1"/>
                                        <p:tgtEl>
                                          <p:spTgt spid="82972"/>
                                        </p:tgtEl>
                                      </p:cBhvr>
                                    </p:animEffect>
                                  </p:childTnLst>
                                </p:cTn>
                              </p:par>
                            </p:childTnLst>
                          </p:cTn>
                        </p:par>
                        <p:par>
                          <p:cTn id="68" fill="hold" nodeType="afterGroup">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82966"/>
                                        </p:tgtEl>
                                        <p:attrNameLst>
                                          <p:attrName>style.visibility</p:attrName>
                                        </p:attrNameLst>
                                      </p:cBhvr>
                                      <p:to>
                                        <p:strVal val="visible"/>
                                      </p:to>
                                    </p:set>
                                    <p:animEffect transition="in" filter="fade">
                                      <p:cBhvr>
                                        <p:cTn id="71" dur="1000"/>
                                        <p:tgtEl>
                                          <p:spTgt spid="82966"/>
                                        </p:tgtEl>
                                      </p:cBhvr>
                                    </p:animEffect>
                                    <p:anim calcmode="lin" valueType="num">
                                      <p:cBhvr>
                                        <p:cTn id="72" dur="1000" fill="hold"/>
                                        <p:tgtEl>
                                          <p:spTgt spid="82966"/>
                                        </p:tgtEl>
                                        <p:attrNameLst>
                                          <p:attrName>ppt_x</p:attrName>
                                        </p:attrNameLst>
                                      </p:cBhvr>
                                      <p:tavLst>
                                        <p:tav tm="0">
                                          <p:val>
                                            <p:strVal val="#ppt_x"/>
                                          </p:val>
                                        </p:tav>
                                        <p:tav tm="100000">
                                          <p:val>
                                            <p:strVal val="#ppt_x"/>
                                          </p:val>
                                        </p:tav>
                                      </p:tavLst>
                                    </p:anim>
                                    <p:anim calcmode="lin" valueType="num">
                                      <p:cBhvr>
                                        <p:cTn id="73" dur="900" decel="100000" fill="hold"/>
                                        <p:tgtEl>
                                          <p:spTgt spid="8296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82966"/>
                                        </p:tgtEl>
                                        <p:attrNameLst>
                                          <p:attrName>ppt_y</p:attrName>
                                        </p:attrNameLst>
                                      </p:cBhvr>
                                      <p:tavLst>
                                        <p:tav tm="0">
                                          <p:val>
                                            <p:strVal val="#ppt_y-.03"/>
                                          </p:val>
                                        </p:tav>
                                        <p:tav tm="100000">
                                          <p:val>
                                            <p:strVal val="#ppt_y"/>
                                          </p:val>
                                        </p:tav>
                                      </p:tavLst>
                                    </p:anim>
                                  </p:childTnLst>
                                </p:cTn>
                              </p:par>
                            </p:childTnLst>
                          </p:cTn>
                        </p:par>
                        <p:par>
                          <p:cTn id="75" fill="hold" nodeType="afterGroup">
                            <p:stCondLst>
                              <p:cond delay="10500"/>
                            </p:stCondLst>
                            <p:childTnLst>
                              <p:par>
                                <p:cTn id="76" presetID="29" presetClass="entr" presetSubtype="0" fill="hold" grpId="0" nodeType="afterEffect">
                                  <p:stCondLst>
                                    <p:cond delay="0"/>
                                  </p:stCondLst>
                                  <p:childTnLst>
                                    <p:set>
                                      <p:cBhvr>
                                        <p:cTn id="77" dur="1" fill="hold">
                                          <p:stCondLst>
                                            <p:cond delay="0"/>
                                          </p:stCondLst>
                                        </p:cTn>
                                        <p:tgtEl>
                                          <p:spTgt spid="82967"/>
                                        </p:tgtEl>
                                        <p:attrNameLst>
                                          <p:attrName>style.visibility</p:attrName>
                                        </p:attrNameLst>
                                      </p:cBhvr>
                                      <p:to>
                                        <p:strVal val="visible"/>
                                      </p:to>
                                    </p:set>
                                    <p:anim calcmode="lin" valueType="num">
                                      <p:cBhvr>
                                        <p:cTn id="78" dur="1000" fill="hold"/>
                                        <p:tgtEl>
                                          <p:spTgt spid="82967"/>
                                        </p:tgtEl>
                                        <p:attrNameLst>
                                          <p:attrName>ppt_x</p:attrName>
                                        </p:attrNameLst>
                                      </p:cBhvr>
                                      <p:tavLst>
                                        <p:tav tm="0">
                                          <p:val>
                                            <p:strVal val="#ppt_x-.2"/>
                                          </p:val>
                                        </p:tav>
                                        <p:tav tm="100000">
                                          <p:val>
                                            <p:strVal val="#ppt_x"/>
                                          </p:val>
                                        </p:tav>
                                      </p:tavLst>
                                    </p:anim>
                                    <p:anim calcmode="lin" valueType="num">
                                      <p:cBhvr>
                                        <p:cTn id="79" dur="1000" fill="hold"/>
                                        <p:tgtEl>
                                          <p:spTgt spid="82967"/>
                                        </p:tgtEl>
                                        <p:attrNameLst>
                                          <p:attrName>ppt_y</p:attrName>
                                        </p:attrNameLst>
                                      </p:cBhvr>
                                      <p:tavLst>
                                        <p:tav tm="0">
                                          <p:val>
                                            <p:strVal val="#ppt_y"/>
                                          </p:val>
                                        </p:tav>
                                        <p:tav tm="100000">
                                          <p:val>
                                            <p:strVal val="#ppt_y"/>
                                          </p:val>
                                        </p:tav>
                                      </p:tavLst>
                                    </p:anim>
                                    <p:animEffect transition="in" filter="wipe(right)" prLst="gradientSize: 0.1">
                                      <p:cBhvr>
                                        <p:cTn id="80" dur="1000"/>
                                        <p:tgtEl>
                                          <p:spTgt spid="82967"/>
                                        </p:tgtEl>
                                      </p:cBhvr>
                                    </p:animEffect>
                                  </p:childTnLst>
                                </p:cTn>
                              </p:par>
                            </p:childTnLst>
                          </p:cTn>
                        </p:par>
                        <p:par>
                          <p:cTn id="81" fill="hold" nodeType="afterGroup">
                            <p:stCondLst>
                              <p:cond delay="11500"/>
                            </p:stCondLst>
                            <p:childTnLst>
                              <p:par>
                                <p:cTn id="82" presetID="52" presetClass="entr" presetSubtype="0" fill="hold" grpId="0" nodeType="afterEffect">
                                  <p:stCondLst>
                                    <p:cond delay="0"/>
                                  </p:stCondLst>
                                  <p:childTnLst>
                                    <p:set>
                                      <p:cBhvr>
                                        <p:cTn id="83" dur="1" fill="hold">
                                          <p:stCondLst>
                                            <p:cond delay="0"/>
                                          </p:stCondLst>
                                        </p:cTn>
                                        <p:tgtEl>
                                          <p:spTgt spid="82968"/>
                                        </p:tgtEl>
                                        <p:attrNameLst>
                                          <p:attrName>style.visibility</p:attrName>
                                        </p:attrNameLst>
                                      </p:cBhvr>
                                      <p:to>
                                        <p:strVal val="visible"/>
                                      </p:to>
                                    </p:set>
                                    <p:animScale>
                                      <p:cBhvr>
                                        <p:cTn id="84" dur="1000" decel="50000" fill="hold">
                                          <p:stCondLst>
                                            <p:cond delay="0"/>
                                          </p:stCondLst>
                                        </p:cTn>
                                        <p:tgtEl>
                                          <p:spTgt spid="829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82968"/>
                                        </p:tgtEl>
                                        <p:attrNameLst>
                                          <p:attrName>ppt_x</p:attrName>
                                          <p:attrName>ppt_y</p:attrName>
                                        </p:attrNameLst>
                                      </p:cBhvr>
                                    </p:animMotion>
                                    <p:animEffect transition="in" filter="fade">
                                      <p:cBhvr>
                                        <p:cTn id="86" dur="1000"/>
                                        <p:tgtEl>
                                          <p:spTgt spid="82968"/>
                                        </p:tgtEl>
                                      </p:cBhvr>
                                    </p:animEffect>
                                  </p:childTnLst>
                                </p:cTn>
                              </p:par>
                            </p:childTnLst>
                          </p:cTn>
                        </p:par>
                        <p:par>
                          <p:cTn id="87" fill="hold" nodeType="afterGroup">
                            <p:stCondLst>
                              <p:cond delay="12500"/>
                            </p:stCondLst>
                            <p:childTnLst>
                              <p:par>
                                <p:cTn id="88" presetID="50" presetClass="entr" presetSubtype="0" decel="100000" fill="hold" grpId="0" nodeType="afterEffect">
                                  <p:stCondLst>
                                    <p:cond delay="0"/>
                                  </p:stCondLst>
                                  <p:childTnLst>
                                    <p:set>
                                      <p:cBhvr>
                                        <p:cTn id="89" dur="1" fill="hold">
                                          <p:stCondLst>
                                            <p:cond delay="0"/>
                                          </p:stCondLst>
                                        </p:cTn>
                                        <p:tgtEl>
                                          <p:spTgt spid="82965"/>
                                        </p:tgtEl>
                                        <p:attrNameLst>
                                          <p:attrName>style.visibility</p:attrName>
                                        </p:attrNameLst>
                                      </p:cBhvr>
                                      <p:to>
                                        <p:strVal val="visible"/>
                                      </p:to>
                                    </p:set>
                                    <p:anim calcmode="lin" valueType="num">
                                      <p:cBhvr>
                                        <p:cTn id="90" dur="1000" fill="hold"/>
                                        <p:tgtEl>
                                          <p:spTgt spid="82965"/>
                                        </p:tgtEl>
                                        <p:attrNameLst>
                                          <p:attrName>ppt_w</p:attrName>
                                        </p:attrNameLst>
                                      </p:cBhvr>
                                      <p:tavLst>
                                        <p:tav tm="0">
                                          <p:val>
                                            <p:strVal val="#ppt_w+.3"/>
                                          </p:val>
                                        </p:tav>
                                        <p:tav tm="100000">
                                          <p:val>
                                            <p:strVal val="#ppt_w"/>
                                          </p:val>
                                        </p:tav>
                                      </p:tavLst>
                                    </p:anim>
                                    <p:anim calcmode="lin" valueType="num">
                                      <p:cBhvr>
                                        <p:cTn id="91" dur="1000" fill="hold"/>
                                        <p:tgtEl>
                                          <p:spTgt spid="82965"/>
                                        </p:tgtEl>
                                        <p:attrNameLst>
                                          <p:attrName>ppt_h</p:attrName>
                                        </p:attrNameLst>
                                      </p:cBhvr>
                                      <p:tavLst>
                                        <p:tav tm="0">
                                          <p:val>
                                            <p:strVal val="#ppt_h"/>
                                          </p:val>
                                        </p:tav>
                                        <p:tav tm="100000">
                                          <p:val>
                                            <p:strVal val="#ppt_h"/>
                                          </p:val>
                                        </p:tav>
                                      </p:tavLst>
                                    </p:anim>
                                    <p:animEffect transition="in" filter="fade">
                                      <p:cBhvr>
                                        <p:cTn id="92" dur="1000"/>
                                        <p:tgtEl>
                                          <p:spTgt spid="82965"/>
                                        </p:tgtEl>
                                      </p:cBhvr>
                                    </p:animEffect>
                                  </p:childTnLst>
                                </p:cTn>
                              </p:par>
                            </p:childTnLst>
                          </p:cTn>
                        </p:par>
                        <p:par>
                          <p:cTn id="93" fill="hold" nodeType="afterGroup">
                            <p:stCondLst>
                              <p:cond delay="13500"/>
                            </p:stCondLst>
                            <p:childTnLst>
                              <p:par>
                                <p:cTn id="94" presetID="31" presetClass="entr" presetSubtype="0" fill="hold" grpId="0" nodeType="afterEffect">
                                  <p:stCondLst>
                                    <p:cond delay="0"/>
                                  </p:stCondLst>
                                  <p:iterate type="lt">
                                    <p:tmPct val="5000"/>
                                  </p:iterate>
                                  <p:childTnLst>
                                    <p:set>
                                      <p:cBhvr>
                                        <p:cTn id="95" dur="1" fill="hold">
                                          <p:stCondLst>
                                            <p:cond delay="0"/>
                                          </p:stCondLst>
                                        </p:cTn>
                                        <p:tgtEl>
                                          <p:spTgt spid="82971"/>
                                        </p:tgtEl>
                                        <p:attrNameLst>
                                          <p:attrName>style.visibility</p:attrName>
                                        </p:attrNameLst>
                                      </p:cBhvr>
                                      <p:to>
                                        <p:strVal val="visible"/>
                                      </p:to>
                                    </p:set>
                                    <p:anim calcmode="lin" valueType="num">
                                      <p:cBhvr>
                                        <p:cTn id="96" dur="500" fill="hold"/>
                                        <p:tgtEl>
                                          <p:spTgt spid="82971"/>
                                        </p:tgtEl>
                                        <p:attrNameLst>
                                          <p:attrName>ppt_w</p:attrName>
                                        </p:attrNameLst>
                                      </p:cBhvr>
                                      <p:tavLst>
                                        <p:tav tm="0">
                                          <p:val>
                                            <p:fltVal val="0"/>
                                          </p:val>
                                        </p:tav>
                                        <p:tav tm="100000">
                                          <p:val>
                                            <p:strVal val="#ppt_w"/>
                                          </p:val>
                                        </p:tav>
                                      </p:tavLst>
                                    </p:anim>
                                    <p:anim calcmode="lin" valueType="num">
                                      <p:cBhvr>
                                        <p:cTn id="97" dur="500" fill="hold"/>
                                        <p:tgtEl>
                                          <p:spTgt spid="82971"/>
                                        </p:tgtEl>
                                        <p:attrNameLst>
                                          <p:attrName>ppt_h</p:attrName>
                                        </p:attrNameLst>
                                      </p:cBhvr>
                                      <p:tavLst>
                                        <p:tav tm="0">
                                          <p:val>
                                            <p:fltVal val="0"/>
                                          </p:val>
                                        </p:tav>
                                        <p:tav tm="100000">
                                          <p:val>
                                            <p:strVal val="#ppt_h"/>
                                          </p:val>
                                        </p:tav>
                                      </p:tavLst>
                                    </p:anim>
                                    <p:anim calcmode="lin" valueType="num">
                                      <p:cBhvr>
                                        <p:cTn id="98" dur="500" fill="hold"/>
                                        <p:tgtEl>
                                          <p:spTgt spid="82971"/>
                                        </p:tgtEl>
                                        <p:attrNameLst>
                                          <p:attrName>style.rotation</p:attrName>
                                        </p:attrNameLst>
                                      </p:cBhvr>
                                      <p:tavLst>
                                        <p:tav tm="0">
                                          <p:val>
                                            <p:fltVal val="90"/>
                                          </p:val>
                                        </p:tav>
                                        <p:tav tm="100000">
                                          <p:val>
                                            <p:fltVal val="0"/>
                                          </p:val>
                                        </p:tav>
                                      </p:tavLst>
                                    </p:anim>
                                    <p:animEffect transition="in" filter="fade">
                                      <p:cBhvr>
                                        <p:cTn id="99" dur="500"/>
                                        <p:tgtEl>
                                          <p:spTgt spid="82971"/>
                                        </p:tgtEl>
                                      </p:cBhvr>
                                    </p:animEffect>
                                  </p:childTnLst>
                                </p:cTn>
                              </p:par>
                            </p:childTnLst>
                          </p:cTn>
                        </p:par>
                        <p:par>
                          <p:cTn id="100" fill="hold" nodeType="afterGroup">
                            <p:stCondLst>
                              <p:cond delay="14125"/>
                            </p:stCondLst>
                            <p:childTnLst>
                              <p:par>
                                <p:cTn id="101" presetID="55" presetClass="entr" presetSubtype="0" fill="hold" grpId="0" nodeType="afterEffect">
                                  <p:stCondLst>
                                    <p:cond delay="0"/>
                                  </p:stCondLst>
                                  <p:childTnLst>
                                    <p:set>
                                      <p:cBhvr>
                                        <p:cTn id="102" dur="1" fill="hold">
                                          <p:stCondLst>
                                            <p:cond delay="0"/>
                                          </p:stCondLst>
                                        </p:cTn>
                                        <p:tgtEl>
                                          <p:spTgt spid="82973"/>
                                        </p:tgtEl>
                                        <p:attrNameLst>
                                          <p:attrName>style.visibility</p:attrName>
                                        </p:attrNameLst>
                                      </p:cBhvr>
                                      <p:to>
                                        <p:strVal val="visible"/>
                                      </p:to>
                                    </p:set>
                                    <p:anim calcmode="lin" valueType="num">
                                      <p:cBhvr>
                                        <p:cTn id="103" dur="1000" fill="hold"/>
                                        <p:tgtEl>
                                          <p:spTgt spid="82973"/>
                                        </p:tgtEl>
                                        <p:attrNameLst>
                                          <p:attrName>ppt_w</p:attrName>
                                        </p:attrNameLst>
                                      </p:cBhvr>
                                      <p:tavLst>
                                        <p:tav tm="0">
                                          <p:val>
                                            <p:strVal val="#ppt_w*0.70"/>
                                          </p:val>
                                        </p:tav>
                                        <p:tav tm="100000">
                                          <p:val>
                                            <p:strVal val="#ppt_w"/>
                                          </p:val>
                                        </p:tav>
                                      </p:tavLst>
                                    </p:anim>
                                    <p:anim calcmode="lin" valueType="num">
                                      <p:cBhvr>
                                        <p:cTn id="104" dur="1000" fill="hold"/>
                                        <p:tgtEl>
                                          <p:spTgt spid="82973"/>
                                        </p:tgtEl>
                                        <p:attrNameLst>
                                          <p:attrName>ppt_h</p:attrName>
                                        </p:attrNameLst>
                                      </p:cBhvr>
                                      <p:tavLst>
                                        <p:tav tm="0">
                                          <p:val>
                                            <p:strVal val="#ppt_h"/>
                                          </p:val>
                                        </p:tav>
                                        <p:tav tm="100000">
                                          <p:val>
                                            <p:strVal val="#ppt_h"/>
                                          </p:val>
                                        </p:tav>
                                      </p:tavLst>
                                    </p:anim>
                                    <p:animEffect transition="in" filter="fade">
                                      <p:cBhvr>
                                        <p:cTn id="105" dur="1000"/>
                                        <p:tgtEl>
                                          <p:spTgt spid="82973"/>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4" presetClass="exit" presetSubtype="10" fill="hold" grpId="1" nodeType="clickEffect">
                                  <p:stCondLst>
                                    <p:cond delay="0"/>
                                  </p:stCondLst>
                                  <p:childTnLst>
                                    <p:animEffect transition="out" filter="randombar(horizontal)">
                                      <p:cBhvr>
                                        <p:cTn id="109" dur="500"/>
                                        <p:tgtEl>
                                          <p:spTgt spid="82990"/>
                                        </p:tgtEl>
                                      </p:cBhvr>
                                    </p:animEffect>
                                    <p:set>
                                      <p:cBhvr>
                                        <p:cTn id="110" dur="1" fill="hold">
                                          <p:stCondLst>
                                            <p:cond delay="499"/>
                                          </p:stCondLst>
                                        </p:cTn>
                                        <p:tgtEl>
                                          <p:spTgt spid="82990"/>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82950"/>
                                        </p:tgtEl>
                                        <p:attrNameLst>
                                          <p:attrName>style.visibility</p:attrName>
                                        </p:attrNameLst>
                                      </p:cBhvr>
                                      <p:to>
                                        <p:strVal val="visible"/>
                                      </p:to>
                                    </p:set>
                                    <p:animEffect transition="in" filter="fade">
                                      <p:cBhvr>
                                        <p:cTn id="115" dur="1000"/>
                                        <p:tgtEl>
                                          <p:spTgt spid="82950"/>
                                        </p:tgtEl>
                                      </p:cBhvr>
                                    </p:animEffect>
                                    <p:anim calcmode="lin" valueType="num">
                                      <p:cBhvr>
                                        <p:cTn id="116" dur="1000" fill="hold"/>
                                        <p:tgtEl>
                                          <p:spTgt spid="82950"/>
                                        </p:tgtEl>
                                        <p:attrNameLst>
                                          <p:attrName>ppt_x</p:attrName>
                                        </p:attrNameLst>
                                      </p:cBhvr>
                                      <p:tavLst>
                                        <p:tav tm="0">
                                          <p:val>
                                            <p:strVal val="#ppt_x"/>
                                          </p:val>
                                        </p:tav>
                                        <p:tav tm="100000">
                                          <p:val>
                                            <p:strVal val="#ppt_x"/>
                                          </p:val>
                                        </p:tav>
                                      </p:tavLst>
                                    </p:anim>
                                    <p:anim calcmode="lin" valueType="num">
                                      <p:cBhvr>
                                        <p:cTn id="117" dur="1000" fill="hold"/>
                                        <p:tgtEl>
                                          <p:spTgt spid="82950"/>
                                        </p:tgtEl>
                                        <p:attrNameLst>
                                          <p:attrName>ppt_y</p:attrName>
                                        </p:attrNameLst>
                                      </p:cBhvr>
                                      <p:tavLst>
                                        <p:tav tm="0">
                                          <p:val>
                                            <p:strVal val="#ppt_y-.1"/>
                                          </p:val>
                                        </p:tav>
                                        <p:tav tm="100000">
                                          <p:val>
                                            <p:strVal val="#ppt_y"/>
                                          </p:val>
                                        </p:tav>
                                      </p:tavLst>
                                    </p:anim>
                                  </p:childTnLst>
                                </p:cTn>
                              </p:par>
                            </p:childTnLst>
                          </p:cTn>
                        </p:par>
                        <p:par>
                          <p:cTn id="118" fill="hold" nodeType="afterGroup">
                            <p:stCondLst>
                              <p:cond delay="1000"/>
                            </p:stCondLst>
                            <p:childTnLst>
                              <p:par>
                                <p:cTn id="119" presetID="14" presetClass="entr" presetSubtype="10" fill="hold" nodeType="afterEffect">
                                  <p:stCondLst>
                                    <p:cond delay="0"/>
                                  </p:stCondLst>
                                  <p:childTnLst>
                                    <p:set>
                                      <p:cBhvr>
                                        <p:cTn id="120" dur="1" fill="hold">
                                          <p:stCondLst>
                                            <p:cond delay="0"/>
                                          </p:stCondLst>
                                        </p:cTn>
                                        <p:tgtEl>
                                          <p:spTgt spid="82987"/>
                                        </p:tgtEl>
                                        <p:attrNameLst>
                                          <p:attrName>style.visibility</p:attrName>
                                        </p:attrNameLst>
                                      </p:cBhvr>
                                      <p:to>
                                        <p:strVal val="visible"/>
                                      </p:to>
                                    </p:set>
                                    <p:animEffect transition="in" filter="randombar(horizontal)">
                                      <p:cBhvr>
                                        <p:cTn id="121" dur="1000"/>
                                        <p:tgtEl>
                                          <p:spTgt spid="82987"/>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7" presetClass="entr" presetSubtype="0" fill="hold" grpId="0" nodeType="clickEffect">
                                  <p:stCondLst>
                                    <p:cond delay="0"/>
                                  </p:stCondLst>
                                  <p:childTnLst>
                                    <p:set>
                                      <p:cBhvr>
                                        <p:cTn id="125" dur="1" fill="hold">
                                          <p:stCondLst>
                                            <p:cond delay="0"/>
                                          </p:stCondLst>
                                        </p:cTn>
                                        <p:tgtEl>
                                          <p:spTgt spid="82959"/>
                                        </p:tgtEl>
                                        <p:attrNameLst>
                                          <p:attrName>style.visibility</p:attrName>
                                        </p:attrNameLst>
                                      </p:cBhvr>
                                      <p:to>
                                        <p:strVal val="visible"/>
                                      </p:to>
                                    </p:set>
                                    <p:animEffect transition="in" filter="fade">
                                      <p:cBhvr>
                                        <p:cTn id="126" dur="1000"/>
                                        <p:tgtEl>
                                          <p:spTgt spid="82959"/>
                                        </p:tgtEl>
                                      </p:cBhvr>
                                    </p:animEffect>
                                    <p:anim calcmode="lin" valueType="num">
                                      <p:cBhvr>
                                        <p:cTn id="127" dur="1000" fill="hold"/>
                                        <p:tgtEl>
                                          <p:spTgt spid="82959"/>
                                        </p:tgtEl>
                                        <p:attrNameLst>
                                          <p:attrName>ppt_x</p:attrName>
                                        </p:attrNameLst>
                                      </p:cBhvr>
                                      <p:tavLst>
                                        <p:tav tm="0">
                                          <p:val>
                                            <p:strVal val="#ppt_x"/>
                                          </p:val>
                                        </p:tav>
                                        <p:tav tm="100000">
                                          <p:val>
                                            <p:strVal val="#ppt_x"/>
                                          </p:val>
                                        </p:tav>
                                      </p:tavLst>
                                    </p:anim>
                                    <p:anim calcmode="lin" valueType="num">
                                      <p:cBhvr>
                                        <p:cTn id="128" dur="1000" fill="hold"/>
                                        <p:tgtEl>
                                          <p:spTgt spid="82959"/>
                                        </p:tgtEl>
                                        <p:attrNameLst>
                                          <p:attrName>ppt_y</p:attrName>
                                        </p:attrNameLst>
                                      </p:cBhvr>
                                      <p:tavLst>
                                        <p:tav tm="0">
                                          <p:val>
                                            <p:strVal val="#ppt_y-.1"/>
                                          </p:val>
                                        </p:tav>
                                        <p:tav tm="100000">
                                          <p:val>
                                            <p:strVal val="#ppt_y"/>
                                          </p:val>
                                        </p:tav>
                                      </p:tavLst>
                                    </p:anim>
                                  </p:childTnLst>
                                </p:cTn>
                              </p:par>
                            </p:childTnLst>
                          </p:cTn>
                        </p:par>
                        <p:par>
                          <p:cTn id="129" fill="hold" nodeType="afterGroup">
                            <p:stCondLst>
                              <p:cond delay="1000"/>
                            </p:stCondLst>
                            <p:childTnLst>
                              <p:par>
                                <p:cTn id="130" presetID="14" presetClass="entr" presetSubtype="10" fill="hold" nodeType="afterEffect">
                                  <p:stCondLst>
                                    <p:cond delay="0"/>
                                  </p:stCondLst>
                                  <p:childTnLst>
                                    <p:set>
                                      <p:cBhvr>
                                        <p:cTn id="131" dur="1" fill="hold">
                                          <p:stCondLst>
                                            <p:cond delay="0"/>
                                          </p:stCondLst>
                                        </p:cTn>
                                        <p:tgtEl>
                                          <p:spTgt spid="82989"/>
                                        </p:tgtEl>
                                        <p:attrNameLst>
                                          <p:attrName>style.visibility</p:attrName>
                                        </p:attrNameLst>
                                      </p:cBhvr>
                                      <p:to>
                                        <p:strVal val="visible"/>
                                      </p:to>
                                    </p:set>
                                    <p:animEffect transition="in" filter="randombar(horizontal)">
                                      <p:cBhvr>
                                        <p:cTn id="132" dur="1000"/>
                                        <p:tgtEl>
                                          <p:spTgt spid="82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P spid="82959" grpId="0" animBg="1"/>
      <p:bldP spid="82960" grpId="0" animBg="1"/>
      <p:bldP spid="82961" grpId="0" animBg="1"/>
      <p:bldP spid="82962" grpId="0" animBg="1"/>
      <p:bldP spid="82963" grpId="0" animBg="1"/>
      <p:bldP spid="82964" grpId="0" animBg="1"/>
      <p:bldP spid="82965" grpId="0" animBg="1"/>
      <p:bldP spid="82966" grpId="0" animBg="1"/>
      <p:bldP spid="82967" grpId="0" animBg="1"/>
      <p:bldP spid="82968" grpId="0" animBg="1"/>
      <p:bldP spid="82971" grpId="0" animBg="1"/>
      <p:bldP spid="82972" grpId="0" animBg="1"/>
      <p:bldP spid="82973" grpId="0" animBg="1"/>
      <p:bldP spid="82990" grpId="0" animBg="1"/>
      <p:bldP spid="8299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491191-C361-4BD8-90FB-45DF1C661FED}" type="slidenum">
              <a:rPr lang="en-US" smtClean="0">
                <a:solidFill>
                  <a:prstClr val="black">
                    <a:tint val="75000"/>
                  </a:prstClr>
                </a:solidFill>
              </a:rPr>
              <a:pPr>
                <a:defRPr/>
              </a:pPr>
              <a:t>7</a:t>
            </a:fld>
            <a:endParaRPr lang="en-US">
              <a:solidFill>
                <a:prstClr val="black">
                  <a:tint val="75000"/>
                </a:prstClr>
              </a:solidFill>
            </a:endParaRPr>
          </a:p>
        </p:txBody>
      </p:sp>
      <p:sp>
        <p:nvSpPr>
          <p:cNvPr id="20" name="文本框 6"/>
          <p:cNvSpPr txBox="1"/>
          <p:nvPr/>
        </p:nvSpPr>
        <p:spPr>
          <a:xfrm>
            <a:off x="1985998" y="647176"/>
            <a:ext cx="7743580" cy="1107996"/>
          </a:xfrm>
          <a:prstGeom prst="rect">
            <a:avLst/>
          </a:prstGeom>
          <a:noFill/>
        </p:spPr>
        <p:txBody>
          <a:bodyPr wrap="square" rtlCol="0">
            <a:spAutoFit/>
          </a:bodyPr>
          <a:lstStyle/>
          <a:p>
            <a:pPr algn="ctr"/>
            <a:r>
              <a:rPr lang="en-US" altLang="zh-CN"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II. KHÁM PHÁ</a:t>
            </a:r>
            <a:endParaRPr lang="zh-CN" altLang="en-US"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23" name="图片 2"/>
          <p:cNvPicPr>
            <a:picLocks noChangeAspect="1"/>
          </p:cNvPicPr>
          <p:nvPr/>
        </p:nvPicPr>
        <p:blipFill>
          <a:blip r:embed="rId2">
            <a:extLst>
              <a:ext uri="{28A0092B-C50C-407E-A947-70E740481C1C}">
                <a14:useLocalDpi xmlns:a14="http://schemas.microsoft.com/office/drawing/2010/main" val="0"/>
              </a:ext>
            </a:extLst>
          </a:blip>
          <a:srcRect l="50168" t="20952" r="548" b="27864"/>
          <a:stretch>
            <a:fillRect/>
          </a:stretch>
        </p:blipFill>
        <p:spPr bwMode="auto">
          <a:xfrm>
            <a:off x="2724150" y="1755172"/>
            <a:ext cx="5886450" cy="437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7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anim calcmode="lin" valueType="num">
                                      <p:cBhvr>
                                        <p:cTn id="13" dur="1000" fill="hold"/>
                                        <p:tgtEl>
                                          <p:spTgt spid="23"/>
                                        </p:tgtEl>
                                        <p:attrNameLst>
                                          <p:attrName>style.rotation</p:attrName>
                                        </p:attrNameLst>
                                      </p:cBhvr>
                                      <p:tavLst>
                                        <p:tav tm="0">
                                          <p:val>
                                            <p:fltVal val="90"/>
                                          </p:val>
                                        </p:tav>
                                        <p:tav tm="100000">
                                          <p:val>
                                            <p:fltVal val="0"/>
                                          </p:val>
                                        </p:tav>
                                      </p:tavLst>
                                    </p:anim>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491191-C361-4BD8-90FB-45DF1C661FED}" type="slidenum">
              <a:rPr kumimoji="0" lang="en-US" sz="18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26" name="Text Box 6"/>
          <p:cNvSpPr txBox="1">
            <a:spLocks noChangeArrowheads="1"/>
          </p:cNvSpPr>
          <p:nvPr/>
        </p:nvSpPr>
        <p:spPr bwMode="auto">
          <a:xfrm>
            <a:off x="3347309" y="1449767"/>
            <a:ext cx="5006587" cy="443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marL="342900" marR="0" lvl="0" indent="-342900" algn="just" defTabSz="914400" rtl="0" eaLnBrk="0" fontAlgn="base" latinLnBrk="0" hangingPunct="0">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T</a:t>
            </a:r>
            <a:r>
              <a:rPr kumimoji="0" lang="vi-VN" sz="3200" b="0" i="0" u="none" strike="noStrike" kern="1200" cap="none" spc="0" normalizeH="0" baseline="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ruyền thống </a:t>
            </a:r>
            <a:r>
              <a:rPr kumimoji="0" lang="en-US" sz="3200" b="0" i="0" u="none" strike="noStrike" kern="1200" cap="none" spc="0" normalizeH="0" baseline="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gia đình, dòng họ</a:t>
            </a:r>
            <a:r>
              <a:rPr kumimoji="0" lang="en-US" sz="3200" b="0" i="0" u="none" strike="noStrike" kern="1200" cap="none" spc="0" normalizeH="0" baseline="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giúp</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chúng</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ta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thêm</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kinh</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nghiệm</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động</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lực</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để</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vượt</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qua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khó</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khăn</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thử</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thách</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nổ</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lực</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vươn</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lên</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để</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1200" cap="none" spc="0" normalizeH="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công</a:t>
            </a:r>
            <a:r>
              <a:rPr kumimoji="0" lang="en-US" sz="3200" b="0" i="0" u="none" strike="noStrike" kern="1200" cap="none" spc="0" normalizeH="0" baseline="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srgbClr val="1D9BB8">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27" name="Text Box 6"/>
          <p:cNvSpPr txBox="1">
            <a:spLocks noChangeArrowheads="1"/>
          </p:cNvSpPr>
          <p:nvPr/>
        </p:nvSpPr>
        <p:spPr bwMode="auto">
          <a:xfrm>
            <a:off x="2668127" y="547819"/>
            <a:ext cx="60581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3</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Ý </a:t>
            </a:r>
            <a:r>
              <a:rPr lang="en-US" sz="4000" b="1" dirty="0" err="1">
                <a:solidFill>
                  <a:srgbClr val="FF0000"/>
                </a:solidFill>
                <a:latin typeface="Times New Roman" panose="02020603050405020304" pitchFamily="18" charset="0"/>
                <a:cs typeface="Times New Roman" panose="02020603050405020304" pitchFamily="18" charset="0"/>
              </a:rPr>
              <a:t>nghĩa</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r>
              <a:rPr kumimoji="0" lang="en-US" sz="40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Ghi</a:t>
            </a:r>
            <a:r>
              <a:rPr kumimoji="0" lang="en-US" sz="40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bài</a:t>
            </a:r>
            <a:r>
              <a:rPr kumimoji="0" lang="en-US" sz="40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endParaRPr kumimoji="0" lang="en-US" altLang="en-US" sz="4000" b="1" i="1" u="none" strike="noStrike" kern="0" cap="none" spc="0" normalizeH="0" baseline="0" noProof="0" dirty="0">
              <a:ln>
                <a:noFill/>
              </a:ln>
              <a:solidFill>
                <a:srgbClr val="7030A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476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535939C-DD2A-4474-B8E7-ACF8EC2CF8C2}"/>
              </a:ext>
            </a:extLst>
          </p:cNvPr>
          <p:cNvSpPr>
            <a:spLocks noChangeArrowheads="1"/>
          </p:cNvSpPr>
          <p:nvPr/>
        </p:nvSpPr>
        <p:spPr bwMode="auto">
          <a:xfrm>
            <a:off x="2381009" y="785493"/>
            <a:ext cx="9535886" cy="185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marL="469900" indent="25400" algn="just">
              <a:lnSpc>
                <a:spcPct val="127000"/>
              </a:lnSpc>
              <a:spcBef>
                <a:spcPts val="0"/>
              </a:spcBef>
              <a:spcAft>
                <a:spcPts val="900"/>
              </a:spcAft>
            </a:pPr>
            <a:r>
              <a:rPr lang="vi-VN" sz="1800" b="1" dirty="0">
                <a:solidFill>
                  <a:srgbClr val="0000FF"/>
                </a:solidFill>
                <a:latin typeface="#9Slide03 Arima Madurai Black" panose="00000A00000000000000" pitchFamily="2" charset="0"/>
                <a:ea typeface="Arial" panose="020B0604020202020204" pitchFamily="34" charset="0"/>
                <a:cs typeface="#9Slide03 Arima Madurai Black" panose="00000A00000000000000" pitchFamily="2" charset="0"/>
              </a:rPr>
              <a:t>T</a:t>
            </a:r>
            <a:r>
              <a:rPr lang="en-US" sz="1800" b="1" dirty="0">
                <a:solidFill>
                  <a:srgbClr val="0000FF"/>
                </a:solidFill>
                <a:latin typeface="#9Slide03 Arima Madurai Black" panose="00000A00000000000000" pitchFamily="2" charset="0"/>
                <a:ea typeface="Arial" panose="020B0604020202020204" pitchFamily="34" charset="0"/>
                <a:cs typeface="#9Slide03 Arima Madurai Black" panose="00000A00000000000000" pitchFamily="2" charset="0"/>
              </a:rPr>
              <a:t>ì</a:t>
            </a:r>
            <a:r>
              <a:rPr lang="vi-VN" sz="1800" b="1" dirty="0">
                <a:solidFill>
                  <a:srgbClr val="0000FF"/>
                </a:solidFill>
                <a:latin typeface="#9Slide03 Arima Madurai Black" panose="00000A00000000000000" pitchFamily="2" charset="0"/>
                <a:ea typeface="Arial" panose="020B0604020202020204" pitchFamily="34" charset="0"/>
                <a:cs typeface="#9Slide03 Arima Madurai Black" panose="00000A00000000000000" pitchFamily="2" charset="0"/>
              </a:rPr>
              <a:t>nh huống 1: </a:t>
            </a:r>
            <a:r>
              <a:rPr lang="vi-VN" sz="1800" dirty="0">
                <a:solidFill>
                  <a:srgbClr val="0000FF"/>
                </a:solidFill>
                <a:latin typeface="#9Slide03 Arima Madurai Black" panose="00000A00000000000000" pitchFamily="2" charset="0"/>
                <a:ea typeface="Cambria" panose="02040503050406030204" pitchFamily="18" charset="0"/>
                <a:cs typeface="#9Slide03 Arima Madurai Black" panose="00000A00000000000000" pitchFamily="2" charset="0"/>
              </a:rPr>
              <a:t>Hoàng là con trai duy nhất trong một gia đình khá giả làm nghề buôn bán phế liệu ở thị trấn. Công việc của bố mẹ Hoàng có thu nhập cao nhưng vô cùng vất vả. Hoàng không những không giúp đỡ bố mẹ mà còn lười học. Khi được các bạn góp ý, Hoàng còn nói: “Tôi như thế này sao có thể đi thu gom phế liệu được. Sau này, tôi nhất định sẽ không làm cái nghề ấy.”</a:t>
            </a:r>
            <a:endParaRPr lang="en-US" sz="1800" dirty="0">
              <a:solidFill>
                <a:srgbClr val="0000FF"/>
              </a:solidFill>
              <a:latin typeface="#9Slide03 Arima Madurai Black" panose="00000A00000000000000" pitchFamily="2" charset="0"/>
              <a:ea typeface="Cambria" panose="02040503050406030204" pitchFamily="18" charset="0"/>
              <a:cs typeface="#9Slide03 Arima Madurai Black" panose="00000A00000000000000" pitchFamily="2" charset="0"/>
            </a:endParaRPr>
          </a:p>
        </p:txBody>
      </p:sp>
      <p:sp>
        <p:nvSpPr>
          <p:cNvPr id="5" name="Rectangle 8">
            <a:extLst>
              <a:ext uri="{FF2B5EF4-FFF2-40B4-BE49-F238E27FC236}">
                <a16:creationId xmlns:a16="http://schemas.microsoft.com/office/drawing/2014/main" id="{745A6D20-41B6-4478-B98F-46CAC0975D23}"/>
              </a:ext>
            </a:extLst>
          </p:cNvPr>
          <p:cNvSpPr>
            <a:spLocks noChangeArrowheads="1"/>
          </p:cNvSpPr>
          <p:nvPr/>
        </p:nvSpPr>
        <p:spPr bwMode="auto">
          <a:xfrm>
            <a:off x="372324" y="3944022"/>
            <a:ext cx="82491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vi-VN" sz="2000" b="1" dirty="0">
                <a:solidFill>
                  <a:srgbClr val="0000FF"/>
                </a:solidFill>
                <a:latin typeface="#9Slide04 AdrianeSwash" panose="02000504060000090004" pitchFamily="2" charset="0"/>
                <a:ea typeface="Arial" panose="020B0604020202020204" pitchFamily="34" charset="0"/>
              </a:rPr>
              <a:t>T</a:t>
            </a:r>
            <a:r>
              <a:rPr lang="en-US" sz="2000" b="1" dirty="0">
                <a:solidFill>
                  <a:srgbClr val="0000FF"/>
                </a:solidFill>
                <a:latin typeface="#9Slide04 AdrianeSwash" panose="02000504060000090004" pitchFamily="2" charset="0"/>
                <a:ea typeface="Arial" panose="020B0604020202020204" pitchFamily="34" charset="0"/>
              </a:rPr>
              <a:t>ì</a:t>
            </a:r>
            <a:r>
              <a:rPr lang="vi-VN" sz="2000" b="1" dirty="0">
                <a:solidFill>
                  <a:srgbClr val="0000FF"/>
                </a:solidFill>
                <a:latin typeface="#9Slide04 AdrianeSwash" panose="02000504060000090004" pitchFamily="2" charset="0"/>
                <a:ea typeface="Arial" panose="020B0604020202020204" pitchFamily="34" charset="0"/>
              </a:rPr>
              <a:t>nh huống 2: </a:t>
            </a:r>
            <a:r>
              <a:rPr lang="vi-VN" sz="2000" b="1" dirty="0">
                <a:solidFill>
                  <a:srgbClr val="0000FF"/>
                </a:solidFill>
                <a:latin typeface="#9Slide04 AdrianeSwash" panose="02000504060000090004" pitchFamily="2" charset="0"/>
                <a:ea typeface="Courier New" panose="02070309020205020404" pitchFamily="49" charset="0"/>
              </a:rPr>
              <a:t>Lan là học sinh của lớp 6A1, Ngày chủ nhật của tuần cuối tháng là ngày mà Lan yêu thích nhất. Vì khi đến ngày đó, Lan cùng gia đình tham gia những việc làm thiện nguyện đẩy ý nghĩa như: tặng quà cho các cụ già neo đơn; tặng sách vở, quần áo cho trẻ em cơ nhỡ... Theo kế hoạch của gia đình trong lần tới, là đi đến miền Trung để giúp đờ những gia đình bị tổn thất nhiều trong trận bão lụt vừa qua</a:t>
            </a:r>
            <a:r>
              <a:rPr lang="en-US" sz="2000" b="1" dirty="0">
                <a:solidFill>
                  <a:srgbClr val="0000FF"/>
                </a:solidFill>
                <a:latin typeface="#9Slide04 AdrianeSwash" panose="02000504060000090004" pitchFamily="2" charset="0"/>
                <a:ea typeface="Courier New" panose="02070309020205020404" pitchFamily="49" charset="0"/>
              </a:rPr>
              <a:t>.</a:t>
            </a:r>
            <a:endParaRPr lang="en-US" altLang="en-US" sz="2000" b="1" dirty="0">
              <a:solidFill>
                <a:srgbClr val="0000FF"/>
              </a:solidFill>
              <a:latin typeface="#9Slide04 AdrianeSwash" panose="02000504060000090004" pitchFamily="2" charset="0"/>
              <a:cs typeface="Times New Roman" panose="02020603050405020304" pitchFamily="18" charset="0"/>
            </a:endParaRPr>
          </a:p>
        </p:txBody>
      </p:sp>
      <p:pic>
        <p:nvPicPr>
          <p:cNvPr id="6" name="Picture 5">
            <a:extLst>
              <a:ext uri="{FF2B5EF4-FFF2-40B4-BE49-F238E27FC236}">
                <a16:creationId xmlns:a16="http://schemas.microsoft.com/office/drawing/2014/main" id="{C0B20174-6806-40AA-82EB-448FB7551D78}"/>
              </a:ext>
            </a:extLst>
          </p:cNvPr>
          <p:cNvPicPr>
            <a:picLocks noChangeAspect="1"/>
          </p:cNvPicPr>
          <p:nvPr/>
        </p:nvPicPr>
        <p:blipFill>
          <a:blip r:embed="rId2"/>
          <a:stretch>
            <a:fillRect/>
          </a:stretch>
        </p:blipFill>
        <p:spPr>
          <a:xfrm>
            <a:off x="34883" y="685155"/>
            <a:ext cx="2633071" cy="1788022"/>
          </a:xfrm>
          <a:prstGeom prst="rect">
            <a:avLst/>
          </a:prstGeom>
        </p:spPr>
      </p:pic>
      <p:pic>
        <p:nvPicPr>
          <p:cNvPr id="7" name="Picture 6">
            <a:extLst>
              <a:ext uri="{FF2B5EF4-FFF2-40B4-BE49-F238E27FC236}">
                <a16:creationId xmlns:a16="http://schemas.microsoft.com/office/drawing/2014/main" id="{EC6C4C2B-4EE8-47BF-9C65-2CDC7A513181}"/>
              </a:ext>
            </a:extLst>
          </p:cNvPr>
          <p:cNvPicPr>
            <a:picLocks noChangeAspect="1"/>
          </p:cNvPicPr>
          <p:nvPr/>
        </p:nvPicPr>
        <p:blipFill>
          <a:blip r:embed="rId3"/>
          <a:stretch>
            <a:fillRect/>
          </a:stretch>
        </p:blipFill>
        <p:spPr>
          <a:xfrm>
            <a:off x="8997178" y="3944022"/>
            <a:ext cx="2848557" cy="1938992"/>
          </a:xfrm>
          <a:prstGeom prst="rect">
            <a:avLst/>
          </a:prstGeom>
        </p:spPr>
      </p:pic>
      <p:sp>
        <p:nvSpPr>
          <p:cNvPr id="8" name="Rectangle 7">
            <a:extLst>
              <a:ext uri="{FF2B5EF4-FFF2-40B4-BE49-F238E27FC236}">
                <a16:creationId xmlns:a16="http://schemas.microsoft.com/office/drawing/2014/main" id="{6371881F-CA04-4A12-8ED1-4591801B6FBB}"/>
              </a:ext>
            </a:extLst>
          </p:cNvPr>
          <p:cNvSpPr/>
          <p:nvPr/>
        </p:nvSpPr>
        <p:spPr>
          <a:xfrm>
            <a:off x="106043" y="2709367"/>
            <a:ext cx="11810852" cy="954107"/>
          </a:xfrm>
          <a:prstGeom prst="rect">
            <a:avLst/>
          </a:prstGeom>
          <a:solidFill>
            <a:srgbClr val="FFE79B"/>
          </a:solidFill>
          <a:ln w="38100">
            <a:solidFill>
              <a:srgbClr val="FF0000"/>
            </a:solidFill>
          </a:ln>
        </p:spPr>
        <p:txBody>
          <a:bodyPr wrap="square">
            <a:spAutoFit/>
          </a:bodyPr>
          <a:lstStyle/>
          <a:p>
            <a:r>
              <a:rPr lang="en-US" sz="2800" b="1" dirty="0" err="1">
                <a:solidFill>
                  <a:srgbClr val="000000"/>
                </a:solidFill>
                <a:latin typeface="Times" panose="02020603050405020304" pitchFamily="18" charset="0"/>
                <a:ea typeface="Cambria" panose="02040503050406030204" pitchFamily="18" charset="0"/>
                <a:cs typeface="Times" panose="02020603050405020304" pitchFamily="18" charset="0"/>
              </a:rPr>
              <a:t>Nhóm</a:t>
            </a:r>
            <a:r>
              <a:rPr lang="en-US" sz="2800" b="1" dirty="0">
                <a:solidFill>
                  <a:srgbClr val="000000"/>
                </a:solidFill>
                <a:latin typeface="Times" panose="02020603050405020304" pitchFamily="18" charset="0"/>
                <a:ea typeface="Cambria" panose="02040503050406030204" pitchFamily="18" charset="0"/>
                <a:cs typeface="Times" panose="02020603050405020304" pitchFamily="18" charset="0"/>
              </a:rPr>
              <a:t> 1: </a:t>
            </a:r>
            <a:r>
              <a:rPr lang="vi-VN" sz="2800" b="1" dirty="0">
                <a:solidFill>
                  <a:srgbClr val="000000"/>
                </a:solidFill>
                <a:latin typeface="Times" panose="02020603050405020304" pitchFamily="18" charset="0"/>
                <a:ea typeface="Cambria" panose="02040503050406030204" pitchFamily="18" charset="0"/>
                <a:cs typeface="Times" panose="02020603050405020304" pitchFamily="18" charset="0"/>
              </a:rPr>
              <a:t>Em nhận xét gì v</a:t>
            </a:r>
            <a:r>
              <a:rPr lang="en-US" sz="2800" b="1" dirty="0">
                <a:solidFill>
                  <a:srgbClr val="000000"/>
                </a:solidFill>
                <a:latin typeface="Times" panose="02020603050405020304" pitchFamily="18" charset="0"/>
                <a:ea typeface="Cambria" panose="02040503050406030204" pitchFamily="18" charset="0"/>
                <a:cs typeface="Times" panose="02020603050405020304" pitchFamily="18" charset="0"/>
              </a:rPr>
              <a:t>ề</a:t>
            </a:r>
            <a:r>
              <a:rPr lang="vi-VN" sz="2800" b="1" dirty="0">
                <a:solidFill>
                  <a:srgbClr val="000000"/>
                </a:solidFill>
                <a:latin typeface="Times" panose="02020603050405020304" pitchFamily="18" charset="0"/>
                <a:ea typeface="Cambria" panose="02040503050406030204" pitchFamily="18" charset="0"/>
                <a:cs typeface="Times" panose="02020603050405020304" pitchFamily="18" charset="0"/>
              </a:rPr>
              <a:t> thái độ của Hoàng? N</a:t>
            </a:r>
            <a:r>
              <a:rPr lang="en-US" sz="2800" b="1" dirty="0" err="1">
                <a:solidFill>
                  <a:srgbClr val="000000"/>
                </a:solidFill>
                <a:latin typeface="Times" panose="02020603050405020304" pitchFamily="18" charset="0"/>
                <a:ea typeface="Cambria" panose="02040503050406030204" pitchFamily="18" charset="0"/>
                <a:cs typeface="Times" panose="02020603050405020304" pitchFamily="18" charset="0"/>
              </a:rPr>
              <a:t>ếu</a:t>
            </a:r>
            <a:r>
              <a:rPr lang="vi-VN" sz="2800" b="1" dirty="0">
                <a:solidFill>
                  <a:srgbClr val="000000"/>
                </a:solidFill>
                <a:latin typeface="Times" panose="02020603050405020304" pitchFamily="18" charset="0"/>
                <a:ea typeface="Cambria" panose="02040503050406030204" pitchFamily="18" charset="0"/>
                <a:cs typeface="Times" panose="02020603050405020304" pitchFamily="18" charset="0"/>
              </a:rPr>
              <a:t> là bạn của Hoàng, em sẽ khuyên Hoàng như th</a:t>
            </a:r>
            <a:r>
              <a:rPr lang="en-US" sz="2800" b="1" dirty="0">
                <a:solidFill>
                  <a:srgbClr val="000000"/>
                </a:solidFill>
                <a:latin typeface="Times" panose="02020603050405020304" pitchFamily="18" charset="0"/>
                <a:ea typeface="Cambria" panose="02040503050406030204" pitchFamily="18" charset="0"/>
                <a:cs typeface="Times" panose="02020603050405020304" pitchFamily="18" charset="0"/>
              </a:rPr>
              <a:t>ế</a:t>
            </a:r>
            <a:r>
              <a:rPr lang="vi-VN" sz="2800" b="1" dirty="0">
                <a:solidFill>
                  <a:srgbClr val="000000"/>
                </a:solidFill>
                <a:latin typeface="Times" panose="02020603050405020304" pitchFamily="18" charset="0"/>
                <a:ea typeface="Cambria" panose="02040503050406030204" pitchFamily="18" charset="0"/>
                <a:cs typeface="Times" panose="02020603050405020304" pitchFamily="18" charset="0"/>
              </a:rPr>
              <a:t> nào?</a:t>
            </a:r>
            <a:endParaRPr lang="en-US" sz="2800" b="1" dirty="0">
              <a:solidFill>
                <a:srgbClr val="000000"/>
              </a:solidFill>
              <a:latin typeface="Times" panose="02020603050405020304" pitchFamily="18" charset="0"/>
              <a:ea typeface="Cambria" panose="02040503050406030204" pitchFamily="18" charset="0"/>
              <a:cs typeface="Times" panose="02020603050405020304" pitchFamily="18" charset="0"/>
            </a:endParaRPr>
          </a:p>
        </p:txBody>
      </p:sp>
      <p:sp>
        <p:nvSpPr>
          <p:cNvPr id="9" name="AutoShape 3">
            <a:extLst>
              <a:ext uri="{FF2B5EF4-FFF2-40B4-BE49-F238E27FC236}">
                <a16:creationId xmlns:a16="http://schemas.microsoft.com/office/drawing/2014/main" id="{BB0B78FB-DE07-4DC1-ABC6-20E96CB67063}"/>
              </a:ext>
            </a:extLst>
          </p:cNvPr>
          <p:cNvSpPr>
            <a:spLocks noChangeArrowheads="1"/>
          </p:cNvSpPr>
          <p:nvPr/>
        </p:nvSpPr>
        <p:spPr bwMode="gray">
          <a:xfrm>
            <a:off x="-55660" y="3181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Rectangle 9">
            <a:extLst>
              <a:ext uri="{FF2B5EF4-FFF2-40B4-BE49-F238E27FC236}">
                <a16:creationId xmlns:a16="http://schemas.microsoft.com/office/drawing/2014/main" id="{836FA8B7-C616-41C1-AEC7-7AB47AA44AE1}"/>
              </a:ext>
            </a:extLst>
          </p:cNvPr>
          <p:cNvSpPr/>
          <p:nvPr/>
        </p:nvSpPr>
        <p:spPr>
          <a:xfrm>
            <a:off x="106043" y="5984795"/>
            <a:ext cx="11810852" cy="523220"/>
          </a:xfrm>
          <a:prstGeom prst="rect">
            <a:avLst/>
          </a:prstGeom>
          <a:solidFill>
            <a:srgbClr val="FFE79B"/>
          </a:solidFill>
          <a:ln w="38100">
            <a:solidFill>
              <a:srgbClr val="FF0000"/>
            </a:solidFill>
          </a:ln>
        </p:spPr>
        <p:txBody>
          <a:bodyPr wrap="square">
            <a:spAutoFit/>
          </a:bodyPr>
          <a:lstStyle/>
          <a:p>
            <a:r>
              <a:rPr lang="en-US" sz="2800" b="1" dirty="0" err="1">
                <a:solidFill>
                  <a:srgbClr val="000000"/>
                </a:solidFill>
                <a:latin typeface="Times" panose="02020603050405020304" pitchFamily="18" charset="0"/>
                <a:ea typeface="Cambria" panose="02040503050406030204" pitchFamily="18" charset="0"/>
                <a:cs typeface="Times" panose="02020603050405020304" pitchFamily="18" charset="0"/>
              </a:rPr>
              <a:t>Nhóm</a:t>
            </a:r>
            <a:r>
              <a:rPr lang="en-US" sz="2800" b="1" dirty="0">
                <a:solidFill>
                  <a:srgbClr val="000000"/>
                </a:solidFill>
                <a:latin typeface="Times" panose="02020603050405020304" pitchFamily="18" charset="0"/>
                <a:ea typeface="Cambria" panose="02040503050406030204" pitchFamily="18" charset="0"/>
                <a:cs typeface="Times" panose="02020603050405020304" pitchFamily="18" charset="0"/>
              </a:rPr>
              <a:t> 2: </a:t>
            </a:r>
            <a:r>
              <a:rPr lang="vi-VN" sz="2800" b="1" dirty="0">
                <a:solidFill>
                  <a:schemeClr val="tx1">
                    <a:lumMod val="50000"/>
                  </a:schemeClr>
                </a:solidFill>
                <a:latin typeface="Times" panose="02020603050405020304" pitchFamily="18" charset="0"/>
                <a:ea typeface="Cambria" panose="02040503050406030204" pitchFamily="18" charset="0"/>
                <a:cs typeface="Times" panose="02020603050405020304" pitchFamily="18" charset="0"/>
              </a:rPr>
              <a:t>Em có suy nghĩ gì về việc làm của bạn Lan cùng gia đình?</a:t>
            </a:r>
            <a:endParaRPr lang="en-US" sz="2800" dirty="0">
              <a:solidFill>
                <a:schemeClr val="tx1">
                  <a:lumMod val="50000"/>
                </a:schemeClr>
              </a:solidFill>
              <a:latin typeface="Times" panose="02020603050405020304" pitchFamily="18" charset="0"/>
              <a:ea typeface="Cambria" panose="02040503050406030204" pitchFamily="18" charset="0"/>
              <a:cs typeface="Times" panose="02020603050405020304" pitchFamily="18" charset="0"/>
            </a:endParaRPr>
          </a:p>
        </p:txBody>
      </p:sp>
      <p:sp>
        <p:nvSpPr>
          <p:cNvPr id="11" name="TextBox 7">
            <a:extLst>
              <a:ext uri="{FF2B5EF4-FFF2-40B4-BE49-F238E27FC236}">
                <a16:creationId xmlns:a16="http://schemas.microsoft.com/office/drawing/2014/main" id="{FF189DAB-2DC0-4B41-BF12-D3AC15D2DCEA}"/>
              </a:ext>
            </a:extLst>
          </p:cNvPr>
          <p:cNvSpPr txBox="1">
            <a:spLocks noChangeArrowheads="1"/>
          </p:cNvSpPr>
          <p:nvPr/>
        </p:nvSpPr>
        <p:spPr bwMode="auto">
          <a:xfrm>
            <a:off x="6320529" y="219856"/>
            <a:ext cx="326390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FF0000"/>
                </a:solidFill>
                <a:latin typeface="Times New Roman" panose="02020603050405020304" pitchFamily="18" charset="0"/>
                <a:cs typeface="Times New Roman" panose="02020603050405020304" pitchFamily="18" charset="0"/>
              </a:rPr>
              <a:t>TÌNH HUỐNG</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79F9914-0E0A-4C2A-8D77-AA017840B822}"/>
              </a:ext>
            </a:extLst>
          </p:cNvPr>
          <p:cNvSpPr/>
          <p:nvPr/>
        </p:nvSpPr>
        <p:spPr>
          <a:xfrm>
            <a:off x="106043" y="2709367"/>
            <a:ext cx="11810852" cy="1015663"/>
          </a:xfrm>
          <a:prstGeom prst="rect">
            <a:avLst/>
          </a:prstGeom>
          <a:solidFill>
            <a:srgbClr val="FFE79B"/>
          </a:solidFill>
          <a:ln w="38100">
            <a:solidFill>
              <a:srgbClr val="FF0000"/>
            </a:solidFill>
          </a:ln>
        </p:spPr>
        <p:txBody>
          <a:bodyPr wrap="square">
            <a:spAutoFit/>
          </a:bodyPr>
          <a:lstStyle/>
          <a:p>
            <a:r>
              <a:rPr lang="en-US" b="1" dirty="0">
                <a:solidFill>
                  <a:srgbClr val="000000"/>
                </a:solidFill>
                <a:latin typeface="Times" panose="02020603050405020304" pitchFamily="18" charset="0"/>
                <a:ea typeface="Cambria" panose="02040503050406030204" pitchFamily="18" charset="0"/>
                <a:cs typeface="Times" panose="02020603050405020304" pitchFamily="18" charset="0"/>
              </a:rPr>
              <a:t>TH 1: </a:t>
            </a:r>
            <a:r>
              <a:rPr lang="en-US" sz="2000" b="1" dirty="0" err="1">
                <a:solidFill>
                  <a:srgbClr val="FF0000"/>
                </a:solidFill>
                <a:latin typeface="#9Slide04 AdrianeSwash" panose="02000504060000090004" pitchFamily="2" charset="0"/>
              </a:rPr>
              <a:t>Hoàng</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là</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một</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người</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thiếu</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trách</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nhiệm</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lười</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biếng</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không</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biết</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giúp</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đỡ</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bố</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mẹ</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Nếu</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là</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bạn</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của</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Hoàng</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em</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sẽ</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khuyên</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Hoàng</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không</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nên</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nói</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như</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vậy</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vì</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Hoàng</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có</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được</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cuộc</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sống</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như</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bây</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giờ</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cũng</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nhờ</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vào</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nghề</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buôn</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phế</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liệu</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của</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gia</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đình</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vì</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thế</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bạn</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nên</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biết</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tôn</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trọng</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nghề</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nghiệp</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của</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gia</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đình</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mình</a:t>
            </a:r>
            <a:r>
              <a:rPr lang="en-US" sz="2000" b="1" dirty="0">
                <a:solidFill>
                  <a:srgbClr val="FF0000"/>
                </a:solidFill>
                <a:latin typeface="#9Slide04 AdrianeSwash" panose="02000504060000090004" pitchFamily="2" charset="0"/>
              </a:rPr>
              <a:t>.</a:t>
            </a:r>
          </a:p>
        </p:txBody>
      </p:sp>
      <p:sp>
        <p:nvSpPr>
          <p:cNvPr id="13" name="Rectangle 12">
            <a:extLst>
              <a:ext uri="{FF2B5EF4-FFF2-40B4-BE49-F238E27FC236}">
                <a16:creationId xmlns:a16="http://schemas.microsoft.com/office/drawing/2014/main" id="{5AD9E5C3-D136-4250-A46D-EB8FC0B84FC3}"/>
              </a:ext>
            </a:extLst>
          </p:cNvPr>
          <p:cNvSpPr/>
          <p:nvPr/>
        </p:nvSpPr>
        <p:spPr>
          <a:xfrm>
            <a:off x="106043" y="5984795"/>
            <a:ext cx="11810852" cy="769441"/>
          </a:xfrm>
          <a:prstGeom prst="rect">
            <a:avLst/>
          </a:prstGeom>
          <a:solidFill>
            <a:srgbClr val="FFE79B"/>
          </a:solidFill>
          <a:ln w="38100">
            <a:solidFill>
              <a:srgbClr val="FF0000"/>
            </a:solidFill>
          </a:ln>
        </p:spPr>
        <p:txBody>
          <a:bodyPr wrap="square">
            <a:spAutoFit/>
          </a:bodyPr>
          <a:lstStyle/>
          <a:p>
            <a:r>
              <a:rPr lang="en-US" sz="2400" b="1" dirty="0">
                <a:solidFill>
                  <a:srgbClr val="000000"/>
                </a:solidFill>
                <a:latin typeface="Times" panose="02020603050405020304" pitchFamily="18" charset="0"/>
                <a:ea typeface="Cambria" panose="02040503050406030204" pitchFamily="18" charset="0"/>
                <a:cs typeface="Times" panose="02020603050405020304" pitchFamily="18" charset="0"/>
              </a:rPr>
              <a:t>TH 2: </a:t>
            </a:r>
            <a:r>
              <a:rPr lang="en-US" sz="2000" b="1" dirty="0" err="1">
                <a:solidFill>
                  <a:srgbClr val="FF0000"/>
                </a:solidFill>
                <a:latin typeface="#9Slide04 AdrianeSwash" panose="02000504060000090004" pitchFamily="2" charset="0"/>
              </a:rPr>
              <a:t>Đây</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là</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một</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việc</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làm</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hết</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sức</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có</a:t>
            </a:r>
            <a:r>
              <a:rPr lang="en-US" sz="2000" b="1" dirty="0">
                <a:solidFill>
                  <a:srgbClr val="FF0000"/>
                </a:solidFill>
                <a:latin typeface="#9Slide04 AdrianeSwash" panose="02000504060000090004" pitchFamily="2" charset="0"/>
              </a:rPr>
              <a:t> ý </a:t>
            </a:r>
            <a:r>
              <a:rPr lang="en-US" sz="2000" b="1" dirty="0" err="1">
                <a:solidFill>
                  <a:srgbClr val="FF0000"/>
                </a:solidFill>
                <a:latin typeface="#9Slide04 AdrianeSwash" panose="02000504060000090004" pitchFamily="2" charset="0"/>
              </a:rPr>
              <a:t>nghĩa</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Việc</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làm</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ấy</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cũng</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phần</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nào</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giúp</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Lan</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hình</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thành</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nên</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thói</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quen</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tốt</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đẹp</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biết</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yêu</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thương</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đồng</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cảm</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sẻ</a:t>
            </a:r>
            <a:r>
              <a:rPr lang="en-US" sz="2000" b="1" dirty="0">
                <a:solidFill>
                  <a:srgbClr val="FF0000"/>
                </a:solidFill>
                <a:latin typeface="#9Slide04 AdrianeSwash" panose="02000504060000090004" pitchFamily="2" charset="0"/>
              </a:rPr>
              <a:t> chia, </a:t>
            </a:r>
            <a:r>
              <a:rPr lang="en-US" sz="2000" b="1" dirty="0" err="1">
                <a:solidFill>
                  <a:srgbClr val="FF0000"/>
                </a:solidFill>
                <a:latin typeface="#9Slide04 AdrianeSwash" panose="02000504060000090004" pitchFamily="2" charset="0"/>
              </a:rPr>
              <a:t>có</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tấm</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lòng</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nhân</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ái</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và</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sẽ</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được</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nhiều</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người</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yêu</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quý</a:t>
            </a:r>
            <a:r>
              <a:rPr lang="en-US" sz="2000" b="1" dirty="0">
                <a:solidFill>
                  <a:srgbClr val="FF0000"/>
                </a:solidFill>
                <a:latin typeface="#9Slide04 AdrianeSwash" panose="02000504060000090004" pitchFamily="2" charset="0"/>
              </a:rPr>
              <a:t> </a:t>
            </a:r>
            <a:r>
              <a:rPr lang="en-US" sz="2000" b="1" dirty="0" err="1">
                <a:solidFill>
                  <a:srgbClr val="FF0000"/>
                </a:solidFill>
                <a:latin typeface="#9Slide04 AdrianeSwash" panose="02000504060000090004" pitchFamily="2" charset="0"/>
              </a:rPr>
              <a:t>hơn</a:t>
            </a:r>
            <a:r>
              <a:rPr lang="en-US" sz="2000" b="1" dirty="0">
                <a:solidFill>
                  <a:srgbClr val="FF0000"/>
                </a:solidFill>
                <a:latin typeface="#9Slide04 AdrianeSwash" panose="02000504060000090004" pitchFamily="2" charset="0"/>
              </a:rPr>
              <a:t>.</a:t>
            </a:r>
          </a:p>
        </p:txBody>
      </p:sp>
    </p:spTree>
    <p:extLst>
      <p:ext uri="{BB962C8B-B14F-4D97-AF65-F5344CB8AC3E}">
        <p14:creationId xmlns:p14="http://schemas.microsoft.com/office/powerpoint/2010/main" val="236038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9,1960121741,C:\Documents and Settings\Vinaghost\Desktop\bai giang dien tu\GIU GIN VA PHAT HUY TRUYEN THONG TOT DEP CUA GIA DINH, DONG HO\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6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1378</TotalTime>
  <Words>1144</Words>
  <Application>Microsoft Office PowerPoint</Application>
  <PresentationFormat>Widescreen</PresentationFormat>
  <Paragraphs>98</Paragraphs>
  <Slides>16</Slides>
  <Notes>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16</vt:i4>
      </vt:variant>
    </vt:vector>
  </HeadingPairs>
  <TitlesOfParts>
    <vt:vector size="35" baseType="lpstr">
      <vt:lpstr>#9Slide03 Arima Madurai Black</vt:lpstr>
      <vt:lpstr>#9Slide04 AdrianeSwash</vt:lpstr>
      <vt:lpstr>#9Slide05 Fourth</vt:lpstr>
      <vt:lpstr>.VnArial</vt:lpstr>
      <vt:lpstr>.VnTimeH</vt:lpstr>
      <vt:lpstr>Arial</vt:lpstr>
      <vt:lpstr>Calibri</vt:lpstr>
      <vt:lpstr>Calibri Light</vt:lpstr>
      <vt:lpstr>Lato Light</vt:lpstr>
      <vt:lpstr>Lato Regular</vt:lpstr>
      <vt:lpstr>SVN-Vanilla Daisy Pro</vt:lpstr>
      <vt:lpstr>SVN-Very Berry</vt:lpstr>
      <vt:lpstr>Times</vt:lpstr>
      <vt:lpstr>Times New Roman</vt:lpstr>
      <vt:lpstr>Office Theme</vt:lpstr>
      <vt:lpstr>12_Office Theme</vt:lpstr>
      <vt:lpstr>11_Office Theme</vt:lpstr>
      <vt:lpstr>13_Office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MA Nguyen Manh Anh</cp:lastModifiedBy>
  <cp:revision>77</cp:revision>
  <dcterms:created xsi:type="dcterms:W3CDTF">2021-06-28T15:32:15Z</dcterms:created>
  <dcterms:modified xsi:type="dcterms:W3CDTF">2021-09-15T15:59:36Z</dcterms:modified>
</cp:coreProperties>
</file>