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453" r:id="rId2"/>
    <p:sldId id="419" r:id="rId3"/>
    <p:sldId id="415" r:id="rId4"/>
    <p:sldId id="456" r:id="rId5"/>
    <p:sldId id="457" r:id="rId6"/>
    <p:sldId id="474" r:id="rId7"/>
    <p:sldId id="416" r:id="rId8"/>
    <p:sldId id="324" r:id="rId9"/>
    <p:sldId id="459" r:id="rId10"/>
    <p:sldId id="461" r:id="rId11"/>
    <p:sldId id="470" r:id="rId12"/>
    <p:sldId id="469" r:id="rId13"/>
    <p:sldId id="463" r:id="rId14"/>
    <p:sldId id="466" r:id="rId15"/>
    <p:sldId id="468" r:id="rId16"/>
    <p:sldId id="471" r:id="rId17"/>
    <p:sldId id="472" r:id="rId18"/>
    <p:sldId id="473" r:id="rId19"/>
    <p:sldId id="366" r:id="rId20"/>
  </p:sldIdLst>
  <p:sldSz cx="12192000" cy="6858000"/>
  <p:notesSz cx="6858000" cy="9144000"/>
  <p:embeddedFontLst>
    <p:embeddedFont>
      <p:font typeface="#9Slide03 IcielUni Sans Heavy" panose="020B0604020202020204" charset="0"/>
      <p:bold r:id="rId22"/>
    </p:embeddedFont>
    <p:embeddedFont>
      <p:font typeface="#9Slide04 SVNSwashington" panose="020B0604020202020204" charset="0"/>
      <p:regular r:id="rId23"/>
    </p:embeddedFont>
    <p:embeddedFont>
      <p:font typeface="#9Slide05 Lobster" panose="020B0604020202020204" charset="0"/>
      <p:regular r:id="rId24"/>
    </p:embeddedFont>
    <p:embeddedFont>
      <p:font typeface="#9Slide05 Suave Script" panose="020B0604020202020204" charset="0"/>
      <p:regular r:id="rId25"/>
    </p:embeddedFont>
    <p:embeddedFont>
      <p:font typeface="#9Slide05 SVNHeroe Pro" panose="020B0604020202020204" charset="0"/>
      <p:regular r:id="rId26"/>
    </p:embeddedFont>
    <p:embeddedFont>
      <p:font typeface="#9Slide05 VL Fadilla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Montserrat Light" panose="00000400000000000000" pitchFamily="2" charset="0"/>
      <p:regular r:id="rId36"/>
      <p:italic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800000"/>
    <a:srgbClr val="D60093"/>
    <a:srgbClr val="DA27A4"/>
    <a:srgbClr val="FF9300"/>
    <a:srgbClr val="78AB1D"/>
    <a:srgbClr val="F193A7"/>
    <a:srgbClr val="438742"/>
    <a:srgbClr val="7A6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 autoAdjust="0"/>
    <p:restoredTop sz="93039" autoAdjust="0"/>
  </p:normalViewPr>
  <p:slideViewPr>
    <p:cSldViewPr snapToGrid="0">
      <p:cViewPr varScale="1">
        <p:scale>
          <a:sx n="103" d="100"/>
          <a:sy n="103" d="100"/>
        </p:scale>
        <p:origin x="10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8B012-D35F-FA41-AC43-DC7686CD2DB1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20C9090-909E-FC4F-A7CE-CF27BABD1EEC}">
      <dgm:prSet phldrT="[Text]" custT="1"/>
      <dgm:spPr/>
      <dgm:t>
        <a:bodyPr/>
        <a:lstStyle/>
        <a:p>
          <a:r>
            <a:rPr lang="en-US" sz="4400" b="0" dirty="0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Ý </a:t>
          </a:r>
          <a:r>
            <a:rPr lang="en-US" sz="4400" b="0" dirty="0" err="1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nghĩa</a:t>
          </a:r>
          <a:r>
            <a:rPr lang="en-US" sz="4400" b="0" dirty="0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sz="4400" b="0" dirty="0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nơi</a:t>
          </a:r>
          <a:r>
            <a:rPr lang="en-US" sz="4400" b="0" dirty="0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công</a:t>
          </a:r>
          <a:r>
            <a:rPr lang="en-US" sz="4400" b="0" dirty="0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cộng</a:t>
          </a:r>
          <a:endParaRPr lang="en-US" sz="4400" b="0" dirty="0">
            <a:solidFill>
              <a:srgbClr val="0000FF"/>
            </a:solidFill>
            <a:latin typeface="#9Slide05 Lobster" panose="020B0604020202020204" charset="0"/>
            <a:cs typeface="Times New Roman" panose="02020603050405020304" pitchFamily="18" charset="0"/>
          </a:endParaRPr>
        </a:p>
      </dgm:t>
    </dgm:pt>
    <dgm:pt modelId="{A3226FCB-151E-F142-826F-8B1FF43702F4}" type="parTrans" cxnId="{1B90AA86-F54C-774B-A442-8AE5105A8FD5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F0B22-DA67-2842-B3A4-8C0DF8DDD8EE}" type="sibTrans" cxnId="{1B90AA86-F54C-774B-A442-8AE5105A8FD5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D2E8B-B077-084C-BE47-56DBB5B59206}">
      <dgm:prSet phldrT="[Text]" custT="1"/>
      <dgm:spPr>
        <a:solidFill>
          <a:srgbClr val="00B050"/>
        </a:solidFill>
      </dgm:spPr>
      <dgm:t>
        <a:bodyPr/>
        <a:lstStyle/>
        <a:p>
          <a:r>
            <a:rPr lang="fr-FR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Là n</a:t>
          </a:r>
          <a:r>
            <a:rPr lang="vi-VN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ơ</a:t>
          </a:r>
          <a:r>
            <a:rPr lang="en-US" sz="3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</a:t>
          </a:r>
          <a:r>
            <a: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m</a:t>
          </a:r>
          <a:r>
            <a:rPr lang="fr-FR" sz="3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ọi</a:t>
          </a:r>
          <a:r>
            <a:rPr lang="fr-FR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người</a:t>
          </a:r>
          <a:r>
            <a:rPr lang="fr-FR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đi</a:t>
          </a:r>
          <a:r>
            <a:rPr lang="fr-FR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lại</a:t>
          </a:r>
          <a:r>
            <a:rPr lang="fr-FR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fr-FR" sz="3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vui</a:t>
          </a:r>
          <a:r>
            <a:rPr lang="fr-FR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chơi</a:t>
          </a:r>
          <a:r>
            <a:rPr lang="fr-FR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fr-FR" sz="3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giải</a:t>
          </a:r>
          <a:r>
            <a:rPr lang="fr-FR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trí</a:t>
          </a:r>
          <a:r>
            <a:rPr lang="fr-FR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…</a:t>
          </a:r>
          <a:endParaRPr lang="en-US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00BC1-6678-AF40-A8DF-7AE6E3593540}" type="parTrans" cxnId="{F8844693-1E74-8F46-801F-717964B4AFE7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31452-DBFC-9244-A1DC-D88328F16639}" type="sibTrans" cxnId="{F8844693-1E74-8F46-801F-717964B4AFE7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A0980-6C82-3A46-805A-27BE0A9A3056}">
      <dgm:prSet phldrT="[Text]"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Mọi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người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được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giao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lưu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trao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đổi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buôn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bán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…</a:t>
          </a:r>
          <a:endParaRPr lang="en-US" sz="3200" kern="1200" dirty="0">
            <a:solidFill>
              <a:prstClr val="white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20CB4C9-7AB3-3440-842B-DB3FA7CBC262}" type="parTrans" cxnId="{C21F3BC7-2916-0B40-89BD-4C93DE997CB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4C052-A2E5-F244-B3AC-71083314020E}" type="sibTrans" cxnId="{C21F3BC7-2916-0B40-89BD-4C93DE997CB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140C1-9DE7-7047-8BA1-EE1CE5FD5586}">
      <dgm:prSet phldrT="[Text]" custT="1"/>
      <dgm:spPr/>
      <dgm:t>
        <a:bodyPr/>
        <a:lstStyle/>
        <a:p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Mọi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người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có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thể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gặp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gỡ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nói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chuyện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với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nhau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…</a:t>
          </a:r>
          <a:endParaRPr lang="en-US" sz="3200" kern="1200" dirty="0">
            <a:solidFill>
              <a:prstClr val="white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ACF787E-BBAC-DE40-A07F-14B07721EEB5}" type="parTrans" cxnId="{F062BB16-8D64-3842-8A12-01F37F48FD50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0D99A-71A0-D64E-98ED-C243FB065AC6}" type="sibTrans" cxnId="{F062BB16-8D64-3842-8A12-01F37F48FD50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96164-5917-D04C-985E-1FAD47531B6F}" type="pres">
      <dgm:prSet presAssocID="{D668B012-D35F-FA41-AC43-DC7686CD2DB1}" presName="Name0" presStyleCnt="0">
        <dgm:presLayoutVars>
          <dgm:chMax val="7"/>
          <dgm:chPref val="7"/>
          <dgm:dir/>
        </dgm:presLayoutVars>
      </dgm:prSet>
      <dgm:spPr/>
    </dgm:pt>
    <dgm:pt modelId="{4745E747-8E3A-9743-84DF-56278B1CFFCA}" type="pres">
      <dgm:prSet presAssocID="{D668B012-D35F-FA41-AC43-DC7686CD2DB1}" presName="Name1" presStyleCnt="0"/>
      <dgm:spPr/>
    </dgm:pt>
    <dgm:pt modelId="{3E72D664-0C6E-FF47-97B0-6317F8010E87}" type="pres">
      <dgm:prSet presAssocID="{D668B012-D35F-FA41-AC43-DC7686CD2DB1}" presName="cycle" presStyleCnt="0"/>
      <dgm:spPr/>
    </dgm:pt>
    <dgm:pt modelId="{E01B9FCC-9239-8144-B22E-98245DC43CFA}" type="pres">
      <dgm:prSet presAssocID="{D668B012-D35F-FA41-AC43-DC7686CD2DB1}" presName="srcNode" presStyleLbl="node1" presStyleIdx="0" presStyleCnt="4"/>
      <dgm:spPr/>
    </dgm:pt>
    <dgm:pt modelId="{B6FA8EF5-A414-F34E-9EB3-281664C1FD10}" type="pres">
      <dgm:prSet presAssocID="{D668B012-D35F-FA41-AC43-DC7686CD2DB1}" presName="conn" presStyleLbl="parChTrans1D2" presStyleIdx="0" presStyleCnt="1"/>
      <dgm:spPr/>
    </dgm:pt>
    <dgm:pt modelId="{16CDFD1A-D28A-EA42-AA73-3D77DB346637}" type="pres">
      <dgm:prSet presAssocID="{D668B012-D35F-FA41-AC43-DC7686CD2DB1}" presName="extraNode" presStyleLbl="node1" presStyleIdx="0" presStyleCnt="4"/>
      <dgm:spPr/>
    </dgm:pt>
    <dgm:pt modelId="{9EA6E2BF-01D8-4641-B083-C4DCD074E6EE}" type="pres">
      <dgm:prSet presAssocID="{D668B012-D35F-FA41-AC43-DC7686CD2DB1}" presName="dstNode" presStyleLbl="node1" presStyleIdx="0" presStyleCnt="4"/>
      <dgm:spPr/>
    </dgm:pt>
    <dgm:pt modelId="{3D45C3BC-6852-4549-8B71-0284AA80E27B}" type="pres">
      <dgm:prSet presAssocID="{A20C9090-909E-FC4F-A7CE-CF27BABD1EEC}" presName="text_1" presStyleLbl="node1" presStyleIdx="0" presStyleCnt="4" custScaleY="128101" custLinFactNeighborY="890">
        <dgm:presLayoutVars>
          <dgm:bulletEnabled val="1"/>
        </dgm:presLayoutVars>
      </dgm:prSet>
      <dgm:spPr/>
    </dgm:pt>
    <dgm:pt modelId="{75022447-D85A-5746-A9DF-6EBF9EB3CF45}" type="pres">
      <dgm:prSet presAssocID="{A20C9090-909E-FC4F-A7CE-CF27BABD1EEC}" presName="accent_1" presStyleCnt="0"/>
      <dgm:spPr/>
    </dgm:pt>
    <dgm:pt modelId="{D1E54A05-B8F9-154C-8019-0F78E5FF2371}" type="pres">
      <dgm:prSet presAssocID="{A20C9090-909E-FC4F-A7CE-CF27BABD1EEC}" presName="accentRepeatNode" presStyleLbl="solidFgAcc1" presStyleIdx="0" presStyleCnt="4"/>
      <dgm:spPr/>
    </dgm:pt>
    <dgm:pt modelId="{85EDA087-C767-4345-9258-296763EE60FF}" type="pres">
      <dgm:prSet presAssocID="{D70D2E8B-B077-084C-BE47-56DBB5B59206}" presName="text_2" presStyleLbl="node1" presStyleIdx="1" presStyleCnt="4" custScaleY="127843" custLinFactNeighborX="-143" custLinFactNeighborY="1744">
        <dgm:presLayoutVars>
          <dgm:bulletEnabled val="1"/>
        </dgm:presLayoutVars>
      </dgm:prSet>
      <dgm:spPr/>
    </dgm:pt>
    <dgm:pt modelId="{CD530D23-2545-E14E-A076-3B7B076FB11F}" type="pres">
      <dgm:prSet presAssocID="{D70D2E8B-B077-084C-BE47-56DBB5B59206}" presName="accent_2" presStyleCnt="0"/>
      <dgm:spPr/>
    </dgm:pt>
    <dgm:pt modelId="{F03C4417-EB72-3B4E-857B-B283226AABA1}" type="pres">
      <dgm:prSet presAssocID="{D70D2E8B-B077-084C-BE47-56DBB5B59206}" presName="accentRepeatNode" presStyleLbl="solidFgAcc1" presStyleIdx="1" presStyleCnt="4"/>
      <dgm:spPr/>
    </dgm:pt>
    <dgm:pt modelId="{B01406A3-7CC0-4742-AF30-DB6AB95412FE}" type="pres">
      <dgm:prSet presAssocID="{9D3A0980-6C82-3A46-805A-27BE0A9A3056}" presName="text_3" presStyleLbl="node1" presStyleIdx="2" presStyleCnt="4" custScaleY="128026" custLinFactNeighborY="335">
        <dgm:presLayoutVars>
          <dgm:bulletEnabled val="1"/>
        </dgm:presLayoutVars>
      </dgm:prSet>
      <dgm:spPr/>
    </dgm:pt>
    <dgm:pt modelId="{82BDA46B-1C02-AC47-8931-6883E541D7C7}" type="pres">
      <dgm:prSet presAssocID="{9D3A0980-6C82-3A46-805A-27BE0A9A3056}" presName="accent_3" presStyleCnt="0"/>
      <dgm:spPr/>
    </dgm:pt>
    <dgm:pt modelId="{B2A22C97-044F-C54F-9345-DC450F370C23}" type="pres">
      <dgm:prSet presAssocID="{9D3A0980-6C82-3A46-805A-27BE0A9A3056}" presName="accentRepeatNode" presStyleLbl="solidFgAcc1" presStyleIdx="2" presStyleCnt="4"/>
      <dgm:spPr/>
    </dgm:pt>
    <dgm:pt modelId="{5B5721FF-9703-9141-A4D8-9559B473A462}" type="pres">
      <dgm:prSet presAssocID="{13F140C1-9DE7-7047-8BA1-EE1CE5FD5586}" presName="text_4" presStyleLbl="node1" presStyleIdx="3" presStyleCnt="4" custScaleY="127724" custLinFactNeighborX="27" custLinFactNeighborY="-104">
        <dgm:presLayoutVars>
          <dgm:bulletEnabled val="1"/>
        </dgm:presLayoutVars>
      </dgm:prSet>
      <dgm:spPr/>
    </dgm:pt>
    <dgm:pt modelId="{2C3A1E4A-8EEC-0649-9417-1370B314F51E}" type="pres">
      <dgm:prSet presAssocID="{13F140C1-9DE7-7047-8BA1-EE1CE5FD5586}" presName="accent_4" presStyleCnt="0"/>
      <dgm:spPr/>
    </dgm:pt>
    <dgm:pt modelId="{9EA99C93-F9AC-294B-947B-1712C1475BC5}" type="pres">
      <dgm:prSet presAssocID="{13F140C1-9DE7-7047-8BA1-EE1CE5FD5586}" presName="accentRepeatNode" presStyleLbl="solidFgAcc1" presStyleIdx="3" presStyleCnt="4"/>
      <dgm:spPr/>
    </dgm:pt>
  </dgm:ptLst>
  <dgm:cxnLst>
    <dgm:cxn modelId="{D0092C10-18D6-9240-B48A-FCE66759C462}" type="presOf" srcId="{13F140C1-9DE7-7047-8BA1-EE1CE5FD5586}" destId="{5B5721FF-9703-9141-A4D8-9559B473A462}" srcOrd="0" destOrd="0" presId="urn:microsoft.com/office/officeart/2008/layout/VerticalCurvedList"/>
    <dgm:cxn modelId="{F062BB16-8D64-3842-8A12-01F37F48FD50}" srcId="{D668B012-D35F-FA41-AC43-DC7686CD2DB1}" destId="{13F140C1-9DE7-7047-8BA1-EE1CE5FD5586}" srcOrd="3" destOrd="0" parTransId="{6ACF787E-BBAC-DE40-A07F-14B07721EEB5}" sibTransId="{4DE0D99A-71A0-D64E-98ED-C243FB065AC6}"/>
    <dgm:cxn modelId="{CFB5FB38-8AF8-2B42-A860-76181B901B4C}" type="presOf" srcId="{9D3A0980-6C82-3A46-805A-27BE0A9A3056}" destId="{B01406A3-7CC0-4742-AF30-DB6AB95412FE}" srcOrd="0" destOrd="0" presId="urn:microsoft.com/office/officeart/2008/layout/VerticalCurvedList"/>
    <dgm:cxn modelId="{35E70867-8070-E446-AD35-7D7B2FC59F0D}" type="presOf" srcId="{D668B012-D35F-FA41-AC43-DC7686CD2DB1}" destId="{3FE96164-5917-D04C-985E-1FAD47531B6F}" srcOrd="0" destOrd="0" presId="urn:microsoft.com/office/officeart/2008/layout/VerticalCurvedList"/>
    <dgm:cxn modelId="{4706464A-5B8A-9C4C-9E8A-60D57FEA74E1}" type="presOf" srcId="{628F0B22-DA67-2842-B3A4-8C0DF8DDD8EE}" destId="{B6FA8EF5-A414-F34E-9EB3-281664C1FD10}" srcOrd="0" destOrd="0" presId="urn:microsoft.com/office/officeart/2008/layout/VerticalCurvedList"/>
    <dgm:cxn modelId="{872EDC4B-D42D-A54E-84EB-49E4A3CB1ED9}" type="presOf" srcId="{A20C9090-909E-FC4F-A7CE-CF27BABD1EEC}" destId="{3D45C3BC-6852-4549-8B71-0284AA80E27B}" srcOrd="0" destOrd="0" presId="urn:microsoft.com/office/officeart/2008/layout/VerticalCurvedList"/>
    <dgm:cxn modelId="{70A05F79-36C8-7049-9C92-1FC64AE6BC18}" type="presOf" srcId="{D70D2E8B-B077-084C-BE47-56DBB5B59206}" destId="{85EDA087-C767-4345-9258-296763EE60FF}" srcOrd="0" destOrd="0" presId="urn:microsoft.com/office/officeart/2008/layout/VerticalCurvedList"/>
    <dgm:cxn modelId="{1B90AA86-F54C-774B-A442-8AE5105A8FD5}" srcId="{D668B012-D35F-FA41-AC43-DC7686CD2DB1}" destId="{A20C9090-909E-FC4F-A7CE-CF27BABD1EEC}" srcOrd="0" destOrd="0" parTransId="{A3226FCB-151E-F142-826F-8B1FF43702F4}" sibTransId="{628F0B22-DA67-2842-B3A4-8C0DF8DDD8EE}"/>
    <dgm:cxn modelId="{F8844693-1E74-8F46-801F-717964B4AFE7}" srcId="{D668B012-D35F-FA41-AC43-DC7686CD2DB1}" destId="{D70D2E8B-B077-084C-BE47-56DBB5B59206}" srcOrd="1" destOrd="0" parTransId="{03900BC1-6678-AF40-A8DF-7AE6E3593540}" sibTransId="{28831452-DBFC-9244-A1DC-D88328F16639}"/>
    <dgm:cxn modelId="{C21F3BC7-2916-0B40-89BD-4C93DE997CBC}" srcId="{D668B012-D35F-FA41-AC43-DC7686CD2DB1}" destId="{9D3A0980-6C82-3A46-805A-27BE0A9A3056}" srcOrd="2" destOrd="0" parTransId="{A20CB4C9-7AB3-3440-842B-DB3FA7CBC262}" sibTransId="{C434C052-A2E5-F244-B3AC-71083314020E}"/>
    <dgm:cxn modelId="{5777AA92-83FD-0A4E-B6E0-A5317D13C0BC}" type="presParOf" srcId="{3FE96164-5917-D04C-985E-1FAD47531B6F}" destId="{4745E747-8E3A-9743-84DF-56278B1CFFCA}" srcOrd="0" destOrd="0" presId="urn:microsoft.com/office/officeart/2008/layout/VerticalCurvedList"/>
    <dgm:cxn modelId="{9671E7E2-7670-424F-B313-27963F0E1C1B}" type="presParOf" srcId="{4745E747-8E3A-9743-84DF-56278B1CFFCA}" destId="{3E72D664-0C6E-FF47-97B0-6317F8010E87}" srcOrd="0" destOrd="0" presId="urn:microsoft.com/office/officeart/2008/layout/VerticalCurvedList"/>
    <dgm:cxn modelId="{1B1B6B2C-182B-5947-BB4B-7AC19368DC71}" type="presParOf" srcId="{3E72D664-0C6E-FF47-97B0-6317F8010E87}" destId="{E01B9FCC-9239-8144-B22E-98245DC43CFA}" srcOrd="0" destOrd="0" presId="urn:microsoft.com/office/officeart/2008/layout/VerticalCurvedList"/>
    <dgm:cxn modelId="{82CA4027-897F-B04A-BA7B-C2B43E529169}" type="presParOf" srcId="{3E72D664-0C6E-FF47-97B0-6317F8010E87}" destId="{B6FA8EF5-A414-F34E-9EB3-281664C1FD10}" srcOrd="1" destOrd="0" presId="urn:microsoft.com/office/officeart/2008/layout/VerticalCurvedList"/>
    <dgm:cxn modelId="{DD17B0A8-B38F-AE49-8731-10B8374DF22B}" type="presParOf" srcId="{3E72D664-0C6E-FF47-97B0-6317F8010E87}" destId="{16CDFD1A-D28A-EA42-AA73-3D77DB346637}" srcOrd="2" destOrd="0" presId="urn:microsoft.com/office/officeart/2008/layout/VerticalCurvedList"/>
    <dgm:cxn modelId="{8507862E-249A-4F46-A5A9-C8F42BF80C44}" type="presParOf" srcId="{3E72D664-0C6E-FF47-97B0-6317F8010E87}" destId="{9EA6E2BF-01D8-4641-B083-C4DCD074E6EE}" srcOrd="3" destOrd="0" presId="urn:microsoft.com/office/officeart/2008/layout/VerticalCurvedList"/>
    <dgm:cxn modelId="{2079805D-28C0-AA4D-B524-62A8DAF2E48E}" type="presParOf" srcId="{4745E747-8E3A-9743-84DF-56278B1CFFCA}" destId="{3D45C3BC-6852-4549-8B71-0284AA80E27B}" srcOrd="1" destOrd="0" presId="urn:microsoft.com/office/officeart/2008/layout/VerticalCurvedList"/>
    <dgm:cxn modelId="{797B773D-3E1D-3447-B4FD-FC1FF72B3CF0}" type="presParOf" srcId="{4745E747-8E3A-9743-84DF-56278B1CFFCA}" destId="{75022447-D85A-5746-A9DF-6EBF9EB3CF45}" srcOrd="2" destOrd="0" presId="urn:microsoft.com/office/officeart/2008/layout/VerticalCurvedList"/>
    <dgm:cxn modelId="{A12CB5E6-7E9E-B34B-9CBD-5315F715F396}" type="presParOf" srcId="{75022447-D85A-5746-A9DF-6EBF9EB3CF45}" destId="{D1E54A05-B8F9-154C-8019-0F78E5FF2371}" srcOrd="0" destOrd="0" presId="urn:microsoft.com/office/officeart/2008/layout/VerticalCurvedList"/>
    <dgm:cxn modelId="{B80FFBA6-F7AE-3B47-9610-28768A703518}" type="presParOf" srcId="{4745E747-8E3A-9743-84DF-56278B1CFFCA}" destId="{85EDA087-C767-4345-9258-296763EE60FF}" srcOrd="3" destOrd="0" presId="urn:microsoft.com/office/officeart/2008/layout/VerticalCurvedList"/>
    <dgm:cxn modelId="{3E60B529-B708-2E42-A67C-A86656141EB1}" type="presParOf" srcId="{4745E747-8E3A-9743-84DF-56278B1CFFCA}" destId="{CD530D23-2545-E14E-A076-3B7B076FB11F}" srcOrd="4" destOrd="0" presId="urn:microsoft.com/office/officeart/2008/layout/VerticalCurvedList"/>
    <dgm:cxn modelId="{6DBA2777-D906-254F-8ABB-07E20CF81D0C}" type="presParOf" srcId="{CD530D23-2545-E14E-A076-3B7B076FB11F}" destId="{F03C4417-EB72-3B4E-857B-B283226AABA1}" srcOrd="0" destOrd="0" presId="urn:microsoft.com/office/officeart/2008/layout/VerticalCurvedList"/>
    <dgm:cxn modelId="{E384E95B-C755-F042-A135-63E906FFA1E3}" type="presParOf" srcId="{4745E747-8E3A-9743-84DF-56278B1CFFCA}" destId="{B01406A3-7CC0-4742-AF30-DB6AB95412FE}" srcOrd="5" destOrd="0" presId="urn:microsoft.com/office/officeart/2008/layout/VerticalCurvedList"/>
    <dgm:cxn modelId="{DB0C677B-D13B-1040-B5C8-AD4A2D0AE30E}" type="presParOf" srcId="{4745E747-8E3A-9743-84DF-56278B1CFFCA}" destId="{82BDA46B-1C02-AC47-8931-6883E541D7C7}" srcOrd="6" destOrd="0" presId="urn:microsoft.com/office/officeart/2008/layout/VerticalCurvedList"/>
    <dgm:cxn modelId="{A2FF2351-D366-C343-B3B8-8957BAD142FF}" type="presParOf" srcId="{82BDA46B-1C02-AC47-8931-6883E541D7C7}" destId="{B2A22C97-044F-C54F-9345-DC450F370C23}" srcOrd="0" destOrd="0" presId="urn:microsoft.com/office/officeart/2008/layout/VerticalCurvedList"/>
    <dgm:cxn modelId="{6F4B4472-542F-0243-8AFF-7C734BFFFEBF}" type="presParOf" srcId="{4745E747-8E3A-9743-84DF-56278B1CFFCA}" destId="{5B5721FF-9703-9141-A4D8-9559B473A462}" srcOrd="7" destOrd="0" presId="urn:microsoft.com/office/officeart/2008/layout/VerticalCurvedList"/>
    <dgm:cxn modelId="{FDD0C4DA-2262-484F-B425-82323D465E0C}" type="presParOf" srcId="{4745E747-8E3A-9743-84DF-56278B1CFFCA}" destId="{2C3A1E4A-8EEC-0649-9417-1370B314F51E}" srcOrd="8" destOrd="0" presId="urn:microsoft.com/office/officeart/2008/layout/VerticalCurvedList"/>
    <dgm:cxn modelId="{22E56C32-C4F2-1044-B303-C6862359D291}" type="presParOf" srcId="{2C3A1E4A-8EEC-0649-9417-1370B314F51E}" destId="{9EA99C93-F9AC-294B-947B-1712C1475B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A8EF5-A414-F34E-9EB3-281664C1FD10}">
      <dsp:nvSpPr>
        <dsp:cNvPr id="0" name=""/>
        <dsp:cNvSpPr/>
      </dsp:nvSpPr>
      <dsp:spPr>
        <a:xfrm>
          <a:off x="-6287592" y="-961827"/>
          <a:ext cx="7484282" cy="7484282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5C3BC-6852-4549-8B71-0284AA80E27B}">
      <dsp:nvSpPr>
        <dsp:cNvPr id="0" name=""/>
        <dsp:cNvSpPr/>
      </dsp:nvSpPr>
      <dsp:spPr>
        <a:xfrm>
          <a:off x="626263" y="314919"/>
          <a:ext cx="7031047" cy="10958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011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dirty="0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Ý </a:t>
          </a:r>
          <a:r>
            <a:rPr lang="en-US" sz="4400" b="0" kern="1200" dirty="0" err="1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nghĩa</a:t>
          </a:r>
          <a:r>
            <a:rPr lang="en-US" sz="4400" b="0" kern="1200" dirty="0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sz="4400" b="0" kern="1200" dirty="0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nơi</a:t>
          </a:r>
          <a:r>
            <a:rPr lang="en-US" sz="4400" b="0" kern="1200" dirty="0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công</a:t>
          </a:r>
          <a:r>
            <a:rPr lang="en-US" sz="4400" b="0" kern="1200" dirty="0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solidFill>
                <a:srgbClr val="0000FF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rPr>
            <a:t>cộng</a:t>
          </a:r>
          <a:endParaRPr lang="en-US" sz="4400" b="0" kern="1200" dirty="0">
            <a:solidFill>
              <a:srgbClr val="0000FF"/>
            </a:solidFill>
            <a:latin typeface="#9Slide05 Lobster" panose="020B0604020202020204" charset="0"/>
            <a:cs typeface="Times New Roman" panose="02020603050405020304" pitchFamily="18" charset="0"/>
          </a:endParaRPr>
        </a:p>
      </dsp:txBody>
      <dsp:txXfrm>
        <a:off x="626263" y="314919"/>
        <a:ext cx="7031047" cy="1095835"/>
      </dsp:txXfrm>
    </dsp:sp>
    <dsp:sp modelId="{D1E54A05-B8F9-154C-8019-0F78E5FF2371}">
      <dsp:nvSpPr>
        <dsp:cNvPr id="0" name=""/>
        <dsp:cNvSpPr/>
      </dsp:nvSpPr>
      <dsp:spPr>
        <a:xfrm>
          <a:off x="91609" y="320570"/>
          <a:ext cx="1069308" cy="1069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DA087-C767-4345-9258-296763EE60FF}">
      <dsp:nvSpPr>
        <dsp:cNvPr id="0" name=""/>
        <dsp:cNvSpPr/>
      </dsp:nvSpPr>
      <dsp:spPr>
        <a:xfrm>
          <a:off x="1107357" y="1606721"/>
          <a:ext cx="6540600" cy="109362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01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Là n</a:t>
          </a:r>
          <a:r>
            <a:rPr lang="vi-VN" sz="3200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ơ</a:t>
          </a:r>
          <a:r>
            <a:rPr lang="en-US" sz="3200" kern="1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</a:t>
          </a:r>
          <a:r>
            <a:rPr lang="en-US" sz="3200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m</a:t>
          </a:r>
          <a:r>
            <a:rPr lang="fr-FR" sz="3200" kern="1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ọi</a:t>
          </a:r>
          <a:r>
            <a:rPr lang="fr-FR" sz="3200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người</a:t>
          </a:r>
          <a:r>
            <a:rPr lang="fr-FR" sz="3200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đi</a:t>
          </a:r>
          <a:r>
            <a:rPr lang="fr-FR" sz="3200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lại</a:t>
          </a:r>
          <a:r>
            <a:rPr lang="fr-FR" sz="3200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fr-FR" sz="3200" kern="1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vui</a:t>
          </a:r>
          <a:r>
            <a:rPr lang="fr-FR" sz="3200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chơi</a:t>
          </a:r>
          <a:r>
            <a:rPr lang="fr-FR" sz="3200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fr-FR" sz="3200" kern="1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giải</a:t>
          </a:r>
          <a:r>
            <a:rPr lang="fr-FR" sz="3200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trí</a:t>
          </a:r>
          <a:r>
            <a:rPr lang="fr-FR" sz="3200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…</a:t>
          </a:r>
          <a:endParaRPr lang="en-US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7357" y="1606721"/>
        <a:ext cx="6540600" cy="1093628"/>
      </dsp:txXfrm>
    </dsp:sp>
    <dsp:sp modelId="{F03C4417-EB72-3B4E-857B-B283226AABA1}">
      <dsp:nvSpPr>
        <dsp:cNvPr id="0" name=""/>
        <dsp:cNvSpPr/>
      </dsp:nvSpPr>
      <dsp:spPr>
        <a:xfrm>
          <a:off x="582056" y="1603962"/>
          <a:ext cx="1069308" cy="1069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76797"/>
              <a:satOff val="0"/>
              <a:lumOff val="86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406A3-7CC0-4742-AF30-DB6AB95412FE}">
      <dsp:nvSpPr>
        <dsp:cNvPr id="0" name=""/>
        <dsp:cNvSpPr/>
      </dsp:nvSpPr>
      <dsp:spPr>
        <a:xfrm>
          <a:off x="1116710" y="2877278"/>
          <a:ext cx="6540600" cy="1095194"/>
        </a:xfrm>
        <a:prstGeom prst="rect">
          <a:avLst/>
        </a:prstGeom>
        <a:solidFill>
          <a:schemeClr val="accent4">
            <a:hueOff val="12553594"/>
            <a:satOff val="0"/>
            <a:lumOff val="17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01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Mọi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người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được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giao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lưu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trao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đổi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buôn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bán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…</a:t>
          </a:r>
          <a:endParaRPr lang="en-US" sz="3200" kern="1200" dirty="0">
            <a:solidFill>
              <a:prstClr val="white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116710" y="2877278"/>
        <a:ext cx="6540600" cy="1095194"/>
      </dsp:txXfrm>
    </dsp:sp>
    <dsp:sp modelId="{B2A22C97-044F-C54F-9345-DC450F370C23}">
      <dsp:nvSpPr>
        <dsp:cNvPr id="0" name=""/>
        <dsp:cNvSpPr/>
      </dsp:nvSpPr>
      <dsp:spPr>
        <a:xfrm>
          <a:off x="582056" y="2887355"/>
          <a:ext cx="1069308" cy="1069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553594"/>
              <a:satOff val="0"/>
              <a:lumOff val="17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721FF-9703-9141-A4D8-9559B473A462}">
      <dsp:nvSpPr>
        <dsp:cNvPr id="0" name=""/>
        <dsp:cNvSpPr/>
      </dsp:nvSpPr>
      <dsp:spPr>
        <a:xfrm>
          <a:off x="628161" y="4158207"/>
          <a:ext cx="7031047" cy="1092610"/>
        </a:xfrm>
        <a:prstGeom prst="rect">
          <a:avLst/>
        </a:prstGeom>
        <a:solidFill>
          <a:schemeClr val="accent4">
            <a:hueOff val="18830391"/>
            <a:satOff val="0"/>
            <a:lumOff val="2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01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Mọi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người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có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thể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gặp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gỡ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nói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chuyện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với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3200" kern="1200" dirty="0" err="1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nhau</a:t>
          </a:r>
          <a:r>
            <a:rPr lang="fr-FR" sz="32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…</a:t>
          </a:r>
          <a:endParaRPr lang="en-US" sz="3200" kern="1200" dirty="0">
            <a:solidFill>
              <a:prstClr val="white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28161" y="4158207"/>
        <a:ext cx="7031047" cy="1092610"/>
      </dsp:txXfrm>
    </dsp:sp>
    <dsp:sp modelId="{9EA99C93-F9AC-294B-947B-1712C1475BC5}">
      <dsp:nvSpPr>
        <dsp:cNvPr id="0" name=""/>
        <dsp:cNvSpPr/>
      </dsp:nvSpPr>
      <dsp:spPr>
        <a:xfrm>
          <a:off x="91609" y="4170748"/>
          <a:ext cx="1069308" cy="1069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8830391"/>
              <a:satOff val="0"/>
              <a:lumOff val="2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EC11-7793-4414-86BE-607D2215327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15B9-4A25-40E3-B596-8A84D61AD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9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Phạm Thị Minh – Tiết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40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06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26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59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615B9-4A25-40E3-B596-8A84D61ADC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67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22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16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5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27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8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6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8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6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1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3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0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2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7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0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7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8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8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6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60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5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9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0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6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5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25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6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2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0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5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3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8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5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9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0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4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8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68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82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0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5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0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5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6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12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7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24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3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5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8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2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6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0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2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4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3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7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8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9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7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29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80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8158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1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2485-FC94-45C1-8456-9A3B280376E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00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18" r:id="rId9"/>
    <p:sldLayoutId id="2147483717" r:id="rId10"/>
    <p:sldLayoutId id="2147483716" r:id="rId11"/>
    <p:sldLayoutId id="2147483715" r:id="rId12"/>
    <p:sldLayoutId id="2147483714" r:id="rId13"/>
    <p:sldLayoutId id="2147483713" r:id="rId14"/>
    <p:sldLayoutId id="2147483712" r:id="rId15"/>
    <p:sldLayoutId id="2147483711" r:id="rId16"/>
    <p:sldLayoutId id="2147483710" r:id="rId17"/>
    <p:sldLayoutId id="2147483709" r:id="rId18"/>
    <p:sldLayoutId id="2147483708" r:id="rId19"/>
    <p:sldLayoutId id="2147483707" r:id="rId20"/>
    <p:sldLayoutId id="2147483706" r:id="rId21"/>
    <p:sldLayoutId id="2147483705" r:id="rId22"/>
    <p:sldLayoutId id="2147483704" r:id="rId23"/>
    <p:sldLayoutId id="2147483703" r:id="rId24"/>
    <p:sldLayoutId id="2147483702" r:id="rId25"/>
    <p:sldLayoutId id="2147483701" r:id="rId26"/>
    <p:sldLayoutId id="2147483700" r:id="rId27"/>
    <p:sldLayoutId id="2147483699" r:id="rId28"/>
    <p:sldLayoutId id="2147483698" r:id="rId29"/>
    <p:sldLayoutId id="2147483697" r:id="rId30"/>
    <p:sldLayoutId id="2147483696" r:id="rId31"/>
    <p:sldLayoutId id="2147483695" r:id="rId32"/>
    <p:sldLayoutId id="2147483694" r:id="rId33"/>
    <p:sldLayoutId id="2147483693" r:id="rId34"/>
    <p:sldLayoutId id="2147483692" r:id="rId35"/>
    <p:sldLayoutId id="2147483691" r:id="rId36"/>
    <p:sldLayoutId id="2147483690" r:id="rId37"/>
    <p:sldLayoutId id="2147483689" r:id="rId38"/>
    <p:sldLayoutId id="2147483688" r:id="rId39"/>
    <p:sldLayoutId id="2147483687" r:id="rId40"/>
    <p:sldLayoutId id="2147483686" r:id="rId41"/>
    <p:sldLayoutId id="2147483685" r:id="rId42"/>
    <p:sldLayoutId id="2147483684" r:id="rId43"/>
    <p:sldLayoutId id="2147483683" r:id="rId44"/>
    <p:sldLayoutId id="2147483682" r:id="rId45"/>
    <p:sldLayoutId id="2147483681" r:id="rId46"/>
    <p:sldLayoutId id="2147483680" r:id="rId47"/>
    <p:sldLayoutId id="2147483679" r:id="rId48"/>
    <p:sldLayoutId id="2147483678" r:id="rId49"/>
    <p:sldLayoutId id="2147483677" r:id="rId50"/>
    <p:sldLayoutId id="2147483676" r:id="rId51"/>
    <p:sldLayoutId id="2147483675" r:id="rId52"/>
    <p:sldLayoutId id="2147483674" r:id="rId53"/>
    <p:sldLayoutId id="2147483673" r:id="rId54"/>
    <p:sldLayoutId id="2147483672" r:id="rId55"/>
    <p:sldLayoutId id="2147483671" r:id="rId56"/>
    <p:sldLayoutId id="2147483670" r:id="rId57"/>
    <p:sldLayoutId id="2147483669" r:id="rId58"/>
    <p:sldLayoutId id="2147483668" r:id="rId59"/>
    <p:sldLayoutId id="2147483667" r:id="rId60"/>
    <p:sldLayoutId id="2147483664" r:id="rId61"/>
    <p:sldLayoutId id="2147483651" r:id="rId62"/>
    <p:sldLayoutId id="2147483652" r:id="rId63"/>
    <p:sldLayoutId id="2147483653" r:id="rId64"/>
    <p:sldLayoutId id="2147483654" r:id="rId65"/>
    <p:sldLayoutId id="2147483655" r:id="rId66"/>
    <p:sldLayoutId id="2147483732" r:id="rId67"/>
    <p:sldLayoutId id="2147483731" r:id="rId68"/>
    <p:sldLayoutId id="2147483730" r:id="rId69"/>
    <p:sldLayoutId id="2147483729" r:id="rId70"/>
    <p:sldLayoutId id="2147483728" r:id="rId71"/>
    <p:sldLayoutId id="2147483721" r:id="rId72"/>
    <p:sldLayoutId id="2147483720" r:id="rId73"/>
    <p:sldLayoutId id="2147483719" r:id="rId74"/>
    <p:sldLayoutId id="2147483666" r:id="rId75"/>
    <p:sldLayoutId id="2147483665" r:id="rId76"/>
    <p:sldLayoutId id="2147483663" r:id="rId77"/>
    <p:sldLayoutId id="2147483656" r:id="rId78"/>
    <p:sldLayoutId id="2147483657" r:id="rId79"/>
    <p:sldLayoutId id="2147483658" r:id="rId80"/>
    <p:sldLayoutId id="2147483659" r:id="rId81"/>
    <p:sldLayoutId id="2147483660" r:id="rId82"/>
    <p:sldLayoutId id="2147483661" r:id="rId83"/>
    <p:sldLayoutId id="2147483662" r:id="rId84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12480DA2-96DC-D846-9613-3C24E40FD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05" b="227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5996B5-F021-A64A-B558-6C7A23C5477F}"/>
              </a:ext>
            </a:extLst>
          </p:cNvPr>
          <p:cNvSpPr txBox="1"/>
          <p:nvPr/>
        </p:nvSpPr>
        <p:spPr>
          <a:xfrm>
            <a:off x="2659224" y="2247900"/>
            <a:ext cx="6578082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639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252094-A2C3-45CB-86C6-6F4E4D0650A0}"/>
              </a:ext>
            </a:extLst>
          </p:cNvPr>
          <p:cNvSpPr/>
          <p:nvPr/>
        </p:nvSpPr>
        <p:spPr>
          <a:xfrm>
            <a:off x="3088432" y="230481"/>
            <a:ext cx="8565503" cy="1309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dirty="0">
                <a:solidFill>
                  <a:srgbClr val="D60093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GV chia lớp thành 6 nhóm, thảo luận và đưa ra đặc trưng của các nơi công cộng ở địa phương HS thường tham gia.</a:t>
            </a:r>
            <a:endParaRPr lang="en-US" sz="2800" dirty="0">
              <a:solidFill>
                <a:srgbClr val="D60093"/>
              </a:solidFill>
              <a:latin typeface="#9Slide05 Lobste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1600F3-BEAF-4283-8E80-408DC9159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3"/>
          <a:stretch/>
        </p:blipFill>
        <p:spPr>
          <a:xfrm>
            <a:off x="109828" y="2434579"/>
            <a:ext cx="3566433" cy="2771902"/>
          </a:xfrm>
          <a:prstGeom prst="rect">
            <a:avLst/>
          </a:prstGeom>
        </p:spPr>
      </p:pic>
      <p:pic>
        <p:nvPicPr>
          <p:cNvPr id="1026" name="Picture 2" descr="Nhà Thiếu nhi Quận 11 - Trung Tâm Cộng Đồng">
            <a:extLst>
              <a:ext uri="{FF2B5EF4-FFF2-40B4-BE49-F238E27FC236}">
                <a16:creationId xmlns:a16="http://schemas.microsoft.com/office/drawing/2014/main" id="{40F69478-9E50-4BE9-B949-B15983F95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37" y="2024032"/>
            <a:ext cx="4584637" cy="25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u lịch công viên nước Đầm Sen">
            <a:extLst>
              <a:ext uri="{FF2B5EF4-FFF2-40B4-BE49-F238E27FC236}">
                <a16:creationId xmlns:a16="http://schemas.microsoft.com/office/drawing/2014/main" id="{61D79B60-87AD-4DBD-8647-A50A470A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50" y="2434578"/>
            <a:ext cx="3694922" cy="27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81409C88-D6CF-4489-BB5B-D66765920E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4" y="2237"/>
            <a:ext cx="2780522" cy="20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>
            <a:extLst>
              <a:ext uri="{FF2B5EF4-FFF2-40B4-BE49-F238E27FC236}">
                <a16:creationId xmlns:a16="http://schemas.microsoft.com/office/drawing/2014/main" id="{DAB8FFE5-1DC4-D84C-8574-249BF8AF45E4}"/>
              </a:ext>
            </a:extLst>
          </p:cNvPr>
          <p:cNvSpPr txBox="1"/>
          <p:nvPr/>
        </p:nvSpPr>
        <p:spPr>
          <a:xfrm>
            <a:off x="0" y="702803"/>
            <a:ext cx="12192000" cy="70788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Ý NGHĨA CỦA NƠI CÔNG CỘNG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13CFE3">
                    <a:satMod val="175000"/>
                    <a:alpha val="40000"/>
                  </a:srgbClr>
                </a:glow>
              </a:effectLst>
              <a:uLnTx/>
              <a:uFillTx/>
              <a:latin typeface="#9Slide03 IcielUni Sans Heavy" panose="000005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685A67-1357-49E4-99E1-249FBF46C48C}"/>
              </a:ext>
            </a:extLst>
          </p:cNvPr>
          <p:cNvSpPr/>
          <p:nvPr/>
        </p:nvSpPr>
        <p:spPr>
          <a:xfrm>
            <a:off x="1167177" y="2641652"/>
            <a:ext cx="9857646" cy="165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Nơi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công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cộng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là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nơi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phục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vụ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chung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cho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nhiều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người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là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nơi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diễn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ra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hoạt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động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chung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của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xã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</a:rPr>
              <a:t>hội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</a:rPr>
              <a:t>, …</a:t>
            </a: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EA045DCF-D968-4D4F-B226-DA189BDCA829}"/>
              </a:ext>
            </a:extLst>
          </p:cNvPr>
          <p:cNvSpPr txBox="1"/>
          <p:nvPr/>
        </p:nvSpPr>
        <p:spPr>
          <a:xfrm>
            <a:off x="0" y="1703005"/>
            <a:ext cx="12192000" cy="646331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Đặc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trưng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cộng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70C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#9Slide03 IcielUni Sans Heavy" panose="000005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70"/>
                            </p:stCondLst>
                            <p:childTnLst>
                              <p:par>
                                <p:cTn id="10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092D3C4-9CB7-AB41-95DF-61368FA9E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743660"/>
              </p:ext>
            </p:extLst>
          </p:nvPr>
        </p:nvGraphicFramePr>
        <p:xfrm>
          <a:off x="4337038" y="571500"/>
          <a:ext cx="7736135" cy="5560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0647B81B-774E-487D-A201-62E2220B7E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454868" y="571500"/>
            <a:ext cx="3753239" cy="2700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FE1A4E-448F-4CC5-992F-6930C4CE24DF}"/>
              </a:ext>
            </a:extLst>
          </p:cNvPr>
          <p:cNvSpPr/>
          <p:nvPr/>
        </p:nvSpPr>
        <p:spPr>
          <a:xfrm>
            <a:off x="0" y="3681763"/>
            <a:ext cx="49079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theo cặp đôi </a:t>
            </a:r>
          </a:p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ý nghĩa của nơi công cộng.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>
            <a:extLst>
              <a:ext uri="{FF2B5EF4-FFF2-40B4-BE49-F238E27FC236}">
                <a16:creationId xmlns:a16="http://schemas.microsoft.com/office/drawing/2014/main" id="{DAB8FFE5-1DC4-D84C-8574-249BF8AF45E4}"/>
              </a:ext>
            </a:extLst>
          </p:cNvPr>
          <p:cNvSpPr txBox="1"/>
          <p:nvPr/>
        </p:nvSpPr>
        <p:spPr>
          <a:xfrm>
            <a:off x="926690" y="3429000"/>
            <a:ext cx="10338619" cy="830997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QUY TẮC ỨNG XỬ NƠI CÔNG CỘNG</a:t>
            </a:r>
            <a:endParaRPr lang="zh-CN" altLang="en-US" sz="48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#9Slide03 IcielUni Sans Heavy" panose="000005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EA045DCF-D968-4D4F-B226-DA189BDCA829}"/>
              </a:ext>
            </a:extLst>
          </p:cNvPr>
          <p:cNvSpPr txBox="1"/>
          <p:nvPr/>
        </p:nvSpPr>
        <p:spPr>
          <a:xfrm>
            <a:off x="0" y="4374194"/>
            <a:ext cx="12192000" cy="70788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40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Khảo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sát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quy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tắc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ứng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nơi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cộng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solidFill>
                <a:srgbClr val="0070C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#9Slide03 IcielUni Sans Heavy" panose="000005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9B7EB-1D40-4A52-83DF-4646152F5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84" y="0"/>
            <a:ext cx="4136416" cy="2810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6248DE-BCBD-4A1F-8FC1-88DC8E43D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02132" cy="27998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71BA02-69DF-4251-A41B-C87D5CE93D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48" y="-10428"/>
            <a:ext cx="4038005" cy="28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80"/>
                            </p:stCondLst>
                            <p:childTnLst>
                              <p:par>
                                <p:cTn id="10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252094-A2C3-45CB-86C6-6F4E4D0650A0}"/>
              </a:ext>
            </a:extLst>
          </p:cNvPr>
          <p:cNvSpPr/>
          <p:nvPr/>
        </p:nvSpPr>
        <p:spPr>
          <a:xfrm>
            <a:off x="3097762" y="278928"/>
            <a:ext cx="84458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 dirty="0">
                <a:solidFill>
                  <a:srgbClr val="CC0066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GV chia lớp thành 6 nhóm, thảo luận, </a:t>
            </a:r>
            <a:r>
              <a:rPr lang="nl-NL" sz="2800" b="1" dirty="0">
                <a:solidFill>
                  <a:srgbClr val="CC0066"/>
                </a:solidFill>
                <a:latin typeface="#9Slide05 Lobster" panose="020B0604020202020204" charset="0"/>
              </a:rPr>
              <a:t>cùng xem lại bảng Theo dõi mức độ thực hiện quy tắc ứng xử nơi công cộng và đưa ra kết luận.</a:t>
            </a:r>
            <a:endParaRPr lang="en-US" sz="2800" b="1" dirty="0">
              <a:solidFill>
                <a:srgbClr val="CC0066"/>
              </a:solidFill>
              <a:latin typeface="#9Slide05 Lobster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5B00B-A039-4052-9A37-C7A9C4F542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5008" y="1735412"/>
            <a:ext cx="10521983" cy="4291400"/>
          </a:xfrm>
          <a:prstGeom prst="rect">
            <a:avLst/>
          </a:prstGeom>
        </p:spPr>
      </p:pic>
      <p:pic>
        <p:nvPicPr>
          <p:cNvPr id="7" name="Picture 6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022D4E76-0892-4717-80B9-E284AD44B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0" y="-27228"/>
            <a:ext cx="2780522" cy="20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5410F-7083-498C-83DC-49C420958C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37930" y="327630"/>
            <a:ext cx="7005484" cy="40954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905A8F-BCFE-41FD-A330-86F9D38AD1B5}"/>
              </a:ext>
            </a:extLst>
          </p:cNvPr>
          <p:cNvSpPr/>
          <p:nvPr/>
        </p:nvSpPr>
        <p:spPr>
          <a:xfrm>
            <a:off x="1756061" y="4617997"/>
            <a:ext cx="86798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solidFill>
                  <a:srgbClr val="D60093"/>
                </a:solidFill>
                <a:latin typeface="#9Slide05 VL Fadil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Phỏng vấn nhanh HS: </a:t>
            </a:r>
          </a:p>
          <a:p>
            <a:pPr algn="just"/>
            <a:r>
              <a:rPr lang="nl-NL" sz="3200" dirty="0">
                <a:latin typeface="#9Slide05 VL Fadil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Vì sao có những việc em thường xuyên thực hiện và ngược lại?</a:t>
            </a:r>
            <a:endParaRPr lang="en-US" sz="3200" dirty="0">
              <a:latin typeface="#9Slide05 VL Fadill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6072F-7902-4F8C-B38E-124F0F177C96}"/>
              </a:ext>
            </a:extLst>
          </p:cNvPr>
          <p:cNvSpPr/>
          <p:nvPr/>
        </p:nvSpPr>
        <p:spPr>
          <a:xfrm>
            <a:off x="237482" y="452794"/>
            <a:ext cx="4800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solidFill>
                  <a:srgbClr val="D60093"/>
                </a:solidFill>
                <a:latin typeface="#9Slide05 VL Fadil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Sau khi HS thảo luận xong, GV khảo sát HS các quy tắc bằng cách phát thẻ có 3 màu: xanh, vàng đỏ. </a:t>
            </a:r>
          </a:p>
          <a:p>
            <a:pPr marL="285750" indent="-285750" algn="just">
              <a:buFontTx/>
              <a:buChar char="-"/>
            </a:pPr>
            <a:r>
              <a:rPr lang="nl-NL" sz="3600" dirty="0">
                <a:latin typeface="#9Slide05 VL Fadil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Thường xuyên giơ thẻ xanh, </a:t>
            </a:r>
          </a:p>
          <a:p>
            <a:pPr marL="285750" indent="-285750" algn="just">
              <a:buFontTx/>
              <a:buChar char="-"/>
            </a:pPr>
            <a:r>
              <a:rPr lang="nl-NL" sz="3600" dirty="0">
                <a:latin typeface="#9Slide05 VL Fadil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Thỉnh thoảng giơ thẻ vàng,</a:t>
            </a:r>
          </a:p>
          <a:p>
            <a:pPr marL="285750" indent="-285750" algn="just">
              <a:buFontTx/>
              <a:buChar char="-"/>
            </a:pPr>
            <a:r>
              <a:rPr lang="nl-NL" sz="3600" dirty="0">
                <a:latin typeface="#9Slide05 VL Fadil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Hiếm khi giơ thẻ đỏ.</a:t>
            </a:r>
            <a:endParaRPr lang="en-US" sz="3600" dirty="0">
              <a:latin typeface="#9Slide05 VL Fadill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>
            <a:extLst>
              <a:ext uri="{FF2B5EF4-FFF2-40B4-BE49-F238E27FC236}">
                <a16:creationId xmlns:a16="http://schemas.microsoft.com/office/drawing/2014/main" id="{DAB8FFE5-1DC4-D84C-8574-249BF8AF45E4}"/>
              </a:ext>
            </a:extLst>
          </p:cNvPr>
          <p:cNvSpPr txBox="1"/>
          <p:nvPr/>
        </p:nvSpPr>
        <p:spPr>
          <a:xfrm>
            <a:off x="0" y="237734"/>
            <a:ext cx="12192000" cy="70788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en-US" altLang="zh-CN" sz="4000" b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QUY TẮC ỨNG XỬ NƠI CÔNG CỘNG</a:t>
            </a:r>
            <a:endParaRPr lang="zh-CN" altLang="en-US" sz="40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#9Slide03 IcielUni Sans Heavy" panose="000005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685A67-1357-49E4-99E1-249FBF46C48C}"/>
              </a:ext>
            </a:extLst>
          </p:cNvPr>
          <p:cNvSpPr/>
          <p:nvPr/>
        </p:nvSpPr>
        <p:spPr>
          <a:xfrm>
            <a:off x="535246" y="1859487"/>
            <a:ext cx="11401425" cy="38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thai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tật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qua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vi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EA045DCF-D968-4D4F-B226-DA189BDCA829}"/>
              </a:ext>
            </a:extLst>
          </p:cNvPr>
          <p:cNvSpPr txBox="1"/>
          <p:nvPr/>
        </p:nvSpPr>
        <p:spPr>
          <a:xfrm>
            <a:off x="0" y="1079388"/>
            <a:ext cx="12192000" cy="646331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lvl="0" algn="ctr"/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Khảo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sát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quy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tắc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ứng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nơi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cộng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101600">
                  <a:srgbClr val="13CFE3">
                    <a:satMod val="175000"/>
                    <a:alpha val="40000"/>
                  </a:srgbClr>
                </a:glow>
              </a:effectLst>
              <a:uLnTx/>
              <a:uFillTx/>
              <a:latin typeface="#9Slide03 IcielUni Sans Heavy" panose="000005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80"/>
                            </p:stCondLst>
                            <p:childTnLst>
                              <p:par>
                                <p:cTn id="10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>
            <a:extLst>
              <a:ext uri="{FF2B5EF4-FFF2-40B4-BE49-F238E27FC236}">
                <a16:creationId xmlns:a16="http://schemas.microsoft.com/office/drawing/2014/main" id="{DAB8FFE5-1DC4-D84C-8574-249BF8AF45E4}"/>
              </a:ext>
            </a:extLst>
          </p:cNvPr>
          <p:cNvSpPr txBox="1"/>
          <p:nvPr/>
        </p:nvSpPr>
        <p:spPr>
          <a:xfrm>
            <a:off x="926690" y="3310999"/>
            <a:ext cx="10338619" cy="830997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QUY TẮC ỨNG XỬ NƠI CÔNG CỘNG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13CFE3">
                    <a:satMod val="175000"/>
                    <a:alpha val="40000"/>
                  </a:srgbClr>
                </a:glow>
              </a:effectLst>
              <a:uLnTx/>
              <a:uFillTx/>
              <a:latin typeface="#9Slide03 IcielUni Sans Heavy" panose="000005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0B949B-CFE1-438B-A3BF-2B6CF5CA6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44297" cy="2810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DD83DB-D48E-409C-B9DF-C24A35341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71" y="0"/>
            <a:ext cx="4019029" cy="27998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39D729-ADA3-420D-BA78-F11BBB8360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28" y="-5594"/>
            <a:ext cx="4002131" cy="2810296"/>
          </a:xfrm>
          <a:prstGeom prst="rect">
            <a:avLst/>
          </a:prstGeom>
        </p:spPr>
      </p:pic>
      <p:sp>
        <p:nvSpPr>
          <p:cNvPr id="8" name="文本框 8">
            <a:extLst>
              <a:ext uri="{FF2B5EF4-FFF2-40B4-BE49-F238E27FC236}">
                <a16:creationId xmlns:a16="http://schemas.microsoft.com/office/drawing/2014/main" id="{EA045DCF-D968-4D4F-B226-DA189BDCA829}"/>
              </a:ext>
            </a:extLst>
          </p:cNvPr>
          <p:cNvSpPr txBox="1"/>
          <p:nvPr/>
        </p:nvSpPr>
        <p:spPr>
          <a:xfrm>
            <a:off x="0" y="4374194"/>
            <a:ext cx="12192000" cy="677108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800" b="1" dirty="0"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3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kumimoji="0" lang="en-US" altLang="zh-CN" sz="3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vi </a:t>
            </a:r>
            <a:r>
              <a:rPr kumimoji="0" lang="en-US" altLang="zh-CN" sz="3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đúng</a:t>
            </a:r>
            <a:r>
              <a:rPr kumimoji="0" lang="en-US" altLang="zh-CN" sz="3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hoặc</a:t>
            </a:r>
            <a:r>
              <a:rPr kumimoji="0" lang="en-US" altLang="zh-CN" sz="3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chưa</a:t>
            </a:r>
            <a:r>
              <a:rPr kumimoji="0" lang="en-US" altLang="zh-CN" sz="3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đúng</a:t>
            </a: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nơi</a:t>
            </a: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cộng</a:t>
            </a: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101600">
                  <a:srgbClr val="13CFE3">
                    <a:satMod val="175000"/>
                    <a:alpha val="40000"/>
                  </a:srgbClr>
                </a:glow>
              </a:effectLst>
              <a:uLnTx/>
              <a:uFillTx/>
              <a:latin typeface="#9Slide03 IcielUni Sans Heavy" panose="000005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80"/>
                            </p:stCondLst>
                            <p:childTnLst>
                              <p:par>
                                <p:cTn id="10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57">
            <a:extLst>
              <a:ext uri="{FF2B5EF4-FFF2-40B4-BE49-F238E27FC236}">
                <a16:creationId xmlns:a16="http://schemas.microsoft.com/office/drawing/2014/main" id="{A869D133-3BED-45B3-83C5-7A7D3C737469}"/>
              </a:ext>
            </a:extLst>
          </p:cNvPr>
          <p:cNvSpPr txBox="1"/>
          <p:nvPr/>
        </p:nvSpPr>
        <p:spPr>
          <a:xfrm>
            <a:off x="280246" y="286257"/>
            <a:ext cx="4663666" cy="109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4079DB-B236-41B9-BEB6-61C55BE591AB}"/>
              </a:ext>
            </a:extLst>
          </p:cNvPr>
          <p:cNvSpPr txBox="1"/>
          <p:nvPr/>
        </p:nvSpPr>
        <p:spPr>
          <a:xfrm>
            <a:off x="280246" y="1546460"/>
            <a:ext cx="4410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614DD9-F1F6-4E3B-8D99-616D503C18EC}"/>
              </a:ext>
            </a:extLst>
          </p:cNvPr>
          <p:cNvSpPr txBox="1"/>
          <p:nvPr/>
        </p:nvSpPr>
        <p:spPr>
          <a:xfrm>
            <a:off x="280247" y="2668676"/>
            <a:ext cx="4410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FE6C3B-993F-429E-9984-FB1744462543}"/>
              </a:ext>
            </a:extLst>
          </p:cNvPr>
          <p:cNvSpPr txBox="1"/>
          <p:nvPr/>
        </p:nvSpPr>
        <p:spPr>
          <a:xfrm>
            <a:off x="280247" y="3790892"/>
            <a:ext cx="4410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2CC943-0299-4C3E-9229-7D5159369A30}"/>
              </a:ext>
            </a:extLst>
          </p:cNvPr>
          <p:cNvCxnSpPr>
            <a:cxnSpLocks/>
          </p:cNvCxnSpPr>
          <p:nvPr/>
        </p:nvCxnSpPr>
        <p:spPr>
          <a:xfrm>
            <a:off x="4866780" y="368097"/>
            <a:ext cx="0" cy="5659479"/>
          </a:xfrm>
          <a:prstGeom prst="line">
            <a:avLst/>
          </a:prstGeom>
          <a:ln w="25400">
            <a:solidFill>
              <a:srgbClr val="DA27A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4A35ACB-043A-4194-BB96-062CF778CC68}"/>
              </a:ext>
            </a:extLst>
          </p:cNvPr>
          <p:cNvSpPr txBox="1"/>
          <p:nvPr/>
        </p:nvSpPr>
        <p:spPr>
          <a:xfrm>
            <a:off x="5042749" y="956437"/>
            <a:ext cx="635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944CEB-37B8-446F-9C17-456143E16886}"/>
              </a:ext>
            </a:extLst>
          </p:cNvPr>
          <p:cNvSpPr txBox="1"/>
          <p:nvPr/>
        </p:nvSpPr>
        <p:spPr>
          <a:xfrm>
            <a:off x="5041767" y="1626617"/>
            <a:ext cx="642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80C653-4118-47EC-9396-E9776F980AD2}"/>
              </a:ext>
            </a:extLst>
          </p:cNvPr>
          <p:cNvSpPr txBox="1"/>
          <p:nvPr/>
        </p:nvSpPr>
        <p:spPr>
          <a:xfrm>
            <a:off x="5094638" y="2296797"/>
            <a:ext cx="6656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4AD6A3-C763-4D18-A5D4-54378DE7F710}"/>
              </a:ext>
            </a:extLst>
          </p:cNvPr>
          <p:cNvSpPr txBox="1"/>
          <p:nvPr/>
        </p:nvSpPr>
        <p:spPr>
          <a:xfrm>
            <a:off x="5135843" y="3396137"/>
            <a:ext cx="6667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701DAA-DD46-4C69-8C87-148325FD2D2B}"/>
              </a:ext>
            </a:extLst>
          </p:cNvPr>
          <p:cNvSpPr txBox="1"/>
          <p:nvPr/>
        </p:nvSpPr>
        <p:spPr>
          <a:xfrm>
            <a:off x="5135842" y="4924080"/>
            <a:ext cx="6615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文本框 57">
            <a:extLst>
              <a:ext uri="{FF2B5EF4-FFF2-40B4-BE49-F238E27FC236}">
                <a16:creationId xmlns:a16="http://schemas.microsoft.com/office/drawing/2014/main" id="{EFDF39D6-0644-4EF8-8895-96A21130F52E}"/>
              </a:ext>
            </a:extLst>
          </p:cNvPr>
          <p:cNvSpPr txBox="1"/>
          <p:nvPr/>
        </p:nvSpPr>
        <p:spPr>
          <a:xfrm>
            <a:off x="5042749" y="286257"/>
            <a:ext cx="6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 rot="691748">
            <a:off x="656756" y="295524"/>
            <a:ext cx="382471" cy="392068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4" name="文本框 83"/>
          <p:cNvSpPr txBox="1"/>
          <p:nvPr/>
        </p:nvSpPr>
        <p:spPr>
          <a:xfrm>
            <a:off x="205274" y="807390"/>
            <a:ext cx="9537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uave Script" panose="02000506080000020002" pitchFamily="2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dirty="0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uave Script" panose="02000506080000020002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dirty="0" err="1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uave Script" panose="02000506080000020002" pitchFamily="2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dirty="0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uave Script" panose="02000506080000020002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dirty="0" err="1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uave Script" panose="02000506080000020002" pitchFamily="2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8000" dirty="0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uave Script" panose="02000506080000020002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dirty="0" err="1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uave Script" panose="02000506080000020002" pitchFamily="2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8000" dirty="0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uave Script" panose="02000506080000020002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dirty="0" err="1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uave Script" panose="02000506080000020002" pitchFamily="2" charset="0"/>
                <a:cs typeface="Times New Roman" panose="02020603050405020304" pitchFamily="18" charset="0"/>
                <a:sym typeface="+mn-lt"/>
              </a:rPr>
              <a:t>nhé</a:t>
            </a:r>
            <a:r>
              <a:rPr lang="en-US" altLang="zh-CN" sz="8000" dirty="0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uave Script" panose="02000506080000020002" pitchFamily="2" charset="0"/>
                <a:cs typeface="Times New Roman" panose="02020603050405020304" pitchFamily="18" charset="0"/>
                <a:sym typeface="+mn-lt"/>
              </a:rPr>
              <a:t> !</a:t>
            </a:r>
            <a:endParaRPr lang="zh-CN" altLang="en-US" sz="8000" dirty="0">
              <a:solidFill>
                <a:srgbClr val="FF9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uave Script" panose="02000506080000020002" pitchFamily="2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19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9FBA008A-2791-3446-9E6A-1EA8A34A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98" y="-2230598"/>
            <a:ext cx="8524627" cy="9614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F2F82-5A91-3341-A7C5-347970BC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" y="1285875"/>
            <a:ext cx="4034482" cy="35697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E34887-DA29-1445-A493-6A34DF5BA3ED}"/>
              </a:ext>
            </a:extLst>
          </p:cNvPr>
          <p:cNvSpPr txBox="1"/>
          <p:nvPr/>
        </p:nvSpPr>
        <p:spPr>
          <a:xfrm>
            <a:off x="4018629" y="1613251"/>
            <a:ext cx="4017363" cy="246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#9Slide04 SVNSwashington" pitchFamily="2" charset="0"/>
                <a:cs typeface="Times New Roman" panose="02020603050405020304" pitchFamily="18" charset="0"/>
              </a:rPr>
              <a:t>ĐOÁN  Ý 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#9Slide04 SVNSwashington" pitchFamily="2" charset="0"/>
                <a:cs typeface="Times New Roman" panose="02020603050405020304" pitchFamily="18" charset="0"/>
              </a:rPr>
              <a:t>ĐỒNG  ĐỘI</a:t>
            </a:r>
            <a:endParaRPr lang="en-VN" sz="5400" dirty="0">
              <a:solidFill>
                <a:srgbClr val="FF0000"/>
              </a:solidFill>
              <a:latin typeface="#9Slide04 SVNSwashington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43B1-4C8B-47A5-AE02-4BBF33729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8709" y="1443038"/>
            <a:ext cx="4396532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fade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9EAAA0-94D3-4625-A6FE-3954A74461D3}"/>
              </a:ext>
            </a:extLst>
          </p:cNvPr>
          <p:cNvSpPr/>
          <p:nvPr/>
        </p:nvSpPr>
        <p:spPr>
          <a:xfrm>
            <a:off x="802481" y="0"/>
            <a:ext cx="10587037" cy="579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(chia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B6D02B6-C5F2-3E45-BFDD-BCC3FC05A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" b="50000"/>
          <a:stretch/>
        </p:blipFill>
        <p:spPr>
          <a:xfrm>
            <a:off x="2507060" y="72910"/>
            <a:ext cx="6971440" cy="2928005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A6440F3-9A6D-2147-AE6E-B86BC4150648}"/>
              </a:ext>
            </a:extLst>
          </p:cNvPr>
          <p:cNvSpPr/>
          <p:nvPr/>
        </p:nvSpPr>
        <p:spPr>
          <a:xfrm>
            <a:off x="216568" y="3068806"/>
            <a:ext cx="3657600" cy="103471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#9Slide05 Lobster" panose="02000506000000020003" pitchFamily="2" charset="0"/>
              </a:rPr>
              <a:t>Im lặng</a:t>
            </a:r>
            <a:endParaRPr lang="en-VN" sz="3200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B61B859-77BE-A54A-B9B2-624AB2F9F9BF}"/>
              </a:ext>
            </a:extLst>
          </p:cNvPr>
          <p:cNvSpPr/>
          <p:nvPr/>
        </p:nvSpPr>
        <p:spPr>
          <a:xfrm>
            <a:off x="4286375" y="3077465"/>
            <a:ext cx="3657600" cy="103471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Nh</a:t>
            </a:r>
            <a:r>
              <a:rPr lang="vi-VN" sz="320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ờng chỗ</a:t>
            </a:r>
            <a:endParaRPr lang="en-VN" sz="3200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F6DE98-F9C3-F141-BBB8-AD65A6774C82}"/>
              </a:ext>
            </a:extLst>
          </p:cNvPr>
          <p:cNvSpPr/>
          <p:nvPr/>
        </p:nvSpPr>
        <p:spPr>
          <a:xfrm>
            <a:off x="8356183" y="3070761"/>
            <a:ext cx="3657600" cy="109070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Xếp hàng</a:t>
            </a:r>
            <a:endParaRPr lang="en-VN" sz="3200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BD0757-F26D-384F-BFA1-CC3D75A675E0}"/>
              </a:ext>
            </a:extLst>
          </p:cNvPr>
          <p:cNvSpPr/>
          <p:nvPr/>
        </p:nvSpPr>
        <p:spPr>
          <a:xfrm>
            <a:off x="1420217" y="4623633"/>
            <a:ext cx="3657600" cy="103471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Nói đủ nghe</a:t>
            </a:r>
            <a:endParaRPr lang="en-VN" sz="3200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12B513-D7A9-4D4C-95A5-3768AF703173}"/>
              </a:ext>
            </a:extLst>
          </p:cNvPr>
          <p:cNvSpPr/>
          <p:nvPr/>
        </p:nvSpPr>
        <p:spPr>
          <a:xfrm>
            <a:off x="5887617" y="4595648"/>
            <a:ext cx="5186362" cy="103471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Bỏ rác đúng n</a:t>
            </a:r>
            <a:r>
              <a:rPr lang="vi-VN" sz="320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ơ</a:t>
            </a:r>
            <a:r>
              <a:rPr lang="en-US" sz="320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i quy định</a:t>
            </a:r>
            <a:endParaRPr lang="en-VN" sz="3200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DA966D12-8B3A-7042-AD43-BE66314AAA4B}"/>
              </a:ext>
            </a:extLst>
          </p:cNvPr>
          <p:cNvSpPr/>
          <p:nvPr/>
        </p:nvSpPr>
        <p:spPr>
          <a:xfrm>
            <a:off x="214313" y="3028773"/>
            <a:ext cx="3657600" cy="11403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57BAABC0-2E48-F749-8955-E19E3384BCBC}"/>
              </a:ext>
            </a:extLst>
          </p:cNvPr>
          <p:cNvSpPr/>
          <p:nvPr/>
        </p:nvSpPr>
        <p:spPr>
          <a:xfrm>
            <a:off x="4286376" y="3036474"/>
            <a:ext cx="3657600" cy="11249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355B384E-61AD-E044-815F-7125362EFF6B}"/>
              </a:ext>
            </a:extLst>
          </p:cNvPr>
          <p:cNvSpPr/>
          <p:nvPr/>
        </p:nvSpPr>
        <p:spPr>
          <a:xfrm>
            <a:off x="8356183" y="3070761"/>
            <a:ext cx="3694456" cy="10907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A24B9EA4-36EF-AA44-B899-19559967370E}"/>
              </a:ext>
            </a:extLst>
          </p:cNvPr>
          <p:cNvSpPr/>
          <p:nvPr/>
        </p:nvSpPr>
        <p:spPr>
          <a:xfrm>
            <a:off x="1420216" y="4584238"/>
            <a:ext cx="3657600" cy="11126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7C4D40CD-DDCC-7049-8B1F-FA9A5F2C46FD}"/>
              </a:ext>
            </a:extLst>
          </p:cNvPr>
          <p:cNvSpPr/>
          <p:nvPr/>
        </p:nvSpPr>
        <p:spPr>
          <a:xfrm>
            <a:off x="5868566" y="4571908"/>
            <a:ext cx="5219700" cy="11249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892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9EAAA0-94D3-4625-A6FE-3954A74461D3}"/>
              </a:ext>
            </a:extLst>
          </p:cNvPr>
          <p:cNvSpPr/>
          <p:nvPr/>
        </p:nvSpPr>
        <p:spPr>
          <a:xfrm>
            <a:off x="802918" y="522043"/>
            <a:ext cx="10586163" cy="4346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43874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Nơi</a:t>
            </a:r>
            <a:r>
              <a:rPr lang="en-US" sz="32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chung</a:t>
            </a:r>
            <a:r>
              <a:rPr lang="en-US" sz="32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#9Slide05 Lobster" panose="02000506000000020003" pitchFamily="2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cửa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rạp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chiếu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phim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hát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viện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tàng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trung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tâm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mua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sắm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bến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nơi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chức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lễ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, …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tất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mọi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cảm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thấy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thoải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mái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dễ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chịu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hoạt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chung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chúng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ta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phải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quy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tắc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ứng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xử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nơi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cộng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góp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xây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dựng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cộng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minh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ý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nghĩa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ứng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xử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minh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cộng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chúng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ta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5 Lobster" panose="02000506000000020003" pitchFamily="2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6: </a:t>
            </a:r>
            <a:r>
              <a:rPr lang="en-US" sz="24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dựng</a:t>
            </a:r>
            <a:r>
              <a:rPr lang="en-US" sz="24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minh</a:t>
            </a:r>
            <a:r>
              <a:rPr lang="en-US" sz="24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thiện</a:t>
            </a:r>
            <a:r>
              <a:rPr lang="en-US" sz="24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61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F6B8868-EEFD-4FA8-92B9-E59CA11061EF}"/>
              </a:ext>
            </a:extLst>
          </p:cNvPr>
          <p:cNvSpPr txBox="1"/>
          <p:nvPr/>
        </p:nvSpPr>
        <p:spPr>
          <a:xfrm>
            <a:off x="1138635" y="640425"/>
            <a:ext cx="9616149" cy="3273653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6</a:t>
            </a:r>
          </a:p>
          <a:p>
            <a:pPr algn="ctr"/>
            <a:r>
              <a:rPr lang="en-US" altLang="zh-CN" sz="54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XÂY DỰNG CỘNG ĐỒNG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 MINH, THÂN THIỆN</a:t>
            </a:r>
            <a:endParaRPr lang="zh-CN" altLang="en-US" sz="5400" b="1" dirty="0">
              <a:solidFill>
                <a:srgbClr val="0070C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#9Slide03 IcielUni Sans Heavy" panose="000005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2001B-4619-4FF9-B903-32F108F25CA9}"/>
              </a:ext>
            </a:extLst>
          </p:cNvPr>
          <p:cNvSpPr txBox="1"/>
          <p:nvPr/>
        </p:nvSpPr>
        <p:spPr>
          <a:xfrm>
            <a:off x="3048" y="532161"/>
            <a:ext cx="461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5400" dirty="0" err="1">
                <a:solidFill>
                  <a:srgbClr val="7030A0"/>
                </a:solidFill>
                <a:latin typeface="#9Slide05 SVNHeroe Pro" pitchFamily="2" charset="0"/>
              </a:rPr>
              <a:t>Trò</a:t>
            </a:r>
            <a:r>
              <a:rPr lang="en-US" sz="5400" dirty="0">
                <a:solidFill>
                  <a:srgbClr val="7030A0"/>
                </a:solidFill>
                <a:latin typeface="#9Slide05 SVNHeroe Pro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#9Slide05 SVNHeroe Pro" pitchFamily="2" charset="0"/>
              </a:rPr>
              <a:t>ch</a:t>
            </a:r>
            <a:r>
              <a:rPr lang="vi-VN" sz="5400" dirty="0">
                <a:solidFill>
                  <a:srgbClr val="7030A0"/>
                </a:solidFill>
                <a:latin typeface="#9Slide05 SVNHeroe Pro" pitchFamily="2" charset="0"/>
              </a:rPr>
              <a:t>ơ</a:t>
            </a:r>
            <a:r>
              <a:rPr lang="en-US" sz="5400" dirty="0" err="1">
                <a:solidFill>
                  <a:srgbClr val="7030A0"/>
                </a:solidFill>
                <a:latin typeface="#9Slide05 SVNHeroe Pro" pitchFamily="2" charset="0"/>
              </a:rPr>
              <a:t>i</a:t>
            </a:r>
            <a:endParaRPr lang="en-US" sz="5400" dirty="0">
              <a:solidFill>
                <a:srgbClr val="7030A0"/>
              </a:solidFill>
              <a:latin typeface="#9Slide05 SVNHeroe Pr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28DF1F-25DD-4860-917B-02E47F244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5" b="11464"/>
          <a:stretch/>
        </p:blipFill>
        <p:spPr>
          <a:xfrm>
            <a:off x="-10465" y="1254846"/>
            <a:ext cx="4629150" cy="2297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AABFAF-B136-41AC-B751-D16D08F45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2" y="3429000"/>
            <a:ext cx="4629150" cy="20303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F15769-6656-4FCE-A0FE-B5301645FE65}"/>
              </a:ext>
            </a:extLst>
          </p:cNvPr>
          <p:cNvSpPr txBox="1"/>
          <p:nvPr/>
        </p:nvSpPr>
        <p:spPr>
          <a:xfrm>
            <a:off x="5089465" y="1153555"/>
            <a:ext cx="691180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Cách chơi như sau: </a:t>
            </a:r>
          </a:p>
          <a:p>
            <a:pPr algn="just"/>
            <a:r>
              <a:rPr lang="nl-NL" sz="3600" dirty="0"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- Chọn 2 đội chơi xếp thành 2 hàng. - Lần lượt từng HS trong từng đội lên bảng viết tên một nơi công cộng mà mình biết, sau đó nhanh chóng đưa phấn cho bạn kế tiếp trong đội. - Trong thời gian 3 phút, đội nào viết được đúng và nhiều hơn tên các nơi công cộng đội đó sẽ chiến thắng.</a:t>
            </a:r>
            <a:endParaRPr lang="en-US" sz="3600" dirty="0">
              <a:latin typeface="Times New Roman" panose="02020603050405020304" pitchFamily="18" charset="0"/>
              <a:ea typeface="#9Slide05 HLT Boulevard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0" y="2"/>
            <a:ext cx="12191999" cy="5559776"/>
          </a:xfrm>
          <a:prstGeom prst="rect">
            <a:avLst/>
          </a:prstGeom>
          <a:noFill/>
        </p:spPr>
      </p:pic>
      <p:pic>
        <p:nvPicPr>
          <p:cNvPr id="13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889"/>
            <a:ext cx="12192000" cy="2345894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3117" y="4815987"/>
            <a:ext cx="2737884" cy="2042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42E94D-548C-4337-845C-59F5182C3B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078111"/>
            <a:ext cx="2241700" cy="1809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文本框 8">
            <a:extLst>
              <a:ext uri="{FF2B5EF4-FFF2-40B4-BE49-F238E27FC236}">
                <a16:creationId xmlns:a16="http://schemas.microsoft.com/office/drawing/2014/main" id="{3FF9AF95-7B05-4382-BA03-C2C47AF24EBA}"/>
              </a:ext>
            </a:extLst>
          </p:cNvPr>
          <p:cNvSpPr txBox="1"/>
          <p:nvPr/>
        </p:nvSpPr>
        <p:spPr>
          <a:xfrm>
            <a:off x="2810848" y="3971932"/>
            <a:ext cx="7158038" cy="1506566"/>
          </a:xfrm>
          <a:prstGeom prst="rect">
            <a:avLst/>
          </a:prstGeom>
          <a:noFill/>
        </p:spPr>
        <p:txBody>
          <a:bodyPr wrap="square" lIns="114299" tIns="57150" rIns="114299" bIns="5715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200" dirty="0">
                <a:solidFill>
                  <a:srgbClr val="CC0066"/>
                </a:solidFill>
                <a:latin typeface="#9Slide05 Lobster" panose="020B0604020202020204" charset="0"/>
              </a:rPr>
              <a:t>Em thường đến những địa điểm nào là nhiều nhất, những địa điểm nào là ít nhất? </a:t>
            </a:r>
            <a:endParaRPr lang="en-US" sz="3200" dirty="0">
              <a:solidFill>
                <a:srgbClr val="CC0066"/>
              </a:solidFill>
              <a:latin typeface="#9Slide05 Lobster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FA636-7FF8-4D5E-9489-B3DCF1BC8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5" y="412241"/>
            <a:ext cx="3224106" cy="2367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882D1-7161-4261-A97E-A874D0AF6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45" y="677585"/>
            <a:ext cx="3895215" cy="35664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7ED4D6-4E5C-43BD-8A74-18F6BAE222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84" y="781456"/>
            <a:ext cx="3895215" cy="3037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>
            <a:extLst>
              <a:ext uri="{FF2B5EF4-FFF2-40B4-BE49-F238E27FC236}">
                <a16:creationId xmlns:a16="http://schemas.microsoft.com/office/drawing/2014/main" id="{DAB8FFE5-1DC4-D84C-8574-249BF8AF45E4}"/>
              </a:ext>
            </a:extLst>
          </p:cNvPr>
          <p:cNvSpPr txBox="1"/>
          <p:nvPr/>
        </p:nvSpPr>
        <p:spPr>
          <a:xfrm>
            <a:off x="0" y="322549"/>
            <a:ext cx="12192000" cy="70788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Ý NGHĨA CỦA NƠI CÔNG CỘNG</a:t>
            </a:r>
            <a:endParaRPr lang="zh-CN" altLang="en-US" sz="40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#9Slide03 IcielUni Sans Heavy" panose="000005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685A67-1357-49E4-99E1-249FBF46C48C}"/>
              </a:ext>
            </a:extLst>
          </p:cNvPr>
          <p:cNvSpPr/>
          <p:nvPr/>
        </p:nvSpPr>
        <p:spPr>
          <a:xfrm>
            <a:off x="581899" y="1776972"/>
            <a:ext cx="11401425" cy="415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bao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ga,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karaoke,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7030A0"/>
                </a:solidFill>
                <a:latin typeface="#9Slide05 Lob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EA045DCF-D968-4D4F-B226-DA189BDCA829}"/>
              </a:ext>
            </a:extLst>
          </p:cNvPr>
          <p:cNvSpPr txBox="1"/>
          <p:nvPr/>
        </p:nvSpPr>
        <p:spPr>
          <a:xfrm>
            <a:off x="0" y="1130641"/>
            <a:ext cx="12192000" cy="646331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nơi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cộng</a:t>
            </a:r>
            <a:r>
              <a:rPr lang="en-US" altLang="zh-CN" sz="3600" b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#9Slide03 IcielUni Sans Heavy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70C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#9Slide03 IcielUni Sans Heavy" panose="000005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70"/>
                            </p:stCondLst>
                            <p:childTnLst>
                              <p:par>
                                <p:cTn id="10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可爱幼儿园教育儿童小学生PPT课件"/>
  <p:tag name="INKNOELEADERBOARD" val="-2032708237"/>
</p:tagLst>
</file>

<file path=ppt/theme/theme1.xml><?xml version="1.0" encoding="utf-8"?>
<a:theme xmlns:a="http://schemas.openxmlformats.org/drawingml/2006/main" name="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 panose="020F0302020204030204"/>
        <a:ea typeface="张海山锐谐体"/>
        <a:cs typeface=""/>
      </a:majorFont>
      <a:minorFont>
        <a:latin typeface="Arial" panose="020F0502020204030204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1001</Words>
  <Application>Microsoft Office PowerPoint</Application>
  <PresentationFormat>Widescreen</PresentationFormat>
  <Paragraphs>80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#9Slide05 Suave Script</vt:lpstr>
      <vt:lpstr>Arial</vt:lpstr>
      <vt:lpstr>#9Slide04 SVNSwashington</vt:lpstr>
      <vt:lpstr>#9Slide05 VL Fadilla</vt:lpstr>
      <vt:lpstr>Montserrat</vt:lpstr>
      <vt:lpstr>#9Slide05 Lobster</vt:lpstr>
      <vt:lpstr>Montserrat Light</vt:lpstr>
      <vt:lpstr>Calibri</vt:lpstr>
      <vt:lpstr>Symbol</vt:lpstr>
      <vt:lpstr>#9Slide03 IcielUni Sans Heavy</vt:lpstr>
      <vt:lpstr>#9Slide05 SVNHeroe Pro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卡通可爱幼儿园教育儿童小学生PPT课件</dc:title>
  <dc:creator>Windows User</dc:creator>
  <cp:lastModifiedBy>MA Nguyen Manh Anh</cp:lastModifiedBy>
  <cp:revision>291</cp:revision>
  <dcterms:created xsi:type="dcterms:W3CDTF">2017-03-09T01:41:16Z</dcterms:created>
  <dcterms:modified xsi:type="dcterms:W3CDTF">2022-01-10T07:11:51Z</dcterms:modified>
</cp:coreProperties>
</file>