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  <p:sldId id="258" r:id="rId3"/>
    <p:sldId id="276" r:id="rId4"/>
    <p:sldId id="299" r:id="rId5"/>
    <p:sldId id="300" r:id="rId6"/>
    <p:sldId id="265" r:id="rId7"/>
    <p:sldId id="294" r:id="rId8"/>
    <p:sldId id="295" r:id="rId9"/>
    <p:sldId id="296" r:id="rId10"/>
    <p:sldId id="260" r:id="rId11"/>
    <p:sldId id="298" r:id="rId12"/>
    <p:sldId id="301" r:id="rId13"/>
    <p:sldId id="278" r:id="rId14"/>
    <p:sldId id="303" r:id="rId15"/>
    <p:sldId id="302" r:id="rId16"/>
    <p:sldId id="262" r:id="rId17"/>
    <p:sldId id="279" r:id="rId18"/>
    <p:sldId id="275" r:id="rId19"/>
    <p:sldId id="272" r:id="rId20"/>
    <p:sldId id="273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BA46-3189-4B99-9DC4-9F992EEE996E}" type="datetimeFigureOut">
              <a:rPr lang="vi-VN" smtClean="0"/>
              <a:t>11/05/2021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0C92-F599-4797-A527-E4DFADCB516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v4MBDgU7k2RB9Mi8G9XECUnW6Cuiow6tFQlcuc80tB7UBf001DJuSKEydRDu9J6mrbkzJJMmbOyF1b0GMoAXc-XUX8iU3F6_ZylTu44T3MYmO2gNtP45at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9142730" cy="6821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836930"/>
            <a:ext cx="37782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CHƯƠNG TRÌNH ĐỊA PHƯƠNG</a:t>
            </a:r>
            <a:endParaRPr lang="vi-VN" sz="3600" dirty="0">
              <a:solidFill>
                <a:srgbClr val="FFFF00"/>
              </a:solidFill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MÔN NGỮ VĂN 7</a:t>
            </a:r>
            <a:r>
              <a:rPr lang="vi-VN" altLang="en-US" sz="3600" b="1" dirty="0">
                <a:solidFill>
                  <a:srgbClr val="FF00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7405" y="6021070"/>
            <a:ext cx="6141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GV: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VÕ THỊ CÁT HOÀNG</a:t>
            </a:r>
            <a:endParaRPr lang="vi-VN" altLang="en-US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0007" dist="310007" dir="7680000" sy="30000" kx="1300200" algn="ctr">
                  <a:srgbClr val="000000">
                    <a:alpha val="3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60" y="0"/>
            <a:ext cx="9064625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Hay: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Cà Mau khỉ khọt trên bưng </a:t>
            </a:r>
          </a:p>
          <a:p>
            <a:pPr algn="ctr"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sông sấu lội, trên rừng cọp um </a:t>
            </a:r>
          </a:p>
          <a:p>
            <a:pPr algn="ctr" fontAlgn="base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 hãy đến mà coi </a:t>
            </a:r>
          </a:p>
          <a:p>
            <a:pPr algn="ctr"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Muỗi kêu như sáo thổi </a:t>
            </a:r>
          </a:p>
          <a:p>
            <a:pPr algn="ctr"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 lội lềnh như bánh canh. </a:t>
            </a:r>
          </a:p>
          <a:p>
            <a:pPr algn="just"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hững con </a:t>
            </a:r>
            <a:r>
              <a:rPr lang="vi-VN" alt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sông chằng chịt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vi-VN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6" name="Content Placeholder 5" descr="images-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734435"/>
            <a:ext cx="4596765" cy="3099435"/>
          </a:xfrm>
          <a:prstGeom prst="rect">
            <a:avLst/>
          </a:prstGeom>
        </p:spPr>
      </p:pic>
      <p:pic>
        <p:nvPicPr>
          <p:cNvPr id="8" name="Content Placeholder 7" descr="images-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92955" y="3734435"/>
            <a:ext cx="4551045" cy="312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45" y="35560"/>
            <a:ext cx="8820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34390"/>
            <a:ext cx="4467225" cy="3255645"/>
          </a:xfrm>
          <a:prstGeom prst="rect">
            <a:avLst/>
          </a:prstGeom>
        </p:spPr>
      </p:pic>
      <p:pic>
        <p:nvPicPr>
          <p:cNvPr id="9" name="Content Placeholder 8" descr="images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2455" y="840740"/>
            <a:ext cx="4741545" cy="3253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25" y="4093845"/>
            <a:ext cx="4455795" cy="277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205" y="4090035"/>
            <a:ext cx="4772025" cy="2776220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3851910" y="6165215"/>
            <a:ext cx="360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Hòn Đá Bạc 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6228080" y="3357245"/>
            <a:ext cx="2686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Hòn Khoai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6795" y="0"/>
            <a:ext cx="4375785" cy="31902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5360" y="3208020"/>
            <a:ext cx="4427220" cy="3649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30" y="3207385"/>
            <a:ext cx="4873625" cy="3650615"/>
          </a:xfrm>
          <a:prstGeom prst="rect">
            <a:avLst/>
          </a:prstGeom>
        </p:spPr>
      </p:pic>
      <p:pic>
        <p:nvPicPr>
          <p:cNvPr id="7" name="Picture 6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30" y="0"/>
            <a:ext cx="4902200" cy="3208020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3203575" y="2924810"/>
            <a:ext cx="360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Hòn Đá Bạc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itich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0670" cy="6936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4455" y="0"/>
            <a:ext cx="904875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Xứ đâu </a:t>
            </a:r>
            <a:r>
              <a:rPr lang="vi-V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hị </a:t>
            </a:r>
            <a:r>
              <a:rPr lang="vi-V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ứ bằng xứ Kinh Cùng, </a:t>
            </a:r>
          </a:p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Tràm xanh củi lục anh hùng thiếu chi </a:t>
            </a:r>
          </a:p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Chiếu Cà Mau nhuộm màu tươi thắm </a:t>
            </a:r>
          </a:p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Công tôi cực lắm mưa nắng dãi dầu </a:t>
            </a:r>
          </a:p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Chiếu này anh chẳng bán đâu </a:t>
            </a:r>
          </a:p>
          <a:p>
            <a:pPr algn="ctr"/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 em không gặp, anh gối đầu mỗi đêm. </a:t>
            </a:r>
          </a:p>
        </p:txBody>
      </p:sp>
      <p:pic>
        <p:nvPicPr>
          <p:cNvPr id="3" name="Content Placeholder 2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" y="2277110"/>
            <a:ext cx="4264660" cy="2213610"/>
          </a:xfrm>
          <a:prstGeom prst="rect">
            <a:avLst/>
          </a:prstGeom>
        </p:spPr>
      </p:pic>
      <p:pic>
        <p:nvPicPr>
          <p:cNvPr id="5" name="Content Placeholder 4" descr="images-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8630" y="2277110"/>
            <a:ext cx="4945380" cy="2085340"/>
          </a:xfrm>
          <a:prstGeom prst="rect">
            <a:avLst/>
          </a:prstGeom>
        </p:spPr>
      </p:pic>
      <p:pic>
        <p:nvPicPr>
          <p:cNvPr id="7" name="Picture 6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8655"/>
            <a:ext cx="4319905" cy="2379345"/>
          </a:xfrm>
          <a:prstGeom prst="rect">
            <a:avLst/>
          </a:prstGeom>
        </p:spPr>
      </p:pic>
      <p:pic>
        <p:nvPicPr>
          <p:cNvPr id="8" name="Picture 7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270" y="4220845"/>
            <a:ext cx="4886960" cy="2573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60" y="44450"/>
            <a:ext cx="88963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base"/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 đi dễ khó về </a:t>
            </a:r>
          </a:p>
          <a:p>
            <a:pPr algn="ctr" fontAlgn="base"/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 đi có vợ, gái về có con </a:t>
            </a:r>
          </a:p>
        </p:txBody>
      </p:sp>
      <p:pic>
        <p:nvPicPr>
          <p:cNvPr id="2" name="Content Placeholder 1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72920"/>
            <a:ext cx="4474845" cy="2471420"/>
          </a:xfrm>
          <a:prstGeom prst="rect">
            <a:avLst/>
          </a:prstGeom>
        </p:spPr>
      </p:pic>
      <p:pic>
        <p:nvPicPr>
          <p:cNvPr id="4" name="Content Placeholder 3" descr="images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74845" y="1772920"/>
            <a:ext cx="4669155" cy="2470785"/>
          </a:xfrm>
          <a:prstGeom prst="rect">
            <a:avLst/>
          </a:prstGeom>
        </p:spPr>
      </p:pic>
      <p:pic>
        <p:nvPicPr>
          <p:cNvPr id="7" name="Picture 6" descr="images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2275"/>
            <a:ext cx="4475480" cy="2625725"/>
          </a:xfrm>
          <a:prstGeom prst="rect">
            <a:avLst/>
          </a:prstGeom>
        </p:spPr>
      </p:pic>
      <p:pic>
        <p:nvPicPr>
          <p:cNvPr id="8" name="Picture 7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480" y="4205605"/>
            <a:ext cx="4668520" cy="262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875"/>
            <a:ext cx="8828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vọng cổ, hoặc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món ăn đặc sản 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24585"/>
            <a:ext cx="4390390" cy="2658745"/>
          </a:xfrm>
          <a:prstGeom prst="rect">
            <a:avLst/>
          </a:prstGeom>
        </p:spPr>
      </p:pic>
      <p:pic>
        <p:nvPicPr>
          <p:cNvPr id="8" name="Content Placeholder 7" descr="images-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470" y="1124585"/>
            <a:ext cx="4736465" cy="2652395"/>
          </a:xfrm>
          <a:prstGeom prst="rect">
            <a:avLst/>
          </a:prstGeom>
        </p:spPr>
      </p:pic>
      <p:pic>
        <p:nvPicPr>
          <p:cNvPr id="10" name="Picture 9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3330"/>
            <a:ext cx="4534535" cy="3074670"/>
          </a:xfrm>
          <a:prstGeom prst="rect">
            <a:avLst/>
          </a:prstGeom>
        </p:spPr>
      </p:pic>
      <p:pic>
        <p:nvPicPr>
          <p:cNvPr id="11" name="Picture 10" descr="images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170" y="3790950"/>
            <a:ext cx="460883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411220"/>
            <a:ext cx="4796155" cy="348996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1545" y="0"/>
            <a:ext cx="4459605" cy="343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30" y="19050"/>
            <a:ext cx="4780280" cy="3391535"/>
          </a:xfrm>
          <a:prstGeom prst="rect">
            <a:avLst/>
          </a:prstGeom>
        </p:spPr>
      </p:pic>
      <p:pic>
        <p:nvPicPr>
          <p:cNvPr id="8" name="Picture 7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305" y="3411220"/>
            <a:ext cx="4417695" cy="34182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830" y="44450"/>
            <a:ext cx="9177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vi-VN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" y="1196975"/>
            <a:ext cx="9108440" cy="562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5" y="22860"/>
            <a:ext cx="91236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 nét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tôi,</a:t>
            </a:r>
            <a:r>
              <a:rPr lang="vi-VN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vùng đất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895" y="4558030"/>
            <a:ext cx="4261485" cy="230314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8310" y="2060575"/>
            <a:ext cx="4885690" cy="2435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2277110"/>
            <a:ext cx="4222750" cy="2288540"/>
          </a:xfrm>
          <a:prstGeom prst="rect">
            <a:avLst/>
          </a:prstGeom>
        </p:spPr>
      </p:pic>
      <p:pic>
        <p:nvPicPr>
          <p:cNvPr id="12" name="Picture 11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310" y="4479925"/>
            <a:ext cx="4885055" cy="237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0" y="114300"/>
            <a:ext cx="87509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à_Mau_city_cent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77770"/>
            <a:ext cx="9143365" cy="436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85" y="5300980"/>
            <a:ext cx="92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CẢM ƠN CÁC EM  ĐÃ THEO DÕI</a:t>
            </a:r>
          </a:p>
        </p:txBody>
      </p:sp>
      <p:pic>
        <p:nvPicPr>
          <p:cNvPr id="6" name="Content Placeholder 5" descr="q0Wqudkl8hM5kD1eoRKmLe0FkATs2ZSjVOa_8YN-L7pLjQ6VpzgBLSuijMBKvVOhZwM2d0XmeJDXBmXCI-nTDxTqvGpeEpEIEgXhwnPHlV8Jh8194X_EGJnJbc9xjqkDVqY0xFVUpBzeaNankNt68kNL7Yw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30" y="0"/>
            <a:ext cx="9246235" cy="531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190"/>
            <a:ext cx="91179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ta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súc</a:t>
            </a: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yêu anh nên đành xa xứ </a:t>
            </a: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Xuôi ghe chèo miệt thứ Cà Mau</a:t>
            </a:r>
          </a:p>
        </p:txBody>
      </p:sp>
      <p:pic>
        <p:nvPicPr>
          <p:cNvPr id="2" name="Content Placeholder 1" descr="cho-noi-ca-mau-vntrip9-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3335" y="3571240"/>
            <a:ext cx="915733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315" y="-27305"/>
            <a:ext cx="86937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</a:p>
          <a:p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9070" y="692785"/>
            <a:ext cx="91173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Và, lời thề vang lên từ mảnh đất này... </a:t>
            </a: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Bao giờ hết đước Năm Căn </a:t>
            </a: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Ông Trang hết cá, Viên An hết rừng </a:t>
            </a: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Khai Long hết xác cá đường </a:t>
            </a: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Mũi Cà Mau đó tao nhường cho bây </a:t>
            </a:r>
            <a:endParaRPr lang="en-US" sz="24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57475"/>
            <a:ext cx="9219565" cy="4161155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827405" y="6021070"/>
            <a:ext cx="6141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Cồn Ông Trang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67945"/>
            <a:ext cx="4421505" cy="35401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1505" y="0"/>
            <a:ext cx="4722495" cy="3471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0910"/>
            <a:ext cx="4421505" cy="3347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0" y="3470910"/>
            <a:ext cx="4754880" cy="3357245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2471420" y="3106420"/>
            <a:ext cx="360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 b="1" dirty="0">
                <a:solidFill>
                  <a:srgbClr val="FFFF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</a:rPr>
              <a:t>Cồn Ông Trang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0" y="41910"/>
            <a:ext cx="87966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 Cà Mau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đẹp và sự bao la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 xa, phóng tầm mắt xa hơn nữa là màu nước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vi-VN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rừng đước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tom-tat-song-nuoc-ca-mau-2-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8820"/>
            <a:ext cx="9238615" cy="40322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-36830" y="6021070"/>
            <a:ext cx="91808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Rau đắng nấu với cá trê 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Ai về đất Mũi thì "mê" không về!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-78105"/>
            <a:ext cx="9144000" cy="69399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07315" y="116840"/>
            <a:ext cx="54140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/>
              <a:t>Mũi Cà Mau sóng trào biển rộng </a:t>
            </a:r>
          </a:p>
          <a:p>
            <a:pPr algn="ctr"/>
            <a:r>
              <a:rPr lang="en-US" sz="2800"/>
              <a:t>Nhớ đến đồng bào uất hận trào sôi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830" y="0"/>
            <a:ext cx="9145905" cy="6824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490" y="9525"/>
            <a:ext cx="9293860" cy="686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727</Words>
  <Application>Microsoft Office PowerPoint</Application>
  <PresentationFormat>Trình chiếu Trên màn hình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5" baseType="lpstr">
      <vt:lpstr>Calibri</vt:lpstr>
      <vt:lpstr>Times New Roman</vt:lpstr>
      <vt:lpstr>Arial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Lại Võ Trọng Nghĩa</cp:lastModifiedBy>
  <cp:revision>76</cp:revision>
  <dcterms:created xsi:type="dcterms:W3CDTF">2019-03-30T08:32:00Z</dcterms:created>
  <dcterms:modified xsi:type="dcterms:W3CDTF">2021-05-11T12:38:33Z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1033-11.2.0.10093</vt:lpwstr>
  </property>
</Properties>
</file>