
<file path=[Content_Types].xml><?xml version="1.0" encoding="utf-8"?>
<Types xmlns="http://schemas.openxmlformats.org/package/2006/content-types">
  <Default Extension="jpeg" ContentType="image/jpeg"/>
  <Default Extension="gif" ContentType="image/gi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477" r:id="rId3"/>
    <p:sldId id="502" r:id="rId4"/>
    <p:sldId id="503" r:id="rId5"/>
    <p:sldId id="479" r:id="rId6"/>
    <p:sldId id="507" r:id="rId7"/>
    <p:sldId id="505" r:id="rId8"/>
    <p:sldId id="508" r:id="rId9"/>
    <p:sldId id="511" r:id="rId10"/>
    <p:sldId id="512" r:id="rId11"/>
    <p:sldId id="510" r:id="rId12"/>
    <p:sldId id="514" r:id="rId13"/>
    <p:sldId id="516" r:id="rId14"/>
    <p:sldId id="517" r:id="rId15"/>
    <p:sldId id="518" r:id="rId16"/>
    <p:sldId id="519" r:id="rId17"/>
    <p:sldId id="520" r:id="rId18"/>
    <p:sldId id="522" r:id="rId19"/>
    <p:sldId id="523" r:id="rId20"/>
    <p:sldId id="524" r:id="rId21"/>
    <p:sldId id="525" r:id="rId22"/>
    <p:sldId id="526" r:id="rId23"/>
    <p:sldId id="485" r:id="rId24"/>
    <p:sldId id="533" r:id="rId25"/>
    <p:sldId id="534" r:id="rId26"/>
    <p:sldId id="535" r:id="rId27"/>
    <p:sldId id="536" r:id="rId28"/>
    <p:sldId id="537" r:id="rId29"/>
    <p:sldId id="49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1"/>
  </p:normalViewPr>
  <p:slideViewPr>
    <p:cSldViewPr snapToGrid="0" snapToObjects="1">
      <p:cViewPr varScale="1">
        <p:scale>
          <a:sx n="90" d="100"/>
          <a:sy n="90" d="100"/>
        </p:scale>
        <p:origin x="23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CABFE86-5F1F-6946-9818-B4D877E6DEA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CABFE86-5F1F-6946-9818-B4D877E6DEA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CABFE86-5F1F-6946-9818-B4D877E6DEA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47"/>
        <p:cNvGrpSpPr/>
        <p:nvPr/>
      </p:nvGrpSpPr>
      <p:grpSpPr>
        <a:xfrm>
          <a:off x="0" y="0"/>
          <a:ext cx="0" cy="0"/>
          <a:chOff x="0" y="0"/>
          <a:chExt cx="0" cy="0"/>
        </a:xfrm>
      </p:grpSpPr>
      <p:sp>
        <p:nvSpPr>
          <p:cNvPr id="148" name="Google Shape;148;p9"/>
          <p:cNvSpPr/>
          <p:nvPr/>
        </p:nvSpPr>
        <p:spPr>
          <a:xfrm>
            <a:off x="-100" y="0"/>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443192" y="226820"/>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51" name="Google Shape;151;p9"/>
          <p:cNvGrpSpPr/>
          <p:nvPr/>
        </p:nvGrpSpPr>
        <p:grpSpPr>
          <a:xfrm>
            <a:off x="885340" y="715133"/>
            <a:ext cx="9938083" cy="5530305"/>
            <a:chOff x="677150" y="1466675"/>
            <a:chExt cx="4997025" cy="2780725"/>
          </a:xfrm>
        </p:grpSpPr>
        <p:sp>
          <p:nvSpPr>
            <p:cNvPr id="152" name="Google Shape;152;p9"/>
            <p:cNvSpPr/>
            <p:nvPr/>
          </p:nvSpPr>
          <p:spPr>
            <a:xfrm>
              <a:off x="932550" y="4033075"/>
              <a:ext cx="186350" cy="152125"/>
            </a:xfrm>
            <a:custGeom>
              <a:avLst/>
              <a:gdLst/>
              <a:ahLst/>
              <a:cxnLst/>
              <a:rect l="l" t="t" r="r" b="b"/>
              <a:pathLst>
                <a:path w="7454" h="6085" extrusionOk="0">
                  <a:moveTo>
                    <a:pt x="7061" y="0"/>
                  </a:moveTo>
                  <a:lnTo>
                    <a:pt x="6692" y="191"/>
                  </a:lnTo>
                  <a:lnTo>
                    <a:pt x="6644" y="191"/>
                  </a:lnTo>
                  <a:lnTo>
                    <a:pt x="6453" y="226"/>
                  </a:lnTo>
                  <a:lnTo>
                    <a:pt x="5799" y="131"/>
                  </a:lnTo>
                  <a:lnTo>
                    <a:pt x="5418" y="274"/>
                  </a:lnTo>
                  <a:lnTo>
                    <a:pt x="5299" y="357"/>
                  </a:lnTo>
                  <a:lnTo>
                    <a:pt x="5096" y="429"/>
                  </a:lnTo>
                  <a:lnTo>
                    <a:pt x="5084" y="453"/>
                  </a:lnTo>
                  <a:lnTo>
                    <a:pt x="5072" y="453"/>
                  </a:lnTo>
                  <a:lnTo>
                    <a:pt x="4858" y="512"/>
                  </a:lnTo>
                  <a:lnTo>
                    <a:pt x="4656" y="715"/>
                  </a:lnTo>
                  <a:lnTo>
                    <a:pt x="4584" y="929"/>
                  </a:lnTo>
                  <a:lnTo>
                    <a:pt x="4346" y="1143"/>
                  </a:lnTo>
                  <a:lnTo>
                    <a:pt x="4227" y="1286"/>
                  </a:lnTo>
                  <a:lnTo>
                    <a:pt x="4191" y="1322"/>
                  </a:lnTo>
                  <a:lnTo>
                    <a:pt x="3751" y="1667"/>
                  </a:lnTo>
                  <a:lnTo>
                    <a:pt x="3703" y="1667"/>
                  </a:lnTo>
                  <a:lnTo>
                    <a:pt x="3298" y="1846"/>
                  </a:lnTo>
                  <a:lnTo>
                    <a:pt x="3179" y="1905"/>
                  </a:lnTo>
                  <a:lnTo>
                    <a:pt x="3155" y="1917"/>
                  </a:lnTo>
                  <a:lnTo>
                    <a:pt x="3036" y="1953"/>
                  </a:lnTo>
                  <a:lnTo>
                    <a:pt x="2632" y="1953"/>
                  </a:lnTo>
                  <a:lnTo>
                    <a:pt x="2084" y="2072"/>
                  </a:lnTo>
                  <a:lnTo>
                    <a:pt x="1465" y="2191"/>
                  </a:lnTo>
                  <a:lnTo>
                    <a:pt x="1393" y="2191"/>
                  </a:lnTo>
                  <a:lnTo>
                    <a:pt x="1215" y="2203"/>
                  </a:lnTo>
                  <a:lnTo>
                    <a:pt x="1203" y="2191"/>
                  </a:lnTo>
                  <a:lnTo>
                    <a:pt x="989" y="2155"/>
                  </a:lnTo>
                  <a:lnTo>
                    <a:pt x="631" y="2096"/>
                  </a:lnTo>
                  <a:lnTo>
                    <a:pt x="369" y="2239"/>
                  </a:lnTo>
                  <a:lnTo>
                    <a:pt x="191" y="2310"/>
                  </a:lnTo>
                  <a:lnTo>
                    <a:pt x="119" y="2322"/>
                  </a:lnTo>
                  <a:lnTo>
                    <a:pt x="0" y="2393"/>
                  </a:lnTo>
                  <a:lnTo>
                    <a:pt x="0" y="2429"/>
                  </a:lnTo>
                  <a:lnTo>
                    <a:pt x="0" y="2548"/>
                  </a:lnTo>
                  <a:lnTo>
                    <a:pt x="155" y="2715"/>
                  </a:lnTo>
                  <a:lnTo>
                    <a:pt x="191" y="2727"/>
                  </a:lnTo>
                  <a:lnTo>
                    <a:pt x="310" y="2834"/>
                  </a:lnTo>
                  <a:lnTo>
                    <a:pt x="322" y="2858"/>
                  </a:lnTo>
                  <a:lnTo>
                    <a:pt x="357" y="2905"/>
                  </a:lnTo>
                  <a:lnTo>
                    <a:pt x="429" y="3024"/>
                  </a:lnTo>
                  <a:lnTo>
                    <a:pt x="441" y="3048"/>
                  </a:lnTo>
                  <a:lnTo>
                    <a:pt x="631" y="3429"/>
                  </a:lnTo>
                  <a:lnTo>
                    <a:pt x="655" y="3703"/>
                  </a:lnTo>
                  <a:lnTo>
                    <a:pt x="679" y="3822"/>
                  </a:lnTo>
                  <a:lnTo>
                    <a:pt x="869" y="4108"/>
                  </a:lnTo>
                  <a:lnTo>
                    <a:pt x="917" y="4120"/>
                  </a:lnTo>
                  <a:lnTo>
                    <a:pt x="1108" y="4417"/>
                  </a:lnTo>
                  <a:lnTo>
                    <a:pt x="1108" y="4465"/>
                  </a:lnTo>
                  <a:lnTo>
                    <a:pt x="1155" y="4536"/>
                  </a:lnTo>
                  <a:lnTo>
                    <a:pt x="1548" y="5013"/>
                  </a:lnTo>
                  <a:lnTo>
                    <a:pt x="1631" y="5156"/>
                  </a:lnTo>
                  <a:lnTo>
                    <a:pt x="1739" y="5346"/>
                  </a:lnTo>
                  <a:lnTo>
                    <a:pt x="1881" y="5548"/>
                  </a:lnTo>
                  <a:lnTo>
                    <a:pt x="2024" y="5989"/>
                  </a:lnTo>
                  <a:lnTo>
                    <a:pt x="2060" y="6060"/>
                  </a:lnTo>
                  <a:lnTo>
                    <a:pt x="2155" y="6084"/>
                  </a:lnTo>
                  <a:lnTo>
                    <a:pt x="2632" y="5989"/>
                  </a:lnTo>
                  <a:lnTo>
                    <a:pt x="2894" y="5846"/>
                  </a:lnTo>
                  <a:lnTo>
                    <a:pt x="3275" y="5751"/>
                  </a:lnTo>
                  <a:lnTo>
                    <a:pt x="3656" y="5596"/>
                  </a:lnTo>
                  <a:lnTo>
                    <a:pt x="3989" y="5227"/>
                  </a:lnTo>
                  <a:lnTo>
                    <a:pt x="4144" y="4989"/>
                  </a:lnTo>
                  <a:lnTo>
                    <a:pt x="4346" y="4703"/>
                  </a:lnTo>
                  <a:lnTo>
                    <a:pt x="4358" y="4703"/>
                  </a:lnTo>
                  <a:lnTo>
                    <a:pt x="4584" y="4501"/>
                  </a:lnTo>
                  <a:lnTo>
                    <a:pt x="4620" y="4346"/>
                  </a:lnTo>
                  <a:lnTo>
                    <a:pt x="4727" y="3929"/>
                  </a:lnTo>
                  <a:lnTo>
                    <a:pt x="4739" y="3905"/>
                  </a:lnTo>
                  <a:lnTo>
                    <a:pt x="4894" y="3501"/>
                  </a:lnTo>
                  <a:lnTo>
                    <a:pt x="4906" y="3465"/>
                  </a:lnTo>
                  <a:lnTo>
                    <a:pt x="5013" y="3262"/>
                  </a:lnTo>
                  <a:lnTo>
                    <a:pt x="5084" y="3108"/>
                  </a:lnTo>
                  <a:lnTo>
                    <a:pt x="5215" y="2905"/>
                  </a:lnTo>
                  <a:lnTo>
                    <a:pt x="5215" y="2608"/>
                  </a:lnTo>
                  <a:lnTo>
                    <a:pt x="5203" y="2512"/>
                  </a:lnTo>
                  <a:lnTo>
                    <a:pt x="5453" y="2072"/>
                  </a:lnTo>
                  <a:lnTo>
                    <a:pt x="5965" y="1596"/>
                  </a:lnTo>
                  <a:lnTo>
                    <a:pt x="6049" y="1500"/>
                  </a:lnTo>
                  <a:lnTo>
                    <a:pt x="6251" y="1310"/>
                  </a:lnTo>
                  <a:lnTo>
                    <a:pt x="7227" y="786"/>
                  </a:lnTo>
                  <a:lnTo>
                    <a:pt x="7239" y="726"/>
                  </a:lnTo>
                  <a:lnTo>
                    <a:pt x="7454" y="357"/>
                  </a:lnTo>
                  <a:lnTo>
                    <a:pt x="7454" y="334"/>
                  </a:lnTo>
                  <a:lnTo>
                    <a:pt x="7323" y="12"/>
                  </a:lnTo>
                  <a:lnTo>
                    <a:pt x="7061" y="0"/>
                  </a:ln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1552275" y="3990200"/>
              <a:ext cx="99725" cy="145275"/>
            </a:xfrm>
            <a:custGeom>
              <a:avLst/>
              <a:gdLst/>
              <a:ahLst/>
              <a:cxnLst/>
              <a:rect l="l" t="t" r="r" b="b"/>
              <a:pathLst>
                <a:path w="3989" h="5811" extrusionOk="0">
                  <a:moveTo>
                    <a:pt x="3560" y="1"/>
                  </a:moveTo>
                  <a:lnTo>
                    <a:pt x="2893" y="36"/>
                  </a:lnTo>
                  <a:lnTo>
                    <a:pt x="2417" y="274"/>
                  </a:lnTo>
                  <a:lnTo>
                    <a:pt x="2215" y="596"/>
                  </a:lnTo>
                  <a:lnTo>
                    <a:pt x="2119" y="1072"/>
                  </a:lnTo>
                  <a:lnTo>
                    <a:pt x="2072" y="1191"/>
                  </a:lnTo>
                  <a:lnTo>
                    <a:pt x="2000" y="1632"/>
                  </a:lnTo>
                  <a:lnTo>
                    <a:pt x="1917" y="1715"/>
                  </a:lnTo>
                  <a:lnTo>
                    <a:pt x="1441" y="2549"/>
                  </a:lnTo>
                  <a:lnTo>
                    <a:pt x="1357" y="2715"/>
                  </a:lnTo>
                  <a:lnTo>
                    <a:pt x="1238" y="2918"/>
                  </a:lnTo>
                  <a:lnTo>
                    <a:pt x="881" y="3680"/>
                  </a:lnTo>
                  <a:lnTo>
                    <a:pt x="810" y="3846"/>
                  </a:lnTo>
                  <a:lnTo>
                    <a:pt x="762" y="3870"/>
                  </a:lnTo>
                  <a:lnTo>
                    <a:pt x="750" y="3989"/>
                  </a:lnTo>
                  <a:lnTo>
                    <a:pt x="595" y="4215"/>
                  </a:lnTo>
                  <a:lnTo>
                    <a:pt x="405" y="4632"/>
                  </a:lnTo>
                  <a:lnTo>
                    <a:pt x="405" y="4668"/>
                  </a:lnTo>
                  <a:lnTo>
                    <a:pt x="369" y="5204"/>
                  </a:lnTo>
                  <a:lnTo>
                    <a:pt x="357" y="5263"/>
                  </a:lnTo>
                  <a:lnTo>
                    <a:pt x="238" y="5418"/>
                  </a:lnTo>
                  <a:lnTo>
                    <a:pt x="0" y="5704"/>
                  </a:lnTo>
                  <a:lnTo>
                    <a:pt x="536" y="5811"/>
                  </a:lnTo>
                  <a:lnTo>
                    <a:pt x="822" y="5775"/>
                  </a:lnTo>
                  <a:lnTo>
                    <a:pt x="965" y="5799"/>
                  </a:lnTo>
                  <a:lnTo>
                    <a:pt x="965" y="5573"/>
                  </a:lnTo>
                  <a:lnTo>
                    <a:pt x="1262" y="5418"/>
                  </a:lnTo>
                  <a:lnTo>
                    <a:pt x="2131" y="5085"/>
                  </a:lnTo>
                  <a:lnTo>
                    <a:pt x="3620" y="3573"/>
                  </a:lnTo>
                  <a:lnTo>
                    <a:pt x="3679" y="3501"/>
                  </a:lnTo>
                  <a:lnTo>
                    <a:pt x="3679" y="3239"/>
                  </a:lnTo>
                  <a:lnTo>
                    <a:pt x="3679" y="2953"/>
                  </a:lnTo>
                  <a:lnTo>
                    <a:pt x="3846" y="2430"/>
                  </a:lnTo>
                  <a:lnTo>
                    <a:pt x="3965" y="2001"/>
                  </a:lnTo>
                  <a:lnTo>
                    <a:pt x="3989" y="1810"/>
                  </a:lnTo>
                  <a:lnTo>
                    <a:pt x="3989" y="1715"/>
                  </a:lnTo>
                  <a:lnTo>
                    <a:pt x="3989" y="1525"/>
                  </a:lnTo>
                  <a:lnTo>
                    <a:pt x="3870" y="441"/>
                  </a:lnTo>
                  <a:lnTo>
                    <a:pt x="3798" y="274"/>
                  </a:lnTo>
                  <a:lnTo>
                    <a:pt x="3786" y="274"/>
                  </a:lnTo>
                  <a:lnTo>
                    <a:pt x="3632" y="120"/>
                  </a:lnTo>
                  <a:lnTo>
                    <a:pt x="3560" y="1"/>
                  </a:ln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1185850" y="4136950"/>
              <a:ext cx="105700" cy="110450"/>
            </a:xfrm>
            <a:custGeom>
              <a:avLst/>
              <a:gdLst/>
              <a:ahLst/>
              <a:cxnLst/>
              <a:rect l="l" t="t" r="r" b="b"/>
              <a:pathLst>
                <a:path w="4228" h="4418" extrusionOk="0">
                  <a:moveTo>
                    <a:pt x="3751" y="0"/>
                  </a:moveTo>
                  <a:lnTo>
                    <a:pt x="3584" y="72"/>
                  </a:lnTo>
                  <a:lnTo>
                    <a:pt x="3584" y="143"/>
                  </a:lnTo>
                  <a:lnTo>
                    <a:pt x="3620" y="262"/>
                  </a:lnTo>
                  <a:lnTo>
                    <a:pt x="3620" y="346"/>
                  </a:lnTo>
                  <a:lnTo>
                    <a:pt x="3060" y="358"/>
                  </a:lnTo>
                  <a:lnTo>
                    <a:pt x="2798" y="262"/>
                  </a:lnTo>
                  <a:lnTo>
                    <a:pt x="2263" y="310"/>
                  </a:lnTo>
                  <a:lnTo>
                    <a:pt x="1620" y="131"/>
                  </a:lnTo>
                  <a:lnTo>
                    <a:pt x="1429" y="108"/>
                  </a:lnTo>
                  <a:lnTo>
                    <a:pt x="1310" y="108"/>
                  </a:lnTo>
                  <a:lnTo>
                    <a:pt x="1096" y="143"/>
                  </a:lnTo>
                  <a:lnTo>
                    <a:pt x="1084" y="143"/>
                  </a:lnTo>
                  <a:lnTo>
                    <a:pt x="1013" y="786"/>
                  </a:lnTo>
                  <a:lnTo>
                    <a:pt x="667" y="1322"/>
                  </a:lnTo>
                  <a:lnTo>
                    <a:pt x="489" y="1489"/>
                  </a:lnTo>
                  <a:lnTo>
                    <a:pt x="262" y="1620"/>
                  </a:lnTo>
                  <a:lnTo>
                    <a:pt x="60" y="1739"/>
                  </a:lnTo>
                  <a:lnTo>
                    <a:pt x="24" y="2084"/>
                  </a:lnTo>
                  <a:lnTo>
                    <a:pt x="1" y="2584"/>
                  </a:lnTo>
                  <a:lnTo>
                    <a:pt x="24" y="2786"/>
                  </a:lnTo>
                  <a:lnTo>
                    <a:pt x="143" y="3048"/>
                  </a:lnTo>
                  <a:lnTo>
                    <a:pt x="227" y="3215"/>
                  </a:lnTo>
                  <a:lnTo>
                    <a:pt x="239" y="3239"/>
                  </a:lnTo>
                  <a:lnTo>
                    <a:pt x="346" y="3465"/>
                  </a:lnTo>
                  <a:lnTo>
                    <a:pt x="501" y="3584"/>
                  </a:lnTo>
                  <a:lnTo>
                    <a:pt x="655" y="3703"/>
                  </a:lnTo>
                  <a:lnTo>
                    <a:pt x="739" y="3858"/>
                  </a:lnTo>
                  <a:lnTo>
                    <a:pt x="989" y="4013"/>
                  </a:lnTo>
                  <a:lnTo>
                    <a:pt x="1382" y="4334"/>
                  </a:lnTo>
                  <a:lnTo>
                    <a:pt x="1429" y="4346"/>
                  </a:lnTo>
                  <a:lnTo>
                    <a:pt x="1786" y="4370"/>
                  </a:lnTo>
                  <a:lnTo>
                    <a:pt x="1953" y="4418"/>
                  </a:lnTo>
                  <a:lnTo>
                    <a:pt x="2560" y="4287"/>
                  </a:lnTo>
                  <a:lnTo>
                    <a:pt x="3179" y="4049"/>
                  </a:lnTo>
                  <a:lnTo>
                    <a:pt x="3465" y="3977"/>
                  </a:lnTo>
                  <a:lnTo>
                    <a:pt x="3620" y="3894"/>
                  </a:lnTo>
                  <a:lnTo>
                    <a:pt x="4180" y="3227"/>
                  </a:lnTo>
                  <a:lnTo>
                    <a:pt x="4227" y="3096"/>
                  </a:lnTo>
                  <a:lnTo>
                    <a:pt x="4120" y="2941"/>
                  </a:lnTo>
                  <a:lnTo>
                    <a:pt x="4180" y="2548"/>
                  </a:lnTo>
                  <a:lnTo>
                    <a:pt x="4227" y="2346"/>
                  </a:lnTo>
                  <a:lnTo>
                    <a:pt x="4227" y="1846"/>
                  </a:lnTo>
                  <a:lnTo>
                    <a:pt x="4168" y="1596"/>
                  </a:lnTo>
                  <a:lnTo>
                    <a:pt x="3894" y="905"/>
                  </a:lnTo>
                  <a:lnTo>
                    <a:pt x="3811" y="596"/>
                  </a:lnTo>
                  <a:lnTo>
                    <a:pt x="3930" y="191"/>
                  </a:lnTo>
                  <a:lnTo>
                    <a:pt x="3751" y="0"/>
                  </a:ln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1638875" y="3864900"/>
              <a:ext cx="105100" cy="100625"/>
            </a:xfrm>
            <a:custGeom>
              <a:avLst/>
              <a:gdLst/>
              <a:ahLst/>
              <a:cxnLst/>
              <a:rect l="l" t="t" r="r" b="b"/>
              <a:pathLst>
                <a:path w="4204" h="4025" extrusionOk="0">
                  <a:moveTo>
                    <a:pt x="3918" y="0"/>
                  </a:moveTo>
                  <a:lnTo>
                    <a:pt x="3549" y="167"/>
                  </a:lnTo>
                  <a:lnTo>
                    <a:pt x="3442" y="393"/>
                  </a:lnTo>
                  <a:lnTo>
                    <a:pt x="3442" y="417"/>
                  </a:lnTo>
                  <a:lnTo>
                    <a:pt x="3370" y="631"/>
                  </a:lnTo>
                  <a:lnTo>
                    <a:pt x="3239" y="988"/>
                  </a:lnTo>
                  <a:lnTo>
                    <a:pt x="2858" y="1107"/>
                  </a:lnTo>
                  <a:lnTo>
                    <a:pt x="2561" y="1024"/>
                  </a:lnTo>
                  <a:lnTo>
                    <a:pt x="2477" y="1060"/>
                  </a:lnTo>
                  <a:lnTo>
                    <a:pt x="2323" y="1143"/>
                  </a:lnTo>
                  <a:lnTo>
                    <a:pt x="2287" y="1143"/>
                  </a:lnTo>
                  <a:lnTo>
                    <a:pt x="1846" y="1346"/>
                  </a:lnTo>
                  <a:lnTo>
                    <a:pt x="1787" y="1417"/>
                  </a:lnTo>
                  <a:lnTo>
                    <a:pt x="1370" y="1584"/>
                  </a:lnTo>
                  <a:lnTo>
                    <a:pt x="1180" y="1596"/>
                  </a:lnTo>
                  <a:lnTo>
                    <a:pt x="989" y="1667"/>
                  </a:lnTo>
                  <a:lnTo>
                    <a:pt x="953" y="1679"/>
                  </a:lnTo>
                  <a:lnTo>
                    <a:pt x="1001" y="1703"/>
                  </a:lnTo>
                  <a:lnTo>
                    <a:pt x="656" y="2024"/>
                  </a:lnTo>
                  <a:lnTo>
                    <a:pt x="632" y="2072"/>
                  </a:lnTo>
                  <a:lnTo>
                    <a:pt x="465" y="2310"/>
                  </a:lnTo>
                  <a:lnTo>
                    <a:pt x="382" y="2536"/>
                  </a:lnTo>
                  <a:lnTo>
                    <a:pt x="382" y="2953"/>
                  </a:lnTo>
                  <a:lnTo>
                    <a:pt x="382" y="2965"/>
                  </a:lnTo>
                  <a:lnTo>
                    <a:pt x="382" y="2977"/>
                  </a:lnTo>
                  <a:lnTo>
                    <a:pt x="358" y="3143"/>
                  </a:lnTo>
                  <a:lnTo>
                    <a:pt x="96" y="3489"/>
                  </a:lnTo>
                  <a:lnTo>
                    <a:pt x="1" y="3572"/>
                  </a:lnTo>
                  <a:lnTo>
                    <a:pt x="215" y="3929"/>
                  </a:lnTo>
                  <a:lnTo>
                    <a:pt x="572" y="3941"/>
                  </a:lnTo>
                  <a:lnTo>
                    <a:pt x="775" y="3977"/>
                  </a:lnTo>
                  <a:lnTo>
                    <a:pt x="882" y="4024"/>
                  </a:lnTo>
                  <a:lnTo>
                    <a:pt x="1001" y="4001"/>
                  </a:lnTo>
                  <a:lnTo>
                    <a:pt x="1287" y="3560"/>
                  </a:lnTo>
                  <a:lnTo>
                    <a:pt x="1406" y="3405"/>
                  </a:lnTo>
                  <a:lnTo>
                    <a:pt x="1846" y="3286"/>
                  </a:lnTo>
                  <a:lnTo>
                    <a:pt x="1882" y="3310"/>
                  </a:lnTo>
                  <a:lnTo>
                    <a:pt x="2120" y="3310"/>
                  </a:lnTo>
                  <a:lnTo>
                    <a:pt x="2239" y="3262"/>
                  </a:lnTo>
                  <a:lnTo>
                    <a:pt x="2596" y="3012"/>
                  </a:lnTo>
                  <a:lnTo>
                    <a:pt x="2715" y="2929"/>
                  </a:lnTo>
                  <a:lnTo>
                    <a:pt x="3085" y="2893"/>
                  </a:lnTo>
                  <a:lnTo>
                    <a:pt x="3358" y="2679"/>
                  </a:lnTo>
                  <a:lnTo>
                    <a:pt x="3477" y="2608"/>
                  </a:lnTo>
                  <a:lnTo>
                    <a:pt x="3597" y="2536"/>
                  </a:lnTo>
                  <a:lnTo>
                    <a:pt x="3620" y="2489"/>
                  </a:lnTo>
                  <a:lnTo>
                    <a:pt x="3787" y="2215"/>
                  </a:lnTo>
                  <a:lnTo>
                    <a:pt x="3799" y="2179"/>
                  </a:lnTo>
                  <a:lnTo>
                    <a:pt x="3870" y="1703"/>
                  </a:lnTo>
                  <a:lnTo>
                    <a:pt x="3906" y="1655"/>
                  </a:lnTo>
                  <a:lnTo>
                    <a:pt x="3918" y="1429"/>
                  </a:lnTo>
                  <a:lnTo>
                    <a:pt x="3870" y="1262"/>
                  </a:lnTo>
                  <a:lnTo>
                    <a:pt x="3870" y="1107"/>
                  </a:lnTo>
                  <a:lnTo>
                    <a:pt x="3906" y="1012"/>
                  </a:lnTo>
                  <a:lnTo>
                    <a:pt x="4085" y="881"/>
                  </a:lnTo>
                  <a:lnTo>
                    <a:pt x="4108" y="869"/>
                  </a:lnTo>
                  <a:lnTo>
                    <a:pt x="4192" y="631"/>
                  </a:lnTo>
                  <a:lnTo>
                    <a:pt x="4204" y="512"/>
                  </a:lnTo>
                  <a:lnTo>
                    <a:pt x="4156" y="191"/>
                  </a:lnTo>
                  <a:lnTo>
                    <a:pt x="3918" y="0"/>
                  </a:ln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677150" y="3964900"/>
              <a:ext cx="67600" cy="96175"/>
            </a:xfrm>
            <a:custGeom>
              <a:avLst/>
              <a:gdLst/>
              <a:ahLst/>
              <a:cxnLst/>
              <a:rect l="l" t="t" r="r" b="b"/>
              <a:pathLst>
                <a:path w="2704" h="3847" extrusionOk="0">
                  <a:moveTo>
                    <a:pt x="1001" y="1"/>
                  </a:moveTo>
                  <a:lnTo>
                    <a:pt x="894" y="24"/>
                  </a:lnTo>
                  <a:lnTo>
                    <a:pt x="846" y="60"/>
                  </a:lnTo>
                  <a:lnTo>
                    <a:pt x="763" y="96"/>
                  </a:lnTo>
                  <a:lnTo>
                    <a:pt x="751" y="96"/>
                  </a:lnTo>
                  <a:lnTo>
                    <a:pt x="656" y="120"/>
                  </a:lnTo>
                  <a:lnTo>
                    <a:pt x="596" y="215"/>
                  </a:lnTo>
                  <a:lnTo>
                    <a:pt x="715" y="382"/>
                  </a:lnTo>
                  <a:lnTo>
                    <a:pt x="251" y="739"/>
                  </a:lnTo>
                  <a:lnTo>
                    <a:pt x="120" y="739"/>
                  </a:lnTo>
                  <a:lnTo>
                    <a:pt x="120" y="703"/>
                  </a:lnTo>
                  <a:lnTo>
                    <a:pt x="108" y="703"/>
                  </a:lnTo>
                  <a:lnTo>
                    <a:pt x="1" y="822"/>
                  </a:lnTo>
                  <a:lnTo>
                    <a:pt x="48" y="1001"/>
                  </a:lnTo>
                  <a:lnTo>
                    <a:pt x="48" y="1013"/>
                  </a:lnTo>
                  <a:lnTo>
                    <a:pt x="286" y="1215"/>
                  </a:lnTo>
                  <a:lnTo>
                    <a:pt x="596" y="1894"/>
                  </a:lnTo>
                  <a:lnTo>
                    <a:pt x="644" y="1989"/>
                  </a:lnTo>
                  <a:lnTo>
                    <a:pt x="894" y="2489"/>
                  </a:lnTo>
                  <a:lnTo>
                    <a:pt x="1048" y="2787"/>
                  </a:lnTo>
                  <a:lnTo>
                    <a:pt x="1263" y="3275"/>
                  </a:lnTo>
                  <a:lnTo>
                    <a:pt x="1346" y="3608"/>
                  </a:lnTo>
                  <a:lnTo>
                    <a:pt x="1596" y="3834"/>
                  </a:lnTo>
                  <a:lnTo>
                    <a:pt x="1715" y="3846"/>
                  </a:lnTo>
                  <a:lnTo>
                    <a:pt x="1739" y="3846"/>
                  </a:lnTo>
                  <a:lnTo>
                    <a:pt x="1953" y="3608"/>
                  </a:lnTo>
                  <a:lnTo>
                    <a:pt x="2108" y="3275"/>
                  </a:lnTo>
                  <a:lnTo>
                    <a:pt x="2180" y="3132"/>
                  </a:lnTo>
                  <a:lnTo>
                    <a:pt x="2477" y="2560"/>
                  </a:lnTo>
                  <a:lnTo>
                    <a:pt x="2477" y="2525"/>
                  </a:lnTo>
                  <a:lnTo>
                    <a:pt x="2489" y="2287"/>
                  </a:lnTo>
                  <a:lnTo>
                    <a:pt x="2430" y="2084"/>
                  </a:lnTo>
                  <a:lnTo>
                    <a:pt x="2382" y="1965"/>
                  </a:lnTo>
                  <a:lnTo>
                    <a:pt x="2442" y="1537"/>
                  </a:lnTo>
                  <a:lnTo>
                    <a:pt x="2549" y="1358"/>
                  </a:lnTo>
                  <a:lnTo>
                    <a:pt x="2656" y="1239"/>
                  </a:lnTo>
                  <a:lnTo>
                    <a:pt x="2703" y="1048"/>
                  </a:lnTo>
                  <a:lnTo>
                    <a:pt x="2501" y="810"/>
                  </a:lnTo>
                  <a:lnTo>
                    <a:pt x="2430" y="620"/>
                  </a:lnTo>
                  <a:lnTo>
                    <a:pt x="2239" y="167"/>
                  </a:lnTo>
                  <a:lnTo>
                    <a:pt x="2156" y="96"/>
                  </a:lnTo>
                  <a:lnTo>
                    <a:pt x="1894" y="24"/>
                  </a:lnTo>
                  <a:lnTo>
                    <a:pt x="1763" y="48"/>
                  </a:lnTo>
                  <a:lnTo>
                    <a:pt x="1072" y="24"/>
                  </a:lnTo>
                  <a:lnTo>
                    <a:pt x="1001" y="1"/>
                  </a:ln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840275" y="4134575"/>
              <a:ext cx="50625" cy="44075"/>
            </a:xfrm>
            <a:custGeom>
              <a:avLst/>
              <a:gdLst/>
              <a:ahLst/>
              <a:cxnLst/>
              <a:rect l="l" t="t" r="r" b="b"/>
              <a:pathLst>
                <a:path w="2025" h="1763" extrusionOk="0">
                  <a:moveTo>
                    <a:pt x="1096" y="0"/>
                  </a:moveTo>
                  <a:lnTo>
                    <a:pt x="512" y="322"/>
                  </a:lnTo>
                  <a:lnTo>
                    <a:pt x="12" y="834"/>
                  </a:lnTo>
                  <a:lnTo>
                    <a:pt x="0" y="1119"/>
                  </a:lnTo>
                  <a:lnTo>
                    <a:pt x="12" y="1286"/>
                  </a:lnTo>
                  <a:lnTo>
                    <a:pt x="536" y="1762"/>
                  </a:lnTo>
                  <a:lnTo>
                    <a:pt x="858" y="1727"/>
                  </a:lnTo>
                  <a:lnTo>
                    <a:pt x="929" y="1715"/>
                  </a:lnTo>
                  <a:lnTo>
                    <a:pt x="1334" y="1667"/>
                  </a:lnTo>
                  <a:lnTo>
                    <a:pt x="1393" y="1643"/>
                  </a:lnTo>
                  <a:lnTo>
                    <a:pt x="1691" y="1405"/>
                  </a:lnTo>
                  <a:lnTo>
                    <a:pt x="1846" y="1227"/>
                  </a:lnTo>
                  <a:lnTo>
                    <a:pt x="1858" y="1215"/>
                  </a:lnTo>
                  <a:lnTo>
                    <a:pt x="2001" y="1000"/>
                  </a:lnTo>
                  <a:lnTo>
                    <a:pt x="2024" y="953"/>
                  </a:lnTo>
                  <a:lnTo>
                    <a:pt x="2024" y="691"/>
                  </a:lnTo>
                  <a:lnTo>
                    <a:pt x="2001" y="643"/>
                  </a:lnTo>
                  <a:lnTo>
                    <a:pt x="1751" y="381"/>
                  </a:lnTo>
                  <a:lnTo>
                    <a:pt x="1643" y="322"/>
                  </a:lnTo>
                  <a:lnTo>
                    <a:pt x="1608" y="298"/>
                  </a:lnTo>
                  <a:lnTo>
                    <a:pt x="1489" y="226"/>
                  </a:lnTo>
                  <a:lnTo>
                    <a:pt x="1286" y="95"/>
                  </a:lnTo>
                  <a:lnTo>
                    <a:pt x="1096" y="0"/>
                  </a:ln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9"/>
            <p:cNvSpPr/>
            <p:nvPr/>
          </p:nvSpPr>
          <p:spPr>
            <a:xfrm>
              <a:off x="4813975" y="3285125"/>
              <a:ext cx="59575" cy="40050"/>
            </a:xfrm>
            <a:custGeom>
              <a:avLst/>
              <a:gdLst/>
              <a:ahLst/>
              <a:cxnLst/>
              <a:rect l="l" t="t" r="r" b="b"/>
              <a:pathLst>
                <a:path w="2383" h="1602" extrusionOk="0">
                  <a:moveTo>
                    <a:pt x="695" y="168"/>
                  </a:moveTo>
                  <a:lnTo>
                    <a:pt x="695" y="168"/>
                  </a:lnTo>
                  <a:cubicBezTo>
                    <a:pt x="705" y="183"/>
                    <a:pt x="720" y="198"/>
                    <a:pt x="739" y="212"/>
                  </a:cubicBezTo>
                  <a:cubicBezTo>
                    <a:pt x="718" y="202"/>
                    <a:pt x="704" y="186"/>
                    <a:pt x="695" y="168"/>
                  </a:cubicBezTo>
                  <a:close/>
                  <a:moveTo>
                    <a:pt x="1037" y="807"/>
                  </a:moveTo>
                  <a:cubicBezTo>
                    <a:pt x="1049" y="807"/>
                    <a:pt x="1049" y="819"/>
                    <a:pt x="1072" y="843"/>
                  </a:cubicBezTo>
                  <a:lnTo>
                    <a:pt x="1037" y="807"/>
                  </a:lnTo>
                  <a:close/>
                  <a:moveTo>
                    <a:pt x="636" y="1"/>
                  </a:moveTo>
                  <a:cubicBezTo>
                    <a:pt x="620" y="1"/>
                    <a:pt x="599" y="10"/>
                    <a:pt x="572" y="34"/>
                  </a:cubicBezTo>
                  <a:cubicBezTo>
                    <a:pt x="596" y="45"/>
                    <a:pt x="596" y="81"/>
                    <a:pt x="596" y="105"/>
                  </a:cubicBezTo>
                  <a:cubicBezTo>
                    <a:pt x="572" y="105"/>
                    <a:pt x="596" y="81"/>
                    <a:pt x="572" y="69"/>
                  </a:cubicBezTo>
                  <a:cubicBezTo>
                    <a:pt x="572" y="45"/>
                    <a:pt x="560" y="45"/>
                    <a:pt x="548" y="45"/>
                  </a:cubicBezTo>
                  <a:cubicBezTo>
                    <a:pt x="489" y="81"/>
                    <a:pt x="477" y="129"/>
                    <a:pt x="441" y="164"/>
                  </a:cubicBezTo>
                  <a:cubicBezTo>
                    <a:pt x="429" y="188"/>
                    <a:pt x="418" y="212"/>
                    <a:pt x="394" y="224"/>
                  </a:cubicBezTo>
                  <a:cubicBezTo>
                    <a:pt x="382" y="260"/>
                    <a:pt x="358" y="284"/>
                    <a:pt x="322" y="307"/>
                  </a:cubicBezTo>
                  <a:cubicBezTo>
                    <a:pt x="239" y="379"/>
                    <a:pt x="120" y="307"/>
                    <a:pt x="37" y="391"/>
                  </a:cubicBezTo>
                  <a:cubicBezTo>
                    <a:pt x="1" y="438"/>
                    <a:pt x="1" y="498"/>
                    <a:pt x="13" y="557"/>
                  </a:cubicBezTo>
                  <a:cubicBezTo>
                    <a:pt x="144" y="629"/>
                    <a:pt x="144" y="736"/>
                    <a:pt x="84" y="855"/>
                  </a:cubicBezTo>
                  <a:cubicBezTo>
                    <a:pt x="37" y="962"/>
                    <a:pt x="37" y="1057"/>
                    <a:pt x="25" y="1165"/>
                  </a:cubicBezTo>
                  <a:cubicBezTo>
                    <a:pt x="120" y="1260"/>
                    <a:pt x="203" y="1343"/>
                    <a:pt x="334" y="1355"/>
                  </a:cubicBezTo>
                  <a:cubicBezTo>
                    <a:pt x="429" y="1319"/>
                    <a:pt x="548" y="1319"/>
                    <a:pt x="608" y="1212"/>
                  </a:cubicBezTo>
                  <a:cubicBezTo>
                    <a:pt x="620" y="1177"/>
                    <a:pt x="596" y="1153"/>
                    <a:pt x="608" y="1117"/>
                  </a:cubicBezTo>
                  <a:lnTo>
                    <a:pt x="608" y="1117"/>
                  </a:lnTo>
                  <a:cubicBezTo>
                    <a:pt x="656" y="1153"/>
                    <a:pt x="679" y="1165"/>
                    <a:pt x="715" y="1165"/>
                  </a:cubicBezTo>
                  <a:cubicBezTo>
                    <a:pt x="752" y="1152"/>
                    <a:pt x="789" y="1147"/>
                    <a:pt x="824" y="1147"/>
                  </a:cubicBezTo>
                  <a:cubicBezTo>
                    <a:pt x="927" y="1147"/>
                    <a:pt x="1026" y="1189"/>
                    <a:pt x="1132" y="1224"/>
                  </a:cubicBezTo>
                  <a:cubicBezTo>
                    <a:pt x="1229" y="1232"/>
                    <a:pt x="1321" y="1252"/>
                    <a:pt x="1416" y="1252"/>
                  </a:cubicBezTo>
                  <a:cubicBezTo>
                    <a:pt x="1459" y="1252"/>
                    <a:pt x="1503" y="1247"/>
                    <a:pt x="1549" y="1236"/>
                  </a:cubicBezTo>
                  <a:lnTo>
                    <a:pt x="1549" y="1236"/>
                  </a:lnTo>
                  <a:cubicBezTo>
                    <a:pt x="1549" y="1296"/>
                    <a:pt x="1489" y="1319"/>
                    <a:pt x="1465" y="1355"/>
                  </a:cubicBezTo>
                  <a:cubicBezTo>
                    <a:pt x="1465" y="1367"/>
                    <a:pt x="1465" y="1391"/>
                    <a:pt x="1489" y="1391"/>
                  </a:cubicBezTo>
                  <a:cubicBezTo>
                    <a:pt x="1505" y="1389"/>
                    <a:pt x="1522" y="1387"/>
                    <a:pt x="1538" y="1387"/>
                  </a:cubicBezTo>
                  <a:cubicBezTo>
                    <a:pt x="1607" y="1387"/>
                    <a:pt x="1675" y="1412"/>
                    <a:pt x="1703" y="1498"/>
                  </a:cubicBezTo>
                  <a:cubicBezTo>
                    <a:pt x="1703" y="1510"/>
                    <a:pt x="1727" y="1510"/>
                    <a:pt x="1739" y="1510"/>
                  </a:cubicBezTo>
                  <a:cubicBezTo>
                    <a:pt x="1787" y="1510"/>
                    <a:pt x="1846" y="1510"/>
                    <a:pt x="1870" y="1558"/>
                  </a:cubicBezTo>
                  <a:cubicBezTo>
                    <a:pt x="1928" y="1579"/>
                    <a:pt x="1982" y="1601"/>
                    <a:pt x="2037" y="1601"/>
                  </a:cubicBezTo>
                  <a:cubicBezTo>
                    <a:pt x="2072" y="1601"/>
                    <a:pt x="2107" y="1592"/>
                    <a:pt x="2144" y="1569"/>
                  </a:cubicBezTo>
                  <a:cubicBezTo>
                    <a:pt x="2215" y="1534"/>
                    <a:pt x="2287" y="1510"/>
                    <a:pt x="2334" y="1438"/>
                  </a:cubicBezTo>
                  <a:cubicBezTo>
                    <a:pt x="2334" y="1403"/>
                    <a:pt x="2346" y="1391"/>
                    <a:pt x="2346" y="1379"/>
                  </a:cubicBezTo>
                  <a:cubicBezTo>
                    <a:pt x="2382" y="1331"/>
                    <a:pt x="2358" y="1284"/>
                    <a:pt x="2358" y="1236"/>
                  </a:cubicBezTo>
                  <a:cubicBezTo>
                    <a:pt x="2382" y="1105"/>
                    <a:pt x="2323" y="1034"/>
                    <a:pt x="2180" y="1022"/>
                  </a:cubicBezTo>
                  <a:cubicBezTo>
                    <a:pt x="2156" y="1022"/>
                    <a:pt x="2120" y="998"/>
                    <a:pt x="2096" y="986"/>
                  </a:cubicBezTo>
                  <a:cubicBezTo>
                    <a:pt x="2084" y="974"/>
                    <a:pt x="2061" y="962"/>
                    <a:pt x="2049" y="962"/>
                  </a:cubicBezTo>
                  <a:cubicBezTo>
                    <a:pt x="1970" y="941"/>
                    <a:pt x="1896" y="936"/>
                    <a:pt x="1821" y="936"/>
                  </a:cubicBezTo>
                  <a:cubicBezTo>
                    <a:pt x="1771" y="936"/>
                    <a:pt x="1720" y="938"/>
                    <a:pt x="1668" y="938"/>
                  </a:cubicBezTo>
                  <a:cubicBezTo>
                    <a:pt x="1549" y="938"/>
                    <a:pt x="1430" y="926"/>
                    <a:pt x="1334" y="855"/>
                  </a:cubicBezTo>
                  <a:cubicBezTo>
                    <a:pt x="1315" y="852"/>
                    <a:pt x="1296" y="851"/>
                    <a:pt x="1276" y="851"/>
                  </a:cubicBezTo>
                  <a:cubicBezTo>
                    <a:pt x="1241" y="851"/>
                    <a:pt x="1204" y="854"/>
                    <a:pt x="1168" y="854"/>
                  </a:cubicBezTo>
                  <a:cubicBezTo>
                    <a:pt x="1146" y="854"/>
                    <a:pt x="1123" y="853"/>
                    <a:pt x="1102" y="850"/>
                  </a:cubicBezTo>
                  <a:lnTo>
                    <a:pt x="1102" y="850"/>
                  </a:lnTo>
                  <a:cubicBezTo>
                    <a:pt x="1209" y="811"/>
                    <a:pt x="1144" y="733"/>
                    <a:pt x="1144" y="676"/>
                  </a:cubicBezTo>
                  <a:cubicBezTo>
                    <a:pt x="1072" y="676"/>
                    <a:pt x="1096" y="629"/>
                    <a:pt x="1096" y="581"/>
                  </a:cubicBezTo>
                  <a:lnTo>
                    <a:pt x="1096" y="557"/>
                  </a:lnTo>
                  <a:cubicBezTo>
                    <a:pt x="1025" y="367"/>
                    <a:pt x="906" y="224"/>
                    <a:pt x="775" y="81"/>
                  </a:cubicBezTo>
                  <a:cubicBezTo>
                    <a:pt x="752" y="74"/>
                    <a:pt x="735" y="57"/>
                    <a:pt x="719" y="57"/>
                  </a:cubicBezTo>
                  <a:cubicBezTo>
                    <a:pt x="709" y="57"/>
                    <a:pt x="700" y="63"/>
                    <a:pt x="691" y="81"/>
                  </a:cubicBezTo>
                  <a:cubicBezTo>
                    <a:pt x="685" y="97"/>
                    <a:pt x="682" y="110"/>
                    <a:pt x="682" y="123"/>
                  </a:cubicBezTo>
                  <a:lnTo>
                    <a:pt x="682" y="123"/>
                  </a:lnTo>
                  <a:cubicBezTo>
                    <a:pt x="680" y="110"/>
                    <a:pt x="679" y="96"/>
                    <a:pt x="679" y="81"/>
                  </a:cubicBezTo>
                  <a:cubicBezTo>
                    <a:pt x="679" y="41"/>
                    <a:pt x="669" y="1"/>
                    <a:pt x="636" y="1"/>
                  </a:cubicBez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9"/>
            <p:cNvSpPr/>
            <p:nvPr/>
          </p:nvSpPr>
          <p:spPr>
            <a:xfrm>
              <a:off x="5526875" y="2776075"/>
              <a:ext cx="147300" cy="98700"/>
            </a:xfrm>
            <a:custGeom>
              <a:avLst/>
              <a:gdLst/>
              <a:ahLst/>
              <a:cxnLst/>
              <a:rect l="l" t="t" r="r" b="b"/>
              <a:pathLst>
                <a:path w="5892" h="3948" extrusionOk="0">
                  <a:moveTo>
                    <a:pt x="3155" y="0"/>
                  </a:moveTo>
                  <a:cubicBezTo>
                    <a:pt x="3069" y="33"/>
                    <a:pt x="2972" y="85"/>
                    <a:pt x="2883" y="85"/>
                  </a:cubicBezTo>
                  <a:cubicBezTo>
                    <a:pt x="2875" y="85"/>
                    <a:pt x="2866" y="85"/>
                    <a:pt x="2858" y="83"/>
                  </a:cubicBezTo>
                  <a:cubicBezTo>
                    <a:pt x="2753" y="73"/>
                    <a:pt x="2649" y="69"/>
                    <a:pt x="2544" y="69"/>
                  </a:cubicBezTo>
                  <a:cubicBezTo>
                    <a:pt x="2292" y="69"/>
                    <a:pt x="2042" y="94"/>
                    <a:pt x="1798" y="119"/>
                  </a:cubicBezTo>
                  <a:cubicBezTo>
                    <a:pt x="1679" y="119"/>
                    <a:pt x="1572" y="155"/>
                    <a:pt x="1453" y="155"/>
                  </a:cubicBezTo>
                  <a:cubicBezTo>
                    <a:pt x="1414" y="170"/>
                    <a:pt x="1376" y="177"/>
                    <a:pt x="1337" y="177"/>
                  </a:cubicBezTo>
                  <a:cubicBezTo>
                    <a:pt x="1257" y="177"/>
                    <a:pt x="1176" y="148"/>
                    <a:pt x="1096" y="107"/>
                  </a:cubicBezTo>
                  <a:cubicBezTo>
                    <a:pt x="1050" y="98"/>
                    <a:pt x="1005" y="75"/>
                    <a:pt x="960" y="75"/>
                  </a:cubicBezTo>
                  <a:cubicBezTo>
                    <a:pt x="946" y="75"/>
                    <a:pt x="931" y="78"/>
                    <a:pt x="917" y="83"/>
                  </a:cubicBezTo>
                  <a:cubicBezTo>
                    <a:pt x="750" y="143"/>
                    <a:pt x="572" y="119"/>
                    <a:pt x="429" y="226"/>
                  </a:cubicBezTo>
                  <a:cubicBezTo>
                    <a:pt x="357" y="238"/>
                    <a:pt x="298" y="274"/>
                    <a:pt x="215" y="286"/>
                  </a:cubicBezTo>
                  <a:cubicBezTo>
                    <a:pt x="203" y="334"/>
                    <a:pt x="238" y="357"/>
                    <a:pt x="250" y="393"/>
                  </a:cubicBezTo>
                  <a:cubicBezTo>
                    <a:pt x="274" y="417"/>
                    <a:pt x="334" y="464"/>
                    <a:pt x="298" y="512"/>
                  </a:cubicBezTo>
                  <a:cubicBezTo>
                    <a:pt x="282" y="529"/>
                    <a:pt x="267" y="535"/>
                    <a:pt x="254" y="535"/>
                  </a:cubicBezTo>
                  <a:cubicBezTo>
                    <a:pt x="220" y="535"/>
                    <a:pt x="196" y="490"/>
                    <a:pt x="179" y="464"/>
                  </a:cubicBezTo>
                  <a:cubicBezTo>
                    <a:pt x="153" y="456"/>
                    <a:pt x="133" y="422"/>
                    <a:pt x="102" y="422"/>
                  </a:cubicBezTo>
                  <a:cubicBezTo>
                    <a:pt x="90" y="422"/>
                    <a:pt x="76" y="427"/>
                    <a:pt x="60" y="441"/>
                  </a:cubicBezTo>
                  <a:lnTo>
                    <a:pt x="24" y="464"/>
                  </a:lnTo>
                  <a:cubicBezTo>
                    <a:pt x="24" y="512"/>
                    <a:pt x="12" y="536"/>
                    <a:pt x="0" y="584"/>
                  </a:cubicBezTo>
                  <a:lnTo>
                    <a:pt x="0" y="679"/>
                  </a:lnTo>
                  <a:cubicBezTo>
                    <a:pt x="18" y="661"/>
                    <a:pt x="42" y="652"/>
                    <a:pt x="66" y="652"/>
                  </a:cubicBezTo>
                  <a:cubicBezTo>
                    <a:pt x="90" y="652"/>
                    <a:pt x="113" y="661"/>
                    <a:pt x="131" y="679"/>
                  </a:cubicBezTo>
                  <a:cubicBezTo>
                    <a:pt x="131" y="691"/>
                    <a:pt x="119" y="750"/>
                    <a:pt x="96" y="774"/>
                  </a:cubicBezTo>
                  <a:cubicBezTo>
                    <a:pt x="84" y="810"/>
                    <a:pt x="36" y="857"/>
                    <a:pt x="119" y="881"/>
                  </a:cubicBezTo>
                  <a:cubicBezTo>
                    <a:pt x="24" y="929"/>
                    <a:pt x="250" y="1036"/>
                    <a:pt x="84" y="1048"/>
                  </a:cubicBezTo>
                  <a:cubicBezTo>
                    <a:pt x="72" y="1167"/>
                    <a:pt x="179" y="1155"/>
                    <a:pt x="238" y="1191"/>
                  </a:cubicBezTo>
                  <a:cubicBezTo>
                    <a:pt x="453" y="1250"/>
                    <a:pt x="453" y="1250"/>
                    <a:pt x="334" y="1417"/>
                  </a:cubicBezTo>
                  <a:cubicBezTo>
                    <a:pt x="262" y="1572"/>
                    <a:pt x="274" y="1727"/>
                    <a:pt x="298" y="1893"/>
                  </a:cubicBezTo>
                  <a:cubicBezTo>
                    <a:pt x="274" y="1941"/>
                    <a:pt x="274" y="1988"/>
                    <a:pt x="262" y="2024"/>
                  </a:cubicBezTo>
                  <a:cubicBezTo>
                    <a:pt x="310" y="2131"/>
                    <a:pt x="417" y="2119"/>
                    <a:pt x="488" y="2167"/>
                  </a:cubicBezTo>
                  <a:cubicBezTo>
                    <a:pt x="572" y="2191"/>
                    <a:pt x="655" y="2239"/>
                    <a:pt x="750" y="2239"/>
                  </a:cubicBezTo>
                  <a:cubicBezTo>
                    <a:pt x="798" y="2239"/>
                    <a:pt x="858" y="2239"/>
                    <a:pt x="905" y="2227"/>
                  </a:cubicBezTo>
                  <a:cubicBezTo>
                    <a:pt x="965" y="2203"/>
                    <a:pt x="1012" y="2203"/>
                    <a:pt x="1048" y="2191"/>
                  </a:cubicBezTo>
                  <a:cubicBezTo>
                    <a:pt x="1155" y="2191"/>
                    <a:pt x="1250" y="2167"/>
                    <a:pt x="1334" y="2131"/>
                  </a:cubicBezTo>
                  <a:cubicBezTo>
                    <a:pt x="1381" y="2119"/>
                    <a:pt x="1441" y="2119"/>
                    <a:pt x="1489" y="2108"/>
                  </a:cubicBezTo>
                  <a:cubicBezTo>
                    <a:pt x="1525" y="2094"/>
                    <a:pt x="1566" y="2091"/>
                    <a:pt x="1608" y="2091"/>
                  </a:cubicBezTo>
                  <a:cubicBezTo>
                    <a:pt x="1642" y="2091"/>
                    <a:pt x="1677" y="2093"/>
                    <a:pt x="1712" y="2093"/>
                  </a:cubicBezTo>
                  <a:cubicBezTo>
                    <a:pt x="1745" y="2093"/>
                    <a:pt x="1778" y="2091"/>
                    <a:pt x="1810" y="2084"/>
                  </a:cubicBezTo>
                  <a:cubicBezTo>
                    <a:pt x="1965" y="2084"/>
                    <a:pt x="2096" y="2108"/>
                    <a:pt x="2215" y="2167"/>
                  </a:cubicBezTo>
                  <a:cubicBezTo>
                    <a:pt x="2298" y="2191"/>
                    <a:pt x="2382" y="2227"/>
                    <a:pt x="2453" y="2262"/>
                  </a:cubicBezTo>
                  <a:cubicBezTo>
                    <a:pt x="2798" y="2489"/>
                    <a:pt x="3132" y="2727"/>
                    <a:pt x="3465" y="2953"/>
                  </a:cubicBezTo>
                  <a:cubicBezTo>
                    <a:pt x="3548" y="3001"/>
                    <a:pt x="3655" y="3060"/>
                    <a:pt x="3727" y="3131"/>
                  </a:cubicBezTo>
                  <a:cubicBezTo>
                    <a:pt x="3834" y="3191"/>
                    <a:pt x="3929" y="3251"/>
                    <a:pt x="4025" y="3322"/>
                  </a:cubicBezTo>
                  <a:cubicBezTo>
                    <a:pt x="4144" y="3382"/>
                    <a:pt x="4227" y="3489"/>
                    <a:pt x="4358" y="3501"/>
                  </a:cubicBezTo>
                  <a:cubicBezTo>
                    <a:pt x="4368" y="3499"/>
                    <a:pt x="4377" y="3498"/>
                    <a:pt x="4387" y="3498"/>
                  </a:cubicBezTo>
                  <a:cubicBezTo>
                    <a:pt x="4471" y="3498"/>
                    <a:pt x="4554" y="3558"/>
                    <a:pt x="4631" y="3558"/>
                  </a:cubicBezTo>
                  <a:cubicBezTo>
                    <a:pt x="4648" y="3558"/>
                    <a:pt x="4666" y="3555"/>
                    <a:pt x="4683" y="3547"/>
                  </a:cubicBezTo>
                  <a:lnTo>
                    <a:pt x="4683" y="3547"/>
                  </a:lnTo>
                  <a:cubicBezTo>
                    <a:pt x="4661" y="3562"/>
                    <a:pt x="4634" y="3581"/>
                    <a:pt x="4608" y="3608"/>
                  </a:cubicBezTo>
                  <a:cubicBezTo>
                    <a:pt x="4608" y="3620"/>
                    <a:pt x="4608" y="3620"/>
                    <a:pt x="4620" y="3643"/>
                  </a:cubicBezTo>
                  <a:cubicBezTo>
                    <a:pt x="4656" y="3655"/>
                    <a:pt x="4703" y="3655"/>
                    <a:pt x="4727" y="3667"/>
                  </a:cubicBezTo>
                  <a:cubicBezTo>
                    <a:pt x="4822" y="3715"/>
                    <a:pt x="4965" y="3679"/>
                    <a:pt x="5001" y="3834"/>
                  </a:cubicBezTo>
                  <a:lnTo>
                    <a:pt x="5037" y="3882"/>
                  </a:lnTo>
                  <a:cubicBezTo>
                    <a:pt x="5096" y="3932"/>
                    <a:pt x="5161" y="3947"/>
                    <a:pt x="5228" y="3947"/>
                  </a:cubicBezTo>
                  <a:cubicBezTo>
                    <a:pt x="5255" y="3947"/>
                    <a:pt x="5283" y="3945"/>
                    <a:pt x="5310" y="3941"/>
                  </a:cubicBezTo>
                  <a:cubicBezTo>
                    <a:pt x="5430" y="3905"/>
                    <a:pt x="5560" y="3893"/>
                    <a:pt x="5680" y="3882"/>
                  </a:cubicBezTo>
                  <a:cubicBezTo>
                    <a:pt x="5799" y="3846"/>
                    <a:pt x="5834" y="3739"/>
                    <a:pt x="5834" y="3643"/>
                  </a:cubicBezTo>
                  <a:lnTo>
                    <a:pt x="5834" y="3524"/>
                  </a:lnTo>
                  <a:cubicBezTo>
                    <a:pt x="5811" y="3310"/>
                    <a:pt x="5834" y="3120"/>
                    <a:pt x="5834" y="2905"/>
                  </a:cubicBezTo>
                  <a:cubicBezTo>
                    <a:pt x="5799" y="2846"/>
                    <a:pt x="5811" y="2786"/>
                    <a:pt x="5799" y="2727"/>
                  </a:cubicBezTo>
                  <a:cubicBezTo>
                    <a:pt x="5775" y="2597"/>
                    <a:pt x="5891" y="2468"/>
                    <a:pt x="5790" y="2327"/>
                  </a:cubicBezTo>
                  <a:lnTo>
                    <a:pt x="5790" y="2327"/>
                  </a:lnTo>
                  <a:cubicBezTo>
                    <a:pt x="5793" y="2329"/>
                    <a:pt x="5796" y="2330"/>
                    <a:pt x="5800" y="2330"/>
                  </a:cubicBezTo>
                  <a:cubicBezTo>
                    <a:pt x="5803" y="2330"/>
                    <a:pt x="5807" y="2328"/>
                    <a:pt x="5811" y="2322"/>
                  </a:cubicBezTo>
                  <a:cubicBezTo>
                    <a:pt x="5834" y="2310"/>
                    <a:pt x="5846" y="2298"/>
                    <a:pt x="5846" y="2286"/>
                  </a:cubicBezTo>
                  <a:cubicBezTo>
                    <a:pt x="5846" y="2167"/>
                    <a:pt x="5811" y="2060"/>
                    <a:pt x="5775" y="1953"/>
                  </a:cubicBezTo>
                  <a:cubicBezTo>
                    <a:pt x="5727" y="1917"/>
                    <a:pt x="5668" y="1881"/>
                    <a:pt x="5596" y="1881"/>
                  </a:cubicBezTo>
                  <a:cubicBezTo>
                    <a:pt x="5553" y="1886"/>
                    <a:pt x="5511" y="1893"/>
                    <a:pt x="5472" y="1893"/>
                  </a:cubicBezTo>
                  <a:cubicBezTo>
                    <a:pt x="5416" y="1893"/>
                    <a:pt x="5365" y="1878"/>
                    <a:pt x="5322" y="1822"/>
                  </a:cubicBezTo>
                  <a:cubicBezTo>
                    <a:pt x="5382" y="1810"/>
                    <a:pt x="5441" y="1786"/>
                    <a:pt x="5418" y="1715"/>
                  </a:cubicBezTo>
                  <a:cubicBezTo>
                    <a:pt x="4977" y="1298"/>
                    <a:pt x="4489" y="976"/>
                    <a:pt x="4013" y="595"/>
                  </a:cubicBezTo>
                  <a:cubicBezTo>
                    <a:pt x="3941" y="595"/>
                    <a:pt x="3870" y="584"/>
                    <a:pt x="3834" y="512"/>
                  </a:cubicBezTo>
                  <a:cubicBezTo>
                    <a:pt x="3763" y="393"/>
                    <a:pt x="3655" y="286"/>
                    <a:pt x="3536" y="214"/>
                  </a:cubicBezTo>
                  <a:cubicBezTo>
                    <a:pt x="3417" y="143"/>
                    <a:pt x="3310" y="24"/>
                    <a:pt x="3155" y="0"/>
                  </a:cubicBez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9"/>
            <p:cNvSpPr/>
            <p:nvPr/>
          </p:nvSpPr>
          <p:spPr>
            <a:xfrm>
              <a:off x="4764500" y="3140575"/>
              <a:ext cx="117375" cy="110700"/>
            </a:xfrm>
            <a:custGeom>
              <a:avLst/>
              <a:gdLst/>
              <a:ahLst/>
              <a:cxnLst/>
              <a:rect l="l" t="t" r="r" b="b"/>
              <a:pathLst>
                <a:path w="4695" h="4428" extrusionOk="0">
                  <a:moveTo>
                    <a:pt x="3688" y="1"/>
                  </a:moveTo>
                  <a:cubicBezTo>
                    <a:pt x="3645" y="1"/>
                    <a:pt x="3599" y="10"/>
                    <a:pt x="3551" y="29"/>
                  </a:cubicBezTo>
                  <a:cubicBezTo>
                    <a:pt x="3448" y="113"/>
                    <a:pt x="3345" y="190"/>
                    <a:pt x="3208" y="190"/>
                  </a:cubicBezTo>
                  <a:cubicBezTo>
                    <a:pt x="3170" y="190"/>
                    <a:pt x="3130" y="185"/>
                    <a:pt x="3087" y="172"/>
                  </a:cubicBezTo>
                  <a:cubicBezTo>
                    <a:pt x="3063" y="172"/>
                    <a:pt x="3016" y="184"/>
                    <a:pt x="2992" y="208"/>
                  </a:cubicBezTo>
                  <a:cubicBezTo>
                    <a:pt x="2813" y="255"/>
                    <a:pt x="2647" y="315"/>
                    <a:pt x="2492" y="446"/>
                  </a:cubicBezTo>
                  <a:cubicBezTo>
                    <a:pt x="2468" y="482"/>
                    <a:pt x="2408" y="529"/>
                    <a:pt x="2468" y="589"/>
                  </a:cubicBezTo>
                  <a:cubicBezTo>
                    <a:pt x="2492" y="636"/>
                    <a:pt x="2468" y="648"/>
                    <a:pt x="2432" y="648"/>
                  </a:cubicBezTo>
                  <a:cubicBezTo>
                    <a:pt x="2397" y="648"/>
                    <a:pt x="2349" y="624"/>
                    <a:pt x="2301" y="624"/>
                  </a:cubicBezTo>
                  <a:cubicBezTo>
                    <a:pt x="2285" y="624"/>
                    <a:pt x="2264" y="630"/>
                    <a:pt x="2248" y="630"/>
                  </a:cubicBezTo>
                  <a:cubicBezTo>
                    <a:pt x="2240" y="630"/>
                    <a:pt x="2234" y="628"/>
                    <a:pt x="2230" y="624"/>
                  </a:cubicBezTo>
                  <a:cubicBezTo>
                    <a:pt x="2186" y="603"/>
                    <a:pt x="2146" y="592"/>
                    <a:pt x="2108" y="592"/>
                  </a:cubicBezTo>
                  <a:cubicBezTo>
                    <a:pt x="2044" y="592"/>
                    <a:pt x="1989" y="624"/>
                    <a:pt x="1944" y="684"/>
                  </a:cubicBezTo>
                  <a:cubicBezTo>
                    <a:pt x="1916" y="712"/>
                    <a:pt x="1892" y="723"/>
                    <a:pt x="1868" y="723"/>
                  </a:cubicBezTo>
                  <a:cubicBezTo>
                    <a:pt x="1851" y="723"/>
                    <a:pt x="1833" y="718"/>
                    <a:pt x="1813" y="708"/>
                  </a:cubicBezTo>
                  <a:cubicBezTo>
                    <a:pt x="1779" y="691"/>
                    <a:pt x="1746" y="674"/>
                    <a:pt x="1716" y="674"/>
                  </a:cubicBezTo>
                  <a:cubicBezTo>
                    <a:pt x="1704" y="674"/>
                    <a:pt x="1693" y="677"/>
                    <a:pt x="1682" y="684"/>
                  </a:cubicBezTo>
                  <a:cubicBezTo>
                    <a:pt x="1646" y="696"/>
                    <a:pt x="1623" y="708"/>
                    <a:pt x="1623" y="755"/>
                  </a:cubicBezTo>
                  <a:cubicBezTo>
                    <a:pt x="1640" y="806"/>
                    <a:pt x="1632" y="821"/>
                    <a:pt x="1606" y="821"/>
                  </a:cubicBezTo>
                  <a:cubicBezTo>
                    <a:pt x="1595" y="821"/>
                    <a:pt x="1580" y="818"/>
                    <a:pt x="1563" y="815"/>
                  </a:cubicBezTo>
                  <a:cubicBezTo>
                    <a:pt x="1539" y="827"/>
                    <a:pt x="1527" y="827"/>
                    <a:pt x="1515" y="839"/>
                  </a:cubicBezTo>
                  <a:cubicBezTo>
                    <a:pt x="1361" y="993"/>
                    <a:pt x="1230" y="1113"/>
                    <a:pt x="1051" y="1220"/>
                  </a:cubicBezTo>
                  <a:cubicBezTo>
                    <a:pt x="980" y="1255"/>
                    <a:pt x="920" y="1315"/>
                    <a:pt x="908" y="1410"/>
                  </a:cubicBezTo>
                  <a:cubicBezTo>
                    <a:pt x="884" y="1458"/>
                    <a:pt x="884" y="1482"/>
                    <a:pt x="884" y="1529"/>
                  </a:cubicBezTo>
                  <a:cubicBezTo>
                    <a:pt x="908" y="1636"/>
                    <a:pt x="884" y="1732"/>
                    <a:pt x="908" y="1827"/>
                  </a:cubicBezTo>
                  <a:cubicBezTo>
                    <a:pt x="932" y="1898"/>
                    <a:pt x="920" y="1958"/>
                    <a:pt x="932" y="2029"/>
                  </a:cubicBezTo>
                  <a:cubicBezTo>
                    <a:pt x="968" y="2089"/>
                    <a:pt x="968" y="2172"/>
                    <a:pt x="980" y="2244"/>
                  </a:cubicBezTo>
                  <a:cubicBezTo>
                    <a:pt x="990" y="2317"/>
                    <a:pt x="973" y="2353"/>
                    <a:pt x="905" y="2353"/>
                  </a:cubicBezTo>
                  <a:cubicBezTo>
                    <a:pt x="895" y="2353"/>
                    <a:pt x="884" y="2352"/>
                    <a:pt x="873" y="2351"/>
                  </a:cubicBezTo>
                  <a:lnTo>
                    <a:pt x="742" y="2351"/>
                  </a:lnTo>
                  <a:cubicBezTo>
                    <a:pt x="730" y="2351"/>
                    <a:pt x="706" y="2363"/>
                    <a:pt x="694" y="2363"/>
                  </a:cubicBezTo>
                  <a:cubicBezTo>
                    <a:pt x="646" y="2375"/>
                    <a:pt x="622" y="2410"/>
                    <a:pt x="587" y="2434"/>
                  </a:cubicBezTo>
                  <a:cubicBezTo>
                    <a:pt x="570" y="2485"/>
                    <a:pt x="529" y="2500"/>
                    <a:pt x="490" y="2500"/>
                  </a:cubicBezTo>
                  <a:cubicBezTo>
                    <a:pt x="473" y="2500"/>
                    <a:pt x="458" y="2497"/>
                    <a:pt x="444" y="2494"/>
                  </a:cubicBezTo>
                  <a:cubicBezTo>
                    <a:pt x="414" y="2488"/>
                    <a:pt x="386" y="2485"/>
                    <a:pt x="359" y="2485"/>
                  </a:cubicBezTo>
                  <a:cubicBezTo>
                    <a:pt x="277" y="2485"/>
                    <a:pt x="206" y="2506"/>
                    <a:pt x="134" y="2506"/>
                  </a:cubicBezTo>
                  <a:cubicBezTo>
                    <a:pt x="111" y="2506"/>
                    <a:pt x="111" y="2506"/>
                    <a:pt x="99" y="2529"/>
                  </a:cubicBezTo>
                  <a:cubicBezTo>
                    <a:pt x="15" y="2613"/>
                    <a:pt x="111" y="2672"/>
                    <a:pt x="134" y="2744"/>
                  </a:cubicBezTo>
                  <a:cubicBezTo>
                    <a:pt x="134" y="2827"/>
                    <a:pt x="87" y="2898"/>
                    <a:pt x="99" y="2970"/>
                  </a:cubicBezTo>
                  <a:cubicBezTo>
                    <a:pt x="111" y="3065"/>
                    <a:pt x="158" y="3137"/>
                    <a:pt x="170" y="3208"/>
                  </a:cubicBezTo>
                  <a:cubicBezTo>
                    <a:pt x="156" y="3194"/>
                    <a:pt x="144" y="3190"/>
                    <a:pt x="132" y="3190"/>
                  </a:cubicBezTo>
                  <a:cubicBezTo>
                    <a:pt x="101" y="3190"/>
                    <a:pt x="73" y="3220"/>
                    <a:pt x="39" y="3220"/>
                  </a:cubicBezTo>
                  <a:cubicBezTo>
                    <a:pt x="27" y="3244"/>
                    <a:pt x="27" y="3268"/>
                    <a:pt x="39" y="3279"/>
                  </a:cubicBezTo>
                  <a:cubicBezTo>
                    <a:pt x="49" y="3297"/>
                    <a:pt x="50" y="3302"/>
                    <a:pt x="45" y="3302"/>
                  </a:cubicBezTo>
                  <a:cubicBezTo>
                    <a:pt x="38" y="3302"/>
                    <a:pt x="19" y="3288"/>
                    <a:pt x="9" y="3288"/>
                  </a:cubicBezTo>
                  <a:cubicBezTo>
                    <a:pt x="3" y="3288"/>
                    <a:pt x="0" y="3292"/>
                    <a:pt x="3" y="3303"/>
                  </a:cubicBezTo>
                  <a:cubicBezTo>
                    <a:pt x="3" y="3375"/>
                    <a:pt x="87" y="3601"/>
                    <a:pt x="99" y="3625"/>
                  </a:cubicBezTo>
                  <a:cubicBezTo>
                    <a:pt x="99" y="3625"/>
                    <a:pt x="93" y="3619"/>
                    <a:pt x="83" y="3619"/>
                  </a:cubicBezTo>
                  <a:cubicBezTo>
                    <a:pt x="77" y="3619"/>
                    <a:pt x="71" y="3621"/>
                    <a:pt x="63" y="3625"/>
                  </a:cubicBezTo>
                  <a:cubicBezTo>
                    <a:pt x="51" y="3649"/>
                    <a:pt x="51" y="3672"/>
                    <a:pt x="51" y="3684"/>
                  </a:cubicBezTo>
                  <a:cubicBezTo>
                    <a:pt x="75" y="3744"/>
                    <a:pt x="87" y="3803"/>
                    <a:pt x="158" y="3815"/>
                  </a:cubicBezTo>
                  <a:cubicBezTo>
                    <a:pt x="194" y="3815"/>
                    <a:pt x="206" y="3839"/>
                    <a:pt x="218" y="3839"/>
                  </a:cubicBezTo>
                  <a:cubicBezTo>
                    <a:pt x="235" y="3836"/>
                    <a:pt x="248" y="3834"/>
                    <a:pt x="260" y="3834"/>
                  </a:cubicBezTo>
                  <a:cubicBezTo>
                    <a:pt x="286" y="3834"/>
                    <a:pt x="300" y="3843"/>
                    <a:pt x="325" y="3851"/>
                  </a:cubicBezTo>
                  <a:cubicBezTo>
                    <a:pt x="337" y="3863"/>
                    <a:pt x="337" y="3887"/>
                    <a:pt x="349" y="3887"/>
                  </a:cubicBezTo>
                  <a:cubicBezTo>
                    <a:pt x="396" y="3899"/>
                    <a:pt x="444" y="3899"/>
                    <a:pt x="444" y="3946"/>
                  </a:cubicBezTo>
                  <a:cubicBezTo>
                    <a:pt x="483" y="3985"/>
                    <a:pt x="511" y="4034"/>
                    <a:pt x="556" y="4034"/>
                  </a:cubicBezTo>
                  <a:cubicBezTo>
                    <a:pt x="580" y="4034"/>
                    <a:pt x="609" y="4019"/>
                    <a:pt x="646" y="3982"/>
                  </a:cubicBezTo>
                  <a:cubicBezTo>
                    <a:pt x="670" y="3946"/>
                    <a:pt x="682" y="3899"/>
                    <a:pt x="706" y="3863"/>
                  </a:cubicBezTo>
                  <a:cubicBezTo>
                    <a:pt x="765" y="3827"/>
                    <a:pt x="825" y="3827"/>
                    <a:pt x="896" y="3803"/>
                  </a:cubicBezTo>
                  <a:cubicBezTo>
                    <a:pt x="896" y="3803"/>
                    <a:pt x="920" y="3791"/>
                    <a:pt x="932" y="3791"/>
                  </a:cubicBezTo>
                  <a:cubicBezTo>
                    <a:pt x="961" y="3769"/>
                    <a:pt x="987" y="3751"/>
                    <a:pt x="1008" y="3751"/>
                  </a:cubicBezTo>
                  <a:cubicBezTo>
                    <a:pt x="1032" y="3751"/>
                    <a:pt x="1051" y="3772"/>
                    <a:pt x="1063" y="3827"/>
                  </a:cubicBezTo>
                  <a:lnTo>
                    <a:pt x="1063" y="3863"/>
                  </a:lnTo>
                  <a:cubicBezTo>
                    <a:pt x="1099" y="3911"/>
                    <a:pt x="1111" y="3958"/>
                    <a:pt x="1111" y="4006"/>
                  </a:cubicBezTo>
                  <a:cubicBezTo>
                    <a:pt x="1123" y="4030"/>
                    <a:pt x="1146" y="4030"/>
                    <a:pt x="1158" y="4041"/>
                  </a:cubicBezTo>
                  <a:lnTo>
                    <a:pt x="1218" y="4041"/>
                  </a:lnTo>
                  <a:cubicBezTo>
                    <a:pt x="1226" y="4038"/>
                    <a:pt x="1235" y="4036"/>
                    <a:pt x="1245" y="4036"/>
                  </a:cubicBezTo>
                  <a:cubicBezTo>
                    <a:pt x="1264" y="4036"/>
                    <a:pt x="1285" y="4041"/>
                    <a:pt x="1301" y="4041"/>
                  </a:cubicBezTo>
                  <a:cubicBezTo>
                    <a:pt x="1325" y="4047"/>
                    <a:pt x="1349" y="4050"/>
                    <a:pt x="1373" y="4050"/>
                  </a:cubicBezTo>
                  <a:cubicBezTo>
                    <a:pt x="1396" y="4050"/>
                    <a:pt x="1420" y="4047"/>
                    <a:pt x="1444" y="4041"/>
                  </a:cubicBezTo>
                  <a:cubicBezTo>
                    <a:pt x="1471" y="4028"/>
                    <a:pt x="1497" y="4022"/>
                    <a:pt x="1523" y="4022"/>
                  </a:cubicBezTo>
                  <a:cubicBezTo>
                    <a:pt x="1586" y="4022"/>
                    <a:pt x="1643" y="4058"/>
                    <a:pt x="1694" y="4101"/>
                  </a:cubicBezTo>
                  <a:cubicBezTo>
                    <a:pt x="1754" y="4149"/>
                    <a:pt x="1813" y="4232"/>
                    <a:pt x="1896" y="4268"/>
                  </a:cubicBezTo>
                  <a:cubicBezTo>
                    <a:pt x="1901" y="4269"/>
                    <a:pt x="1906" y="4270"/>
                    <a:pt x="1912" y="4270"/>
                  </a:cubicBezTo>
                  <a:cubicBezTo>
                    <a:pt x="1926" y="4270"/>
                    <a:pt x="1941" y="4266"/>
                    <a:pt x="1953" y="4266"/>
                  </a:cubicBezTo>
                  <a:cubicBezTo>
                    <a:pt x="1973" y="4266"/>
                    <a:pt x="1982" y="4276"/>
                    <a:pt x="1956" y="4327"/>
                  </a:cubicBezTo>
                  <a:lnTo>
                    <a:pt x="1992" y="4351"/>
                  </a:lnTo>
                  <a:cubicBezTo>
                    <a:pt x="2071" y="4400"/>
                    <a:pt x="2123" y="4427"/>
                    <a:pt x="2160" y="4427"/>
                  </a:cubicBezTo>
                  <a:cubicBezTo>
                    <a:pt x="2212" y="4427"/>
                    <a:pt x="2233" y="4374"/>
                    <a:pt x="2254" y="4256"/>
                  </a:cubicBezTo>
                  <a:cubicBezTo>
                    <a:pt x="2254" y="4232"/>
                    <a:pt x="2277" y="4208"/>
                    <a:pt x="2277" y="4196"/>
                  </a:cubicBezTo>
                  <a:cubicBezTo>
                    <a:pt x="2289" y="4113"/>
                    <a:pt x="2301" y="4041"/>
                    <a:pt x="2337" y="3970"/>
                  </a:cubicBezTo>
                  <a:cubicBezTo>
                    <a:pt x="2349" y="3958"/>
                    <a:pt x="2349" y="3922"/>
                    <a:pt x="2361" y="3899"/>
                  </a:cubicBezTo>
                  <a:cubicBezTo>
                    <a:pt x="2373" y="3815"/>
                    <a:pt x="2432" y="3756"/>
                    <a:pt x="2408" y="3684"/>
                  </a:cubicBezTo>
                  <a:cubicBezTo>
                    <a:pt x="2343" y="3477"/>
                    <a:pt x="2397" y="3360"/>
                    <a:pt x="2562" y="3360"/>
                  </a:cubicBezTo>
                  <a:cubicBezTo>
                    <a:pt x="2578" y="3360"/>
                    <a:pt x="2594" y="3361"/>
                    <a:pt x="2611" y="3363"/>
                  </a:cubicBezTo>
                  <a:cubicBezTo>
                    <a:pt x="2671" y="3325"/>
                    <a:pt x="2721" y="3279"/>
                    <a:pt x="2774" y="3279"/>
                  </a:cubicBezTo>
                  <a:cubicBezTo>
                    <a:pt x="2805" y="3279"/>
                    <a:pt x="2837" y="3295"/>
                    <a:pt x="2873" y="3339"/>
                  </a:cubicBezTo>
                  <a:cubicBezTo>
                    <a:pt x="2883" y="3354"/>
                    <a:pt x="2897" y="3361"/>
                    <a:pt x="2913" y="3361"/>
                  </a:cubicBezTo>
                  <a:cubicBezTo>
                    <a:pt x="2936" y="3361"/>
                    <a:pt x="2964" y="3348"/>
                    <a:pt x="2992" y="3327"/>
                  </a:cubicBezTo>
                  <a:cubicBezTo>
                    <a:pt x="3051" y="3256"/>
                    <a:pt x="3147" y="3208"/>
                    <a:pt x="3230" y="3125"/>
                  </a:cubicBezTo>
                  <a:cubicBezTo>
                    <a:pt x="3240" y="3083"/>
                    <a:pt x="3233" y="3062"/>
                    <a:pt x="3217" y="3053"/>
                  </a:cubicBezTo>
                  <a:lnTo>
                    <a:pt x="3217" y="3053"/>
                  </a:lnTo>
                  <a:cubicBezTo>
                    <a:pt x="3268" y="3033"/>
                    <a:pt x="3291" y="2984"/>
                    <a:pt x="3266" y="2898"/>
                  </a:cubicBezTo>
                  <a:lnTo>
                    <a:pt x="3266" y="2898"/>
                  </a:lnTo>
                  <a:cubicBezTo>
                    <a:pt x="3275" y="2921"/>
                    <a:pt x="3289" y="2928"/>
                    <a:pt x="3305" y="2928"/>
                  </a:cubicBezTo>
                  <a:cubicBezTo>
                    <a:pt x="3330" y="2928"/>
                    <a:pt x="3358" y="2910"/>
                    <a:pt x="3373" y="2910"/>
                  </a:cubicBezTo>
                  <a:cubicBezTo>
                    <a:pt x="3468" y="2898"/>
                    <a:pt x="3504" y="2851"/>
                    <a:pt x="3540" y="2768"/>
                  </a:cubicBezTo>
                  <a:cubicBezTo>
                    <a:pt x="3550" y="2714"/>
                    <a:pt x="3580" y="2670"/>
                    <a:pt x="3637" y="2670"/>
                  </a:cubicBezTo>
                  <a:cubicBezTo>
                    <a:pt x="3644" y="2670"/>
                    <a:pt x="3651" y="2671"/>
                    <a:pt x="3659" y="2672"/>
                  </a:cubicBezTo>
                  <a:cubicBezTo>
                    <a:pt x="3742" y="2648"/>
                    <a:pt x="3766" y="2565"/>
                    <a:pt x="3790" y="2494"/>
                  </a:cubicBezTo>
                  <a:cubicBezTo>
                    <a:pt x="3801" y="2387"/>
                    <a:pt x="3849" y="2315"/>
                    <a:pt x="3956" y="2291"/>
                  </a:cubicBezTo>
                  <a:cubicBezTo>
                    <a:pt x="3980" y="2291"/>
                    <a:pt x="4004" y="2267"/>
                    <a:pt x="4016" y="2244"/>
                  </a:cubicBezTo>
                  <a:cubicBezTo>
                    <a:pt x="4028" y="2184"/>
                    <a:pt x="4087" y="2184"/>
                    <a:pt x="4135" y="2184"/>
                  </a:cubicBezTo>
                  <a:cubicBezTo>
                    <a:pt x="4159" y="2184"/>
                    <a:pt x="4194" y="2172"/>
                    <a:pt x="4218" y="2148"/>
                  </a:cubicBezTo>
                  <a:cubicBezTo>
                    <a:pt x="4361" y="2077"/>
                    <a:pt x="4385" y="1946"/>
                    <a:pt x="4397" y="1815"/>
                  </a:cubicBezTo>
                  <a:cubicBezTo>
                    <a:pt x="4421" y="1732"/>
                    <a:pt x="4444" y="1648"/>
                    <a:pt x="4504" y="1589"/>
                  </a:cubicBezTo>
                  <a:cubicBezTo>
                    <a:pt x="4516" y="1553"/>
                    <a:pt x="4552" y="1541"/>
                    <a:pt x="4563" y="1494"/>
                  </a:cubicBezTo>
                  <a:cubicBezTo>
                    <a:pt x="4563" y="1470"/>
                    <a:pt x="4599" y="1458"/>
                    <a:pt x="4623" y="1458"/>
                  </a:cubicBezTo>
                  <a:cubicBezTo>
                    <a:pt x="4659" y="1458"/>
                    <a:pt x="4683" y="1434"/>
                    <a:pt x="4694" y="1422"/>
                  </a:cubicBezTo>
                  <a:cubicBezTo>
                    <a:pt x="4683" y="1291"/>
                    <a:pt x="4671" y="1160"/>
                    <a:pt x="4683" y="1017"/>
                  </a:cubicBezTo>
                  <a:cubicBezTo>
                    <a:pt x="4683" y="958"/>
                    <a:pt x="4671" y="922"/>
                    <a:pt x="4659" y="863"/>
                  </a:cubicBezTo>
                  <a:cubicBezTo>
                    <a:pt x="4635" y="743"/>
                    <a:pt x="4575" y="636"/>
                    <a:pt x="4623" y="517"/>
                  </a:cubicBezTo>
                  <a:cubicBezTo>
                    <a:pt x="4623" y="482"/>
                    <a:pt x="4623" y="458"/>
                    <a:pt x="4611" y="422"/>
                  </a:cubicBezTo>
                  <a:cubicBezTo>
                    <a:pt x="4516" y="303"/>
                    <a:pt x="4397" y="231"/>
                    <a:pt x="4254" y="220"/>
                  </a:cubicBezTo>
                  <a:cubicBezTo>
                    <a:pt x="4099" y="208"/>
                    <a:pt x="3980" y="160"/>
                    <a:pt x="3861" y="65"/>
                  </a:cubicBezTo>
                  <a:cubicBezTo>
                    <a:pt x="3811" y="22"/>
                    <a:pt x="3752" y="1"/>
                    <a:pt x="3688" y="1"/>
                  </a:cubicBez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1906475" y="1466675"/>
              <a:ext cx="3163525" cy="2660175"/>
            </a:xfrm>
            <a:custGeom>
              <a:avLst/>
              <a:gdLst/>
              <a:ahLst/>
              <a:cxnLst/>
              <a:rect l="l" t="t" r="r" b="b"/>
              <a:pathLst>
                <a:path w="126541" h="106407" extrusionOk="0">
                  <a:moveTo>
                    <a:pt x="17169" y="1"/>
                  </a:moveTo>
                  <a:lnTo>
                    <a:pt x="16836" y="60"/>
                  </a:lnTo>
                  <a:lnTo>
                    <a:pt x="16526" y="370"/>
                  </a:lnTo>
                  <a:lnTo>
                    <a:pt x="16169" y="572"/>
                  </a:lnTo>
                  <a:lnTo>
                    <a:pt x="15812" y="786"/>
                  </a:lnTo>
                  <a:lnTo>
                    <a:pt x="15610" y="834"/>
                  </a:lnTo>
                  <a:lnTo>
                    <a:pt x="15514" y="667"/>
                  </a:lnTo>
                  <a:lnTo>
                    <a:pt x="15121" y="72"/>
                  </a:lnTo>
                  <a:lnTo>
                    <a:pt x="14455" y="334"/>
                  </a:lnTo>
                  <a:lnTo>
                    <a:pt x="13752" y="906"/>
                  </a:lnTo>
                  <a:lnTo>
                    <a:pt x="13038" y="1394"/>
                  </a:lnTo>
                  <a:lnTo>
                    <a:pt x="12324" y="1739"/>
                  </a:lnTo>
                  <a:lnTo>
                    <a:pt x="11657" y="2156"/>
                  </a:lnTo>
                  <a:lnTo>
                    <a:pt x="11383" y="2334"/>
                  </a:lnTo>
                  <a:lnTo>
                    <a:pt x="11050" y="2358"/>
                  </a:lnTo>
                  <a:lnTo>
                    <a:pt x="10728" y="2596"/>
                  </a:lnTo>
                  <a:lnTo>
                    <a:pt x="10609" y="3049"/>
                  </a:lnTo>
                  <a:lnTo>
                    <a:pt x="10466" y="3251"/>
                  </a:lnTo>
                  <a:lnTo>
                    <a:pt x="10514" y="3549"/>
                  </a:lnTo>
                  <a:lnTo>
                    <a:pt x="10633" y="3608"/>
                  </a:lnTo>
                  <a:lnTo>
                    <a:pt x="10764" y="3584"/>
                  </a:lnTo>
                  <a:lnTo>
                    <a:pt x="10990" y="3525"/>
                  </a:lnTo>
                  <a:lnTo>
                    <a:pt x="11192" y="3608"/>
                  </a:lnTo>
                  <a:lnTo>
                    <a:pt x="10966" y="3834"/>
                  </a:lnTo>
                  <a:lnTo>
                    <a:pt x="10847" y="4073"/>
                  </a:lnTo>
                  <a:lnTo>
                    <a:pt x="11121" y="4263"/>
                  </a:lnTo>
                  <a:lnTo>
                    <a:pt x="11478" y="4346"/>
                  </a:lnTo>
                  <a:lnTo>
                    <a:pt x="11669" y="4323"/>
                  </a:lnTo>
                  <a:lnTo>
                    <a:pt x="11871" y="4299"/>
                  </a:lnTo>
                  <a:lnTo>
                    <a:pt x="11990" y="4358"/>
                  </a:lnTo>
                  <a:lnTo>
                    <a:pt x="12073" y="4466"/>
                  </a:lnTo>
                  <a:lnTo>
                    <a:pt x="11621" y="4835"/>
                  </a:lnTo>
                  <a:lnTo>
                    <a:pt x="11073" y="5001"/>
                  </a:lnTo>
                  <a:lnTo>
                    <a:pt x="10383" y="4727"/>
                  </a:lnTo>
                  <a:lnTo>
                    <a:pt x="9871" y="5454"/>
                  </a:lnTo>
                  <a:lnTo>
                    <a:pt x="9597" y="4739"/>
                  </a:lnTo>
                  <a:lnTo>
                    <a:pt x="9061" y="4942"/>
                  </a:lnTo>
                  <a:lnTo>
                    <a:pt x="8228" y="5335"/>
                  </a:lnTo>
                  <a:lnTo>
                    <a:pt x="7323" y="5454"/>
                  </a:lnTo>
                  <a:lnTo>
                    <a:pt x="6656" y="5537"/>
                  </a:lnTo>
                  <a:lnTo>
                    <a:pt x="6001" y="5478"/>
                  </a:lnTo>
                  <a:lnTo>
                    <a:pt x="5537" y="5073"/>
                  </a:lnTo>
                  <a:lnTo>
                    <a:pt x="5263" y="4442"/>
                  </a:lnTo>
                  <a:lnTo>
                    <a:pt x="4954" y="5085"/>
                  </a:lnTo>
                  <a:lnTo>
                    <a:pt x="4334" y="5335"/>
                  </a:lnTo>
                  <a:lnTo>
                    <a:pt x="3822" y="5561"/>
                  </a:lnTo>
                  <a:lnTo>
                    <a:pt x="3953" y="6085"/>
                  </a:lnTo>
                  <a:lnTo>
                    <a:pt x="2858" y="6573"/>
                  </a:lnTo>
                  <a:lnTo>
                    <a:pt x="1679" y="6644"/>
                  </a:lnTo>
                  <a:lnTo>
                    <a:pt x="1536" y="6692"/>
                  </a:lnTo>
                  <a:lnTo>
                    <a:pt x="1382" y="6799"/>
                  </a:lnTo>
                  <a:lnTo>
                    <a:pt x="1215" y="6978"/>
                  </a:lnTo>
                  <a:lnTo>
                    <a:pt x="1203" y="7216"/>
                  </a:lnTo>
                  <a:lnTo>
                    <a:pt x="1358" y="7394"/>
                  </a:lnTo>
                  <a:lnTo>
                    <a:pt x="1596" y="7383"/>
                  </a:lnTo>
                  <a:lnTo>
                    <a:pt x="1751" y="7347"/>
                  </a:lnTo>
                  <a:lnTo>
                    <a:pt x="1929" y="7442"/>
                  </a:lnTo>
                  <a:lnTo>
                    <a:pt x="1203" y="7883"/>
                  </a:lnTo>
                  <a:lnTo>
                    <a:pt x="429" y="8359"/>
                  </a:lnTo>
                  <a:lnTo>
                    <a:pt x="298" y="8537"/>
                  </a:lnTo>
                  <a:lnTo>
                    <a:pt x="310" y="8776"/>
                  </a:lnTo>
                  <a:lnTo>
                    <a:pt x="524" y="9228"/>
                  </a:lnTo>
                  <a:lnTo>
                    <a:pt x="239" y="9657"/>
                  </a:lnTo>
                  <a:lnTo>
                    <a:pt x="120" y="9847"/>
                  </a:lnTo>
                  <a:lnTo>
                    <a:pt x="60" y="10097"/>
                  </a:lnTo>
                  <a:lnTo>
                    <a:pt x="1" y="10454"/>
                  </a:lnTo>
                  <a:lnTo>
                    <a:pt x="155" y="10740"/>
                  </a:lnTo>
                  <a:lnTo>
                    <a:pt x="393" y="10692"/>
                  </a:lnTo>
                  <a:lnTo>
                    <a:pt x="584" y="10478"/>
                  </a:lnTo>
                  <a:lnTo>
                    <a:pt x="965" y="10264"/>
                  </a:lnTo>
                  <a:lnTo>
                    <a:pt x="1370" y="10300"/>
                  </a:lnTo>
                  <a:lnTo>
                    <a:pt x="1489" y="10538"/>
                  </a:lnTo>
                  <a:lnTo>
                    <a:pt x="1370" y="10800"/>
                  </a:lnTo>
                  <a:lnTo>
                    <a:pt x="1465" y="11097"/>
                  </a:lnTo>
                  <a:lnTo>
                    <a:pt x="1656" y="11347"/>
                  </a:lnTo>
                  <a:lnTo>
                    <a:pt x="1798" y="11526"/>
                  </a:lnTo>
                  <a:lnTo>
                    <a:pt x="1703" y="11740"/>
                  </a:lnTo>
                  <a:lnTo>
                    <a:pt x="1441" y="12097"/>
                  </a:lnTo>
                  <a:lnTo>
                    <a:pt x="1620" y="12502"/>
                  </a:lnTo>
                  <a:lnTo>
                    <a:pt x="2001" y="12586"/>
                  </a:lnTo>
                  <a:lnTo>
                    <a:pt x="2263" y="12300"/>
                  </a:lnTo>
                  <a:lnTo>
                    <a:pt x="2727" y="12181"/>
                  </a:lnTo>
                  <a:lnTo>
                    <a:pt x="3096" y="12466"/>
                  </a:lnTo>
                  <a:lnTo>
                    <a:pt x="3132" y="12752"/>
                  </a:lnTo>
                  <a:lnTo>
                    <a:pt x="2858" y="12895"/>
                  </a:lnTo>
                  <a:lnTo>
                    <a:pt x="2120" y="13812"/>
                  </a:lnTo>
                  <a:cubicBezTo>
                    <a:pt x="2009" y="14651"/>
                    <a:pt x="2082" y="15537"/>
                    <a:pt x="2508" y="15537"/>
                  </a:cubicBezTo>
                  <a:cubicBezTo>
                    <a:pt x="2722" y="15537"/>
                    <a:pt x="3026" y="15311"/>
                    <a:pt x="3441" y="14741"/>
                  </a:cubicBezTo>
                  <a:lnTo>
                    <a:pt x="4180" y="14669"/>
                  </a:lnTo>
                  <a:lnTo>
                    <a:pt x="4227" y="14645"/>
                  </a:lnTo>
                  <a:lnTo>
                    <a:pt x="4287" y="14586"/>
                  </a:lnTo>
                  <a:lnTo>
                    <a:pt x="4501" y="14360"/>
                  </a:lnTo>
                  <a:lnTo>
                    <a:pt x="4763" y="14467"/>
                  </a:lnTo>
                  <a:lnTo>
                    <a:pt x="4918" y="14800"/>
                  </a:lnTo>
                  <a:lnTo>
                    <a:pt x="4704" y="15122"/>
                  </a:lnTo>
                  <a:lnTo>
                    <a:pt x="4453" y="15312"/>
                  </a:lnTo>
                  <a:lnTo>
                    <a:pt x="4358" y="15610"/>
                  </a:lnTo>
                  <a:lnTo>
                    <a:pt x="4299" y="16086"/>
                  </a:lnTo>
                  <a:lnTo>
                    <a:pt x="3918" y="16431"/>
                  </a:lnTo>
                  <a:lnTo>
                    <a:pt x="3572" y="16800"/>
                  </a:lnTo>
                  <a:lnTo>
                    <a:pt x="3572" y="17336"/>
                  </a:lnTo>
                  <a:lnTo>
                    <a:pt x="3918" y="17646"/>
                  </a:lnTo>
                  <a:lnTo>
                    <a:pt x="4406" y="17705"/>
                  </a:lnTo>
                  <a:lnTo>
                    <a:pt x="4823" y="17598"/>
                  </a:lnTo>
                  <a:lnTo>
                    <a:pt x="5275" y="17646"/>
                  </a:lnTo>
                  <a:lnTo>
                    <a:pt x="4930" y="18170"/>
                  </a:lnTo>
                  <a:lnTo>
                    <a:pt x="4358" y="18432"/>
                  </a:lnTo>
                  <a:lnTo>
                    <a:pt x="3870" y="18634"/>
                  </a:lnTo>
                  <a:lnTo>
                    <a:pt x="3703" y="19110"/>
                  </a:lnTo>
                  <a:lnTo>
                    <a:pt x="4025" y="19467"/>
                  </a:lnTo>
                  <a:lnTo>
                    <a:pt x="4561" y="19408"/>
                  </a:lnTo>
                  <a:lnTo>
                    <a:pt x="4870" y="19348"/>
                  </a:lnTo>
                  <a:lnTo>
                    <a:pt x="5108" y="19491"/>
                  </a:lnTo>
                  <a:lnTo>
                    <a:pt x="5013" y="19789"/>
                  </a:lnTo>
                  <a:lnTo>
                    <a:pt x="4704" y="19967"/>
                  </a:lnTo>
                  <a:lnTo>
                    <a:pt x="4537" y="20027"/>
                  </a:lnTo>
                  <a:lnTo>
                    <a:pt x="4382" y="20086"/>
                  </a:lnTo>
                  <a:lnTo>
                    <a:pt x="3608" y="20896"/>
                  </a:lnTo>
                  <a:lnTo>
                    <a:pt x="2906" y="21765"/>
                  </a:lnTo>
                  <a:lnTo>
                    <a:pt x="2846" y="21980"/>
                  </a:lnTo>
                  <a:lnTo>
                    <a:pt x="2906" y="22230"/>
                  </a:lnTo>
                  <a:lnTo>
                    <a:pt x="2965" y="22813"/>
                  </a:lnTo>
                  <a:lnTo>
                    <a:pt x="2858" y="23396"/>
                  </a:lnTo>
                  <a:lnTo>
                    <a:pt x="2858" y="24051"/>
                  </a:lnTo>
                  <a:lnTo>
                    <a:pt x="3525" y="24111"/>
                  </a:lnTo>
                  <a:lnTo>
                    <a:pt x="4418" y="23623"/>
                  </a:lnTo>
                  <a:lnTo>
                    <a:pt x="5073" y="22873"/>
                  </a:lnTo>
                  <a:lnTo>
                    <a:pt x="5406" y="22587"/>
                  </a:lnTo>
                  <a:lnTo>
                    <a:pt x="5823" y="22420"/>
                  </a:lnTo>
                  <a:lnTo>
                    <a:pt x="7740" y="22277"/>
                  </a:lnTo>
                  <a:lnTo>
                    <a:pt x="9597" y="21777"/>
                  </a:lnTo>
                  <a:lnTo>
                    <a:pt x="9978" y="21753"/>
                  </a:lnTo>
                  <a:lnTo>
                    <a:pt x="10157" y="22158"/>
                  </a:lnTo>
                  <a:lnTo>
                    <a:pt x="10252" y="22575"/>
                  </a:lnTo>
                  <a:lnTo>
                    <a:pt x="10669" y="22730"/>
                  </a:lnTo>
                  <a:lnTo>
                    <a:pt x="11109" y="22992"/>
                  </a:lnTo>
                  <a:lnTo>
                    <a:pt x="10990" y="23480"/>
                  </a:lnTo>
                  <a:lnTo>
                    <a:pt x="10764" y="23646"/>
                  </a:lnTo>
                  <a:lnTo>
                    <a:pt x="10514" y="23754"/>
                  </a:lnTo>
                  <a:lnTo>
                    <a:pt x="10026" y="24146"/>
                  </a:lnTo>
                  <a:lnTo>
                    <a:pt x="9716" y="24682"/>
                  </a:lnTo>
                  <a:lnTo>
                    <a:pt x="9787" y="25028"/>
                  </a:lnTo>
                  <a:lnTo>
                    <a:pt x="10145" y="25159"/>
                  </a:lnTo>
                  <a:lnTo>
                    <a:pt x="10228" y="25266"/>
                  </a:lnTo>
                  <a:lnTo>
                    <a:pt x="10180" y="25397"/>
                  </a:lnTo>
                  <a:lnTo>
                    <a:pt x="10061" y="25849"/>
                  </a:lnTo>
                  <a:lnTo>
                    <a:pt x="10311" y="26171"/>
                  </a:lnTo>
                  <a:lnTo>
                    <a:pt x="10847" y="26194"/>
                  </a:lnTo>
                  <a:lnTo>
                    <a:pt x="11359" y="25932"/>
                  </a:lnTo>
                  <a:lnTo>
                    <a:pt x="12300" y="25325"/>
                  </a:lnTo>
                  <a:lnTo>
                    <a:pt x="13407" y="25492"/>
                  </a:lnTo>
                  <a:lnTo>
                    <a:pt x="13705" y="25540"/>
                  </a:lnTo>
                  <a:lnTo>
                    <a:pt x="14002" y="25432"/>
                  </a:lnTo>
                  <a:lnTo>
                    <a:pt x="14479" y="25301"/>
                  </a:lnTo>
                  <a:lnTo>
                    <a:pt x="14895" y="25575"/>
                  </a:lnTo>
                  <a:lnTo>
                    <a:pt x="15705" y="26171"/>
                  </a:lnTo>
                  <a:lnTo>
                    <a:pt x="16717" y="26218"/>
                  </a:lnTo>
                  <a:lnTo>
                    <a:pt x="17026" y="26194"/>
                  </a:lnTo>
                  <a:lnTo>
                    <a:pt x="17312" y="26349"/>
                  </a:lnTo>
                  <a:lnTo>
                    <a:pt x="17967" y="26635"/>
                  </a:lnTo>
                  <a:lnTo>
                    <a:pt x="18598" y="26337"/>
                  </a:lnTo>
                  <a:lnTo>
                    <a:pt x="18931" y="26147"/>
                  </a:lnTo>
                  <a:lnTo>
                    <a:pt x="19301" y="26075"/>
                  </a:lnTo>
                  <a:lnTo>
                    <a:pt x="19932" y="25897"/>
                  </a:lnTo>
                  <a:lnTo>
                    <a:pt x="20098" y="25266"/>
                  </a:lnTo>
                  <a:lnTo>
                    <a:pt x="20229" y="24849"/>
                  </a:lnTo>
                  <a:lnTo>
                    <a:pt x="20479" y="24766"/>
                  </a:lnTo>
                  <a:lnTo>
                    <a:pt x="21503" y="25063"/>
                  </a:lnTo>
                  <a:lnTo>
                    <a:pt x="22527" y="25004"/>
                  </a:lnTo>
                  <a:lnTo>
                    <a:pt x="23468" y="25218"/>
                  </a:lnTo>
                  <a:lnTo>
                    <a:pt x="24230" y="24658"/>
                  </a:lnTo>
                  <a:lnTo>
                    <a:pt x="24337" y="24599"/>
                  </a:lnTo>
                  <a:lnTo>
                    <a:pt x="24480" y="24551"/>
                  </a:lnTo>
                  <a:lnTo>
                    <a:pt x="24611" y="25397"/>
                  </a:lnTo>
                  <a:lnTo>
                    <a:pt x="25468" y="25504"/>
                  </a:lnTo>
                  <a:lnTo>
                    <a:pt x="25778" y="25480"/>
                  </a:lnTo>
                  <a:lnTo>
                    <a:pt x="26087" y="25420"/>
                  </a:lnTo>
                  <a:lnTo>
                    <a:pt x="26373" y="25420"/>
                  </a:lnTo>
                  <a:lnTo>
                    <a:pt x="26480" y="25659"/>
                  </a:lnTo>
                  <a:lnTo>
                    <a:pt x="26563" y="26802"/>
                  </a:lnTo>
                  <a:lnTo>
                    <a:pt x="26361" y="27980"/>
                  </a:lnTo>
                  <a:lnTo>
                    <a:pt x="26337" y="29016"/>
                  </a:lnTo>
                  <a:lnTo>
                    <a:pt x="27135" y="29373"/>
                  </a:lnTo>
                  <a:lnTo>
                    <a:pt x="28468" y="29409"/>
                  </a:lnTo>
                  <a:lnTo>
                    <a:pt x="29492" y="30254"/>
                  </a:lnTo>
                  <a:lnTo>
                    <a:pt x="29719" y="30802"/>
                  </a:lnTo>
                  <a:lnTo>
                    <a:pt x="29457" y="31290"/>
                  </a:lnTo>
                  <a:lnTo>
                    <a:pt x="28897" y="31921"/>
                  </a:lnTo>
                  <a:lnTo>
                    <a:pt x="28564" y="32683"/>
                  </a:lnTo>
                  <a:lnTo>
                    <a:pt x="28445" y="32993"/>
                  </a:lnTo>
                  <a:lnTo>
                    <a:pt x="28230" y="33195"/>
                  </a:lnTo>
                  <a:lnTo>
                    <a:pt x="27564" y="33707"/>
                  </a:lnTo>
                  <a:lnTo>
                    <a:pt x="26992" y="34314"/>
                  </a:lnTo>
                  <a:lnTo>
                    <a:pt x="26694" y="34553"/>
                  </a:lnTo>
                  <a:lnTo>
                    <a:pt x="26361" y="34731"/>
                  </a:lnTo>
                  <a:lnTo>
                    <a:pt x="25111" y="35160"/>
                  </a:lnTo>
                  <a:lnTo>
                    <a:pt x="24111" y="36041"/>
                  </a:lnTo>
                  <a:lnTo>
                    <a:pt x="23801" y="36267"/>
                  </a:lnTo>
                  <a:lnTo>
                    <a:pt x="23515" y="36577"/>
                  </a:lnTo>
                  <a:lnTo>
                    <a:pt x="23099" y="37529"/>
                  </a:lnTo>
                  <a:lnTo>
                    <a:pt x="22099" y="37624"/>
                  </a:lnTo>
                  <a:lnTo>
                    <a:pt x="21789" y="37708"/>
                  </a:lnTo>
                  <a:lnTo>
                    <a:pt x="21849" y="37982"/>
                  </a:lnTo>
                  <a:lnTo>
                    <a:pt x="22265" y="38970"/>
                  </a:lnTo>
                  <a:lnTo>
                    <a:pt x="22682" y="39958"/>
                  </a:lnTo>
                  <a:lnTo>
                    <a:pt x="22789" y="40137"/>
                  </a:lnTo>
                  <a:lnTo>
                    <a:pt x="22741" y="40339"/>
                  </a:lnTo>
                  <a:lnTo>
                    <a:pt x="22503" y="40970"/>
                  </a:lnTo>
                  <a:lnTo>
                    <a:pt x="22563" y="41625"/>
                  </a:lnTo>
                  <a:lnTo>
                    <a:pt x="22741" y="42589"/>
                  </a:lnTo>
                  <a:lnTo>
                    <a:pt x="22551" y="43554"/>
                  </a:lnTo>
                  <a:lnTo>
                    <a:pt x="22515" y="43816"/>
                  </a:lnTo>
                  <a:lnTo>
                    <a:pt x="22646" y="44078"/>
                  </a:lnTo>
                  <a:lnTo>
                    <a:pt x="22801" y="44542"/>
                  </a:lnTo>
                  <a:lnTo>
                    <a:pt x="22527" y="44923"/>
                  </a:lnTo>
                  <a:lnTo>
                    <a:pt x="22230" y="45399"/>
                  </a:lnTo>
                  <a:lnTo>
                    <a:pt x="22265" y="45959"/>
                  </a:lnTo>
                  <a:lnTo>
                    <a:pt x="22349" y="46673"/>
                  </a:lnTo>
                  <a:lnTo>
                    <a:pt x="22075" y="47387"/>
                  </a:lnTo>
                  <a:lnTo>
                    <a:pt x="21563" y="47923"/>
                  </a:lnTo>
                  <a:lnTo>
                    <a:pt x="20896" y="48173"/>
                  </a:lnTo>
                  <a:lnTo>
                    <a:pt x="20658" y="48233"/>
                  </a:lnTo>
                  <a:lnTo>
                    <a:pt x="20432" y="48340"/>
                  </a:lnTo>
                  <a:lnTo>
                    <a:pt x="20063" y="48578"/>
                  </a:lnTo>
                  <a:lnTo>
                    <a:pt x="19944" y="48935"/>
                  </a:lnTo>
                  <a:lnTo>
                    <a:pt x="20039" y="49542"/>
                  </a:lnTo>
                  <a:lnTo>
                    <a:pt x="20372" y="50019"/>
                  </a:lnTo>
                  <a:lnTo>
                    <a:pt x="20729" y="50304"/>
                  </a:lnTo>
                  <a:lnTo>
                    <a:pt x="20920" y="50685"/>
                  </a:lnTo>
                  <a:lnTo>
                    <a:pt x="21027" y="52400"/>
                  </a:lnTo>
                  <a:lnTo>
                    <a:pt x="20301" y="53948"/>
                  </a:lnTo>
                  <a:lnTo>
                    <a:pt x="20015" y="54424"/>
                  </a:lnTo>
                  <a:lnTo>
                    <a:pt x="19836" y="54948"/>
                  </a:lnTo>
                  <a:lnTo>
                    <a:pt x="19372" y="55924"/>
                  </a:lnTo>
                  <a:lnTo>
                    <a:pt x="18277" y="55996"/>
                  </a:lnTo>
                  <a:lnTo>
                    <a:pt x="17515" y="55865"/>
                  </a:lnTo>
                  <a:lnTo>
                    <a:pt x="16776" y="55877"/>
                  </a:lnTo>
                  <a:lnTo>
                    <a:pt x="15622" y="55996"/>
                  </a:lnTo>
                  <a:lnTo>
                    <a:pt x="14526" y="55746"/>
                  </a:lnTo>
                  <a:lnTo>
                    <a:pt x="14312" y="55698"/>
                  </a:lnTo>
                  <a:lnTo>
                    <a:pt x="14157" y="55805"/>
                  </a:lnTo>
                  <a:lnTo>
                    <a:pt x="14109" y="55972"/>
                  </a:lnTo>
                  <a:lnTo>
                    <a:pt x="14181" y="56139"/>
                  </a:lnTo>
                  <a:lnTo>
                    <a:pt x="14526" y="56770"/>
                  </a:lnTo>
                  <a:lnTo>
                    <a:pt x="14955" y="57365"/>
                  </a:lnTo>
                  <a:lnTo>
                    <a:pt x="15205" y="57651"/>
                  </a:lnTo>
                  <a:lnTo>
                    <a:pt x="15241" y="58020"/>
                  </a:lnTo>
                  <a:lnTo>
                    <a:pt x="15252" y="58436"/>
                  </a:lnTo>
                  <a:lnTo>
                    <a:pt x="15586" y="58675"/>
                  </a:lnTo>
                  <a:lnTo>
                    <a:pt x="16003" y="58996"/>
                  </a:lnTo>
                  <a:lnTo>
                    <a:pt x="15943" y="59544"/>
                  </a:lnTo>
                  <a:lnTo>
                    <a:pt x="15836" y="59960"/>
                  </a:lnTo>
                  <a:lnTo>
                    <a:pt x="16003" y="60341"/>
                  </a:lnTo>
                  <a:lnTo>
                    <a:pt x="16491" y="61020"/>
                  </a:lnTo>
                  <a:lnTo>
                    <a:pt x="16634" y="61818"/>
                  </a:lnTo>
                  <a:lnTo>
                    <a:pt x="16788" y="62306"/>
                  </a:lnTo>
                  <a:lnTo>
                    <a:pt x="17169" y="62651"/>
                  </a:lnTo>
                  <a:lnTo>
                    <a:pt x="17431" y="62818"/>
                  </a:lnTo>
                  <a:lnTo>
                    <a:pt x="17550" y="63104"/>
                  </a:lnTo>
                  <a:lnTo>
                    <a:pt x="17765" y="63592"/>
                  </a:lnTo>
                  <a:lnTo>
                    <a:pt x="18312" y="63568"/>
                  </a:lnTo>
                  <a:lnTo>
                    <a:pt x="18848" y="63604"/>
                  </a:lnTo>
                  <a:lnTo>
                    <a:pt x="19348" y="64128"/>
                  </a:lnTo>
                  <a:lnTo>
                    <a:pt x="19467" y="64794"/>
                  </a:lnTo>
                  <a:lnTo>
                    <a:pt x="19146" y="65378"/>
                  </a:lnTo>
                  <a:lnTo>
                    <a:pt x="18562" y="66009"/>
                  </a:lnTo>
                  <a:lnTo>
                    <a:pt x="18622" y="66878"/>
                  </a:lnTo>
                  <a:lnTo>
                    <a:pt x="18622" y="67021"/>
                  </a:lnTo>
                  <a:lnTo>
                    <a:pt x="18467" y="67140"/>
                  </a:lnTo>
                  <a:lnTo>
                    <a:pt x="17503" y="67759"/>
                  </a:lnTo>
                  <a:lnTo>
                    <a:pt x="16610" y="68485"/>
                  </a:lnTo>
                  <a:lnTo>
                    <a:pt x="16086" y="68950"/>
                  </a:lnTo>
                  <a:lnTo>
                    <a:pt x="15907" y="69545"/>
                  </a:lnTo>
                  <a:lnTo>
                    <a:pt x="15848" y="70378"/>
                  </a:lnTo>
                  <a:lnTo>
                    <a:pt x="15514" y="71105"/>
                  </a:lnTo>
                  <a:lnTo>
                    <a:pt x="15229" y="71724"/>
                  </a:lnTo>
                  <a:lnTo>
                    <a:pt x="15300" y="72414"/>
                  </a:lnTo>
                  <a:lnTo>
                    <a:pt x="16288" y="74010"/>
                  </a:lnTo>
                  <a:lnTo>
                    <a:pt x="17038" y="75736"/>
                  </a:lnTo>
                  <a:lnTo>
                    <a:pt x="17431" y="76153"/>
                  </a:lnTo>
                  <a:lnTo>
                    <a:pt x="18027" y="76093"/>
                  </a:lnTo>
                  <a:lnTo>
                    <a:pt x="18789" y="75927"/>
                  </a:lnTo>
                  <a:lnTo>
                    <a:pt x="19039" y="76677"/>
                  </a:lnTo>
                  <a:lnTo>
                    <a:pt x="19039" y="77034"/>
                  </a:lnTo>
                  <a:lnTo>
                    <a:pt x="18801" y="77248"/>
                  </a:lnTo>
                  <a:lnTo>
                    <a:pt x="18586" y="77415"/>
                  </a:lnTo>
                  <a:lnTo>
                    <a:pt x="18503" y="77665"/>
                  </a:lnTo>
                  <a:lnTo>
                    <a:pt x="18134" y="78177"/>
                  </a:lnTo>
                  <a:lnTo>
                    <a:pt x="17479" y="78082"/>
                  </a:lnTo>
                  <a:lnTo>
                    <a:pt x="17086" y="77927"/>
                  </a:lnTo>
                  <a:lnTo>
                    <a:pt x="16741" y="78106"/>
                  </a:lnTo>
                  <a:lnTo>
                    <a:pt x="16467" y="78379"/>
                  </a:lnTo>
                  <a:lnTo>
                    <a:pt x="16086" y="78320"/>
                  </a:lnTo>
                  <a:lnTo>
                    <a:pt x="15657" y="78296"/>
                  </a:lnTo>
                  <a:lnTo>
                    <a:pt x="15407" y="78713"/>
                  </a:lnTo>
                  <a:lnTo>
                    <a:pt x="14943" y="80058"/>
                  </a:lnTo>
                  <a:lnTo>
                    <a:pt x="14026" y="81177"/>
                  </a:lnTo>
                  <a:lnTo>
                    <a:pt x="13288" y="81749"/>
                  </a:lnTo>
                  <a:lnTo>
                    <a:pt x="12835" y="82547"/>
                  </a:lnTo>
                  <a:lnTo>
                    <a:pt x="12550" y="83392"/>
                  </a:lnTo>
                  <a:lnTo>
                    <a:pt x="12085" y="84154"/>
                  </a:lnTo>
                  <a:lnTo>
                    <a:pt x="11978" y="84368"/>
                  </a:lnTo>
                  <a:lnTo>
                    <a:pt x="12038" y="84606"/>
                  </a:lnTo>
                  <a:lnTo>
                    <a:pt x="12574" y="85987"/>
                  </a:lnTo>
                  <a:lnTo>
                    <a:pt x="12514" y="87464"/>
                  </a:lnTo>
                  <a:lnTo>
                    <a:pt x="12562" y="88369"/>
                  </a:lnTo>
                  <a:lnTo>
                    <a:pt x="12895" y="89202"/>
                  </a:lnTo>
                  <a:lnTo>
                    <a:pt x="13228" y="89274"/>
                  </a:lnTo>
                  <a:lnTo>
                    <a:pt x="13609" y="89035"/>
                  </a:lnTo>
                  <a:lnTo>
                    <a:pt x="14871" y="89190"/>
                  </a:lnTo>
                  <a:lnTo>
                    <a:pt x="16134" y="89202"/>
                  </a:lnTo>
                  <a:lnTo>
                    <a:pt x="17146" y="89345"/>
                  </a:lnTo>
                  <a:lnTo>
                    <a:pt x="18027" y="89809"/>
                  </a:lnTo>
                  <a:lnTo>
                    <a:pt x="18848" y="90286"/>
                  </a:lnTo>
                  <a:lnTo>
                    <a:pt x="19682" y="90738"/>
                  </a:lnTo>
                  <a:lnTo>
                    <a:pt x="20634" y="91298"/>
                  </a:lnTo>
                  <a:lnTo>
                    <a:pt x="21503" y="91988"/>
                  </a:lnTo>
                  <a:lnTo>
                    <a:pt x="22980" y="93607"/>
                  </a:lnTo>
                  <a:lnTo>
                    <a:pt x="24277" y="95358"/>
                  </a:lnTo>
                  <a:lnTo>
                    <a:pt x="24087" y="95417"/>
                  </a:lnTo>
                  <a:lnTo>
                    <a:pt x="23884" y="95501"/>
                  </a:lnTo>
                  <a:lnTo>
                    <a:pt x="23325" y="95703"/>
                  </a:lnTo>
                  <a:lnTo>
                    <a:pt x="23099" y="96251"/>
                  </a:lnTo>
                  <a:lnTo>
                    <a:pt x="23456" y="97346"/>
                  </a:lnTo>
                  <a:lnTo>
                    <a:pt x="24218" y="97620"/>
                  </a:lnTo>
                  <a:lnTo>
                    <a:pt x="24861" y="97798"/>
                  </a:lnTo>
                  <a:lnTo>
                    <a:pt x="25373" y="98191"/>
                  </a:lnTo>
                  <a:lnTo>
                    <a:pt x="25528" y="98477"/>
                  </a:lnTo>
                  <a:lnTo>
                    <a:pt x="25254" y="98596"/>
                  </a:lnTo>
                  <a:lnTo>
                    <a:pt x="24682" y="98858"/>
                  </a:lnTo>
                  <a:lnTo>
                    <a:pt x="24801" y="99465"/>
                  </a:lnTo>
                  <a:lnTo>
                    <a:pt x="25004" y="99989"/>
                  </a:lnTo>
                  <a:lnTo>
                    <a:pt x="25230" y="100513"/>
                  </a:lnTo>
                  <a:lnTo>
                    <a:pt x="26182" y="102025"/>
                  </a:lnTo>
                  <a:lnTo>
                    <a:pt x="27087" y="103573"/>
                  </a:lnTo>
                  <a:lnTo>
                    <a:pt x="27278" y="103752"/>
                  </a:lnTo>
                  <a:lnTo>
                    <a:pt x="27575" y="103811"/>
                  </a:lnTo>
                  <a:lnTo>
                    <a:pt x="28468" y="104073"/>
                  </a:lnTo>
                  <a:lnTo>
                    <a:pt x="29147" y="104704"/>
                  </a:lnTo>
                  <a:lnTo>
                    <a:pt x="29445" y="104990"/>
                  </a:lnTo>
                  <a:lnTo>
                    <a:pt x="29778" y="105228"/>
                  </a:lnTo>
                  <a:lnTo>
                    <a:pt x="30671" y="105704"/>
                  </a:lnTo>
                  <a:lnTo>
                    <a:pt x="31588" y="106133"/>
                  </a:lnTo>
                  <a:lnTo>
                    <a:pt x="32517" y="106407"/>
                  </a:lnTo>
                  <a:lnTo>
                    <a:pt x="33469" y="106180"/>
                  </a:lnTo>
                  <a:lnTo>
                    <a:pt x="33814" y="105597"/>
                  </a:lnTo>
                  <a:lnTo>
                    <a:pt x="33695" y="104871"/>
                  </a:lnTo>
                  <a:lnTo>
                    <a:pt x="33826" y="104383"/>
                  </a:lnTo>
                  <a:lnTo>
                    <a:pt x="34338" y="104311"/>
                  </a:lnTo>
                  <a:lnTo>
                    <a:pt x="34779" y="104275"/>
                  </a:lnTo>
                  <a:lnTo>
                    <a:pt x="35005" y="103918"/>
                  </a:lnTo>
                  <a:lnTo>
                    <a:pt x="35898" y="102716"/>
                  </a:lnTo>
                  <a:lnTo>
                    <a:pt x="36767" y="101477"/>
                  </a:lnTo>
                  <a:lnTo>
                    <a:pt x="36827" y="101406"/>
                  </a:lnTo>
                  <a:lnTo>
                    <a:pt x="36910" y="101346"/>
                  </a:lnTo>
                  <a:lnTo>
                    <a:pt x="38684" y="100692"/>
                  </a:lnTo>
                  <a:lnTo>
                    <a:pt x="40470" y="100037"/>
                  </a:lnTo>
                  <a:lnTo>
                    <a:pt x="40910" y="99989"/>
                  </a:lnTo>
                  <a:lnTo>
                    <a:pt x="41410" y="100156"/>
                  </a:lnTo>
                  <a:lnTo>
                    <a:pt x="42315" y="100346"/>
                  </a:lnTo>
                  <a:lnTo>
                    <a:pt x="43149" y="100072"/>
                  </a:lnTo>
                  <a:lnTo>
                    <a:pt x="44387" y="99037"/>
                  </a:lnTo>
                  <a:lnTo>
                    <a:pt x="45482" y="97870"/>
                  </a:lnTo>
                  <a:lnTo>
                    <a:pt x="45852" y="97548"/>
                  </a:lnTo>
                  <a:lnTo>
                    <a:pt x="46304" y="97477"/>
                  </a:lnTo>
                  <a:lnTo>
                    <a:pt x="47447" y="97596"/>
                  </a:lnTo>
                  <a:lnTo>
                    <a:pt x="48578" y="97477"/>
                  </a:lnTo>
                  <a:lnTo>
                    <a:pt x="50162" y="97239"/>
                  </a:lnTo>
                  <a:lnTo>
                    <a:pt x="51745" y="97239"/>
                  </a:lnTo>
                  <a:lnTo>
                    <a:pt x="53031" y="97358"/>
                  </a:lnTo>
                  <a:lnTo>
                    <a:pt x="54353" y="97346"/>
                  </a:lnTo>
                  <a:lnTo>
                    <a:pt x="54603" y="97405"/>
                  </a:lnTo>
                  <a:lnTo>
                    <a:pt x="54841" y="97548"/>
                  </a:lnTo>
                  <a:lnTo>
                    <a:pt x="55972" y="97965"/>
                  </a:lnTo>
                  <a:lnTo>
                    <a:pt x="57162" y="97846"/>
                  </a:lnTo>
                  <a:lnTo>
                    <a:pt x="58294" y="97525"/>
                  </a:lnTo>
                  <a:lnTo>
                    <a:pt x="59472" y="97477"/>
                  </a:lnTo>
                  <a:lnTo>
                    <a:pt x="60639" y="97489"/>
                  </a:lnTo>
                  <a:lnTo>
                    <a:pt x="61794" y="97477"/>
                  </a:lnTo>
                  <a:lnTo>
                    <a:pt x="62306" y="97525"/>
                  </a:lnTo>
                  <a:lnTo>
                    <a:pt x="62782" y="97727"/>
                  </a:lnTo>
                  <a:lnTo>
                    <a:pt x="63413" y="98060"/>
                  </a:lnTo>
                  <a:lnTo>
                    <a:pt x="64104" y="98275"/>
                  </a:lnTo>
                  <a:lnTo>
                    <a:pt x="64997" y="98096"/>
                  </a:lnTo>
                  <a:lnTo>
                    <a:pt x="65735" y="97227"/>
                  </a:lnTo>
                  <a:lnTo>
                    <a:pt x="66485" y="96358"/>
                  </a:lnTo>
                  <a:lnTo>
                    <a:pt x="67580" y="96358"/>
                  </a:lnTo>
                  <a:lnTo>
                    <a:pt x="67854" y="96417"/>
                  </a:lnTo>
                  <a:lnTo>
                    <a:pt x="68116" y="96346"/>
                  </a:lnTo>
                  <a:lnTo>
                    <a:pt x="68688" y="96191"/>
                  </a:lnTo>
                  <a:lnTo>
                    <a:pt x="69247" y="96382"/>
                  </a:lnTo>
                  <a:lnTo>
                    <a:pt x="69771" y="96774"/>
                  </a:lnTo>
                  <a:lnTo>
                    <a:pt x="70188" y="97286"/>
                  </a:lnTo>
                  <a:lnTo>
                    <a:pt x="70914" y="97775"/>
                  </a:lnTo>
                  <a:lnTo>
                    <a:pt x="71605" y="97298"/>
                  </a:lnTo>
                  <a:lnTo>
                    <a:pt x="72391" y="96489"/>
                  </a:lnTo>
                  <a:lnTo>
                    <a:pt x="72903" y="95489"/>
                  </a:lnTo>
                  <a:lnTo>
                    <a:pt x="72962" y="95346"/>
                  </a:lnTo>
                  <a:lnTo>
                    <a:pt x="73057" y="95262"/>
                  </a:lnTo>
                  <a:lnTo>
                    <a:pt x="73795" y="94667"/>
                  </a:lnTo>
                  <a:lnTo>
                    <a:pt x="73986" y="93738"/>
                  </a:lnTo>
                  <a:lnTo>
                    <a:pt x="74117" y="93250"/>
                  </a:lnTo>
                  <a:lnTo>
                    <a:pt x="74427" y="92822"/>
                  </a:lnTo>
                  <a:lnTo>
                    <a:pt x="74700" y="92464"/>
                  </a:lnTo>
                  <a:lnTo>
                    <a:pt x="74748" y="92060"/>
                  </a:lnTo>
                  <a:lnTo>
                    <a:pt x="75200" y="90583"/>
                  </a:lnTo>
                  <a:lnTo>
                    <a:pt x="76308" y="89547"/>
                  </a:lnTo>
                  <a:lnTo>
                    <a:pt x="77582" y="88619"/>
                  </a:lnTo>
                  <a:lnTo>
                    <a:pt x="78796" y="87488"/>
                  </a:lnTo>
                  <a:lnTo>
                    <a:pt x="78868" y="87428"/>
                  </a:lnTo>
                  <a:lnTo>
                    <a:pt x="78975" y="87369"/>
                  </a:lnTo>
                  <a:lnTo>
                    <a:pt x="81201" y="86476"/>
                  </a:lnTo>
                  <a:lnTo>
                    <a:pt x="83582" y="86237"/>
                  </a:lnTo>
                  <a:lnTo>
                    <a:pt x="83856" y="86297"/>
                  </a:lnTo>
                  <a:lnTo>
                    <a:pt x="84071" y="86464"/>
                  </a:lnTo>
                  <a:lnTo>
                    <a:pt x="84428" y="86654"/>
                  </a:lnTo>
                  <a:lnTo>
                    <a:pt x="84785" y="86595"/>
                  </a:lnTo>
                  <a:lnTo>
                    <a:pt x="85499" y="86333"/>
                  </a:lnTo>
                  <a:lnTo>
                    <a:pt x="86249" y="86166"/>
                  </a:lnTo>
                  <a:lnTo>
                    <a:pt x="86690" y="86095"/>
                  </a:lnTo>
                  <a:lnTo>
                    <a:pt x="86976" y="85749"/>
                  </a:lnTo>
                  <a:lnTo>
                    <a:pt x="86773" y="85404"/>
                  </a:lnTo>
                  <a:lnTo>
                    <a:pt x="86368" y="85273"/>
                  </a:lnTo>
                  <a:lnTo>
                    <a:pt x="85821" y="84904"/>
                  </a:lnTo>
                  <a:lnTo>
                    <a:pt x="85523" y="84416"/>
                  </a:lnTo>
                  <a:lnTo>
                    <a:pt x="85678" y="83713"/>
                  </a:lnTo>
                  <a:lnTo>
                    <a:pt x="86011" y="83249"/>
                  </a:lnTo>
                  <a:lnTo>
                    <a:pt x="86535" y="82713"/>
                  </a:lnTo>
                  <a:lnTo>
                    <a:pt x="86571" y="82046"/>
                  </a:lnTo>
                  <a:lnTo>
                    <a:pt x="86690" y="81558"/>
                  </a:lnTo>
                  <a:lnTo>
                    <a:pt x="86976" y="81177"/>
                  </a:lnTo>
                  <a:lnTo>
                    <a:pt x="87333" y="80606"/>
                  </a:lnTo>
                  <a:lnTo>
                    <a:pt x="87452" y="79927"/>
                  </a:lnTo>
                  <a:lnTo>
                    <a:pt x="87619" y="78725"/>
                  </a:lnTo>
                  <a:lnTo>
                    <a:pt x="88559" y="77927"/>
                  </a:lnTo>
                  <a:lnTo>
                    <a:pt x="88857" y="77701"/>
                  </a:lnTo>
                  <a:lnTo>
                    <a:pt x="88869" y="77248"/>
                  </a:lnTo>
                  <a:lnTo>
                    <a:pt x="88821" y="76451"/>
                  </a:lnTo>
                  <a:lnTo>
                    <a:pt x="89416" y="75879"/>
                  </a:lnTo>
                  <a:lnTo>
                    <a:pt x="90059" y="75498"/>
                  </a:lnTo>
                  <a:lnTo>
                    <a:pt x="90369" y="74796"/>
                  </a:lnTo>
                  <a:lnTo>
                    <a:pt x="90679" y="74296"/>
                  </a:lnTo>
                  <a:lnTo>
                    <a:pt x="91262" y="73974"/>
                  </a:lnTo>
                  <a:lnTo>
                    <a:pt x="92286" y="73653"/>
                  </a:lnTo>
                  <a:lnTo>
                    <a:pt x="93322" y="73295"/>
                  </a:lnTo>
                  <a:lnTo>
                    <a:pt x="93715" y="73117"/>
                  </a:lnTo>
                  <a:lnTo>
                    <a:pt x="93893" y="72700"/>
                  </a:lnTo>
                  <a:lnTo>
                    <a:pt x="94167" y="72010"/>
                  </a:lnTo>
                  <a:lnTo>
                    <a:pt x="94905" y="71998"/>
                  </a:lnTo>
                  <a:lnTo>
                    <a:pt x="95203" y="72045"/>
                  </a:lnTo>
                  <a:lnTo>
                    <a:pt x="95370" y="71879"/>
                  </a:lnTo>
                  <a:lnTo>
                    <a:pt x="95763" y="71105"/>
                  </a:lnTo>
                  <a:lnTo>
                    <a:pt x="96441" y="70616"/>
                  </a:lnTo>
                  <a:lnTo>
                    <a:pt x="96632" y="70402"/>
                  </a:lnTo>
                  <a:lnTo>
                    <a:pt x="96620" y="70152"/>
                  </a:lnTo>
                  <a:lnTo>
                    <a:pt x="95763" y="69200"/>
                  </a:lnTo>
                  <a:lnTo>
                    <a:pt x="94643" y="68545"/>
                  </a:lnTo>
                  <a:lnTo>
                    <a:pt x="92929" y="67461"/>
                  </a:lnTo>
                  <a:lnTo>
                    <a:pt x="91905" y="65699"/>
                  </a:lnTo>
                  <a:lnTo>
                    <a:pt x="91738" y="64782"/>
                  </a:lnTo>
                  <a:lnTo>
                    <a:pt x="91500" y="63866"/>
                  </a:lnTo>
                  <a:lnTo>
                    <a:pt x="91024" y="62711"/>
                  </a:lnTo>
                  <a:lnTo>
                    <a:pt x="90607" y="61532"/>
                  </a:lnTo>
                  <a:lnTo>
                    <a:pt x="90500" y="60901"/>
                  </a:lnTo>
                  <a:lnTo>
                    <a:pt x="90643" y="60246"/>
                  </a:lnTo>
                  <a:lnTo>
                    <a:pt x="91500" y="58615"/>
                  </a:lnTo>
                  <a:lnTo>
                    <a:pt x="92191" y="56912"/>
                  </a:lnTo>
                  <a:lnTo>
                    <a:pt x="92203" y="56877"/>
                  </a:lnTo>
                  <a:lnTo>
                    <a:pt x="92214" y="56853"/>
                  </a:lnTo>
                  <a:lnTo>
                    <a:pt x="93262" y="55126"/>
                  </a:lnTo>
                  <a:lnTo>
                    <a:pt x="94310" y="53412"/>
                  </a:lnTo>
                  <a:lnTo>
                    <a:pt x="94429" y="53257"/>
                  </a:lnTo>
                  <a:lnTo>
                    <a:pt x="94608" y="53138"/>
                  </a:lnTo>
                  <a:lnTo>
                    <a:pt x="95298" y="52579"/>
                  </a:lnTo>
                  <a:lnTo>
                    <a:pt x="95655" y="51745"/>
                  </a:lnTo>
                  <a:lnTo>
                    <a:pt x="95834" y="51257"/>
                  </a:lnTo>
                  <a:lnTo>
                    <a:pt x="96203" y="50876"/>
                  </a:lnTo>
                  <a:lnTo>
                    <a:pt x="97251" y="49733"/>
                  </a:lnTo>
                  <a:lnTo>
                    <a:pt x="98025" y="48399"/>
                  </a:lnTo>
                  <a:lnTo>
                    <a:pt x="98953" y="46768"/>
                  </a:lnTo>
                  <a:lnTo>
                    <a:pt x="99775" y="45078"/>
                  </a:lnTo>
                  <a:lnTo>
                    <a:pt x="100073" y="44709"/>
                  </a:lnTo>
                  <a:lnTo>
                    <a:pt x="100477" y="44589"/>
                  </a:lnTo>
                  <a:lnTo>
                    <a:pt x="101478" y="44328"/>
                  </a:lnTo>
                  <a:lnTo>
                    <a:pt x="102430" y="43958"/>
                  </a:lnTo>
                  <a:lnTo>
                    <a:pt x="102787" y="43732"/>
                  </a:lnTo>
                  <a:lnTo>
                    <a:pt x="102930" y="43351"/>
                  </a:lnTo>
                  <a:lnTo>
                    <a:pt x="102740" y="43196"/>
                  </a:lnTo>
                  <a:lnTo>
                    <a:pt x="102442" y="43232"/>
                  </a:lnTo>
                  <a:lnTo>
                    <a:pt x="102275" y="43113"/>
                  </a:lnTo>
                  <a:lnTo>
                    <a:pt x="102156" y="42946"/>
                  </a:lnTo>
                  <a:lnTo>
                    <a:pt x="101966" y="42684"/>
                  </a:lnTo>
                  <a:lnTo>
                    <a:pt x="101632" y="42589"/>
                  </a:lnTo>
                  <a:lnTo>
                    <a:pt x="101156" y="42327"/>
                  </a:lnTo>
                  <a:lnTo>
                    <a:pt x="101358" y="41827"/>
                  </a:lnTo>
                  <a:lnTo>
                    <a:pt x="101954" y="41053"/>
                  </a:lnTo>
                  <a:lnTo>
                    <a:pt x="102513" y="40268"/>
                  </a:lnTo>
                  <a:lnTo>
                    <a:pt x="103394" y="39315"/>
                  </a:lnTo>
                  <a:lnTo>
                    <a:pt x="104526" y="38708"/>
                  </a:lnTo>
                  <a:lnTo>
                    <a:pt x="105561" y="38398"/>
                  </a:lnTo>
                  <a:lnTo>
                    <a:pt x="106550" y="37874"/>
                  </a:lnTo>
                  <a:lnTo>
                    <a:pt x="107752" y="37279"/>
                  </a:lnTo>
                  <a:lnTo>
                    <a:pt x="109074" y="36886"/>
                  </a:lnTo>
                  <a:lnTo>
                    <a:pt x="111562" y="36088"/>
                  </a:lnTo>
                  <a:lnTo>
                    <a:pt x="114074" y="35386"/>
                  </a:lnTo>
                  <a:lnTo>
                    <a:pt x="114991" y="35076"/>
                  </a:lnTo>
                  <a:lnTo>
                    <a:pt x="115598" y="34374"/>
                  </a:lnTo>
                  <a:lnTo>
                    <a:pt x="116360" y="33076"/>
                  </a:lnTo>
                  <a:lnTo>
                    <a:pt x="117503" y="32147"/>
                  </a:lnTo>
                  <a:lnTo>
                    <a:pt x="119230" y="30981"/>
                  </a:lnTo>
                  <a:lnTo>
                    <a:pt x="121147" y="30159"/>
                  </a:lnTo>
                  <a:lnTo>
                    <a:pt x="121540" y="29981"/>
                  </a:lnTo>
                  <a:lnTo>
                    <a:pt x="121790" y="29671"/>
                  </a:lnTo>
                  <a:lnTo>
                    <a:pt x="122254" y="29147"/>
                  </a:lnTo>
                  <a:lnTo>
                    <a:pt x="122849" y="28826"/>
                  </a:lnTo>
                  <a:lnTo>
                    <a:pt x="123266" y="28576"/>
                  </a:lnTo>
                  <a:lnTo>
                    <a:pt x="123647" y="28290"/>
                  </a:lnTo>
                  <a:lnTo>
                    <a:pt x="124647" y="27302"/>
                  </a:lnTo>
                  <a:lnTo>
                    <a:pt x="125611" y="26278"/>
                  </a:lnTo>
                  <a:lnTo>
                    <a:pt x="126123" y="24908"/>
                  </a:lnTo>
                  <a:lnTo>
                    <a:pt x="125671" y="23492"/>
                  </a:lnTo>
                  <a:lnTo>
                    <a:pt x="125171" y="22956"/>
                  </a:lnTo>
                  <a:lnTo>
                    <a:pt x="124766" y="22361"/>
                  </a:lnTo>
                  <a:lnTo>
                    <a:pt x="124516" y="21860"/>
                  </a:lnTo>
                  <a:lnTo>
                    <a:pt x="124647" y="21337"/>
                  </a:lnTo>
                  <a:lnTo>
                    <a:pt x="125076" y="21194"/>
                  </a:lnTo>
                  <a:lnTo>
                    <a:pt x="125528" y="21384"/>
                  </a:lnTo>
                  <a:lnTo>
                    <a:pt x="126159" y="21384"/>
                  </a:lnTo>
                  <a:lnTo>
                    <a:pt x="126540" y="20848"/>
                  </a:lnTo>
                  <a:lnTo>
                    <a:pt x="126504" y="20313"/>
                  </a:lnTo>
                  <a:lnTo>
                    <a:pt x="126028" y="20075"/>
                  </a:lnTo>
                  <a:lnTo>
                    <a:pt x="125135" y="19670"/>
                  </a:lnTo>
                  <a:lnTo>
                    <a:pt x="125016" y="18801"/>
                  </a:lnTo>
                  <a:lnTo>
                    <a:pt x="124576" y="18824"/>
                  </a:lnTo>
                  <a:lnTo>
                    <a:pt x="124195" y="18741"/>
                  </a:lnTo>
                  <a:lnTo>
                    <a:pt x="123064" y="18312"/>
                  </a:lnTo>
                  <a:lnTo>
                    <a:pt x="121992" y="18693"/>
                  </a:lnTo>
                  <a:lnTo>
                    <a:pt x="120849" y="19194"/>
                  </a:lnTo>
                  <a:lnTo>
                    <a:pt x="120063" y="20182"/>
                  </a:lnTo>
                  <a:lnTo>
                    <a:pt x="119932" y="20337"/>
                  </a:lnTo>
                  <a:lnTo>
                    <a:pt x="119754" y="20420"/>
                  </a:lnTo>
                  <a:lnTo>
                    <a:pt x="118658" y="20420"/>
                  </a:lnTo>
                  <a:lnTo>
                    <a:pt x="117575" y="20039"/>
                  </a:lnTo>
                  <a:lnTo>
                    <a:pt x="116313" y="19384"/>
                  </a:lnTo>
                  <a:lnTo>
                    <a:pt x="114836" y="19551"/>
                  </a:lnTo>
                  <a:lnTo>
                    <a:pt x="114420" y="19860"/>
                  </a:lnTo>
                  <a:lnTo>
                    <a:pt x="114098" y="20241"/>
                  </a:lnTo>
                  <a:lnTo>
                    <a:pt x="113586" y="20456"/>
                  </a:lnTo>
                  <a:lnTo>
                    <a:pt x="113146" y="20158"/>
                  </a:lnTo>
                  <a:lnTo>
                    <a:pt x="112860" y="19789"/>
                  </a:lnTo>
                  <a:lnTo>
                    <a:pt x="112967" y="19324"/>
                  </a:lnTo>
                  <a:lnTo>
                    <a:pt x="113265" y="19146"/>
                  </a:lnTo>
                  <a:lnTo>
                    <a:pt x="113277" y="18848"/>
                  </a:lnTo>
                  <a:lnTo>
                    <a:pt x="112979" y="18813"/>
                  </a:lnTo>
                  <a:lnTo>
                    <a:pt x="112646" y="18991"/>
                  </a:lnTo>
                  <a:lnTo>
                    <a:pt x="112229" y="19229"/>
                  </a:lnTo>
                  <a:lnTo>
                    <a:pt x="111717" y="19194"/>
                  </a:lnTo>
                  <a:lnTo>
                    <a:pt x="110455" y="18872"/>
                  </a:lnTo>
                  <a:lnTo>
                    <a:pt x="109193" y="19229"/>
                  </a:lnTo>
                  <a:lnTo>
                    <a:pt x="108693" y="19539"/>
                  </a:lnTo>
                  <a:lnTo>
                    <a:pt x="108121" y="19491"/>
                  </a:lnTo>
                  <a:lnTo>
                    <a:pt x="107621" y="18932"/>
                  </a:lnTo>
                  <a:lnTo>
                    <a:pt x="107502" y="18241"/>
                  </a:lnTo>
                  <a:lnTo>
                    <a:pt x="107454" y="17336"/>
                  </a:lnTo>
                  <a:lnTo>
                    <a:pt x="107121" y="16515"/>
                  </a:lnTo>
                  <a:lnTo>
                    <a:pt x="106573" y="15895"/>
                  </a:lnTo>
                  <a:lnTo>
                    <a:pt x="105716" y="15788"/>
                  </a:lnTo>
                  <a:lnTo>
                    <a:pt x="104847" y="15907"/>
                  </a:lnTo>
                  <a:lnTo>
                    <a:pt x="104121" y="15395"/>
                  </a:lnTo>
                  <a:lnTo>
                    <a:pt x="103787" y="15181"/>
                  </a:lnTo>
                  <a:lnTo>
                    <a:pt x="103347" y="15122"/>
                  </a:lnTo>
                  <a:lnTo>
                    <a:pt x="102216" y="14979"/>
                  </a:lnTo>
                  <a:lnTo>
                    <a:pt x="101144" y="14586"/>
                  </a:lnTo>
                  <a:lnTo>
                    <a:pt x="100311" y="14360"/>
                  </a:lnTo>
                  <a:lnTo>
                    <a:pt x="99537" y="14550"/>
                  </a:lnTo>
                  <a:lnTo>
                    <a:pt x="99287" y="15181"/>
                  </a:lnTo>
                  <a:lnTo>
                    <a:pt x="99501" y="15907"/>
                  </a:lnTo>
                  <a:lnTo>
                    <a:pt x="99501" y="16312"/>
                  </a:lnTo>
                  <a:lnTo>
                    <a:pt x="99120" y="16396"/>
                  </a:lnTo>
                  <a:lnTo>
                    <a:pt x="98632" y="16396"/>
                  </a:lnTo>
                  <a:lnTo>
                    <a:pt x="98144" y="16431"/>
                  </a:lnTo>
                  <a:lnTo>
                    <a:pt x="97441" y="16527"/>
                  </a:lnTo>
                  <a:lnTo>
                    <a:pt x="96798" y="16217"/>
                  </a:lnTo>
                  <a:lnTo>
                    <a:pt x="96632" y="16146"/>
                  </a:lnTo>
                  <a:lnTo>
                    <a:pt x="96489" y="16229"/>
                  </a:lnTo>
                  <a:lnTo>
                    <a:pt x="96013" y="16669"/>
                  </a:lnTo>
                  <a:lnTo>
                    <a:pt x="95465" y="16312"/>
                  </a:lnTo>
                  <a:lnTo>
                    <a:pt x="95179" y="16157"/>
                  </a:lnTo>
                  <a:lnTo>
                    <a:pt x="94798" y="16193"/>
                  </a:lnTo>
                  <a:lnTo>
                    <a:pt x="94119" y="16455"/>
                  </a:lnTo>
                  <a:lnTo>
                    <a:pt x="93453" y="16753"/>
                  </a:lnTo>
                  <a:lnTo>
                    <a:pt x="92595" y="17003"/>
                  </a:lnTo>
                  <a:lnTo>
                    <a:pt x="91929" y="16396"/>
                  </a:lnTo>
                  <a:lnTo>
                    <a:pt x="91321" y="15693"/>
                  </a:lnTo>
                  <a:lnTo>
                    <a:pt x="90429" y="15300"/>
                  </a:lnTo>
                  <a:lnTo>
                    <a:pt x="89690" y="15276"/>
                  </a:lnTo>
                  <a:lnTo>
                    <a:pt x="88988" y="15384"/>
                  </a:lnTo>
                  <a:lnTo>
                    <a:pt x="87571" y="15217"/>
                  </a:lnTo>
                  <a:lnTo>
                    <a:pt x="86261" y="14550"/>
                  </a:lnTo>
                  <a:lnTo>
                    <a:pt x="85940" y="14193"/>
                  </a:lnTo>
                  <a:lnTo>
                    <a:pt x="85726" y="13764"/>
                  </a:lnTo>
                  <a:lnTo>
                    <a:pt x="85309" y="13074"/>
                  </a:lnTo>
                  <a:lnTo>
                    <a:pt x="84487" y="13133"/>
                  </a:lnTo>
                  <a:lnTo>
                    <a:pt x="83928" y="13300"/>
                  </a:lnTo>
                  <a:lnTo>
                    <a:pt x="83344" y="13240"/>
                  </a:lnTo>
                  <a:lnTo>
                    <a:pt x="82106" y="12764"/>
                  </a:lnTo>
                  <a:lnTo>
                    <a:pt x="80808" y="12455"/>
                  </a:lnTo>
                  <a:lnTo>
                    <a:pt x="80213" y="12205"/>
                  </a:lnTo>
                  <a:lnTo>
                    <a:pt x="80189" y="11562"/>
                  </a:lnTo>
                  <a:lnTo>
                    <a:pt x="80201" y="11276"/>
                  </a:lnTo>
                  <a:lnTo>
                    <a:pt x="80011" y="11085"/>
                  </a:lnTo>
                  <a:lnTo>
                    <a:pt x="79772" y="11097"/>
                  </a:lnTo>
                  <a:lnTo>
                    <a:pt x="79606" y="11276"/>
                  </a:lnTo>
                  <a:lnTo>
                    <a:pt x="79475" y="11443"/>
                  </a:lnTo>
                  <a:lnTo>
                    <a:pt x="79344" y="11609"/>
                  </a:lnTo>
                  <a:lnTo>
                    <a:pt x="79177" y="11931"/>
                  </a:lnTo>
                  <a:lnTo>
                    <a:pt x="78820" y="11919"/>
                  </a:lnTo>
                  <a:lnTo>
                    <a:pt x="78558" y="11562"/>
                  </a:lnTo>
                  <a:lnTo>
                    <a:pt x="78665" y="11133"/>
                  </a:lnTo>
                  <a:lnTo>
                    <a:pt x="79010" y="10395"/>
                  </a:lnTo>
                  <a:lnTo>
                    <a:pt x="79106" y="9609"/>
                  </a:lnTo>
                  <a:lnTo>
                    <a:pt x="79129" y="9073"/>
                  </a:lnTo>
                  <a:lnTo>
                    <a:pt x="78796" y="8645"/>
                  </a:lnTo>
                  <a:lnTo>
                    <a:pt x="78165" y="8585"/>
                  </a:lnTo>
                  <a:lnTo>
                    <a:pt x="77665" y="8930"/>
                  </a:lnTo>
                  <a:lnTo>
                    <a:pt x="77332" y="9133"/>
                  </a:lnTo>
                  <a:lnTo>
                    <a:pt x="76915" y="9133"/>
                  </a:lnTo>
                  <a:lnTo>
                    <a:pt x="76177" y="8954"/>
                  </a:lnTo>
                  <a:lnTo>
                    <a:pt x="75665" y="8371"/>
                  </a:lnTo>
                  <a:lnTo>
                    <a:pt x="75403" y="7990"/>
                  </a:lnTo>
                  <a:lnTo>
                    <a:pt x="75069" y="7597"/>
                  </a:lnTo>
                  <a:lnTo>
                    <a:pt x="74629" y="7323"/>
                  </a:lnTo>
                  <a:lnTo>
                    <a:pt x="74165" y="7597"/>
                  </a:lnTo>
                  <a:lnTo>
                    <a:pt x="74034" y="7871"/>
                  </a:lnTo>
                  <a:lnTo>
                    <a:pt x="73819" y="8109"/>
                  </a:lnTo>
                  <a:cubicBezTo>
                    <a:pt x="72842" y="8406"/>
                    <a:pt x="72030" y="8540"/>
                    <a:pt x="71274" y="8540"/>
                  </a:cubicBezTo>
                  <a:cubicBezTo>
                    <a:pt x="69794" y="8540"/>
                    <a:pt x="68528" y="8028"/>
                    <a:pt x="66652" y="7240"/>
                  </a:cubicBezTo>
                  <a:cubicBezTo>
                    <a:pt x="66127" y="7019"/>
                    <a:pt x="65513" y="6892"/>
                    <a:pt x="64921" y="6892"/>
                  </a:cubicBezTo>
                  <a:cubicBezTo>
                    <a:pt x="63913" y="6892"/>
                    <a:pt x="62969" y="7261"/>
                    <a:pt x="62639" y="8168"/>
                  </a:cubicBezTo>
                  <a:cubicBezTo>
                    <a:pt x="61234" y="7513"/>
                    <a:pt x="59722" y="7037"/>
                    <a:pt x="58174" y="6787"/>
                  </a:cubicBezTo>
                  <a:lnTo>
                    <a:pt x="58174" y="6787"/>
                  </a:lnTo>
                  <a:cubicBezTo>
                    <a:pt x="58178" y="6787"/>
                    <a:pt x="58181" y="6787"/>
                    <a:pt x="58185" y="6787"/>
                  </a:cubicBezTo>
                  <a:cubicBezTo>
                    <a:pt x="58657" y="6787"/>
                    <a:pt x="58278" y="5977"/>
                    <a:pt x="57805" y="5894"/>
                  </a:cubicBezTo>
                  <a:cubicBezTo>
                    <a:pt x="57647" y="5867"/>
                    <a:pt x="57487" y="5853"/>
                    <a:pt x="57327" y="5853"/>
                  </a:cubicBezTo>
                  <a:cubicBezTo>
                    <a:pt x="56451" y="5853"/>
                    <a:pt x="55573" y="6255"/>
                    <a:pt x="55019" y="6930"/>
                  </a:cubicBezTo>
                  <a:lnTo>
                    <a:pt x="55019" y="6882"/>
                  </a:lnTo>
                  <a:cubicBezTo>
                    <a:pt x="54968" y="6455"/>
                    <a:pt x="54621" y="6140"/>
                    <a:pt x="54216" y="6140"/>
                  </a:cubicBezTo>
                  <a:cubicBezTo>
                    <a:pt x="54148" y="6140"/>
                    <a:pt x="54078" y="6149"/>
                    <a:pt x="54007" y="6168"/>
                  </a:cubicBezTo>
                  <a:cubicBezTo>
                    <a:pt x="52368" y="6613"/>
                    <a:pt x="50665" y="6835"/>
                    <a:pt x="48963" y="6835"/>
                  </a:cubicBezTo>
                  <a:cubicBezTo>
                    <a:pt x="46609" y="6835"/>
                    <a:pt x="44255" y="6411"/>
                    <a:pt x="42065" y="5561"/>
                  </a:cubicBezTo>
                  <a:cubicBezTo>
                    <a:pt x="40172" y="4835"/>
                    <a:pt x="37267" y="4942"/>
                    <a:pt x="35886" y="3715"/>
                  </a:cubicBezTo>
                  <a:cubicBezTo>
                    <a:pt x="35874" y="3704"/>
                    <a:pt x="35136" y="3061"/>
                    <a:pt x="35136" y="3061"/>
                  </a:cubicBezTo>
                  <a:lnTo>
                    <a:pt x="34291" y="3573"/>
                  </a:lnTo>
                  <a:lnTo>
                    <a:pt x="33874" y="3823"/>
                  </a:lnTo>
                  <a:lnTo>
                    <a:pt x="33398" y="3870"/>
                  </a:lnTo>
                  <a:lnTo>
                    <a:pt x="31266" y="3775"/>
                  </a:lnTo>
                  <a:lnTo>
                    <a:pt x="29147" y="3834"/>
                  </a:lnTo>
                  <a:lnTo>
                    <a:pt x="27480" y="3727"/>
                  </a:lnTo>
                  <a:lnTo>
                    <a:pt x="25825" y="3477"/>
                  </a:lnTo>
                  <a:lnTo>
                    <a:pt x="23932" y="3394"/>
                  </a:lnTo>
                  <a:lnTo>
                    <a:pt x="22027" y="3453"/>
                  </a:lnTo>
                  <a:lnTo>
                    <a:pt x="21206" y="3311"/>
                  </a:lnTo>
                  <a:lnTo>
                    <a:pt x="20825" y="2584"/>
                  </a:lnTo>
                  <a:lnTo>
                    <a:pt x="20491" y="1989"/>
                  </a:lnTo>
                  <a:lnTo>
                    <a:pt x="19908" y="1572"/>
                  </a:lnTo>
                  <a:lnTo>
                    <a:pt x="19658" y="1441"/>
                  </a:lnTo>
                  <a:lnTo>
                    <a:pt x="19432" y="1275"/>
                  </a:lnTo>
                  <a:lnTo>
                    <a:pt x="19074" y="929"/>
                  </a:lnTo>
                  <a:lnTo>
                    <a:pt x="18586" y="751"/>
                  </a:lnTo>
                  <a:lnTo>
                    <a:pt x="18098" y="977"/>
                  </a:lnTo>
                  <a:lnTo>
                    <a:pt x="17788" y="1429"/>
                  </a:lnTo>
                  <a:lnTo>
                    <a:pt x="17693" y="1132"/>
                  </a:lnTo>
                  <a:lnTo>
                    <a:pt x="17681" y="906"/>
                  </a:lnTo>
                  <a:lnTo>
                    <a:pt x="17586" y="322"/>
                  </a:lnTo>
                  <a:lnTo>
                    <a:pt x="17169" y="1"/>
                  </a:ln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9"/>
            <p:cNvSpPr/>
            <p:nvPr/>
          </p:nvSpPr>
          <p:spPr>
            <a:xfrm>
              <a:off x="2972075" y="2727850"/>
              <a:ext cx="25" cy="325"/>
            </a:xfrm>
            <a:custGeom>
              <a:avLst/>
              <a:gdLst/>
              <a:ahLst/>
              <a:cxnLst/>
              <a:rect l="l" t="t" r="r" b="b"/>
              <a:pathLst>
                <a:path w="1" h="13" extrusionOk="0">
                  <a:moveTo>
                    <a:pt x="1" y="0"/>
                  </a:moveTo>
                  <a:cubicBezTo>
                    <a:pt x="1" y="0"/>
                    <a:pt x="1" y="12"/>
                    <a:pt x="1" y="0"/>
                  </a:cubicBezTo>
                  <a:cubicBezTo>
                    <a:pt x="1" y="12"/>
                    <a:pt x="1" y="12"/>
                    <a:pt x="1" y="0"/>
                  </a:cubicBezTo>
                  <a:cubicBezTo>
                    <a:pt x="1" y="12"/>
                    <a:pt x="1" y="12"/>
                    <a:pt x="1" y="0"/>
                  </a:cubicBez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9"/>
            <p:cNvSpPr/>
            <p:nvPr/>
          </p:nvSpPr>
          <p:spPr>
            <a:xfrm>
              <a:off x="2972075" y="2889775"/>
              <a:ext cx="325" cy="625"/>
            </a:xfrm>
            <a:custGeom>
              <a:avLst/>
              <a:gdLst/>
              <a:ahLst/>
              <a:cxnLst/>
              <a:rect l="l" t="t" r="r" b="b"/>
              <a:pathLst>
                <a:path w="13" h="25" extrusionOk="0">
                  <a:moveTo>
                    <a:pt x="1" y="0"/>
                  </a:moveTo>
                  <a:lnTo>
                    <a:pt x="1" y="24"/>
                  </a:lnTo>
                  <a:lnTo>
                    <a:pt x="13" y="12"/>
                  </a:lnTo>
                  <a:cubicBezTo>
                    <a:pt x="13" y="0"/>
                    <a:pt x="13" y="0"/>
                    <a:pt x="1" y="0"/>
                  </a:cubicBez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9"/>
            <p:cNvSpPr/>
            <p:nvPr/>
          </p:nvSpPr>
          <p:spPr>
            <a:xfrm>
              <a:off x="3736475" y="2092650"/>
              <a:ext cx="25" cy="25"/>
            </a:xfrm>
            <a:custGeom>
              <a:avLst/>
              <a:gdLst/>
              <a:ahLst/>
              <a:cxnLst/>
              <a:rect l="l" t="t" r="r" b="b"/>
              <a:pathLst>
                <a:path w="1" h="1" extrusionOk="0">
                  <a:moveTo>
                    <a:pt x="0" y="0"/>
                  </a:move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a:off x="5097050" y="2815725"/>
              <a:ext cx="330425" cy="270825"/>
            </a:xfrm>
            <a:custGeom>
              <a:avLst/>
              <a:gdLst/>
              <a:ahLst/>
              <a:cxnLst/>
              <a:rect l="l" t="t" r="r" b="b"/>
              <a:pathLst>
                <a:path w="13217" h="10833" extrusionOk="0">
                  <a:moveTo>
                    <a:pt x="2979" y="3824"/>
                  </a:moveTo>
                  <a:cubicBezTo>
                    <a:pt x="2984" y="3830"/>
                    <a:pt x="2987" y="3836"/>
                    <a:pt x="2989" y="3843"/>
                  </a:cubicBezTo>
                  <a:lnTo>
                    <a:pt x="2979" y="3824"/>
                  </a:lnTo>
                  <a:close/>
                  <a:moveTo>
                    <a:pt x="9646" y="1"/>
                  </a:moveTo>
                  <a:cubicBezTo>
                    <a:pt x="9631" y="1"/>
                    <a:pt x="9615" y="4"/>
                    <a:pt x="9597" y="10"/>
                  </a:cubicBezTo>
                  <a:cubicBezTo>
                    <a:pt x="9573" y="10"/>
                    <a:pt x="9549" y="10"/>
                    <a:pt x="9549" y="45"/>
                  </a:cubicBezTo>
                  <a:cubicBezTo>
                    <a:pt x="9573" y="69"/>
                    <a:pt x="9597" y="69"/>
                    <a:pt x="9597" y="81"/>
                  </a:cubicBezTo>
                  <a:cubicBezTo>
                    <a:pt x="9593" y="80"/>
                    <a:pt x="9588" y="80"/>
                    <a:pt x="9584" y="80"/>
                  </a:cubicBezTo>
                  <a:cubicBezTo>
                    <a:pt x="9523" y="80"/>
                    <a:pt x="9462" y="135"/>
                    <a:pt x="9396" y="135"/>
                  </a:cubicBezTo>
                  <a:cubicBezTo>
                    <a:pt x="9376" y="135"/>
                    <a:pt x="9356" y="130"/>
                    <a:pt x="9335" y="117"/>
                  </a:cubicBezTo>
                  <a:cubicBezTo>
                    <a:pt x="9299" y="117"/>
                    <a:pt x="9276" y="117"/>
                    <a:pt x="9240" y="129"/>
                  </a:cubicBezTo>
                  <a:cubicBezTo>
                    <a:pt x="9192" y="141"/>
                    <a:pt x="9157" y="164"/>
                    <a:pt x="9133" y="200"/>
                  </a:cubicBezTo>
                  <a:cubicBezTo>
                    <a:pt x="9133" y="236"/>
                    <a:pt x="9157" y="248"/>
                    <a:pt x="9168" y="260"/>
                  </a:cubicBezTo>
                  <a:cubicBezTo>
                    <a:pt x="9133" y="260"/>
                    <a:pt x="9121" y="248"/>
                    <a:pt x="9109" y="236"/>
                  </a:cubicBezTo>
                  <a:cubicBezTo>
                    <a:pt x="9101" y="236"/>
                    <a:pt x="9104" y="241"/>
                    <a:pt x="9103" y="241"/>
                  </a:cubicBezTo>
                  <a:cubicBezTo>
                    <a:pt x="9102" y="241"/>
                    <a:pt x="9101" y="240"/>
                    <a:pt x="9097" y="236"/>
                  </a:cubicBezTo>
                  <a:cubicBezTo>
                    <a:pt x="9088" y="235"/>
                    <a:pt x="9080" y="234"/>
                    <a:pt x="9072" y="234"/>
                  </a:cubicBezTo>
                  <a:cubicBezTo>
                    <a:pt x="8991" y="234"/>
                    <a:pt x="8936" y="285"/>
                    <a:pt x="8871" y="295"/>
                  </a:cubicBezTo>
                  <a:cubicBezTo>
                    <a:pt x="8799" y="319"/>
                    <a:pt x="8740" y="367"/>
                    <a:pt x="8656" y="379"/>
                  </a:cubicBezTo>
                  <a:cubicBezTo>
                    <a:pt x="8561" y="426"/>
                    <a:pt x="8466" y="474"/>
                    <a:pt x="8359" y="498"/>
                  </a:cubicBezTo>
                  <a:cubicBezTo>
                    <a:pt x="8264" y="533"/>
                    <a:pt x="8145" y="557"/>
                    <a:pt x="8025" y="593"/>
                  </a:cubicBezTo>
                  <a:cubicBezTo>
                    <a:pt x="7811" y="664"/>
                    <a:pt x="7609" y="676"/>
                    <a:pt x="7394" y="700"/>
                  </a:cubicBezTo>
                  <a:cubicBezTo>
                    <a:pt x="7347" y="700"/>
                    <a:pt x="7311" y="700"/>
                    <a:pt x="7263" y="712"/>
                  </a:cubicBezTo>
                  <a:cubicBezTo>
                    <a:pt x="7168" y="736"/>
                    <a:pt x="7049" y="724"/>
                    <a:pt x="6966" y="783"/>
                  </a:cubicBezTo>
                  <a:cubicBezTo>
                    <a:pt x="6918" y="831"/>
                    <a:pt x="6859" y="855"/>
                    <a:pt x="6835" y="914"/>
                  </a:cubicBezTo>
                  <a:cubicBezTo>
                    <a:pt x="6765" y="1044"/>
                    <a:pt x="6661" y="1099"/>
                    <a:pt x="6531" y="1099"/>
                  </a:cubicBezTo>
                  <a:cubicBezTo>
                    <a:pt x="6506" y="1099"/>
                    <a:pt x="6481" y="1097"/>
                    <a:pt x="6454" y="1093"/>
                  </a:cubicBezTo>
                  <a:cubicBezTo>
                    <a:pt x="6442" y="1093"/>
                    <a:pt x="6430" y="1117"/>
                    <a:pt x="6418" y="1117"/>
                  </a:cubicBezTo>
                  <a:cubicBezTo>
                    <a:pt x="6377" y="1240"/>
                    <a:pt x="6364" y="1278"/>
                    <a:pt x="6301" y="1278"/>
                  </a:cubicBezTo>
                  <a:cubicBezTo>
                    <a:pt x="6273" y="1278"/>
                    <a:pt x="6235" y="1271"/>
                    <a:pt x="6180" y="1260"/>
                  </a:cubicBezTo>
                  <a:lnTo>
                    <a:pt x="6144" y="1260"/>
                  </a:lnTo>
                  <a:cubicBezTo>
                    <a:pt x="5906" y="1385"/>
                    <a:pt x="5678" y="1499"/>
                    <a:pt x="5400" y="1499"/>
                  </a:cubicBezTo>
                  <a:cubicBezTo>
                    <a:pt x="5386" y="1499"/>
                    <a:pt x="5372" y="1498"/>
                    <a:pt x="5358" y="1498"/>
                  </a:cubicBezTo>
                  <a:lnTo>
                    <a:pt x="5347" y="1498"/>
                  </a:lnTo>
                  <a:cubicBezTo>
                    <a:pt x="5239" y="1593"/>
                    <a:pt x="5180" y="1724"/>
                    <a:pt x="5025" y="1736"/>
                  </a:cubicBezTo>
                  <a:cubicBezTo>
                    <a:pt x="4954" y="1784"/>
                    <a:pt x="4882" y="1807"/>
                    <a:pt x="4870" y="1903"/>
                  </a:cubicBezTo>
                  <a:cubicBezTo>
                    <a:pt x="4882" y="1962"/>
                    <a:pt x="4930" y="1974"/>
                    <a:pt x="4954" y="2010"/>
                  </a:cubicBezTo>
                  <a:cubicBezTo>
                    <a:pt x="4846" y="2022"/>
                    <a:pt x="4763" y="2069"/>
                    <a:pt x="4692" y="2141"/>
                  </a:cubicBezTo>
                  <a:cubicBezTo>
                    <a:pt x="4624" y="2199"/>
                    <a:pt x="4564" y="2257"/>
                    <a:pt x="4479" y="2257"/>
                  </a:cubicBezTo>
                  <a:cubicBezTo>
                    <a:pt x="4460" y="2257"/>
                    <a:pt x="4440" y="2255"/>
                    <a:pt x="4418" y="2248"/>
                  </a:cubicBezTo>
                  <a:cubicBezTo>
                    <a:pt x="4346" y="2248"/>
                    <a:pt x="4287" y="2307"/>
                    <a:pt x="4215" y="2319"/>
                  </a:cubicBezTo>
                  <a:cubicBezTo>
                    <a:pt x="4156" y="2331"/>
                    <a:pt x="4108" y="2379"/>
                    <a:pt x="4061" y="2427"/>
                  </a:cubicBezTo>
                  <a:cubicBezTo>
                    <a:pt x="3930" y="2558"/>
                    <a:pt x="3811" y="2700"/>
                    <a:pt x="3692" y="2855"/>
                  </a:cubicBezTo>
                  <a:cubicBezTo>
                    <a:pt x="3620" y="2939"/>
                    <a:pt x="3513" y="2986"/>
                    <a:pt x="3477" y="3105"/>
                  </a:cubicBezTo>
                  <a:cubicBezTo>
                    <a:pt x="3501" y="3141"/>
                    <a:pt x="3501" y="3165"/>
                    <a:pt x="3501" y="3212"/>
                  </a:cubicBezTo>
                  <a:cubicBezTo>
                    <a:pt x="3457" y="3200"/>
                    <a:pt x="3415" y="3187"/>
                    <a:pt x="3379" y="3187"/>
                  </a:cubicBezTo>
                  <a:cubicBezTo>
                    <a:pt x="3348" y="3187"/>
                    <a:pt x="3321" y="3197"/>
                    <a:pt x="3299" y="3224"/>
                  </a:cubicBezTo>
                  <a:cubicBezTo>
                    <a:pt x="3239" y="3272"/>
                    <a:pt x="3215" y="3331"/>
                    <a:pt x="3192" y="3391"/>
                  </a:cubicBezTo>
                  <a:cubicBezTo>
                    <a:pt x="3156" y="3439"/>
                    <a:pt x="3287" y="3498"/>
                    <a:pt x="3180" y="3546"/>
                  </a:cubicBezTo>
                  <a:cubicBezTo>
                    <a:pt x="3128" y="3566"/>
                    <a:pt x="3086" y="3622"/>
                    <a:pt x="3030" y="3622"/>
                  </a:cubicBezTo>
                  <a:cubicBezTo>
                    <a:pt x="3020" y="3622"/>
                    <a:pt x="3011" y="3620"/>
                    <a:pt x="3001" y="3617"/>
                  </a:cubicBezTo>
                  <a:cubicBezTo>
                    <a:pt x="2953" y="3629"/>
                    <a:pt x="2930" y="3677"/>
                    <a:pt x="2918" y="3724"/>
                  </a:cubicBezTo>
                  <a:cubicBezTo>
                    <a:pt x="2898" y="3773"/>
                    <a:pt x="2950" y="3790"/>
                    <a:pt x="2976" y="3820"/>
                  </a:cubicBezTo>
                  <a:lnTo>
                    <a:pt x="2976" y="3820"/>
                  </a:lnTo>
                  <a:cubicBezTo>
                    <a:pt x="2962" y="3832"/>
                    <a:pt x="2948" y="3836"/>
                    <a:pt x="2935" y="3836"/>
                  </a:cubicBezTo>
                  <a:cubicBezTo>
                    <a:pt x="2894" y="3836"/>
                    <a:pt x="2858" y="3796"/>
                    <a:pt x="2822" y="3796"/>
                  </a:cubicBezTo>
                  <a:cubicBezTo>
                    <a:pt x="2656" y="3891"/>
                    <a:pt x="2501" y="3986"/>
                    <a:pt x="2299" y="3998"/>
                  </a:cubicBezTo>
                  <a:cubicBezTo>
                    <a:pt x="2215" y="3998"/>
                    <a:pt x="2144" y="4046"/>
                    <a:pt x="2060" y="4093"/>
                  </a:cubicBezTo>
                  <a:cubicBezTo>
                    <a:pt x="1977" y="4153"/>
                    <a:pt x="1906" y="4212"/>
                    <a:pt x="1870" y="4308"/>
                  </a:cubicBezTo>
                  <a:lnTo>
                    <a:pt x="1870" y="4427"/>
                  </a:lnTo>
                  <a:cubicBezTo>
                    <a:pt x="1879" y="4507"/>
                    <a:pt x="1861" y="4547"/>
                    <a:pt x="1811" y="4547"/>
                  </a:cubicBezTo>
                  <a:cubicBezTo>
                    <a:pt x="1795" y="4547"/>
                    <a:pt x="1775" y="4543"/>
                    <a:pt x="1751" y="4534"/>
                  </a:cubicBezTo>
                  <a:cubicBezTo>
                    <a:pt x="1727" y="4522"/>
                    <a:pt x="1703" y="4522"/>
                    <a:pt x="1679" y="4522"/>
                  </a:cubicBezTo>
                  <a:cubicBezTo>
                    <a:pt x="1632" y="4534"/>
                    <a:pt x="1608" y="4570"/>
                    <a:pt x="1608" y="4605"/>
                  </a:cubicBezTo>
                  <a:cubicBezTo>
                    <a:pt x="1632" y="4760"/>
                    <a:pt x="1632" y="4760"/>
                    <a:pt x="1489" y="4772"/>
                  </a:cubicBezTo>
                  <a:cubicBezTo>
                    <a:pt x="1465" y="4772"/>
                    <a:pt x="1453" y="4796"/>
                    <a:pt x="1441" y="4796"/>
                  </a:cubicBezTo>
                  <a:cubicBezTo>
                    <a:pt x="1395" y="4852"/>
                    <a:pt x="1356" y="4922"/>
                    <a:pt x="1279" y="4922"/>
                  </a:cubicBezTo>
                  <a:cubicBezTo>
                    <a:pt x="1257" y="4922"/>
                    <a:pt x="1232" y="4916"/>
                    <a:pt x="1203" y="4903"/>
                  </a:cubicBezTo>
                  <a:lnTo>
                    <a:pt x="1120" y="4903"/>
                  </a:lnTo>
                  <a:cubicBezTo>
                    <a:pt x="1036" y="4927"/>
                    <a:pt x="953" y="4939"/>
                    <a:pt x="906" y="5010"/>
                  </a:cubicBezTo>
                  <a:cubicBezTo>
                    <a:pt x="882" y="5046"/>
                    <a:pt x="953" y="5070"/>
                    <a:pt x="894" y="5105"/>
                  </a:cubicBezTo>
                  <a:cubicBezTo>
                    <a:pt x="799" y="5147"/>
                    <a:pt x="733" y="5217"/>
                    <a:pt x="637" y="5217"/>
                  </a:cubicBezTo>
                  <a:cubicBezTo>
                    <a:pt x="624" y="5217"/>
                    <a:pt x="610" y="5215"/>
                    <a:pt x="596" y="5213"/>
                  </a:cubicBezTo>
                  <a:cubicBezTo>
                    <a:pt x="548" y="5213"/>
                    <a:pt x="513" y="5225"/>
                    <a:pt x="489" y="5272"/>
                  </a:cubicBezTo>
                  <a:cubicBezTo>
                    <a:pt x="477" y="5391"/>
                    <a:pt x="417" y="5451"/>
                    <a:pt x="274" y="5451"/>
                  </a:cubicBezTo>
                  <a:cubicBezTo>
                    <a:pt x="251" y="5451"/>
                    <a:pt x="203" y="5451"/>
                    <a:pt x="179" y="5463"/>
                  </a:cubicBezTo>
                  <a:cubicBezTo>
                    <a:pt x="155" y="5475"/>
                    <a:pt x="132" y="5486"/>
                    <a:pt x="120" y="5522"/>
                  </a:cubicBezTo>
                  <a:cubicBezTo>
                    <a:pt x="84" y="5594"/>
                    <a:pt x="60" y="5665"/>
                    <a:pt x="36" y="5748"/>
                  </a:cubicBezTo>
                  <a:cubicBezTo>
                    <a:pt x="36" y="5963"/>
                    <a:pt x="1" y="6177"/>
                    <a:pt x="120" y="6379"/>
                  </a:cubicBezTo>
                  <a:cubicBezTo>
                    <a:pt x="191" y="6475"/>
                    <a:pt x="310" y="6522"/>
                    <a:pt x="334" y="6653"/>
                  </a:cubicBezTo>
                  <a:cubicBezTo>
                    <a:pt x="358" y="6689"/>
                    <a:pt x="382" y="6760"/>
                    <a:pt x="394" y="6796"/>
                  </a:cubicBezTo>
                  <a:lnTo>
                    <a:pt x="429" y="6832"/>
                  </a:lnTo>
                  <a:cubicBezTo>
                    <a:pt x="441" y="6844"/>
                    <a:pt x="477" y="6844"/>
                    <a:pt x="489" y="6844"/>
                  </a:cubicBezTo>
                  <a:cubicBezTo>
                    <a:pt x="567" y="6791"/>
                    <a:pt x="633" y="6758"/>
                    <a:pt x="709" y="6758"/>
                  </a:cubicBezTo>
                  <a:cubicBezTo>
                    <a:pt x="737" y="6758"/>
                    <a:pt x="766" y="6763"/>
                    <a:pt x="798" y="6772"/>
                  </a:cubicBezTo>
                  <a:lnTo>
                    <a:pt x="858" y="6772"/>
                  </a:lnTo>
                  <a:cubicBezTo>
                    <a:pt x="891" y="6764"/>
                    <a:pt x="912" y="6750"/>
                    <a:pt x="938" y="6750"/>
                  </a:cubicBezTo>
                  <a:cubicBezTo>
                    <a:pt x="950" y="6750"/>
                    <a:pt x="962" y="6753"/>
                    <a:pt x="977" y="6760"/>
                  </a:cubicBezTo>
                  <a:cubicBezTo>
                    <a:pt x="1048" y="6772"/>
                    <a:pt x="1108" y="6796"/>
                    <a:pt x="1167" y="6832"/>
                  </a:cubicBezTo>
                  <a:cubicBezTo>
                    <a:pt x="1167" y="6832"/>
                    <a:pt x="1191" y="6820"/>
                    <a:pt x="1203" y="6820"/>
                  </a:cubicBezTo>
                  <a:cubicBezTo>
                    <a:pt x="1227" y="6772"/>
                    <a:pt x="1263" y="6737"/>
                    <a:pt x="1322" y="6737"/>
                  </a:cubicBezTo>
                  <a:cubicBezTo>
                    <a:pt x="1329" y="6735"/>
                    <a:pt x="1334" y="6734"/>
                    <a:pt x="1340" y="6734"/>
                  </a:cubicBezTo>
                  <a:cubicBezTo>
                    <a:pt x="1373" y="6734"/>
                    <a:pt x="1382" y="6765"/>
                    <a:pt x="1382" y="6796"/>
                  </a:cubicBezTo>
                  <a:cubicBezTo>
                    <a:pt x="1382" y="6808"/>
                    <a:pt x="1394" y="6832"/>
                    <a:pt x="1417" y="6844"/>
                  </a:cubicBezTo>
                  <a:cubicBezTo>
                    <a:pt x="1453" y="6856"/>
                    <a:pt x="1489" y="6891"/>
                    <a:pt x="1513" y="6915"/>
                  </a:cubicBezTo>
                  <a:cubicBezTo>
                    <a:pt x="1537" y="6915"/>
                    <a:pt x="1537" y="6915"/>
                    <a:pt x="1548" y="6903"/>
                  </a:cubicBezTo>
                  <a:cubicBezTo>
                    <a:pt x="1559" y="6893"/>
                    <a:pt x="1551" y="6865"/>
                    <a:pt x="1557" y="6865"/>
                  </a:cubicBezTo>
                  <a:lnTo>
                    <a:pt x="1557" y="6865"/>
                  </a:lnTo>
                  <a:cubicBezTo>
                    <a:pt x="1557" y="6865"/>
                    <a:pt x="1559" y="6866"/>
                    <a:pt x="1560" y="6868"/>
                  </a:cubicBezTo>
                  <a:cubicBezTo>
                    <a:pt x="1608" y="6951"/>
                    <a:pt x="1608" y="7022"/>
                    <a:pt x="1596" y="7094"/>
                  </a:cubicBezTo>
                  <a:cubicBezTo>
                    <a:pt x="1572" y="7153"/>
                    <a:pt x="1548" y="7225"/>
                    <a:pt x="1572" y="7272"/>
                  </a:cubicBezTo>
                  <a:cubicBezTo>
                    <a:pt x="1620" y="7368"/>
                    <a:pt x="1596" y="7439"/>
                    <a:pt x="1596" y="7522"/>
                  </a:cubicBezTo>
                  <a:cubicBezTo>
                    <a:pt x="1596" y="7606"/>
                    <a:pt x="1620" y="7665"/>
                    <a:pt x="1679" y="7713"/>
                  </a:cubicBezTo>
                  <a:cubicBezTo>
                    <a:pt x="1707" y="7721"/>
                    <a:pt x="1736" y="7725"/>
                    <a:pt x="1766" y="7725"/>
                  </a:cubicBezTo>
                  <a:cubicBezTo>
                    <a:pt x="1825" y="7725"/>
                    <a:pt x="1886" y="7709"/>
                    <a:pt x="1941" y="7677"/>
                  </a:cubicBezTo>
                  <a:cubicBezTo>
                    <a:pt x="1977" y="7665"/>
                    <a:pt x="1977" y="7630"/>
                    <a:pt x="1965" y="7618"/>
                  </a:cubicBezTo>
                  <a:cubicBezTo>
                    <a:pt x="1882" y="7511"/>
                    <a:pt x="1929" y="7451"/>
                    <a:pt x="2049" y="7439"/>
                  </a:cubicBezTo>
                  <a:cubicBezTo>
                    <a:pt x="2084" y="7439"/>
                    <a:pt x="2120" y="7427"/>
                    <a:pt x="2144" y="7391"/>
                  </a:cubicBezTo>
                  <a:cubicBezTo>
                    <a:pt x="2147" y="7382"/>
                    <a:pt x="2150" y="7374"/>
                    <a:pt x="2152" y="7369"/>
                  </a:cubicBezTo>
                  <a:lnTo>
                    <a:pt x="2152" y="7369"/>
                  </a:lnTo>
                  <a:cubicBezTo>
                    <a:pt x="2148" y="7386"/>
                    <a:pt x="2143" y="7416"/>
                    <a:pt x="2162" y="7416"/>
                  </a:cubicBezTo>
                  <a:cubicBezTo>
                    <a:pt x="2164" y="7416"/>
                    <a:pt x="2165" y="7416"/>
                    <a:pt x="2168" y="7415"/>
                  </a:cubicBezTo>
                  <a:cubicBezTo>
                    <a:pt x="2203" y="7391"/>
                    <a:pt x="2239" y="7391"/>
                    <a:pt x="2287" y="7391"/>
                  </a:cubicBezTo>
                  <a:cubicBezTo>
                    <a:pt x="2334" y="7380"/>
                    <a:pt x="2346" y="7344"/>
                    <a:pt x="2358" y="7308"/>
                  </a:cubicBezTo>
                  <a:cubicBezTo>
                    <a:pt x="2382" y="7260"/>
                    <a:pt x="2382" y="7225"/>
                    <a:pt x="2394" y="7201"/>
                  </a:cubicBezTo>
                  <a:cubicBezTo>
                    <a:pt x="2406" y="7141"/>
                    <a:pt x="2441" y="7082"/>
                    <a:pt x="2453" y="7022"/>
                  </a:cubicBezTo>
                  <a:cubicBezTo>
                    <a:pt x="2465" y="6951"/>
                    <a:pt x="2513" y="6891"/>
                    <a:pt x="2560" y="6844"/>
                  </a:cubicBezTo>
                  <a:lnTo>
                    <a:pt x="2644" y="6749"/>
                  </a:lnTo>
                  <a:cubicBezTo>
                    <a:pt x="2715" y="6713"/>
                    <a:pt x="2799" y="6665"/>
                    <a:pt x="2870" y="6629"/>
                  </a:cubicBezTo>
                  <a:cubicBezTo>
                    <a:pt x="2918" y="6606"/>
                    <a:pt x="2977" y="6570"/>
                    <a:pt x="3013" y="6546"/>
                  </a:cubicBezTo>
                  <a:cubicBezTo>
                    <a:pt x="3037" y="6546"/>
                    <a:pt x="3049" y="6534"/>
                    <a:pt x="3061" y="6510"/>
                  </a:cubicBezTo>
                  <a:cubicBezTo>
                    <a:pt x="3180" y="6451"/>
                    <a:pt x="3287" y="6391"/>
                    <a:pt x="3406" y="6356"/>
                  </a:cubicBezTo>
                  <a:cubicBezTo>
                    <a:pt x="3485" y="6324"/>
                    <a:pt x="3559" y="6297"/>
                    <a:pt x="3635" y="6297"/>
                  </a:cubicBezTo>
                  <a:cubicBezTo>
                    <a:pt x="3673" y="6297"/>
                    <a:pt x="3711" y="6304"/>
                    <a:pt x="3751" y="6320"/>
                  </a:cubicBezTo>
                  <a:cubicBezTo>
                    <a:pt x="4013" y="6415"/>
                    <a:pt x="4251" y="6546"/>
                    <a:pt x="4442" y="6749"/>
                  </a:cubicBezTo>
                  <a:lnTo>
                    <a:pt x="4561" y="6868"/>
                  </a:lnTo>
                  <a:cubicBezTo>
                    <a:pt x="4656" y="6975"/>
                    <a:pt x="4716" y="7094"/>
                    <a:pt x="4704" y="7249"/>
                  </a:cubicBezTo>
                  <a:cubicBezTo>
                    <a:pt x="4704" y="7272"/>
                    <a:pt x="4680" y="7284"/>
                    <a:pt x="4668" y="7320"/>
                  </a:cubicBezTo>
                  <a:cubicBezTo>
                    <a:pt x="4656" y="7344"/>
                    <a:pt x="4620" y="7391"/>
                    <a:pt x="4608" y="7439"/>
                  </a:cubicBezTo>
                  <a:cubicBezTo>
                    <a:pt x="4596" y="7487"/>
                    <a:pt x="4561" y="7546"/>
                    <a:pt x="4549" y="7582"/>
                  </a:cubicBezTo>
                  <a:cubicBezTo>
                    <a:pt x="4537" y="7641"/>
                    <a:pt x="4537" y="7725"/>
                    <a:pt x="4525" y="7784"/>
                  </a:cubicBezTo>
                  <a:cubicBezTo>
                    <a:pt x="4525" y="7820"/>
                    <a:pt x="4549" y="7856"/>
                    <a:pt x="4596" y="7880"/>
                  </a:cubicBezTo>
                  <a:cubicBezTo>
                    <a:pt x="4644" y="7915"/>
                    <a:pt x="4680" y="7963"/>
                    <a:pt x="4680" y="8022"/>
                  </a:cubicBezTo>
                  <a:cubicBezTo>
                    <a:pt x="4716" y="8106"/>
                    <a:pt x="4716" y="8201"/>
                    <a:pt x="4763" y="8284"/>
                  </a:cubicBezTo>
                  <a:cubicBezTo>
                    <a:pt x="4882" y="8320"/>
                    <a:pt x="4954" y="8380"/>
                    <a:pt x="5013" y="8463"/>
                  </a:cubicBezTo>
                  <a:cubicBezTo>
                    <a:pt x="5037" y="8523"/>
                    <a:pt x="5085" y="8570"/>
                    <a:pt x="5132" y="8618"/>
                  </a:cubicBezTo>
                  <a:cubicBezTo>
                    <a:pt x="5153" y="8639"/>
                    <a:pt x="5184" y="8679"/>
                    <a:pt x="5224" y="8679"/>
                  </a:cubicBezTo>
                  <a:cubicBezTo>
                    <a:pt x="5229" y="8679"/>
                    <a:pt x="5234" y="8679"/>
                    <a:pt x="5239" y="8677"/>
                  </a:cubicBezTo>
                  <a:lnTo>
                    <a:pt x="5335" y="8868"/>
                  </a:lnTo>
                  <a:cubicBezTo>
                    <a:pt x="5335" y="8999"/>
                    <a:pt x="5275" y="9106"/>
                    <a:pt x="5299" y="9237"/>
                  </a:cubicBezTo>
                  <a:cubicBezTo>
                    <a:pt x="5358" y="9296"/>
                    <a:pt x="5442" y="9308"/>
                    <a:pt x="5513" y="9356"/>
                  </a:cubicBezTo>
                  <a:cubicBezTo>
                    <a:pt x="5668" y="9404"/>
                    <a:pt x="5835" y="9404"/>
                    <a:pt x="5978" y="9416"/>
                  </a:cubicBezTo>
                  <a:cubicBezTo>
                    <a:pt x="5992" y="9414"/>
                    <a:pt x="6007" y="9414"/>
                    <a:pt x="6022" y="9414"/>
                  </a:cubicBezTo>
                  <a:cubicBezTo>
                    <a:pt x="6140" y="9414"/>
                    <a:pt x="6266" y="9451"/>
                    <a:pt x="6382" y="9451"/>
                  </a:cubicBezTo>
                  <a:lnTo>
                    <a:pt x="6466" y="9451"/>
                  </a:lnTo>
                  <a:cubicBezTo>
                    <a:pt x="6505" y="9451"/>
                    <a:pt x="6545" y="9453"/>
                    <a:pt x="6585" y="9453"/>
                  </a:cubicBezTo>
                  <a:cubicBezTo>
                    <a:pt x="6664" y="9453"/>
                    <a:pt x="6744" y="9447"/>
                    <a:pt x="6823" y="9416"/>
                  </a:cubicBezTo>
                  <a:cubicBezTo>
                    <a:pt x="6891" y="9381"/>
                    <a:pt x="6953" y="9353"/>
                    <a:pt x="7018" y="9353"/>
                  </a:cubicBezTo>
                  <a:cubicBezTo>
                    <a:pt x="7044" y="9353"/>
                    <a:pt x="7070" y="9358"/>
                    <a:pt x="7097" y="9368"/>
                  </a:cubicBezTo>
                  <a:cubicBezTo>
                    <a:pt x="7228" y="9427"/>
                    <a:pt x="7347" y="9546"/>
                    <a:pt x="7478" y="9606"/>
                  </a:cubicBezTo>
                  <a:cubicBezTo>
                    <a:pt x="7525" y="9642"/>
                    <a:pt x="7537" y="9701"/>
                    <a:pt x="7537" y="9749"/>
                  </a:cubicBezTo>
                  <a:cubicBezTo>
                    <a:pt x="7561" y="9820"/>
                    <a:pt x="7573" y="9880"/>
                    <a:pt x="7585" y="9939"/>
                  </a:cubicBezTo>
                  <a:cubicBezTo>
                    <a:pt x="7621" y="10070"/>
                    <a:pt x="7692" y="10142"/>
                    <a:pt x="7811" y="10201"/>
                  </a:cubicBezTo>
                  <a:cubicBezTo>
                    <a:pt x="7883" y="10249"/>
                    <a:pt x="7954" y="10285"/>
                    <a:pt x="8002" y="10344"/>
                  </a:cubicBezTo>
                  <a:cubicBezTo>
                    <a:pt x="8061" y="10404"/>
                    <a:pt x="8109" y="10475"/>
                    <a:pt x="8156" y="10547"/>
                  </a:cubicBezTo>
                  <a:cubicBezTo>
                    <a:pt x="8216" y="10642"/>
                    <a:pt x="8275" y="10725"/>
                    <a:pt x="8347" y="10797"/>
                  </a:cubicBezTo>
                  <a:cubicBezTo>
                    <a:pt x="8359" y="10820"/>
                    <a:pt x="8395" y="10832"/>
                    <a:pt x="8418" y="10832"/>
                  </a:cubicBezTo>
                  <a:cubicBezTo>
                    <a:pt x="8514" y="10820"/>
                    <a:pt x="8573" y="10761"/>
                    <a:pt x="8633" y="10713"/>
                  </a:cubicBezTo>
                  <a:cubicBezTo>
                    <a:pt x="8656" y="10701"/>
                    <a:pt x="8692" y="10654"/>
                    <a:pt x="8704" y="10618"/>
                  </a:cubicBezTo>
                  <a:cubicBezTo>
                    <a:pt x="8776" y="10487"/>
                    <a:pt x="8883" y="10404"/>
                    <a:pt x="9002" y="10308"/>
                  </a:cubicBezTo>
                  <a:cubicBezTo>
                    <a:pt x="9073" y="10249"/>
                    <a:pt x="9145" y="10178"/>
                    <a:pt x="9240" y="10118"/>
                  </a:cubicBezTo>
                  <a:cubicBezTo>
                    <a:pt x="9311" y="10058"/>
                    <a:pt x="9407" y="10011"/>
                    <a:pt x="9490" y="9987"/>
                  </a:cubicBezTo>
                  <a:cubicBezTo>
                    <a:pt x="9645" y="9927"/>
                    <a:pt x="9764" y="9820"/>
                    <a:pt x="9883" y="9713"/>
                  </a:cubicBezTo>
                  <a:cubicBezTo>
                    <a:pt x="9954" y="9642"/>
                    <a:pt x="10073" y="9630"/>
                    <a:pt x="10121" y="9523"/>
                  </a:cubicBezTo>
                  <a:cubicBezTo>
                    <a:pt x="10093" y="9477"/>
                    <a:pt x="10116" y="9459"/>
                    <a:pt x="10149" y="9459"/>
                  </a:cubicBezTo>
                  <a:cubicBezTo>
                    <a:pt x="10159" y="9459"/>
                    <a:pt x="10170" y="9460"/>
                    <a:pt x="10180" y="9463"/>
                  </a:cubicBezTo>
                  <a:cubicBezTo>
                    <a:pt x="10192" y="9463"/>
                    <a:pt x="10192" y="9463"/>
                    <a:pt x="10204" y="9451"/>
                  </a:cubicBezTo>
                  <a:cubicBezTo>
                    <a:pt x="10240" y="9404"/>
                    <a:pt x="10192" y="9368"/>
                    <a:pt x="10192" y="9344"/>
                  </a:cubicBezTo>
                  <a:cubicBezTo>
                    <a:pt x="10240" y="9344"/>
                    <a:pt x="10264" y="9392"/>
                    <a:pt x="10311" y="9392"/>
                  </a:cubicBezTo>
                  <a:cubicBezTo>
                    <a:pt x="10335" y="9368"/>
                    <a:pt x="10371" y="9344"/>
                    <a:pt x="10383" y="9308"/>
                  </a:cubicBezTo>
                  <a:lnTo>
                    <a:pt x="10538" y="9118"/>
                  </a:lnTo>
                  <a:cubicBezTo>
                    <a:pt x="10573" y="9118"/>
                    <a:pt x="10609" y="9094"/>
                    <a:pt x="10633" y="9058"/>
                  </a:cubicBezTo>
                  <a:cubicBezTo>
                    <a:pt x="10669" y="8999"/>
                    <a:pt x="10681" y="8939"/>
                    <a:pt x="10692" y="8880"/>
                  </a:cubicBezTo>
                  <a:cubicBezTo>
                    <a:pt x="10716" y="8808"/>
                    <a:pt x="10740" y="8737"/>
                    <a:pt x="10752" y="8654"/>
                  </a:cubicBezTo>
                  <a:cubicBezTo>
                    <a:pt x="10783" y="8552"/>
                    <a:pt x="10822" y="8467"/>
                    <a:pt x="10929" y="8467"/>
                  </a:cubicBezTo>
                  <a:cubicBezTo>
                    <a:pt x="10947" y="8467"/>
                    <a:pt x="10968" y="8470"/>
                    <a:pt x="10990" y="8475"/>
                  </a:cubicBezTo>
                  <a:cubicBezTo>
                    <a:pt x="10990" y="8463"/>
                    <a:pt x="11014" y="8451"/>
                    <a:pt x="11014" y="8439"/>
                  </a:cubicBezTo>
                  <a:cubicBezTo>
                    <a:pt x="11026" y="8284"/>
                    <a:pt x="11038" y="8153"/>
                    <a:pt x="11073" y="7999"/>
                  </a:cubicBezTo>
                  <a:cubicBezTo>
                    <a:pt x="11073" y="7880"/>
                    <a:pt x="11097" y="7761"/>
                    <a:pt x="11109" y="7641"/>
                  </a:cubicBezTo>
                  <a:cubicBezTo>
                    <a:pt x="11264" y="7320"/>
                    <a:pt x="11395" y="6987"/>
                    <a:pt x="11609" y="6713"/>
                  </a:cubicBezTo>
                  <a:cubicBezTo>
                    <a:pt x="11609" y="6594"/>
                    <a:pt x="11669" y="6487"/>
                    <a:pt x="11728" y="6391"/>
                  </a:cubicBezTo>
                  <a:cubicBezTo>
                    <a:pt x="11728" y="6435"/>
                    <a:pt x="11741" y="6460"/>
                    <a:pt x="11768" y="6460"/>
                  </a:cubicBezTo>
                  <a:cubicBezTo>
                    <a:pt x="11777" y="6460"/>
                    <a:pt x="11787" y="6457"/>
                    <a:pt x="11800" y="6451"/>
                  </a:cubicBezTo>
                  <a:cubicBezTo>
                    <a:pt x="11800" y="6451"/>
                    <a:pt x="11812" y="6439"/>
                    <a:pt x="11824" y="6439"/>
                  </a:cubicBezTo>
                  <a:cubicBezTo>
                    <a:pt x="11907" y="6379"/>
                    <a:pt x="11943" y="6296"/>
                    <a:pt x="12026" y="6248"/>
                  </a:cubicBezTo>
                  <a:cubicBezTo>
                    <a:pt x="12121" y="6153"/>
                    <a:pt x="12228" y="6058"/>
                    <a:pt x="12336" y="5951"/>
                  </a:cubicBezTo>
                  <a:lnTo>
                    <a:pt x="12383" y="5903"/>
                  </a:lnTo>
                  <a:cubicBezTo>
                    <a:pt x="12455" y="5832"/>
                    <a:pt x="12419" y="5772"/>
                    <a:pt x="12407" y="5701"/>
                  </a:cubicBezTo>
                  <a:cubicBezTo>
                    <a:pt x="12347" y="5522"/>
                    <a:pt x="12383" y="5355"/>
                    <a:pt x="12514" y="5201"/>
                  </a:cubicBezTo>
                  <a:cubicBezTo>
                    <a:pt x="12562" y="5165"/>
                    <a:pt x="12621" y="5165"/>
                    <a:pt x="12681" y="5129"/>
                  </a:cubicBezTo>
                  <a:cubicBezTo>
                    <a:pt x="12764" y="5105"/>
                    <a:pt x="12836" y="5058"/>
                    <a:pt x="12895" y="4986"/>
                  </a:cubicBezTo>
                  <a:cubicBezTo>
                    <a:pt x="13002" y="4844"/>
                    <a:pt x="13050" y="4689"/>
                    <a:pt x="13109" y="4534"/>
                  </a:cubicBezTo>
                  <a:cubicBezTo>
                    <a:pt x="13217" y="4391"/>
                    <a:pt x="13133" y="4236"/>
                    <a:pt x="13109" y="4093"/>
                  </a:cubicBezTo>
                  <a:cubicBezTo>
                    <a:pt x="13074" y="3974"/>
                    <a:pt x="13109" y="3855"/>
                    <a:pt x="13181" y="3748"/>
                  </a:cubicBezTo>
                  <a:cubicBezTo>
                    <a:pt x="13169" y="3736"/>
                    <a:pt x="13169" y="3712"/>
                    <a:pt x="13169" y="3701"/>
                  </a:cubicBezTo>
                  <a:cubicBezTo>
                    <a:pt x="13121" y="3593"/>
                    <a:pt x="13121" y="3510"/>
                    <a:pt x="13193" y="3415"/>
                  </a:cubicBezTo>
                  <a:cubicBezTo>
                    <a:pt x="13217" y="3391"/>
                    <a:pt x="13193" y="3379"/>
                    <a:pt x="13181" y="3355"/>
                  </a:cubicBezTo>
                  <a:cubicBezTo>
                    <a:pt x="13157" y="3343"/>
                    <a:pt x="13121" y="3331"/>
                    <a:pt x="13098" y="3331"/>
                  </a:cubicBezTo>
                  <a:cubicBezTo>
                    <a:pt x="13038" y="3331"/>
                    <a:pt x="12955" y="3331"/>
                    <a:pt x="12895" y="3320"/>
                  </a:cubicBezTo>
                  <a:cubicBezTo>
                    <a:pt x="12883" y="3296"/>
                    <a:pt x="12871" y="3296"/>
                    <a:pt x="12859" y="3296"/>
                  </a:cubicBezTo>
                  <a:cubicBezTo>
                    <a:pt x="12645" y="3260"/>
                    <a:pt x="12502" y="3117"/>
                    <a:pt x="12324" y="3022"/>
                  </a:cubicBezTo>
                  <a:cubicBezTo>
                    <a:pt x="12228" y="2962"/>
                    <a:pt x="12145" y="2903"/>
                    <a:pt x="12038" y="2903"/>
                  </a:cubicBezTo>
                  <a:lnTo>
                    <a:pt x="11943" y="2879"/>
                  </a:lnTo>
                  <a:cubicBezTo>
                    <a:pt x="11900" y="2837"/>
                    <a:pt x="11853" y="2820"/>
                    <a:pt x="11804" y="2820"/>
                  </a:cubicBezTo>
                  <a:cubicBezTo>
                    <a:pt x="11742" y="2820"/>
                    <a:pt x="11675" y="2846"/>
                    <a:pt x="11609" y="2879"/>
                  </a:cubicBezTo>
                  <a:cubicBezTo>
                    <a:pt x="11574" y="2903"/>
                    <a:pt x="11562" y="2915"/>
                    <a:pt x="11550" y="2939"/>
                  </a:cubicBezTo>
                  <a:cubicBezTo>
                    <a:pt x="11502" y="3034"/>
                    <a:pt x="11407" y="3093"/>
                    <a:pt x="11347" y="3165"/>
                  </a:cubicBezTo>
                  <a:cubicBezTo>
                    <a:pt x="11288" y="3236"/>
                    <a:pt x="11228" y="3284"/>
                    <a:pt x="11157" y="3320"/>
                  </a:cubicBezTo>
                  <a:cubicBezTo>
                    <a:pt x="11099" y="3344"/>
                    <a:pt x="11037" y="3350"/>
                    <a:pt x="10973" y="3350"/>
                  </a:cubicBezTo>
                  <a:cubicBezTo>
                    <a:pt x="10899" y="3350"/>
                    <a:pt x="10823" y="3341"/>
                    <a:pt x="10749" y="3341"/>
                  </a:cubicBezTo>
                  <a:cubicBezTo>
                    <a:pt x="10730" y="3341"/>
                    <a:pt x="10711" y="3342"/>
                    <a:pt x="10692" y="3343"/>
                  </a:cubicBezTo>
                  <a:lnTo>
                    <a:pt x="10264" y="3343"/>
                  </a:lnTo>
                  <a:cubicBezTo>
                    <a:pt x="10121" y="3331"/>
                    <a:pt x="9966" y="3296"/>
                    <a:pt x="9835" y="3224"/>
                  </a:cubicBezTo>
                  <a:cubicBezTo>
                    <a:pt x="9799" y="3224"/>
                    <a:pt x="9788" y="3212"/>
                    <a:pt x="9764" y="3200"/>
                  </a:cubicBezTo>
                  <a:cubicBezTo>
                    <a:pt x="9716" y="3177"/>
                    <a:pt x="9680" y="3153"/>
                    <a:pt x="9657" y="3141"/>
                  </a:cubicBezTo>
                  <a:cubicBezTo>
                    <a:pt x="9609" y="3105"/>
                    <a:pt x="9561" y="3093"/>
                    <a:pt x="9538" y="3058"/>
                  </a:cubicBezTo>
                  <a:cubicBezTo>
                    <a:pt x="9442" y="2986"/>
                    <a:pt x="9371" y="2915"/>
                    <a:pt x="9299" y="2819"/>
                  </a:cubicBezTo>
                  <a:cubicBezTo>
                    <a:pt x="9168" y="2617"/>
                    <a:pt x="9073" y="2403"/>
                    <a:pt x="9133" y="2153"/>
                  </a:cubicBezTo>
                  <a:cubicBezTo>
                    <a:pt x="9145" y="2093"/>
                    <a:pt x="9192" y="2046"/>
                    <a:pt x="9252" y="2022"/>
                  </a:cubicBezTo>
                  <a:cubicBezTo>
                    <a:pt x="9252" y="2022"/>
                    <a:pt x="9264" y="2010"/>
                    <a:pt x="9288" y="2010"/>
                  </a:cubicBezTo>
                  <a:cubicBezTo>
                    <a:pt x="9311" y="1986"/>
                    <a:pt x="9347" y="1986"/>
                    <a:pt x="9371" y="1974"/>
                  </a:cubicBezTo>
                  <a:cubicBezTo>
                    <a:pt x="9407" y="1962"/>
                    <a:pt x="9418" y="1950"/>
                    <a:pt x="9430" y="1915"/>
                  </a:cubicBezTo>
                  <a:lnTo>
                    <a:pt x="9478" y="1867"/>
                  </a:lnTo>
                  <a:cubicBezTo>
                    <a:pt x="9478" y="1903"/>
                    <a:pt x="9502" y="1915"/>
                    <a:pt x="9538" y="1915"/>
                  </a:cubicBezTo>
                  <a:cubicBezTo>
                    <a:pt x="9585" y="1915"/>
                    <a:pt x="9621" y="1903"/>
                    <a:pt x="9657" y="1891"/>
                  </a:cubicBezTo>
                  <a:cubicBezTo>
                    <a:pt x="9704" y="1855"/>
                    <a:pt x="9764" y="1843"/>
                    <a:pt x="9799" y="1796"/>
                  </a:cubicBezTo>
                  <a:cubicBezTo>
                    <a:pt x="9823" y="1784"/>
                    <a:pt x="9847" y="1748"/>
                    <a:pt x="9859" y="1724"/>
                  </a:cubicBezTo>
                  <a:cubicBezTo>
                    <a:pt x="9883" y="1676"/>
                    <a:pt x="9907" y="1629"/>
                    <a:pt x="9930" y="1593"/>
                  </a:cubicBezTo>
                  <a:lnTo>
                    <a:pt x="9930" y="1534"/>
                  </a:lnTo>
                  <a:cubicBezTo>
                    <a:pt x="9895" y="1450"/>
                    <a:pt x="9942" y="1379"/>
                    <a:pt x="9907" y="1319"/>
                  </a:cubicBezTo>
                  <a:cubicBezTo>
                    <a:pt x="9887" y="1300"/>
                    <a:pt x="9872" y="1292"/>
                    <a:pt x="9859" y="1292"/>
                  </a:cubicBezTo>
                  <a:cubicBezTo>
                    <a:pt x="9833" y="1292"/>
                    <a:pt x="9819" y="1327"/>
                    <a:pt x="9811" y="1367"/>
                  </a:cubicBezTo>
                  <a:lnTo>
                    <a:pt x="9538" y="1260"/>
                  </a:lnTo>
                  <a:cubicBezTo>
                    <a:pt x="9466" y="1260"/>
                    <a:pt x="9407" y="1295"/>
                    <a:pt x="9347" y="1307"/>
                  </a:cubicBezTo>
                  <a:cubicBezTo>
                    <a:pt x="9260" y="1327"/>
                    <a:pt x="9174" y="1361"/>
                    <a:pt x="9081" y="1361"/>
                  </a:cubicBezTo>
                  <a:cubicBezTo>
                    <a:pt x="9059" y="1361"/>
                    <a:pt x="9036" y="1360"/>
                    <a:pt x="9014" y="1355"/>
                  </a:cubicBezTo>
                  <a:cubicBezTo>
                    <a:pt x="8740" y="1307"/>
                    <a:pt x="8740" y="1307"/>
                    <a:pt x="8752" y="1022"/>
                  </a:cubicBezTo>
                  <a:cubicBezTo>
                    <a:pt x="8752" y="998"/>
                    <a:pt x="8752" y="974"/>
                    <a:pt x="8764" y="950"/>
                  </a:cubicBezTo>
                  <a:cubicBezTo>
                    <a:pt x="8764" y="909"/>
                    <a:pt x="8786" y="896"/>
                    <a:pt x="8816" y="896"/>
                  </a:cubicBezTo>
                  <a:cubicBezTo>
                    <a:pt x="8829" y="896"/>
                    <a:pt x="8844" y="899"/>
                    <a:pt x="8859" y="903"/>
                  </a:cubicBezTo>
                  <a:cubicBezTo>
                    <a:pt x="8877" y="920"/>
                    <a:pt x="8901" y="929"/>
                    <a:pt x="8926" y="929"/>
                  </a:cubicBezTo>
                  <a:cubicBezTo>
                    <a:pt x="8951" y="929"/>
                    <a:pt x="8978" y="920"/>
                    <a:pt x="9002" y="903"/>
                  </a:cubicBezTo>
                  <a:cubicBezTo>
                    <a:pt x="9026" y="891"/>
                    <a:pt x="9061" y="855"/>
                    <a:pt x="9085" y="831"/>
                  </a:cubicBezTo>
                  <a:cubicBezTo>
                    <a:pt x="9109" y="795"/>
                    <a:pt x="9133" y="783"/>
                    <a:pt x="9157" y="760"/>
                  </a:cubicBezTo>
                  <a:cubicBezTo>
                    <a:pt x="9192" y="664"/>
                    <a:pt x="9288" y="605"/>
                    <a:pt x="9371" y="581"/>
                  </a:cubicBezTo>
                  <a:cubicBezTo>
                    <a:pt x="9466" y="545"/>
                    <a:pt x="9549" y="533"/>
                    <a:pt x="9633" y="486"/>
                  </a:cubicBezTo>
                  <a:cubicBezTo>
                    <a:pt x="9704" y="438"/>
                    <a:pt x="9788" y="426"/>
                    <a:pt x="9835" y="355"/>
                  </a:cubicBezTo>
                  <a:cubicBezTo>
                    <a:pt x="9764" y="283"/>
                    <a:pt x="9704" y="188"/>
                    <a:pt x="9752" y="81"/>
                  </a:cubicBezTo>
                  <a:cubicBezTo>
                    <a:pt x="9725" y="27"/>
                    <a:pt x="9692" y="1"/>
                    <a:pt x="9646" y="1"/>
                  </a:cubicBezTo>
                  <a:close/>
                </a:path>
              </a:pathLst>
            </a:custGeom>
            <a:solidFill>
              <a:srgbClr val="EFDAA3">
                <a:alpha val="294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sp>
        <p:nvSpPr>
          <p:cNvPr id="166" name="Google Shape;166;p9"/>
          <p:cNvSpPr txBox="1">
            <a:spLocks noGrp="1"/>
          </p:cNvSpPr>
          <p:nvPr>
            <p:ph type="title"/>
          </p:nvPr>
        </p:nvSpPr>
        <p:spPr>
          <a:xfrm>
            <a:off x="3399200" y="1993800"/>
            <a:ext cx="5393600" cy="9860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p:txBody>
      </p:sp>
      <p:sp>
        <p:nvSpPr>
          <p:cNvPr id="167" name="Google Shape;167;p9"/>
          <p:cNvSpPr txBox="1">
            <a:spLocks noGrp="1"/>
          </p:cNvSpPr>
          <p:nvPr>
            <p:ph type="subTitle" idx="1"/>
          </p:nvPr>
        </p:nvSpPr>
        <p:spPr>
          <a:xfrm>
            <a:off x="3399200" y="2979800"/>
            <a:ext cx="5393600" cy="18844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865"/>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68" name="Google Shape;168;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14"/>
        <p:cNvGrpSpPr/>
        <p:nvPr/>
      </p:nvGrpSpPr>
      <p:grpSpPr>
        <a:xfrm>
          <a:off x="0" y="0"/>
          <a:ext cx="0" cy="0"/>
          <a:chOff x="0" y="0"/>
          <a:chExt cx="0" cy="0"/>
        </a:xfrm>
      </p:grpSpPr>
      <p:sp>
        <p:nvSpPr>
          <p:cNvPr id="215" name="Google Shape;215;p15"/>
          <p:cNvSpPr/>
          <p:nvPr/>
        </p:nvSpPr>
        <p:spPr>
          <a:xfrm>
            <a:off x="-100" y="0"/>
            <a:ext cx="12191888" cy="6848908"/>
          </a:xfrm>
          <a:custGeom>
            <a:avLst/>
            <a:gdLst/>
            <a:ahLst/>
            <a:cxnLst/>
            <a:rect l="l" t="t" r="r" b="b"/>
            <a:pathLst>
              <a:path w="84821" h="47649" extrusionOk="0">
                <a:moveTo>
                  <a:pt x="1" y="0"/>
                </a:moveTo>
                <a:lnTo>
                  <a:pt x="1" y="47649"/>
                </a:lnTo>
                <a:lnTo>
                  <a:pt x="84821" y="47649"/>
                </a:lnTo>
                <a:lnTo>
                  <a:pt x="84821" y="0"/>
                </a:lnTo>
                <a:close/>
              </a:path>
            </a:pathLst>
          </a:custGeom>
          <a:solidFill>
            <a:srgbClr val="EFDAA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5"/>
          <p:cNvSpPr/>
          <p:nvPr/>
        </p:nvSpPr>
        <p:spPr>
          <a:xfrm>
            <a:off x="443192" y="226820"/>
            <a:ext cx="11375607" cy="6385932"/>
          </a:xfrm>
          <a:custGeom>
            <a:avLst/>
            <a:gdLst/>
            <a:ahLst/>
            <a:cxnLst/>
            <a:rect l="l" t="t" r="r" b="b"/>
            <a:pathLst>
              <a:path w="79142" h="44428" extrusionOk="0">
                <a:moveTo>
                  <a:pt x="57914" y="0"/>
                </a:moveTo>
                <a:cubicBezTo>
                  <a:pt x="57216" y="0"/>
                  <a:pt x="56783" y="9"/>
                  <a:pt x="56614" y="29"/>
                </a:cubicBezTo>
                <a:cubicBezTo>
                  <a:pt x="56507" y="137"/>
                  <a:pt x="55781" y="684"/>
                  <a:pt x="55436" y="684"/>
                </a:cubicBezTo>
                <a:cubicBezTo>
                  <a:pt x="55150" y="684"/>
                  <a:pt x="54543" y="315"/>
                  <a:pt x="54495" y="256"/>
                </a:cubicBezTo>
                <a:cubicBezTo>
                  <a:pt x="53328" y="351"/>
                  <a:pt x="52197" y="458"/>
                  <a:pt x="51090" y="553"/>
                </a:cubicBezTo>
                <a:cubicBezTo>
                  <a:pt x="50888" y="696"/>
                  <a:pt x="49995" y="1113"/>
                  <a:pt x="49792" y="1113"/>
                </a:cubicBezTo>
                <a:cubicBezTo>
                  <a:pt x="49495" y="1113"/>
                  <a:pt x="48899" y="756"/>
                  <a:pt x="48828" y="696"/>
                </a:cubicBezTo>
                <a:cubicBezTo>
                  <a:pt x="47113" y="803"/>
                  <a:pt x="45423" y="875"/>
                  <a:pt x="43756" y="922"/>
                </a:cubicBezTo>
                <a:cubicBezTo>
                  <a:pt x="43589" y="1291"/>
                  <a:pt x="42672" y="2530"/>
                  <a:pt x="42232" y="2530"/>
                </a:cubicBezTo>
                <a:cubicBezTo>
                  <a:pt x="41934" y="2530"/>
                  <a:pt x="41315" y="1184"/>
                  <a:pt x="41303" y="970"/>
                </a:cubicBezTo>
                <a:cubicBezTo>
                  <a:pt x="40839" y="970"/>
                  <a:pt x="37398" y="946"/>
                  <a:pt x="36148" y="922"/>
                </a:cubicBezTo>
                <a:cubicBezTo>
                  <a:pt x="35921" y="1125"/>
                  <a:pt x="35779" y="1339"/>
                  <a:pt x="35683" y="1565"/>
                </a:cubicBezTo>
                <a:cubicBezTo>
                  <a:pt x="35564" y="1875"/>
                  <a:pt x="35171" y="2077"/>
                  <a:pt x="34719" y="2077"/>
                </a:cubicBezTo>
                <a:cubicBezTo>
                  <a:pt x="34290" y="2077"/>
                  <a:pt x="33885" y="1875"/>
                  <a:pt x="33754" y="1577"/>
                </a:cubicBezTo>
                <a:cubicBezTo>
                  <a:pt x="33635" y="1327"/>
                  <a:pt x="33481" y="1065"/>
                  <a:pt x="33326" y="815"/>
                </a:cubicBezTo>
                <a:cubicBezTo>
                  <a:pt x="31873" y="744"/>
                  <a:pt x="30480" y="672"/>
                  <a:pt x="29159" y="565"/>
                </a:cubicBezTo>
                <a:lnTo>
                  <a:pt x="29111" y="565"/>
                </a:lnTo>
                <a:cubicBezTo>
                  <a:pt x="28647" y="518"/>
                  <a:pt x="28218" y="494"/>
                  <a:pt x="27789" y="494"/>
                </a:cubicBezTo>
                <a:cubicBezTo>
                  <a:pt x="27337" y="494"/>
                  <a:pt x="26980" y="530"/>
                  <a:pt x="26670" y="613"/>
                </a:cubicBezTo>
                <a:cubicBezTo>
                  <a:pt x="26337" y="684"/>
                  <a:pt x="26004" y="827"/>
                  <a:pt x="25623" y="982"/>
                </a:cubicBezTo>
                <a:cubicBezTo>
                  <a:pt x="24956" y="1244"/>
                  <a:pt x="24194" y="1565"/>
                  <a:pt x="23301" y="1565"/>
                </a:cubicBezTo>
                <a:cubicBezTo>
                  <a:pt x="23206" y="1565"/>
                  <a:pt x="23098" y="1542"/>
                  <a:pt x="23003" y="1542"/>
                </a:cubicBezTo>
                <a:cubicBezTo>
                  <a:pt x="22336" y="1482"/>
                  <a:pt x="21717" y="1291"/>
                  <a:pt x="21146" y="1125"/>
                </a:cubicBezTo>
                <a:cubicBezTo>
                  <a:pt x="20681" y="982"/>
                  <a:pt x="20229" y="851"/>
                  <a:pt x="19931" y="851"/>
                </a:cubicBezTo>
                <a:cubicBezTo>
                  <a:pt x="19824" y="851"/>
                  <a:pt x="19538" y="851"/>
                  <a:pt x="19288" y="1589"/>
                </a:cubicBezTo>
                <a:cubicBezTo>
                  <a:pt x="19253" y="1661"/>
                  <a:pt x="17860" y="3506"/>
                  <a:pt x="17860" y="3506"/>
                </a:cubicBezTo>
                <a:lnTo>
                  <a:pt x="17312" y="3268"/>
                </a:lnTo>
                <a:cubicBezTo>
                  <a:pt x="16312" y="2839"/>
                  <a:pt x="16181" y="2077"/>
                  <a:pt x="16062" y="1470"/>
                </a:cubicBezTo>
                <a:cubicBezTo>
                  <a:pt x="15943" y="815"/>
                  <a:pt x="15847" y="613"/>
                  <a:pt x="15502" y="518"/>
                </a:cubicBezTo>
                <a:cubicBezTo>
                  <a:pt x="15002" y="458"/>
                  <a:pt x="10894" y="208"/>
                  <a:pt x="6811" y="208"/>
                </a:cubicBezTo>
                <a:cubicBezTo>
                  <a:pt x="1477" y="208"/>
                  <a:pt x="322" y="672"/>
                  <a:pt x="131" y="768"/>
                </a:cubicBezTo>
                <a:cubicBezTo>
                  <a:pt x="131" y="970"/>
                  <a:pt x="179" y="1518"/>
                  <a:pt x="226" y="2053"/>
                </a:cubicBezTo>
                <a:cubicBezTo>
                  <a:pt x="524" y="5625"/>
                  <a:pt x="584" y="8030"/>
                  <a:pt x="0" y="9209"/>
                </a:cubicBezTo>
                <a:cubicBezTo>
                  <a:pt x="357" y="9459"/>
                  <a:pt x="679" y="9614"/>
                  <a:pt x="1417" y="9673"/>
                </a:cubicBezTo>
                <a:lnTo>
                  <a:pt x="3203" y="9840"/>
                </a:lnTo>
                <a:cubicBezTo>
                  <a:pt x="3203" y="9840"/>
                  <a:pt x="774" y="11233"/>
                  <a:pt x="131" y="11233"/>
                </a:cubicBezTo>
                <a:cubicBezTo>
                  <a:pt x="24" y="11233"/>
                  <a:pt x="203" y="27842"/>
                  <a:pt x="203" y="30676"/>
                </a:cubicBezTo>
                <a:lnTo>
                  <a:pt x="1084" y="30676"/>
                </a:lnTo>
                <a:lnTo>
                  <a:pt x="3155" y="30628"/>
                </a:lnTo>
                <a:lnTo>
                  <a:pt x="369" y="32664"/>
                </a:lnTo>
                <a:cubicBezTo>
                  <a:pt x="48" y="33915"/>
                  <a:pt x="893" y="42320"/>
                  <a:pt x="1274" y="44428"/>
                </a:cubicBezTo>
                <a:cubicBezTo>
                  <a:pt x="3513" y="44333"/>
                  <a:pt x="9585" y="44166"/>
                  <a:pt x="16598" y="44059"/>
                </a:cubicBezTo>
                <a:cubicBezTo>
                  <a:pt x="16729" y="43844"/>
                  <a:pt x="17491" y="42928"/>
                  <a:pt x="17919" y="42928"/>
                </a:cubicBezTo>
                <a:cubicBezTo>
                  <a:pt x="18264" y="42928"/>
                  <a:pt x="19169" y="43737"/>
                  <a:pt x="19336" y="44011"/>
                </a:cubicBezTo>
                <a:cubicBezTo>
                  <a:pt x="25265" y="43880"/>
                  <a:pt x="31361" y="43761"/>
                  <a:pt x="37029" y="43690"/>
                </a:cubicBezTo>
                <a:cubicBezTo>
                  <a:pt x="37100" y="43356"/>
                  <a:pt x="37767" y="42225"/>
                  <a:pt x="38243" y="42225"/>
                </a:cubicBezTo>
                <a:cubicBezTo>
                  <a:pt x="38684" y="42225"/>
                  <a:pt x="39553" y="43332"/>
                  <a:pt x="39720" y="43654"/>
                </a:cubicBezTo>
                <a:cubicBezTo>
                  <a:pt x="45030" y="43571"/>
                  <a:pt x="49911" y="43535"/>
                  <a:pt x="54281" y="43511"/>
                </a:cubicBezTo>
                <a:cubicBezTo>
                  <a:pt x="54364" y="43178"/>
                  <a:pt x="54483" y="42713"/>
                  <a:pt x="55198" y="42713"/>
                </a:cubicBezTo>
                <a:lnTo>
                  <a:pt x="56043" y="43320"/>
                </a:lnTo>
                <a:cubicBezTo>
                  <a:pt x="56067" y="43356"/>
                  <a:pt x="56079" y="43440"/>
                  <a:pt x="56091" y="43511"/>
                </a:cubicBezTo>
                <a:lnTo>
                  <a:pt x="62115" y="43511"/>
                </a:lnTo>
                <a:cubicBezTo>
                  <a:pt x="62139" y="43309"/>
                  <a:pt x="62699" y="42308"/>
                  <a:pt x="63211" y="42308"/>
                </a:cubicBezTo>
                <a:cubicBezTo>
                  <a:pt x="63603" y="42308"/>
                  <a:pt x="64473" y="43201"/>
                  <a:pt x="64663" y="43451"/>
                </a:cubicBezTo>
                <a:cubicBezTo>
                  <a:pt x="64699" y="43487"/>
                  <a:pt x="76105" y="43785"/>
                  <a:pt x="77677" y="43975"/>
                </a:cubicBezTo>
                <a:cubicBezTo>
                  <a:pt x="77510" y="42654"/>
                  <a:pt x="77272" y="30867"/>
                  <a:pt x="77272" y="29974"/>
                </a:cubicBezTo>
                <a:cubicBezTo>
                  <a:pt x="77058" y="29974"/>
                  <a:pt x="75843" y="29795"/>
                  <a:pt x="75676" y="29509"/>
                </a:cubicBezTo>
                <a:cubicBezTo>
                  <a:pt x="75510" y="29224"/>
                  <a:pt x="76760" y="28092"/>
                  <a:pt x="77272" y="27700"/>
                </a:cubicBezTo>
                <a:cubicBezTo>
                  <a:pt x="77296" y="23128"/>
                  <a:pt x="77391" y="18901"/>
                  <a:pt x="77450" y="17246"/>
                </a:cubicBezTo>
                <a:lnTo>
                  <a:pt x="75807" y="17162"/>
                </a:lnTo>
                <a:lnTo>
                  <a:pt x="75629" y="15984"/>
                </a:lnTo>
                <a:cubicBezTo>
                  <a:pt x="76486" y="15805"/>
                  <a:pt x="77200" y="15650"/>
                  <a:pt x="77653" y="15555"/>
                </a:cubicBezTo>
                <a:cubicBezTo>
                  <a:pt x="78248" y="10043"/>
                  <a:pt x="79070" y="2232"/>
                  <a:pt x="79141" y="434"/>
                </a:cubicBezTo>
                <a:cubicBezTo>
                  <a:pt x="77462" y="256"/>
                  <a:pt x="71783" y="172"/>
                  <a:pt x="67890" y="113"/>
                </a:cubicBezTo>
                <a:cubicBezTo>
                  <a:pt x="62973" y="53"/>
                  <a:pt x="59638" y="0"/>
                  <a:pt x="57914" y="0"/>
                </a:cubicBezTo>
                <a:close/>
              </a:path>
            </a:pathLst>
          </a:custGeom>
          <a:solidFill>
            <a:srgbClr val="FEFCE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5"/>
          <p:cNvSpPr/>
          <p:nvPr/>
        </p:nvSpPr>
        <p:spPr>
          <a:xfrm>
            <a:off x="415737" y="201665"/>
            <a:ext cx="11423472" cy="6423736"/>
          </a:xfrm>
          <a:custGeom>
            <a:avLst/>
            <a:gdLst/>
            <a:ahLst/>
            <a:cxnLst/>
            <a:rect l="l" t="t" r="r" b="b"/>
            <a:pathLst>
              <a:path w="79475" h="44691" extrusionOk="0">
                <a:moveTo>
                  <a:pt x="386" y="11445"/>
                </a:moveTo>
                <a:cubicBezTo>
                  <a:pt x="381" y="11449"/>
                  <a:pt x="375" y="11452"/>
                  <a:pt x="370" y="11456"/>
                </a:cubicBezTo>
                <a:cubicBezTo>
                  <a:pt x="375" y="11452"/>
                  <a:pt x="380" y="11449"/>
                  <a:pt x="386" y="11445"/>
                </a:cubicBezTo>
                <a:close/>
                <a:moveTo>
                  <a:pt x="57324" y="185"/>
                </a:moveTo>
                <a:cubicBezTo>
                  <a:pt x="57485" y="185"/>
                  <a:pt x="57649" y="193"/>
                  <a:pt x="57806" y="193"/>
                </a:cubicBezTo>
                <a:cubicBezTo>
                  <a:pt x="58431" y="190"/>
                  <a:pt x="59057" y="189"/>
                  <a:pt x="59683" y="189"/>
                </a:cubicBezTo>
                <a:cubicBezTo>
                  <a:pt x="65348" y="189"/>
                  <a:pt x="71029" y="286"/>
                  <a:pt x="76701" y="490"/>
                </a:cubicBezTo>
                <a:cubicBezTo>
                  <a:pt x="77368" y="514"/>
                  <a:pt x="78058" y="526"/>
                  <a:pt x="78725" y="585"/>
                </a:cubicBezTo>
                <a:cubicBezTo>
                  <a:pt x="79070" y="621"/>
                  <a:pt x="79094" y="562"/>
                  <a:pt x="79130" y="883"/>
                </a:cubicBezTo>
                <a:cubicBezTo>
                  <a:pt x="79142" y="1086"/>
                  <a:pt x="79094" y="1324"/>
                  <a:pt x="79082" y="1514"/>
                </a:cubicBezTo>
                <a:cubicBezTo>
                  <a:pt x="78963" y="2967"/>
                  <a:pt x="78832" y="4443"/>
                  <a:pt x="78677" y="5908"/>
                </a:cubicBezTo>
                <a:cubicBezTo>
                  <a:pt x="78487" y="7836"/>
                  <a:pt x="78296" y="9789"/>
                  <a:pt x="78082" y="11718"/>
                </a:cubicBezTo>
                <a:cubicBezTo>
                  <a:pt x="77987" y="12694"/>
                  <a:pt x="77880" y="13658"/>
                  <a:pt x="77772" y="14635"/>
                </a:cubicBezTo>
                <a:cubicBezTo>
                  <a:pt x="77760" y="14790"/>
                  <a:pt x="77749" y="14921"/>
                  <a:pt x="77725" y="15075"/>
                </a:cubicBezTo>
                <a:cubicBezTo>
                  <a:pt x="77701" y="15409"/>
                  <a:pt x="77749" y="15528"/>
                  <a:pt x="77463" y="15671"/>
                </a:cubicBezTo>
                <a:cubicBezTo>
                  <a:pt x="76998" y="15885"/>
                  <a:pt x="76284" y="15921"/>
                  <a:pt x="75796" y="16028"/>
                </a:cubicBezTo>
                <a:cubicBezTo>
                  <a:pt x="75748" y="16040"/>
                  <a:pt x="75641" y="16087"/>
                  <a:pt x="75665" y="16147"/>
                </a:cubicBezTo>
                <a:cubicBezTo>
                  <a:pt x="75725" y="16528"/>
                  <a:pt x="75784" y="16933"/>
                  <a:pt x="75844" y="17314"/>
                </a:cubicBezTo>
                <a:cubicBezTo>
                  <a:pt x="75844" y="17361"/>
                  <a:pt x="75915" y="17361"/>
                  <a:pt x="75939" y="17361"/>
                </a:cubicBezTo>
                <a:cubicBezTo>
                  <a:pt x="76320" y="17373"/>
                  <a:pt x="76677" y="17409"/>
                  <a:pt x="77046" y="17421"/>
                </a:cubicBezTo>
                <a:cubicBezTo>
                  <a:pt x="77078" y="17421"/>
                  <a:pt x="77175" y="17416"/>
                  <a:pt x="77278" y="17416"/>
                </a:cubicBezTo>
                <a:cubicBezTo>
                  <a:pt x="77398" y="17416"/>
                  <a:pt x="77524" y="17422"/>
                  <a:pt x="77563" y="17450"/>
                </a:cubicBezTo>
                <a:lnTo>
                  <a:pt x="77563" y="17450"/>
                </a:lnTo>
                <a:cubicBezTo>
                  <a:pt x="77562" y="17449"/>
                  <a:pt x="77560" y="17449"/>
                  <a:pt x="77559" y="17449"/>
                </a:cubicBezTo>
                <a:cubicBezTo>
                  <a:pt x="77505" y="17449"/>
                  <a:pt x="77463" y="18019"/>
                  <a:pt x="77463" y="18064"/>
                </a:cubicBezTo>
                <a:cubicBezTo>
                  <a:pt x="77415" y="19493"/>
                  <a:pt x="77391" y="20921"/>
                  <a:pt x="77368" y="22350"/>
                </a:cubicBezTo>
                <a:cubicBezTo>
                  <a:pt x="77356" y="23231"/>
                  <a:pt x="77344" y="24100"/>
                  <a:pt x="77332" y="24969"/>
                </a:cubicBezTo>
                <a:cubicBezTo>
                  <a:pt x="77332" y="25434"/>
                  <a:pt x="77308" y="25910"/>
                  <a:pt x="77308" y="26362"/>
                </a:cubicBezTo>
                <a:cubicBezTo>
                  <a:pt x="77308" y="26767"/>
                  <a:pt x="77451" y="27494"/>
                  <a:pt x="77237" y="27839"/>
                </a:cubicBezTo>
                <a:cubicBezTo>
                  <a:pt x="76998" y="28232"/>
                  <a:pt x="75344" y="29137"/>
                  <a:pt x="75760" y="29720"/>
                </a:cubicBezTo>
                <a:cubicBezTo>
                  <a:pt x="75963" y="29982"/>
                  <a:pt x="76641" y="30041"/>
                  <a:pt x="76927" y="30089"/>
                </a:cubicBezTo>
                <a:cubicBezTo>
                  <a:pt x="77308" y="30149"/>
                  <a:pt x="77249" y="30030"/>
                  <a:pt x="77284" y="30351"/>
                </a:cubicBezTo>
                <a:cubicBezTo>
                  <a:pt x="77344" y="31006"/>
                  <a:pt x="77296" y="31708"/>
                  <a:pt x="77308" y="32375"/>
                </a:cubicBezTo>
                <a:cubicBezTo>
                  <a:pt x="77356" y="34518"/>
                  <a:pt x="77403" y="36649"/>
                  <a:pt x="77463" y="38793"/>
                </a:cubicBezTo>
                <a:cubicBezTo>
                  <a:pt x="77509" y="40500"/>
                  <a:pt x="77477" y="42241"/>
                  <a:pt x="77648" y="43940"/>
                </a:cubicBezTo>
                <a:lnTo>
                  <a:pt x="77648" y="43940"/>
                </a:lnTo>
                <a:cubicBezTo>
                  <a:pt x="75419" y="43712"/>
                  <a:pt x="73139" y="43730"/>
                  <a:pt x="70902" y="43650"/>
                </a:cubicBezTo>
                <a:cubicBezTo>
                  <a:pt x="69533" y="43603"/>
                  <a:pt x="68140" y="43555"/>
                  <a:pt x="66771" y="43507"/>
                </a:cubicBezTo>
                <a:lnTo>
                  <a:pt x="65438" y="43472"/>
                </a:lnTo>
                <a:cubicBezTo>
                  <a:pt x="65104" y="43448"/>
                  <a:pt x="65045" y="43472"/>
                  <a:pt x="64854" y="43317"/>
                </a:cubicBezTo>
                <a:cubicBezTo>
                  <a:pt x="64447" y="42998"/>
                  <a:pt x="64019" y="42302"/>
                  <a:pt x="63430" y="42302"/>
                </a:cubicBezTo>
                <a:cubicBezTo>
                  <a:pt x="63382" y="42302"/>
                  <a:pt x="63333" y="42307"/>
                  <a:pt x="63282" y="42317"/>
                </a:cubicBezTo>
                <a:cubicBezTo>
                  <a:pt x="62784" y="42416"/>
                  <a:pt x="62317" y="43021"/>
                  <a:pt x="62158" y="43507"/>
                </a:cubicBezTo>
                <a:lnTo>
                  <a:pt x="57722" y="43507"/>
                </a:lnTo>
                <a:cubicBezTo>
                  <a:pt x="57524" y="43507"/>
                  <a:pt x="57220" y="43555"/>
                  <a:pt x="56958" y="43555"/>
                </a:cubicBezTo>
                <a:cubicBezTo>
                  <a:pt x="56827" y="43555"/>
                  <a:pt x="56706" y="43543"/>
                  <a:pt x="56615" y="43507"/>
                </a:cubicBezTo>
                <a:cubicBezTo>
                  <a:pt x="56436" y="43448"/>
                  <a:pt x="56329" y="43329"/>
                  <a:pt x="56163" y="43198"/>
                </a:cubicBezTo>
                <a:cubicBezTo>
                  <a:pt x="55890" y="42967"/>
                  <a:pt x="55627" y="42719"/>
                  <a:pt x="55284" y="42719"/>
                </a:cubicBezTo>
                <a:cubicBezTo>
                  <a:pt x="55237" y="42719"/>
                  <a:pt x="55189" y="42723"/>
                  <a:pt x="55139" y="42733"/>
                </a:cubicBezTo>
                <a:cubicBezTo>
                  <a:pt x="54661" y="42833"/>
                  <a:pt x="54453" y="43109"/>
                  <a:pt x="54321" y="43532"/>
                </a:cubicBezTo>
                <a:lnTo>
                  <a:pt x="54321" y="43532"/>
                </a:lnTo>
                <a:cubicBezTo>
                  <a:pt x="50311" y="43545"/>
                  <a:pt x="46290" y="43591"/>
                  <a:pt x="42292" y="43626"/>
                </a:cubicBezTo>
                <a:cubicBezTo>
                  <a:pt x="41756" y="43626"/>
                  <a:pt x="41232" y="43650"/>
                  <a:pt x="40696" y="43650"/>
                </a:cubicBezTo>
                <a:cubicBezTo>
                  <a:pt x="40665" y="43650"/>
                  <a:pt x="40635" y="43650"/>
                  <a:pt x="40607" y="43650"/>
                </a:cubicBezTo>
                <a:cubicBezTo>
                  <a:pt x="40181" y="43650"/>
                  <a:pt x="40059" y="43640"/>
                  <a:pt x="39791" y="43305"/>
                </a:cubicBezTo>
                <a:cubicBezTo>
                  <a:pt x="39530" y="42948"/>
                  <a:pt x="39113" y="42352"/>
                  <a:pt x="38613" y="42245"/>
                </a:cubicBezTo>
                <a:cubicBezTo>
                  <a:pt x="38563" y="42234"/>
                  <a:pt x="38514" y="42229"/>
                  <a:pt x="38465" y="42229"/>
                </a:cubicBezTo>
                <a:cubicBezTo>
                  <a:pt x="37817" y="42229"/>
                  <a:pt x="37271" y="43159"/>
                  <a:pt x="37072" y="43712"/>
                </a:cubicBezTo>
                <a:lnTo>
                  <a:pt x="37072" y="43712"/>
                </a:lnTo>
                <a:cubicBezTo>
                  <a:pt x="34125" y="43748"/>
                  <a:pt x="31166" y="43794"/>
                  <a:pt x="28230" y="43853"/>
                </a:cubicBezTo>
                <a:cubicBezTo>
                  <a:pt x="26683" y="43888"/>
                  <a:pt x="25147" y="43912"/>
                  <a:pt x="23599" y="43948"/>
                </a:cubicBezTo>
                <a:cubicBezTo>
                  <a:pt x="22825" y="43960"/>
                  <a:pt x="22051" y="43972"/>
                  <a:pt x="21289" y="43984"/>
                </a:cubicBezTo>
                <a:cubicBezTo>
                  <a:pt x="20991" y="43995"/>
                  <a:pt x="20647" y="44048"/>
                  <a:pt x="20316" y="44048"/>
                </a:cubicBezTo>
                <a:cubicBezTo>
                  <a:pt x="19959" y="44048"/>
                  <a:pt x="19619" y="43986"/>
                  <a:pt x="19372" y="43746"/>
                </a:cubicBezTo>
                <a:cubicBezTo>
                  <a:pt x="19058" y="43431"/>
                  <a:pt x="18604" y="42968"/>
                  <a:pt x="18127" y="42968"/>
                </a:cubicBezTo>
                <a:cubicBezTo>
                  <a:pt x="18062" y="42968"/>
                  <a:pt x="17997" y="42977"/>
                  <a:pt x="17932" y="42995"/>
                </a:cubicBezTo>
                <a:cubicBezTo>
                  <a:pt x="17646" y="43067"/>
                  <a:pt x="17396" y="43305"/>
                  <a:pt x="17181" y="43495"/>
                </a:cubicBezTo>
                <a:cubicBezTo>
                  <a:pt x="17051" y="43626"/>
                  <a:pt x="16943" y="43769"/>
                  <a:pt x="16812" y="43900"/>
                </a:cubicBezTo>
                <a:cubicBezTo>
                  <a:pt x="16625" y="44088"/>
                  <a:pt x="16538" y="44101"/>
                  <a:pt x="16335" y="44101"/>
                </a:cubicBezTo>
                <a:cubicBezTo>
                  <a:pt x="16301" y="44101"/>
                  <a:pt x="16264" y="44101"/>
                  <a:pt x="16223" y="44101"/>
                </a:cubicBezTo>
                <a:cubicBezTo>
                  <a:pt x="16182" y="44101"/>
                  <a:pt x="16137" y="44101"/>
                  <a:pt x="16086" y="44103"/>
                </a:cubicBezTo>
                <a:cubicBezTo>
                  <a:pt x="13276" y="44162"/>
                  <a:pt x="10443" y="44246"/>
                  <a:pt x="7633" y="44317"/>
                </a:cubicBezTo>
                <a:cubicBezTo>
                  <a:pt x="5629" y="44376"/>
                  <a:pt x="3614" y="44423"/>
                  <a:pt x="1611" y="44505"/>
                </a:cubicBezTo>
                <a:lnTo>
                  <a:pt x="1611" y="44505"/>
                </a:lnTo>
                <a:cubicBezTo>
                  <a:pt x="1082" y="41580"/>
                  <a:pt x="857" y="38549"/>
                  <a:pt x="691" y="35590"/>
                </a:cubicBezTo>
                <a:cubicBezTo>
                  <a:pt x="668" y="34935"/>
                  <a:pt x="620" y="34268"/>
                  <a:pt x="632" y="33613"/>
                </a:cubicBezTo>
                <a:cubicBezTo>
                  <a:pt x="644" y="33256"/>
                  <a:pt x="608" y="32970"/>
                  <a:pt x="822" y="32732"/>
                </a:cubicBezTo>
                <a:cubicBezTo>
                  <a:pt x="1227" y="32304"/>
                  <a:pt x="1882" y="31958"/>
                  <a:pt x="2358" y="31601"/>
                </a:cubicBezTo>
                <a:cubicBezTo>
                  <a:pt x="2727" y="31339"/>
                  <a:pt x="3084" y="31065"/>
                  <a:pt x="3465" y="30803"/>
                </a:cubicBezTo>
                <a:cubicBezTo>
                  <a:pt x="3537" y="30744"/>
                  <a:pt x="3465" y="30684"/>
                  <a:pt x="3406" y="30684"/>
                </a:cubicBezTo>
                <a:cubicBezTo>
                  <a:pt x="2632" y="30696"/>
                  <a:pt x="1834" y="30732"/>
                  <a:pt x="1060" y="30732"/>
                </a:cubicBezTo>
                <a:cubicBezTo>
                  <a:pt x="1011" y="30732"/>
                  <a:pt x="966" y="30732"/>
                  <a:pt x="925" y="30732"/>
                </a:cubicBezTo>
                <a:cubicBezTo>
                  <a:pt x="521" y="30732"/>
                  <a:pt x="559" y="30713"/>
                  <a:pt x="548" y="30280"/>
                </a:cubicBezTo>
                <a:lnTo>
                  <a:pt x="548" y="29327"/>
                </a:lnTo>
                <a:cubicBezTo>
                  <a:pt x="525" y="27398"/>
                  <a:pt x="513" y="25469"/>
                  <a:pt x="501" y="23541"/>
                </a:cubicBezTo>
                <a:cubicBezTo>
                  <a:pt x="465" y="19683"/>
                  <a:pt x="394" y="15814"/>
                  <a:pt x="453" y="11944"/>
                </a:cubicBezTo>
                <a:cubicBezTo>
                  <a:pt x="453" y="11777"/>
                  <a:pt x="465" y="11599"/>
                  <a:pt x="465" y="11444"/>
                </a:cubicBezTo>
                <a:cubicBezTo>
                  <a:pt x="465" y="11431"/>
                  <a:pt x="465" y="11420"/>
                  <a:pt x="465" y="11411"/>
                </a:cubicBezTo>
                <a:lnTo>
                  <a:pt x="465" y="11411"/>
                </a:lnTo>
                <a:cubicBezTo>
                  <a:pt x="585" y="11372"/>
                  <a:pt x="756" y="11352"/>
                  <a:pt x="846" y="11325"/>
                </a:cubicBezTo>
                <a:cubicBezTo>
                  <a:pt x="1763" y="11003"/>
                  <a:pt x="2644" y="10503"/>
                  <a:pt x="3477" y="10015"/>
                </a:cubicBezTo>
                <a:cubicBezTo>
                  <a:pt x="3585" y="9956"/>
                  <a:pt x="3537" y="9896"/>
                  <a:pt x="3454" y="9872"/>
                </a:cubicBezTo>
                <a:cubicBezTo>
                  <a:pt x="2858" y="9813"/>
                  <a:pt x="2275" y="9789"/>
                  <a:pt x="1680" y="9718"/>
                </a:cubicBezTo>
                <a:cubicBezTo>
                  <a:pt x="1346" y="9682"/>
                  <a:pt x="858" y="9658"/>
                  <a:pt x="596" y="9432"/>
                </a:cubicBezTo>
                <a:cubicBezTo>
                  <a:pt x="370" y="9253"/>
                  <a:pt x="441" y="9253"/>
                  <a:pt x="489" y="9015"/>
                </a:cubicBezTo>
                <a:cubicBezTo>
                  <a:pt x="572" y="8563"/>
                  <a:pt x="691" y="8170"/>
                  <a:pt x="739" y="7705"/>
                </a:cubicBezTo>
                <a:cubicBezTo>
                  <a:pt x="858" y="6527"/>
                  <a:pt x="798" y="5336"/>
                  <a:pt x="727" y="4157"/>
                </a:cubicBezTo>
                <a:cubicBezTo>
                  <a:pt x="679" y="3407"/>
                  <a:pt x="620" y="2633"/>
                  <a:pt x="548" y="1871"/>
                </a:cubicBezTo>
                <a:cubicBezTo>
                  <a:pt x="537" y="1621"/>
                  <a:pt x="382" y="1026"/>
                  <a:pt x="501" y="919"/>
                </a:cubicBezTo>
                <a:cubicBezTo>
                  <a:pt x="691" y="705"/>
                  <a:pt x="1406" y="705"/>
                  <a:pt x="1668" y="681"/>
                </a:cubicBezTo>
                <a:cubicBezTo>
                  <a:pt x="2644" y="550"/>
                  <a:pt x="3644" y="502"/>
                  <a:pt x="4644" y="466"/>
                </a:cubicBezTo>
                <a:cubicBezTo>
                  <a:pt x="5484" y="440"/>
                  <a:pt x="6324" y="429"/>
                  <a:pt x="7165" y="429"/>
                </a:cubicBezTo>
                <a:cubicBezTo>
                  <a:pt x="9401" y="429"/>
                  <a:pt x="11639" y="512"/>
                  <a:pt x="13872" y="633"/>
                </a:cubicBezTo>
                <a:cubicBezTo>
                  <a:pt x="14348" y="669"/>
                  <a:pt x="14824" y="681"/>
                  <a:pt x="15300" y="728"/>
                </a:cubicBezTo>
                <a:cubicBezTo>
                  <a:pt x="15955" y="788"/>
                  <a:pt x="15979" y="1216"/>
                  <a:pt x="16098" y="1800"/>
                </a:cubicBezTo>
                <a:cubicBezTo>
                  <a:pt x="16324" y="2883"/>
                  <a:pt x="16931" y="3312"/>
                  <a:pt x="17896" y="3717"/>
                </a:cubicBezTo>
                <a:cubicBezTo>
                  <a:pt x="17920" y="3723"/>
                  <a:pt x="17946" y="3726"/>
                  <a:pt x="17972" y="3726"/>
                </a:cubicBezTo>
                <a:cubicBezTo>
                  <a:pt x="18052" y="3726"/>
                  <a:pt x="18137" y="3699"/>
                  <a:pt x="18182" y="3645"/>
                </a:cubicBezTo>
                <a:cubicBezTo>
                  <a:pt x="18658" y="3026"/>
                  <a:pt x="19206" y="2407"/>
                  <a:pt x="19598" y="1752"/>
                </a:cubicBezTo>
                <a:cubicBezTo>
                  <a:pt x="19820" y="1359"/>
                  <a:pt x="19803" y="1094"/>
                  <a:pt x="20175" y="1094"/>
                </a:cubicBezTo>
                <a:cubicBezTo>
                  <a:pt x="20243" y="1094"/>
                  <a:pt x="20323" y="1103"/>
                  <a:pt x="20420" y="1121"/>
                </a:cubicBezTo>
                <a:cubicBezTo>
                  <a:pt x="20861" y="1216"/>
                  <a:pt x="21313" y="1383"/>
                  <a:pt x="21753" y="1502"/>
                </a:cubicBezTo>
                <a:cubicBezTo>
                  <a:pt x="22327" y="1652"/>
                  <a:pt x="22889" y="1755"/>
                  <a:pt x="23460" y="1755"/>
                </a:cubicBezTo>
                <a:cubicBezTo>
                  <a:pt x="23707" y="1755"/>
                  <a:pt x="23955" y="1736"/>
                  <a:pt x="24206" y="1693"/>
                </a:cubicBezTo>
                <a:cubicBezTo>
                  <a:pt x="25063" y="1538"/>
                  <a:pt x="25802" y="1109"/>
                  <a:pt x="26623" y="871"/>
                </a:cubicBezTo>
                <a:cubicBezTo>
                  <a:pt x="27071" y="736"/>
                  <a:pt x="27535" y="691"/>
                  <a:pt x="28003" y="691"/>
                </a:cubicBezTo>
                <a:cubicBezTo>
                  <a:pt x="28604" y="691"/>
                  <a:pt x="29213" y="765"/>
                  <a:pt x="29802" y="812"/>
                </a:cubicBezTo>
                <a:cubicBezTo>
                  <a:pt x="30350" y="859"/>
                  <a:pt x="30909" y="883"/>
                  <a:pt x="31457" y="919"/>
                </a:cubicBezTo>
                <a:cubicBezTo>
                  <a:pt x="31563" y="924"/>
                  <a:pt x="31673" y="925"/>
                  <a:pt x="31786" y="925"/>
                </a:cubicBezTo>
                <a:cubicBezTo>
                  <a:pt x="31891" y="925"/>
                  <a:pt x="31999" y="924"/>
                  <a:pt x="32107" y="924"/>
                </a:cubicBezTo>
                <a:cubicBezTo>
                  <a:pt x="32416" y="924"/>
                  <a:pt x="32729" y="933"/>
                  <a:pt x="33005" y="1002"/>
                </a:cubicBezTo>
                <a:cubicBezTo>
                  <a:pt x="33755" y="1181"/>
                  <a:pt x="33755" y="2133"/>
                  <a:pt x="34588" y="2276"/>
                </a:cubicBezTo>
                <a:cubicBezTo>
                  <a:pt x="34672" y="2290"/>
                  <a:pt x="34760" y="2297"/>
                  <a:pt x="34849" y="2297"/>
                </a:cubicBezTo>
                <a:cubicBezTo>
                  <a:pt x="35214" y="2297"/>
                  <a:pt x="35602" y="2177"/>
                  <a:pt x="35850" y="1919"/>
                </a:cubicBezTo>
                <a:cubicBezTo>
                  <a:pt x="36041" y="1717"/>
                  <a:pt x="36136" y="1228"/>
                  <a:pt x="36374" y="1121"/>
                </a:cubicBezTo>
                <a:cubicBezTo>
                  <a:pt x="36431" y="1098"/>
                  <a:pt x="36504" y="1089"/>
                  <a:pt x="36586" y="1089"/>
                </a:cubicBezTo>
                <a:cubicBezTo>
                  <a:pt x="36796" y="1089"/>
                  <a:pt x="37060" y="1145"/>
                  <a:pt x="37232" y="1145"/>
                </a:cubicBezTo>
                <a:cubicBezTo>
                  <a:pt x="38494" y="1157"/>
                  <a:pt x="39780" y="1169"/>
                  <a:pt x="41042" y="1169"/>
                </a:cubicBezTo>
                <a:cubicBezTo>
                  <a:pt x="41089" y="1169"/>
                  <a:pt x="41127" y="1169"/>
                  <a:pt x="41157" y="1169"/>
                </a:cubicBezTo>
                <a:cubicBezTo>
                  <a:pt x="41308" y="1169"/>
                  <a:pt x="41270" y="1177"/>
                  <a:pt x="41339" y="1276"/>
                </a:cubicBezTo>
                <a:cubicBezTo>
                  <a:pt x="41494" y="1455"/>
                  <a:pt x="41554" y="1800"/>
                  <a:pt x="41673" y="1990"/>
                </a:cubicBezTo>
                <a:cubicBezTo>
                  <a:pt x="41816" y="2252"/>
                  <a:pt x="41994" y="2693"/>
                  <a:pt x="42339" y="2729"/>
                </a:cubicBezTo>
                <a:cubicBezTo>
                  <a:pt x="42359" y="2731"/>
                  <a:pt x="42378" y="2733"/>
                  <a:pt x="42397" y="2733"/>
                </a:cubicBezTo>
                <a:cubicBezTo>
                  <a:pt x="42703" y="2733"/>
                  <a:pt x="43030" y="2394"/>
                  <a:pt x="43220" y="2193"/>
                </a:cubicBezTo>
                <a:cubicBezTo>
                  <a:pt x="43411" y="2002"/>
                  <a:pt x="43578" y="1800"/>
                  <a:pt x="43732" y="1574"/>
                </a:cubicBezTo>
                <a:cubicBezTo>
                  <a:pt x="43994" y="1228"/>
                  <a:pt x="43971" y="1109"/>
                  <a:pt x="44423" y="1109"/>
                </a:cubicBezTo>
                <a:cubicBezTo>
                  <a:pt x="45506" y="1086"/>
                  <a:pt x="46578" y="1038"/>
                  <a:pt x="47661" y="978"/>
                </a:cubicBezTo>
                <a:cubicBezTo>
                  <a:pt x="47940" y="970"/>
                  <a:pt x="48301" y="891"/>
                  <a:pt x="48614" y="891"/>
                </a:cubicBezTo>
                <a:cubicBezTo>
                  <a:pt x="48730" y="891"/>
                  <a:pt x="48839" y="902"/>
                  <a:pt x="48935" y="931"/>
                </a:cubicBezTo>
                <a:cubicBezTo>
                  <a:pt x="49174" y="1002"/>
                  <a:pt x="49364" y="1205"/>
                  <a:pt x="49614" y="1276"/>
                </a:cubicBezTo>
                <a:cubicBezTo>
                  <a:pt x="49708" y="1303"/>
                  <a:pt x="49798" y="1315"/>
                  <a:pt x="49886" y="1315"/>
                </a:cubicBezTo>
                <a:cubicBezTo>
                  <a:pt x="50188" y="1315"/>
                  <a:pt x="50462" y="1176"/>
                  <a:pt x="50757" y="1038"/>
                </a:cubicBezTo>
                <a:cubicBezTo>
                  <a:pt x="51031" y="919"/>
                  <a:pt x="51221" y="788"/>
                  <a:pt x="51519" y="740"/>
                </a:cubicBezTo>
                <a:cubicBezTo>
                  <a:pt x="52055" y="633"/>
                  <a:pt x="52650" y="645"/>
                  <a:pt x="53198" y="585"/>
                </a:cubicBezTo>
                <a:cubicBezTo>
                  <a:pt x="53518" y="560"/>
                  <a:pt x="53925" y="465"/>
                  <a:pt x="54280" y="465"/>
                </a:cubicBezTo>
                <a:cubicBezTo>
                  <a:pt x="54413" y="465"/>
                  <a:pt x="54539" y="478"/>
                  <a:pt x="54650" y="514"/>
                </a:cubicBezTo>
                <a:cubicBezTo>
                  <a:pt x="54865" y="585"/>
                  <a:pt x="55043" y="764"/>
                  <a:pt x="55281" y="824"/>
                </a:cubicBezTo>
                <a:cubicBezTo>
                  <a:pt x="55373" y="848"/>
                  <a:pt x="55460" y="859"/>
                  <a:pt x="55544" y="859"/>
                </a:cubicBezTo>
                <a:cubicBezTo>
                  <a:pt x="55787" y="859"/>
                  <a:pt x="56004" y="766"/>
                  <a:pt x="56234" y="633"/>
                </a:cubicBezTo>
                <a:cubicBezTo>
                  <a:pt x="56448" y="514"/>
                  <a:pt x="56651" y="288"/>
                  <a:pt x="56865" y="204"/>
                </a:cubicBezTo>
                <a:lnTo>
                  <a:pt x="56865" y="204"/>
                </a:lnTo>
                <a:cubicBezTo>
                  <a:pt x="56817" y="226"/>
                  <a:pt x="56807" y="234"/>
                  <a:pt x="56819" y="234"/>
                </a:cubicBezTo>
                <a:cubicBezTo>
                  <a:pt x="56838" y="234"/>
                  <a:pt x="56919" y="212"/>
                  <a:pt x="56972" y="204"/>
                </a:cubicBezTo>
                <a:cubicBezTo>
                  <a:pt x="57084" y="189"/>
                  <a:pt x="57203" y="185"/>
                  <a:pt x="57324" y="185"/>
                </a:cubicBezTo>
                <a:close/>
                <a:moveTo>
                  <a:pt x="58221" y="0"/>
                </a:moveTo>
                <a:cubicBezTo>
                  <a:pt x="58011" y="0"/>
                  <a:pt x="57801" y="1"/>
                  <a:pt x="57591" y="2"/>
                </a:cubicBezTo>
                <a:cubicBezTo>
                  <a:pt x="57511" y="2"/>
                  <a:pt x="57430" y="1"/>
                  <a:pt x="57349" y="1"/>
                </a:cubicBezTo>
                <a:cubicBezTo>
                  <a:pt x="57105" y="1"/>
                  <a:pt x="56862" y="14"/>
                  <a:pt x="56639" y="121"/>
                </a:cubicBezTo>
                <a:cubicBezTo>
                  <a:pt x="56436" y="228"/>
                  <a:pt x="56270" y="443"/>
                  <a:pt x="56043" y="550"/>
                </a:cubicBezTo>
                <a:cubicBezTo>
                  <a:pt x="55862" y="631"/>
                  <a:pt x="55731" y="663"/>
                  <a:pt x="55624" y="663"/>
                </a:cubicBezTo>
                <a:cubicBezTo>
                  <a:pt x="55386" y="663"/>
                  <a:pt x="55264" y="506"/>
                  <a:pt x="54960" y="383"/>
                </a:cubicBezTo>
                <a:cubicBezTo>
                  <a:pt x="54779" y="308"/>
                  <a:pt x="54592" y="282"/>
                  <a:pt x="54401" y="282"/>
                </a:cubicBezTo>
                <a:cubicBezTo>
                  <a:pt x="54075" y="282"/>
                  <a:pt x="53738" y="357"/>
                  <a:pt x="53400" y="395"/>
                </a:cubicBezTo>
                <a:cubicBezTo>
                  <a:pt x="52710" y="454"/>
                  <a:pt x="51805" y="383"/>
                  <a:pt x="51162" y="621"/>
                </a:cubicBezTo>
                <a:cubicBezTo>
                  <a:pt x="50852" y="740"/>
                  <a:pt x="50579" y="990"/>
                  <a:pt x="50245" y="1086"/>
                </a:cubicBezTo>
                <a:cubicBezTo>
                  <a:pt x="50175" y="1102"/>
                  <a:pt x="50110" y="1109"/>
                  <a:pt x="50050" y="1109"/>
                </a:cubicBezTo>
                <a:cubicBezTo>
                  <a:pt x="49762" y="1109"/>
                  <a:pt x="49564" y="946"/>
                  <a:pt x="49269" y="847"/>
                </a:cubicBezTo>
                <a:cubicBezTo>
                  <a:pt x="49041" y="766"/>
                  <a:pt x="48783" y="738"/>
                  <a:pt x="48513" y="738"/>
                </a:cubicBezTo>
                <a:cubicBezTo>
                  <a:pt x="48036" y="738"/>
                  <a:pt x="47524" y="825"/>
                  <a:pt x="47090" y="847"/>
                </a:cubicBezTo>
                <a:cubicBezTo>
                  <a:pt x="46054" y="883"/>
                  <a:pt x="45030" y="931"/>
                  <a:pt x="44006" y="966"/>
                </a:cubicBezTo>
                <a:cubicBezTo>
                  <a:pt x="43947" y="966"/>
                  <a:pt x="43828" y="978"/>
                  <a:pt x="43792" y="1050"/>
                </a:cubicBezTo>
                <a:cubicBezTo>
                  <a:pt x="43621" y="1392"/>
                  <a:pt x="42957" y="2533"/>
                  <a:pt x="42504" y="2533"/>
                </a:cubicBezTo>
                <a:cubicBezTo>
                  <a:pt x="42485" y="2533"/>
                  <a:pt x="42465" y="2531"/>
                  <a:pt x="42447" y="2526"/>
                </a:cubicBezTo>
                <a:cubicBezTo>
                  <a:pt x="42113" y="2467"/>
                  <a:pt x="41708" y="1359"/>
                  <a:pt x="41649" y="1050"/>
                </a:cubicBezTo>
                <a:cubicBezTo>
                  <a:pt x="41649" y="1002"/>
                  <a:pt x="41577" y="1002"/>
                  <a:pt x="41554" y="1002"/>
                </a:cubicBezTo>
                <a:cubicBezTo>
                  <a:pt x="41128" y="1009"/>
                  <a:pt x="40704" y="1012"/>
                  <a:pt x="40280" y="1012"/>
                </a:cubicBezTo>
                <a:cubicBezTo>
                  <a:pt x="39257" y="1012"/>
                  <a:pt x="38238" y="995"/>
                  <a:pt x="37220" y="978"/>
                </a:cubicBezTo>
                <a:cubicBezTo>
                  <a:pt x="37026" y="975"/>
                  <a:pt x="36873" y="965"/>
                  <a:pt x="36743" y="965"/>
                </a:cubicBezTo>
                <a:cubicBezTo>
                  <a:pt x="36426" y="965"/>
                  <a:pt x="36243" y="1022"/>
                  <a:pt x="35922" y="1359"/>
                </a:cubicBezTo>
                <a:cubicBezTo>
                  <a:pt x="35929" y="1352"/>
                  <a:pt x="35934" y="1349"/>
                  <a:pt x="35936" y="1349"/>
                </a:cubicBezTo>
                <a:cubicBezTo>
                  <a:pt x="35951" y="1349"/>
                  <a:pt x="35845" y="1517"/>
                  <a:pt x="35803" y="1538"/>
                </a:cubicBezTo>
                <a:cubicBezTo>
                  <a:pt x="35577" y="1621"/>
                  <a:pt x="35362" y="1693"/>
                  <a:pt x="35124" y="1764"/>
                </a:cubicBezTo>
                <a:cubicBezTo>
                  <a:pt x="34932" y="1938"/>
                  <a:pt x="34758" y="2025"/>
                  <a:pt x="34601" y="2025"/>
                </a:cubicBezTo>
                <a:cubicBezTo>
                  <a:pt x="34446" y="2025"/>
                  <a:pt x="34308" y="1941"/>
                  <a:pt x="34184" y="1776"/>
                </a:cubicBezTo>
                <a:cubicBezTo>
                  <a:pt x="34017" y="1586"/>
                  <a:pt x="33945" y="1300"/>
                  <a:pt x="33791" y="1086"/>
                </a:cubicBezTo>
                <a:cubicBezTo>
                  <a:pt x="33628" y="841"/>
                  <a:pt x="33459" y="809"/>
                  <a:pt x="33228" y="809"/>
                </a:cubicBezTo>
                <a:cubicBezTo>
                  <a:pt x="33144" y="809"/>
                  <a:pt x="33052" y="813"/>
                  <a:pt x="32949" y="813"/>
                </a:cubicBezTo>
                <a:cubicBezTo>
                  <a:pt x="32921" y="813"/>
                  <a:pt x="32892" y="812"/>
                  <a:pt x="32862" y="812"/>
                </a:cubicBezTo>
                <a:cubicBezTo>
                  <a:pt x="31588" y="752"/>
                  <a:pt x="30338" y="669"/>
                  <a:pt x="29088" y="574"/>
                </a:cubicBezTo>
                <a:cubicBezTo>
                  <a:pt x="28791" y="553"/>
                  <a:pt x="28500" y="539"/>
                  <a:pt x="28214" y="539"/>
                </a:cubicBezTo>
                <a:cubicBezTo>
                  <a:pt x="27515" y="539"/>
                  <a:pt x="26840" y="621"/>
                  <a:pt x="26147" y="883"/>
                </a:cubicBezTo>
                <a:cubicBezTo>
                  <a:pt x="25516" y="1121"/>
                  <a:pt x="24909" y="1419"/>
                  <a:pt x="24242" y="1538"/>
                </a:cubicBezTo>
                <a:cubicBezTo>
                  <a:pt x="24010" y="1582"/>
                  <a:pt x="23781" y="1601"/>
                  <a:pt x="23554" y="1601"/>
                </a:cubicBezTo>
                <a:cubicBezTo>
                  <a:pt x="22977" y="1601"/>
                  <a:pt x="22413" y="1477"/>
                  <a:pt x="21849" y="1324"/>
                </a:cubicBezTo>
                <a:cubicBezTo>
                  <a:pt x="21423" y="1201"/>
                  <a:pt x="20794" y="897"/>
                  <a:pt x="20267" y="897"/>
                </a:cubicBezTo>
                <a:cubicBezTo>
                  <a:pt x="20131" y="897"/>
                  <a:pt x="20002" y="918"/>
                  <a:pt x="19884" y="966"/>
                </a:cubicBezTo>
                <a:cubicBezTo>
                  <a:pt x="19432" y="1157"/>
                  <a:pt x="19253" y="1836"/>
                  <a:pt x="18967" y="2217"/>
                </a:cubicBezTo>
                <a:cubicBezTo>
                  <a:pt x="18647" y="2644"/>
                  <a:pt x="18317" y="3080"/>
                  <a:pt x="17995" y="3509"/>
                </a:cubicBezTo>
                <a:lnTo>
                  <a:pt x="17995" y="3509"/>
                </a:lnTo>
                <a:cubicBezTo>
                  <a:pt x="17405" y="3248"/>
                  <a:pt x="16857" y="2965"/>
                  <a:pt x="16586" y="2336"/>
                </a:cubicBezTo>
                <a:cubicBezTo>
                  <a:pt x="16396" y="1859"/>
                  <a:pt x="16491" y="1038"/>
                  <a:pt x="16038" y="705"/>
                </a:cubicBezTo>
                <a:cubicBezTo>
                  <a:pt x="15800" y="526"/>
                  <a:pt x="15384" y="562"/>
                  <a:pt x="15086" y="550"/>
                </a:cubicBezTo>
                <a:cubicBezTo>
                  <a:pt x="14300" y="490"/>
                  <a:pt x="13526" y="454"/>
                  <a:pt x="12740" y="431"/>
                </a:cubicBezTo>
                <a:cubicBezTo>
                  <a:pt x="10779" y="342"/>
                  <a:pt x="8780" y="236"/>
                  <a:pt x="6785" y="236"/>
                </a:cubicBezTo>
                <a:cubicBezTo>
                  <a:pt x="5039" y="236"/>
                  <a:pt x="3296" y="317"/>
                  <a:pt x="1584" y="562"/>
                </a:cubicBezTo>
                <a:cubicBezTo>
                  <a:pt x="1144" y="621"/>
                  <a:pt x="620" y="681"/>
                  <a:pt x="203" y="907"/>
                </a:cubicBezTo>
                <a:cubicBezTo>
                  <a:pt x="179" y="919"/>
                  <a:pt x="144" y="943"/>
                  <a:pt x="144" y="990"/>
                </a:cubicBezTo>
                <a:cubicBezTo>
                  <a:pt x="179" y="2669"/>
                  <a:pt x="429" y="4360"/>
                  <a:pt x="453" y="6038"/>
                </a:cubicBezTo>
                <a:cubicBezTo>
                  <a:pt x="477" y="7134"/>
                  <a:pt x="489" y="8384"/>
                  <a:pt x="13" y="9420"/>
                </a:cubicBezTo>
                <a:cubicBezTo>
                  <a:pt x="1" y="9444"/>
                  <a:pt x="25" y="9456"/>
                  <a:pt x="36" y="9479"/>
                </a:cubicBezTo>
                <a:cubicBezTo>
                  <a:pt x="870" y="10015"/>
                  <a:pt x="1918" y="9979"/>
                  <a:pt x="2882" y="10075"/>
                </a:cubicBezTo>
                <a:cubicBezTo>
                  <a:pt x="2937" y="10080"/>
                  <a:pt x="2996" y="10087"/>
                  <a:pt x="3055" y="10092"/>
                </a:cubicBezTo>
                <a:lnTo>
                  <a:pt x="3055" y="10092"/>
                </a:lnTo>
                <a:cubicBezTo>
                  <a:pt x="2548" y="10263"/>
                  <a:pt x="1995" y="10661"/>
                  <a:pt x="1513" y="10896"/>
                </a:cubicBezTo>
                <a:cubicBezTo>
                  <a:pt x="1287" y="11003"/>
                  <a:pt x="1072" y="11111"/>
                  <a:pt x="834" y="11194"/>
                </a:cubicBezTo>
                <a:cubicBezTo>
                  <a:pt x="679" y="11253"/>
                  <a:pt x="370" y="11253"/>
                  <a:pt x="251" y="11349"/>
                </a:cubicBezTo>
                <a:cubicBezTo>
                  <a:pt x="156" y="11420"/>
                  <a:pt x="179" y="11420"/>
                  <a:pt x="144" y="11515"/>
                </a:cubicBezTo>
                <a:cubicBezTo>
                  <a:pt x="13" y="11813"/>
                  <a:pt x="132" y="12420"/>
                  <a:pt x="132" y="12730"/>
                </a:cubicBezTo>
                <a:cubicBezTo>
                  <a:pt x="120" y="16992"/>
                  <a:pt x="156" y="21243"/>
                  <a:pt x="203" y="25505"/>
                </a:cubicBezTo>
                <a:cubicBezTo>
                  <a:pt x="215" y="27303"/>
                  <a:pt x="239" y="29089"/>
                  <a:pt x="239" y="30887"/>
                </a:cubicBezTo>
                <a:cubicBezTo>
                  <a:pt x="239" y="30934"/>
                  <a:pt x="310" y="30934"/>
                  <a:pt x="334" y="30934"/>
                </a:cubicBezTo>
                <a:cubicBezTo>
                  <a:pt x="457" y="30937"/>
                  <a:pt x="580" y="30938"/>
                  <a:pt x="702" y="30938"/>
                </a:cubicBezTo>
                <a:cubicBezTo>
                  <a:pt x="1222" y="30938"/>
                  <a:pt x="1738" y="30920"/>
                  <a:pt x="2239" y="30911"/>
                </a:cubicBezTo>
                <a:cubicBezTo>
                  <a:pt x="2388" y="30911"/>
                  <a:pt x="2563" y="30921"/>
                  <a:pt x="2731" y="30921"/>
                </a:cubicBezTo>
                <a:cubicBezTo>
                  <a:pt x="2831" y="30921"/>
                  <a:pt x="2928" y="30917"/>
                  <a:pt x="3017" y="30905"/>
                </a:cubicBezTo>
                <a:lnTo>
                  <a:pt x="3017" y="30905"/>
                </a:lnTo>
                <a:cubicBezTo>
                  <a:pt x="2542" y="31120"/>
                  <a:pt x="2048" y="31623"/>
                  <a:pt x="1644" y="31935"/>
                </a:cubicBezTo>
                <a:cubicBezTo>
                  <a:pt x="1322" y="32173"/>
                  <a:pt x="691" y="32470"/>
                  <a:pt x="453" y="32804"/>
                </a:cubicBezTo>
                <a:cubicBezTo>
                  <a:pt x="310" y="33030"/>
                  <a:pt x="334" y="33399"/>
                  <a:pt x="334" y="33673"/>
                </a:cubicBezTo>
                <a:cubicBezTo>
                  <a:pt x="322" y="34256"/>
                  <a:pt x="358" y="34816"/>
                  <a:pt x="382" y="35399"/>
                </a:cubicBezTo>
                <a:cubicBezTo>
                  <a:pt x="453" y="37007"/>
                  <a:pt x="608" y="38614"/>
                  <a:pt x="775" y="40209"/>
                </a:cubicBezTo>
                <a:cubicBezTo>
                  <a:pt x="917" y="41671"/>
                  <a:pt x="1072" y="43181"/>
                  <a:pt x="1333" y="44631"/>
                </a:cubicBezTo>
                <a:lnTo>
                  <a:pt x="1333" y="44631"/>
                </a:lnTo>
                <a:cubicBezTo>
                  <a:pt x="1316" y="44659"/>
                  <a:pt x="1323" y="44682"/>
                  <a:pt x="1372" y="44686"/>
                </a:cubicBezTo>
                <a:lnTo>
                  <a:pt x="1372" y="44686"/>
                </a:lnTo>
                <a:cubicBezTo>
                  <a:pt x="1383" y="44689"/>
                  <a:pt x="1397" y="44691"/>
                  <a:pt x="1412" y="44691"/>
                </a:cubicBezTo>
                <a:cubicBezTo>
                  <a:pt x="1432" y="44691"/>
                  <a:pt x="1453" y="44688"/>
                  <a:pt x="1475" y="44683"/>
                </a:cubicBezTo>
                <a:lnTo>
                  <a:pt x="1475" y="44683"/>
                </a:lnTo>
                <a:cubicBezTo>
                  <a:pt x="5726" y="44507"/>
                  <a:pt x="9978" y="44435"/>
                  <a:pt x="14229" y="44329"/>
                </a:cubicBezTo>
                <a:cubicBezTo>
                  <a:pt x="14955" y="44317"/>
                  <a:pt x="15669" y="44305"/>
                  <a:pt x="16396" y="44281"/>
                </a:cubicBezTo>
                <a:cubicBezTo>
                  <a:pt x="16705" y="44269"/>
                  <a:pt x="16753" y="44305"/>
                  <a:pt x="16943" y="44127"/>
                </a:cubicBezTo>
                <a:cubicBezTo>
                  <a:pt x="17270" y="43833"/>
                  <a:pt x="17566" y="43192"/>
                  <a:pt x="18050" y="43192"/>
                </a:cubicBezTo>
                <a:cubicBezTo>
                  <a:pt x="18096" y="43192"/>
                  <a:pt x="18144" y="43197"/>
                  <a:pt x="18194" y="43210"/>
                </a:cubicBezTo>
                <a:cubicBezTo>
                  <a:pt x="18634" y="43329"/>
                  <a:pt x="18908" y="43829"/>
                  <a:pt x="19253" y="44079"/>
                </a:cubicBezTo>
                <a:cubicBezTo>
                  <a:pt x="19410" y="44198"/>
                  <a:pt x="19576" y="44228"/>
                  <a:pt x="19760" y="44228"/>
                </a:cubicBezTo>
                <a:cubicBezTo>
                  <a:pt x="19925" y="44228"/>
                  <a:pt x="20103" y="44204"/>
                  <a:pt x="20301" y="44198"/>
                </a:cubicBezTo>
                <a:cubicBezTo>
                  <a:pt x="21075" y="44186"/>
                  <a:pt x="21825" y="44162"/>
                  <a:pt x="22599" y="44150"/>
                </a:cubicBezTo>
                <a:cubicBezTo>
                  <a:pt x="24087" y="44127"/>
                  <a:pt x="25599" y="44091"/>
                  <a:pt x="27087" y="44067"/>
                </a:cubicBezTo>
                <a:cubicBezTo>
                  <a:pt x="30433" y="44007"/>
                  <a:pt x="33779" y="43948"/>
                  <a:pt x="37124" y="43900"/>
                </a:cubicBezTo>
                <a:cubicBezTo>
                  <a:pt x="37208" y="43900"/>
                  <a:pt x="37327" y="43865"/>
                  <a:pt x="37351" y="43793"/>
                </a:cubicBezTo>
                <a:cubicBezTo>
                  <a:pt x="37493" y="43335"/>
                  <a:pt x="37913" y="42539"/>
                  <a:pt x="38411" y="42539"/>
                </a:cubicBezTo>
                <a:cubicBezTo>
                  <a:pt x="38496" y="42539"/>
                  <a:pt x="38584" y="42562"/>
                  <a:pt x="38672" y="42614"/>
                </a:cubicBezTo>
                <a:cubicBezTo>
                  <a:pt x="39125" y="42876"/>
                  <a:pt x="39303" y="43388"/>
                  <a:pt x="39660" y="43734"/>
                </a:cubicBezTo>
                <a:cubicBezTo>
                  <a:pt x="39820" y="43882"/>
                  <a:pt x="40062" y="43924"/>
                  <a:pt x="40324" y="43924"/>
                </a:cubicBezTo>
                <a:cubicBezTo>
                  <a:pt x="40651" y="43924"/>
                  <a:pt x="41009" y="43859"/>
                  <a:pt x="41280" y="43853"/>
                </a:cubicBezTo>
                <a:cubicBezTo>
                  <a:pt x="42232" y="43841"/>
                  <a:pt x="43185" y="43829"/>
                  <a:pt x="44137" y="43829"/>
                </a:cubicBezTo>
                <a:cubicBezTo>
                  <a:pt x="47542" y="43781"/>
                  <a:pt x="50960" y="43746"/>
                  <a:pt x="54365" y="43734"/>
                </a:cubicBezTo>
                <a:cubicBezTo>
                  <a:pt x="54436" y="43734"/>
                  <a:pt x="54567" y="43698"/>
                  <a:pt x="54591" y="43626"/>
                </a:cubicBezTo>
                <a:cubicBezTo>
                  <a:pt x="54627" y="43484"/>
                  <a:pt x="54662" y="43305"/>
                  <a:pt x="54770" y="43162"/>
                </a:cubicBezTo>
                <a:cubicBezTo>
                  <a:pt x="54947" y="42944"/>
                  <a:pt x="55044" y="42873"/>
                  <a:pt x="55120" y="42873"/>
                </a:cubicBezTo>
                <a:cubicBezTo>
                  <a:pt x="55222" y="42873"/>
                  <a:pt x="55284" y="43003"/>
                  <a:pt x="55448" y="43079"/>
                </a:cubicBezTo>
                <a:cubicBezTo>
                  <a:pt x="55686" y="43198"/>
                  <a:pt x="56020" y="43424"/>
                  <a:pt x="56079" y="43674"/>
                </a:cubicBezTo>
                <a:cubicBezTo>
                  <a:pt x="56091" y="43722"/>
                  <a:pt x="56151" y="43722"/>
                  <a:pt x="56174" y="43722"/>
                </a:cubicBezTo>
                <a:lnTo>
                  <a:pt x="62211" y="43722"/>
                </a:lnTo>
                <a:cubicBezTo>
                  <a:pt x="62270" y="43722"/>
                  <a:pt x="62413" y="43686"/>
                  <a:pt x="62425" y="43615"/>
                </a:cubicBezTo>
                <a:cubicBezTo>
                  <a:pt x="62520" y="43222"/>
                  <a:pt x="62830" y="42769"/>
                  <a:pt x="63199" y="42650"/>
                </a:cubicBezTo>
                <a:cubicBezTo>
                  <a:pt x="63256" y="42632"/>
                  <a:pt x="63311" y="42623"/>
                  <a:pt x="63365" y="42623"/>
                </a:cubicBezTo>
                <a:cubicBezTo>
                  <a:pt x="63736" y="42623"/>
                  <a:pt x="64059" y="43010"/>
                  <a:pt x="64318" y="43269"/>
                </a:cubicBezTo>
                <a:cubicBezTo>
                  <a:pt x="64533" y="43484"/>
                  <a:pt x="64592" y="43615"/>
                  <a:pt x="64854" y="43674"/>
                </a:cubicBezTo>
                <a:cubicBezTo>
                  <a:pt x="65153" y="43739"/>
                  <a:pt x="65483" y="43755"/>
                  <a:pt x="65818" y="43755"/>
                </a:cubicBezTo>
                <a:cubicBezTo>
                  <a:pt x="66127" y="43755"/>
                  <a:pt x="66440" y="43741"/>
                  <a:pt x="66734" y="43741"/>
                </a:cubicBezTo>
                <a:cubicBezTo>
                  <a:pt x="66820" y="43741"/>
                  <a:pt x="66904" y="43743"/>
                  <a:pt x="66985" y="43746"/>
                </a:cubicBezTo>
                <a:cubicBezTo>
                  <a:pt x="69593" y="43841"/>
                  <a:pt x="72188" y="43912"/>
                  <a:pt x="74796" y="44019"/>
                </a:cubicBezTo>
                <a:cubicBezTo>
                  <a:pt x="75760" y="44055"/>
                  <a:pt x="76748" y="44079"/>
                  <a:pt x="77713" y="44174"/>
                </a:cubicBezTo>
                <a:cubicBezTo>
                  <a:pt x="77727" y="44179"/>
                  <a:pt x="77745" y="44181"/>
                  <a:pt x="77766" y="44181"/>
                </a:cubicBezTo>
                <a:cubicBezTo>
                  <a:pt x="77855" y="44181"/>
                  <a:pt x="77987" y="44139"/>
                  <a:pt x="77987" y="44043"/>
                </a:cubicBezTo>
                <a:cubicBezTo>
                  <a:pt x="77725" y="41674"/>
                  <a:pt x="77784" y="39257"/>
                  <a:pt x="77725" y="36888"/>
                </a:cubicBezTo>
                <a:cubicBezTo>
                  <a:pt x="77665" y="34613"/>
                  <a:pt x="77594" y="32327"/>
                  <a:pt x="77594" y="30041"/>
                </a:cubicBezTo>
                <a:cubicBezTo>
                  <a:pt x="77594" y="29994"/>
                  <a:pt x="77522" y="29994"/>
                  <a:pt x="77487" y="29994"/>
                </a:cubicBezTo>
                <a:cubicBezTo>
                  <a:pt x="77177" y="29982"/>
                  <a:pt x="76213" y="29922"/>
                  <a:pt x="76046" y="29625"/>
                </a:cubicBezTo>
                <a:cubicBezTo>
                  <a:pt x="75844" y="29268"/>
                  <a:pt x="76760" y="28553"/>
                  <a:pt x="76987" y="28339"/>
                </a:cubicBezTo>
                <a:cubicBezTo>
                  <a:pt x="77320" y="28029"/>
                  <a:pt x="77594" y="27958"/>
                  <a:pt x="77606" y="27482"/>
                </a:cubicBezTo>
                <a:cubicBezTo>
                  <a:pt x="77606" y="26541"/>
                  <a:pt x="77630" y="25600"/>
                  <a:pt x="77641" y="24672"/>
                </a:cubicBezTo>
                <a:cubicBezTo>
                  <a:pt x="77665" y="22231"/>
                  <a:pt x="77701" y="19790"/>
                  <a:pt x="77784" y="17349"/>
                </a:cubicBezTo>
                <a:cubicBezTo>
                  <a:pt x="77784" y="17290"/>
                  <a:pt x="77749" y="17290"/>
                  <a:pt x="77689" y="17266"/>
                </a:cubicBezTo>
                <a:cubicBezTo>
                  <a:pt x="77624" y="17263"/>
                  <a:pt x="77556" y="17261"/>
                  <a:pt x="77485" y="17261"/>
                </a:cubicBezTo>
                <a:cubicBezTo>
                  <a:pt x="77307" y="17261"/>
                  <a:pt x="77112" y="17269"/>
                  <a:pt x="76920" y="17269"/>
                </a:cubicBezTo>
                <a:cubicBezTo>
                  <a:pt x="76650" y="17269"/>
                  <a:pt x="76385" y="17254"/>
                  <a:pt x="76177" y="17183"/>
                </a:cubicBezTo>
                <a:cubicBezTo>
                  <a:pt x="76155" y="17175"/>
                  <a:pt x="76137" y="17169"/>
                  <a:pt x="76124" y="17164"/>
                </a:cubicBezTo>
                <a:lnTo>
                  <a:pt x="76124" y="17164"/>
                </a:lnTo>
                <a:cubicBezTo>
                  <a:pt x="76084" y="17069"/>
                  <a:pt x="76092" y="16862"/>
                  <a:pt x="76082" y="16778"/>
                </a:cubicBezTo>
                <a:cubicBezTo>
                  <a:pt x="76040" y="16568"/>
                  <a:pt x="76007" y="16348"/>
                  <a:pt x="75975" y="16135"/>
                </a:cubicBezTo>
                <a:lnTo>
                  <a:pt x="75975" y="16135"/>
                </a:lnTo>
                <a:cubicBezTo>
                  <a:pt x="76600" y="15994"/>
                  <a:pt x="77217" y="15863"/>
                  <a:pt x="77844" y="15742"/>
                </a:cubicBezTo>
                <a:cubicBezTo>
                  <a:pt x="77891" y="15718"/>
                  <a:pt x="77987" y="15694"/>
                  <a:pt x="77987" y="15635"/>
                </a:cubicBezTo>
                <a:cubicBezTo>
                  <a:pt x="78534" y="10622"/>
                  <a:pt x="79237" y="5562"/>
                  <a:pt x="79475" y="514"/>
                </a:cubicBezTo>
                <a:cubicBezTo>
                  <a:pt x="79475" y="466"/>
                  <a:pt x="79439" y="454"/>
                  <a:pt x="79415" y="454"/>
                </a:cubicBezTo>
                <a:cubicBezTo>
                  <a:pt x="77177" y="228"/>
                  <a:pt x="74903" y="240"/>
                  <a:pt x="72665" y="204"/>
                </a:cubicBezTo>
                <a:cubicBezTo>
                  <a:pt x="69593" y="145"/>
                  <a:pt x="66509" y="109"/>
                  <a:pt x="63425" y="62"/>
                </a:cubicBezTo>
                <a:cubicBezTo>
                  <a:pt x="61684" y="40"/>
                  <a:pt x="59952" y="0"/>
                  <a:pt x="58221" y="0"/>
                </a:cubicBezTo>
                <a:close/>
              </a:path>
            </a:pathLst>
          </a:custGeom>
          <a:solidFill>
            <a:srgbClr val="BC9E6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8" name="Google Shape;218;p15"/>
          <p:cNvSpPr txBox="1">
            <a:spLocks noGrp="1"/>
          </p:cNvSpPr>
          <p:nvPr>
            <p:ph type="title"/>
          </p:nvPr>
        </p:nvSpPr>
        <p:spPr>
          <a:xfrm>
            <a:off x="914400" y="593367"/>
            <a:ext cx="10363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9" name="Google Shape;219;p15"/>
          <p:cNvSpPr txBox="1">
            <a:spLocks noGrp="1"/>
          </p:cNvSpPr>
          <p:nvPr>
            <p:ph type="subTitle" idx="1"/>
          </p:nvPr>
        </p:nvSpPr>
        <p:spPr>
          <a:xfrm>
            <a:off x="1415467"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9pPr>
          </a:lstStyle>
          <a:p/>
        </p:txBody>
      </p:sp>
      <p:sp>
        <p:nvSpPr>
          <p:cNvPr id="220" name="Google Shape;220;p15"/>
          <p:cNvSpPr txBox="1">
            <a:spLocks noGrp="1"/>
          </p:cNvSpPr>
          <p:nvPr>
            <p:ph type="subTitle" idx="2"/>
          </p:nvPr>
        </p:nvSpPr>
        <p:spPr>
          <a:xfrm>
            <a:off x="1415467"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9pPr>
          </a:lstStyle>
          <a:p/>
        </p:txBody>
      </p:sp>
      <p:sp>
        <p:nvSpPr>
          <p:cNvPr id="221" name="Google Shape;221;p15"/>
          <p:cNvSpPr txBox="1">
            <a:spLocks noGrp="1"/>
          </p:cNvSpPr>
          <p:nvPr>
            <p:ph type="subTitle" idx="3"/>
          </p:nvPr>
        </p:nvSpPr>
        <p:spPr>
          <a:xfrm>
            <a:off x="4602000"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9pPr>
          </a:lstStyle>
          <a:p/>
        </p:txBody>
      </p:sp>
      <p:sp>
        <p:nvSpPr>
          <p:cNvPr id="222" name="Google Shape;222;p15"/>
          <p:cNvSpPr txBox="1">
            <a:spLocks noGrp="1"/>
          </p:cNvSpPr>
          <p:nvPr>
            <p:ph type="subTitle" idx="4"/>
          </p:nvPr>
        </p:nvSpPr>
        <p:spPr>
          <a:xfrm>
            <a:off x="4602000"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9pPr>
          </a:lstStyle>
          <a:p/>
        </p:txBody>
      </p:sp>
      <p:sp>
        <p:nvSpPr>
          <p:cNvPr id="223" name="Google Shape;223;p15"/>
          <p:cNvSpPr txBox="1">
            <a:spLocks noGrp="1"/>
          </p:cNvSpPr>
          <p:nvPr>
            <p:ph type="subTitle" idx="5"/>
          </p:nvPr>
        </p:nvSpPr>
        <p:spPr>
          <a:xfrm>
            <a:off x="7834067" y="2480300"/>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9pPr>
          </a:lstStyle>
          <a:p/>
        </p:txBody>
      </p:sp>
      <p:sp>
        <p:nvSpPr>
          <p:cNvPr id="224" name="Google Shape;224;p15"/>
          <p:cNvSpPr txBox="1">
            <a:spLocks noGrp="1"/>
          </p:cNvSpPr>
          <p:nvPr>
            <p:ph type="subTitle" idx="6"/>
          </p:nvPr>
        </p:nvSpPr>
        <p:spPr>
          <a:xfrm>
            <a:off x="7834067" y="4661233"/>
            <a:ext cx="2988000" cy="490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1pPr>
            <a:lvl2pPr lvl="1"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2pPr>
            <a:lvl3pPr lvl="2"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3pPr>
            <a:lvl4pPr lvl="3"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4pPr>
            <a:lvl5pPr lvl="4"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5pPr>
            <a:lvl6pPr lvl="5"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6pPr>
            <a:lvl7pPr lvl="6"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7pPr>
            <a:lvl8pPr lvl="7"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8pPr>
            <a:lvl9pPr lvl="8" algn="ctr" rtl="0">
              <a:lnSpc>
                <a:spcPct val="100000"/>
              </a:lnSpc>
              <a:spcBef>
                <a:spcPts val="0"/>
              </a:spcBef>
              <a:spcAft>
                <a:spcPts val="0"/>
              </a:spcAft>
              <a:buClr>
                <a:schemeClr val="dk2"/>
              </a:buClr>
              <a:buSzPts val="1600"/>
              <a:buFont typeface="PT Serif"/>
              <a:buNone/>
              <a:defRPr sz="2135" b="1">
                <a:solidFill>
                  <a:schemeClr val="dk2"/>
                </a:solidFill>
                <a:latin typeface="PT Serif"/>
                <a:ea typeface="PT Serif"/>
                <a:cs typeface="PT Serif"/>
                <a:sym typeface="PT Serif"/>
              </a:defRPr>
            </a:lvl9pPr>
          </a:lstStyle>
          <a:p/>
        </p:txBody>
      </p:sp>
      <p:sp>
        <p:nvSpPr>
          <p:cNvPr id="225" name="Google Shape;225;p15"/>
          <p:cNvSpPr txBox="1">
            <a:spLocks noGrp="1"/>
          </p:cNvSpPr>
          <p:nvPr>
            <p:ph type="subTitle" idx="7"/>
          </p:nvPr>
        </p:nvSpPr>
        <p:spPr>
          <a:xfrm>
            <a:off x="1415451"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5"/>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p:txBody>
      </p:sp>
      <p:sp>
        <p:nvSpPr>
          <p:cNvPr id="226" name="Google Shape;226;p15"/>
          <p:cNvSpPr txBox="1">
            <a:spLocks noGrp="1"/>
          </p:cNvSpPr>
          <p:nvPr>
            <p:ph type="subTitle" idx="8"/>
          </p:nvPr>
        </p:nvSpPr>
        <p:spPr>
          <a:xfrm>
            <a:off x="4601984"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5"/>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p:txBody>
      </p:sp>
      <p:sp>
        <p:nvSpPr>
          <p:cNvPr id="227" name="Google Shape;227;p15"/>
          <p:cNvSpPr txBox="1">
            <a:spLocks noGrp="1"/>
          </p:cNvSpPr>
          <p:nvPr>
            <p:ph type="subTitle" idx="9"/>
          </p:nvPr>
        </p:nvSpPr>
        <p:spPr>
          <a:xfrm>
            <a:off x="7834051" y="3032900"/>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5"/>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p:txBody>
      </p:sp>
      <p:sp>
        <p:nvSpPr>
          <p:cNvPr id="228" name="Google Shape;228;p15"/>
          <p:cNvSpPr txBox="1">
            <a:spLocks noGrp="1"/>
          </p:cNvSpPr>
          <p:nvPr>
            <p:ph type="subTitle" idx="13"/>
          </p:nvPr>
        </p:nvSpPr>
        <p:spPr>
          <a:xfrm>
            <a:off x="1415451"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5"/>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p:txBody>
      </p:sp>
      <p:sp>
        <p:nvSpPr>
          <p:cNvPr id="229" name="Google Shape;229;p15"/>
          <p:cNvSpPr txBox="1">
            <a:spLocks noGrp="1"/>
          </p:cNvSpPr>
          <p:nvPr>
            <p:ph type="subTitle" idx="14"/>
          </p:nvPr>
        </p:nvSpPr>
        <p:spPr>
          <a:xfrm>
            <a:off x="4601984"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5"/>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p:txBody>
      </p:sp>
      <p:sp>
        <p:nvSpPr>
          <p:cNvPr id="230" name="Google Shape;230;p15"/>
          <p:cNvSpPr txBox="1">
            <a:spLocks noGrp="1"/>
          </p:cNvSpPr>
          <p:nvPr>
            <p:ph type="subTitle" idx="15"/>
          </p:nvPr>
        </p:nvSpPr>
        <p:spPr>
          <a:xfrm>
            <a:off x="7834051" y="5151233"/>
            <a:ext cx="2988000" cy="65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400"/>
              <a:buNone/>
              <a:defRPr sz="1865"/>
            </a:lvl1pPr>
            <a:lvl2pPr lvl="1" algn="ctr" rtl="0">
              <a:lnSpc>
                <a:spcPct val="100000"/>
              </a:lnSpc>
              <a:spcBef>
                <a:spcPts val="0"/>
              </a:spcBef>
              <a:spcAft>
                <a:spcPts val="0"/>
              </a:spcAft>
              <a:buClr>
                <a:schemeClr val="dk2"/>
              </a:buClr>
              <a:buSzPts val="1400"/>
              <a:buNone/>
              <a:defRPr>
                <a:solidFill>
                  <a:schemeClr val="dk2"/>
                </a:solidFill>
              </a:defRPr>
            </a:lvl2pPr>
            <a:lvl3pPr lvl="2" algn="ctr" rtl="0">
              <a:lnSpc>
                <a:spcPct val="100000"/>
              </a:lnSpc>
              <a:spcBef>
                <a:spcPts val="0"/>
              </a:spcBef>
              <a:spcAft>
                <a:spcPts val="0"/>
              </a:spcAft>
              <a:buClr>
                <a:schemeClr val="dk2"/>
              </a:buClr>
              <a:buSzPts val="1400"/>
              <a:buNone/>
              <a:defRPr>
                <a:solidFill>
                  <a:schemeClr val="dk2"/>
                </a:solidFill>
              </a:defRPr>
            </a:lvl3pPr>
            <a:lvl4pPr lvl="3" algn="ctr" rtl="0">
              <a:lnSpc>
                <a:spcPct val="100000"/>
              </a:lnSpc>
              <a:spcBef>
                <a:spcPts val="0"/>
              </a:spcBef>
              <a:spcAft>
                <a:spcPts val="0"/>
              </a:spcAft>
              <a:buClr>
                <a:schemeClr val="dk2"/>
              </a:buClr>
              <a:buSzPts val="1400"/>
              <a:buNone/>
              <a:defRPr>
                <a:solidFill>
                  <a:schemeClr val="dk2"/>
                </a:solidFill>
              </a:defRPr>
            </a:lvl4pPr>
            <a:lvl5pPr lvl="4" algn="ctr" rtl="0">
              <a:lnSpc>
                <a:spcPct val="100000"/>
              </a:lnSpc>
              <a:spcBef>
                <a:spcPts val="0"/>
              </a:spcBef>
              <a:spcAft>
                <a:spcPts val="0"/>
              </a:spcAft>
              <a:buClr>
                <a:schemeClr val="dk2"/>
              </a:buClr>
              <a:buSzPts val="1400"/>
              <a:buNone/>
              <a:defRPr>
                <a:solidFill>
                  <a:schemeClr val="dk2"/>
                </a:solidFill>
              </a:defRPr>
            </a:lvl5pPr>
            <a:lvl6pPr lvl="5" algn="ctr" rtl="0">
              <a:lnSpc>
                <a:spcPct val="100000"/>
              </a:lnSpc>
              <a:spcBef>
                <a:spcPts val="0"/>
              </a:spcBef>
              <a:spcAft>
                <a:spcPts val="0"/>
              </a:spcAft>
              <a:buClr>
                <a:schemeClr val="dk2"/>
              </a:buClr>
              <a:buSzPts val="1400"/>
              <a:buNone/>
              <a:defRPr>
                <a:solidFill>
                  <a:schemeClr val="dk2"/>
                </a:solidFill>
              </a:defRPr>
            </a:lvl6pPr>
            <a:lvl7pPr lvl="6" algn="ctr" rtl="0">
              <a:lnSpc>
                <a:spcPct val="100000"/>
              </a:lnSpc>
              <a:spcBef>
                <a:spcPts val="0"/>
              </a:spcBef>
              <a:spcAft>
                <a:spcPts val="0"/>
              </a:spcAft>
              <a:buClr>
                <a:schemeClr val="dk2"/>
              </a:buClr>
              <a:buSzPts val="1400"/>
              <a:buNone/>
              <a:defRPr>
                <a:solidFill>
                  <a:schemeClr val="dk2"/>
                </a:solidFill>
              </a:defRPr>
            </a:lvl7pPr>
            <a:lvl8pPr lvl="7" algn="ctr" rtl="0">
              <a:lnSpc>
                <a:spcPct val="100000"/>
              </a:lnSpc>
              <a:spcBef>
                <a:spcPts val="0"/>
              </a:spcBef>
              <a:spcAft>
                <a:spcPts val="0"/>
              </a:spcAft>
              <a:buClr>
                <a:schemeClr val="dk2"/>
              </a:buClr>
              <a:buSzPts val="1400"/>
              <a:buNone/>
              <a:defRPr>
                <a:solidFill>
                  <a:schemeClr val="dk2"/>
                </a:solidFill>
              </a:defRPr>
            </a:lvl8pPr>
            <a:lvl9pPr lvl="8" algn="ctr" rtl="0">
              <a:lnSpc>
                <a:spcPct val="100000"/>
              </a:lnSpc>
              <a:spcBef>
                <a:spcPts val="0"/>
              </a:spcBef>
              <a:spcAft>
                <a:spcPts val="0"/>
              </a:spcAft>
              <a:buClr>
                <a:schemeClr val="dk2"/>
              </a:buClr>
              <a:buSzPts val="1400"/>
              <a:buNone/>
              <a:defRPr>
                <a:solidFill>
                  <a:schemeClr val="dk2"/>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CABFE86-5F1F-6946-9818-B4D877E6DEA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CABFE86-5F1F-6946-9818-B4D877E6DEA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CABFE86-5F1F-6946-9818-B4D877E6DEA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CABFE86-5F1F-6946-9818-B4D877E6DEA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CABFE86-5F1F-6946-9818-B4D877E6DEA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BFE86-5F1F-6946-9818-B4D877E6DEA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CABFE86-5F1F-6946-9818-B4D877E6DEA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CABFE86-5F1F-6946-9818-B4D877E6DEA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F207E-C5CA-3246-A3D1-75505BB9440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1.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BFE86-5F1F-6946-9818-B4D877E6DEA8}"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F207E-C5CA-3246-A3D1-75505BB9440F}" type="slidenum">
              <a:rPr lang="en-US" smtClean="0"/>
            </a:fld>
            <a:endParaRPr lang="en-US"/>
          </a:p>
        </p:txBody>
      </p:sp>
      <p:pic>
        <p:nvPicPr>
          <p:cNvPr id="7" name="Picture 6"/>
          <p:cNvPicPr>
            <a:picLocks noChangeAspect="1"/>
          </p:cNvPicPr>
          <p:nvPr userDrawn="1"/>
        </p:nvPicPr>
        <p:blipFill rotWithShape="1">
          <a:blip r:embed="rId14"/>
          <a:srcRect t="7789" b="7789"/>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GIF"/><Relationship Id="rId1"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5.GIF"/><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8.xml"/><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GI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GIF"/><Relationship Id="rId1"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image" Target="../media/image4.jpe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17.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GIF"/><Relationship Id="rId1" Type="http://schemas.openxmlformats.org/officeDocument/2006/relationships/image" Target="../media/image4.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5.GIF"/><Relationship Id="rId1"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jpeg"/><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1.jpe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6.jpeg"/><Relationship Id="rId1"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GIF"/><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0.GIF"/></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1.jpeg"/><Relationship Id="rId2" Type="http://schemas.openxmlformats.org/officeDocument/2006/relationships/image" Target="../media/image5.GIF"/><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3" descr="bye"/>
          <p:cNvPicPr>
            <a:picLocks noChangeAspect="1" noChangeArrowheads="1" noCrop="1"/>
          </p:cNvPicPr>
          <p:nvPr/>
        </p:nvPicPr>
        <p:blipFill>
          <a:blip r:embed="rId1"/>
          <a:srcRect/>
          <a:stretch>
            <a:fillRect/>
          </a:stretch>
        </p:blipFill>
        <p:spPr bwMode="auto">
          <a:xfrm>
            <a:off x="9593580" y="157480"/>
            <a:ext cx="119697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stars"/>
          <p:cNvPicPr>
            <a:picLocks noChangeAspect="1" noChangeArrowheads="1" noCrop="1"/>
          </p:cNvPicPr>
          <p:nvPr/>
        </p:nvPicPr>
        <p:blipFill>
          <a:blip r:embed="rId2"/>
          <a:srcRect/>
          <a:stretch>
            <a:fillRect/>
          </a:stretch>
        </p:blipFill>
        <p:spPr bwMode="auto">
          <a:xfrm>
            <a:off x="3581400" y="12001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6" descr="stars"/>
          <p:cNvPicPr>
            <a:picLocks noChangeAspect="1" noChangeArrowheads="1" noCrop="1"/>
          </p:cNvPicPr>
          <p:nvPr/>
        </p:nvPicPr>
        <p:blipFill>
          <a:blip r:embed="rId2"/>
          <a:srcRect/>
          <a:stretch>
            <a:fillRect/>
          </a:stretch>
        </p:blipFill>
        <p:spPr bwMode="auto">
          <a:xfrm>
            <a:off x="8324850" y="1371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7" descr="stars"/>
          <p:cNvPicPr>
            <a:picLocks noChangeAspect="1" noChangeArrowheads="1" noCrop="1"/>
          </p:cNvPicPr>
          <p:nvPr/>
        </p:nvPicPr>
        <p:blipFill>
          <a:blip r:embed="rId2"/>
          <a:srcRect/>
          <a:stretch>
            <a:fillRect/>
          </a:stretch>
        </p:blipFill>
        <p:spPr bwMode="auto">
          <a:xfrm>
            <a:off x="5295900" y="45148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stars"/>
          <p:cNvPicPr>
            <a:picLocks noChangeAspect="1" noChangeArrowheads="1" noCrop="1"/>
          </p:cNvPicPr>
          <p:nvPr/>
        </p:nvPicPr>
        <p:blipFill>
          <a:blip r:embed="rId2"/>
          <a:srcRect/>
          <a:stretch>
            <a:fillRect/>
          </a:stretch>
        </p:blipFill>
        <p:spPr bwMode="auto">
          <a:xfrm>
            <a:off x="7067550" y="291465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8" name="Picture 9" descr="stars"/>
          <p:cNvPicPr>
            <a:picLocks noChangeAspect="1" noChangeArrowheads="1" noCrop="1"/>
          </p:cNvPicPr>
          <p:nvPr/>
        </p:nvPicPr>
        <p:blipFill>
          <a:blip r:embed="rId2"/>
          <a:srcRect/>
          <a:stretch>
            <a:fillRect/>
          </a:stretch>
        </p:blipFill>
        <p:spPr bwMode="auto">
          <a:xfrm>
            <a:off x="4781550" y="19431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0" descr="stars"/>
          <p:cNvPicPr>
            <a:picLocks noChangeAspect="1" noChangeArrowheads="1" noCrop="1"/>
          </p:cNvPicPr>
          <p:nvPr/>
        </p:nvPicPr>
        <p:blipFill>
          <a:blip r:embed="rId2"/>
          <a:srcRect/>
          <a:stretch>
            <a:fillRect/>
          </a:stretch>
        </p:blipFill>
        <p:spPr bwMode="auto">
          <a:xfrm>
            <a:off x="3181350" y="3657600"/>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 Box 12"/>
          <p:cNvSpPr txBox="1">
            <a:spLocks noChangeArrowheads="1"/>
          </p:cNvSpPr>
          <p:nvPr/>
        </p:nvSpPr>
        <p:spPr bwMode="auto">
          <a:xfrm>
            <a:off x="2976563" y="5657850"/>
            <a:ext cx="623887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4000" b="1" i="1">
                <a:solidFill>
                  <a:srgbClr val="FF0000"/>
                </a:solidFill>
                <a:latin typeface="Times New Roman" panose="02020603050405020304" pitchFamily="18" charset="0"/>
                <a:cs typeface="Times New Roman" panose="02020603050405020304" pitchFamily="18" charset="0"/>
              </a:rPr>
              <a:t>Giáo viên: Nguyễn Tú Oanh</a:t>
            </a:r>
            <a:endParaRPr lang="en-US" altLang="en-US" sz="4000" b="1" i="1">
              <a:solidFill>
                <a:srgbClr val="FF0000"/>
              </a:solidFill>
              <a:latin typeface="Times New Roman" panose="02020603050405020304" pitchFamily="18" charset="0"/>
              <a:cs typeface="Times New Roman" panose="02020603050405020304" pitchFamily="18" charset="0"/>
            </a:endParaRPr>
          </a:p>
        </p:txBody>
      </p:sp>
      <p:sp>
        <p:nvSpPr>
          <p:cNvPr id="15371" name="WordArt 14"/>
          <p:cNvSpPr>
            <a:spLocks noChangeArrowheads="1" noChangeShapeType="1" noTextEdit="1"/>
          </p:cNvSpPr>
          <p:nvPr/>
        </p:nvSpPr>
        <p:spPr bwMode="auto">
          <a:xfrm>
            <a:off x="2054860" y="1847215"/>
            <a:ext cx="7034530" cy="1214755"/>
          </a:xfrm>
          <a:prstGeom prst="rect">
            <a:avLst/>
          </a:prstGeom>
        </p:spPr>
        <p:txBody>
          <a:bodyPr wrap="none" fromWordArt="1">
            <a:prstTxWarp prst="textPlain">
              <a:avLst>
                <a:gd name="adj" fmla="val 50000"/>
              </a:avLst>
            </a:prstTxWarp>
          </a:bodyPr>
          <a:lstStyle/>
          <a:p>
            <a:pPr algn="ctr"/>
            <a:r>
              <a:rPr lang="vi-VN" sz="3600" kern="10">
                <a:ln w="19050">
                  <a:solidFill>
                    <a:srgbClr val="99CCFF"/>
                  </a:solidFill>
                  <a:round/>
                </a:ln>
                <a:solidFill>
                  <a:srgbClr val="0066CC"/>
                </a:solidFill>
                <a:effectLst>
                  <a:outerShdw dist="35921" dir="2700000" algn="ctr" rotWithShape="0">
                    <a:srgbClr val="990000">
                      <a:alpha val="74997"/>
                    </a:srgbClr>
                  </a:outerShdw>
                </a:effectLst>
                <a:latin typeface="UVN Banh Mi"/>
              </a:rPr>
              <a:t> L</a:t>
            </a:r>
            <a:r>
              <a:rPr lang="en-US" altLang="vi-VN" sz="3600" kern="10">
                <a:ln w="19050">
                  <a:solidFill>
                    <a:srgbClr val="99CCFF"/>
                  </a:solidFill>
                  <a:round/>
                </a:ln>
                <a:solidFill>
                  <a:srgbClr val="0066CC"/>
                </a:solidFill>
                <a:effectLst>
                  <a:outerShdw dist="35921" dir="2700000" algn="ctr" rotWithShape="0">
                    <a:srgbClr val="990000">
                      <a:alpha val="74997"/>
                    </a:srgbClr>
                  </a:outerShdw>
                </a:effectLst>
                <a:latin typeface="UVN Banh Mi"/>
              </a:rPr>
              <a:t>ị</a:t>
            </a:r>
            <a:r>
              <a:rPr lang="vi-VN" sz="3600" kern="10">
                <a:ln w="19050">
                  <a:solidFill>
                    <a:srgbClr val="99CCFF"/>
                  </a:solidFill>
                  <a:round/>
                </a:ln>
                <a:solidFill>
                  <a:srgbClr val="0066CC"/>
                </a:solidFill>
                <a:effectLst>
                  <a:outerShdw dist="35921" dir="2700000" algn="ctr" rotWithShape="0">
                    <a:srgbClr val="990000">
                      <a:alpha val="74997"/>
                    </a:srgbClr>
                  </a:outerShdw>
                </a:effectLst>
                <a:latin typeface="UVN Banh Mi"/>
              </a:rPr>
              <a:t>ch Sử </a:t>
            </a:r>
            <a:r>
              <a:rPr lang="vi-VN" sz="3600" kern="10" dirty="0">
                <a:ln w="19050">
                  <a:solidFill>
                    <a:srgbClr val="99CCFF"/>
                  </a:solidFill>
                  <a:round/>
                </a:ln>
                <a:solidFill>
                  <a:srgbClr val="0066CC"/>
                </a:solidFill>
                <a:effectLst>
                  <a:outerShdw dist="35921" dir="2700000" algn="ctr" rotWithShape="0">
                    <a:srgbClr val="990000">
                      <a:alpha val="74997"/>
                    </a:srgbClr>
                  </a:outerShdw>
                </a:effectLst>
                <a:latin typeface="UVN Banh Mi"/>
              </a:rPr>
              <a:t>6</a:t>
            </a:r>
            <a:endParaRPr lang="en-US" sz="3600" kern="10" dirty="0">
              <a:ln w="19050">
                <a:solidFill>
                  <a:srgbClr val="99CCFF"/>
                </a:solidFill>
                <a:round/>
              </a:ln>
              <a:solidFill>
                <a:srgbClr val="0066CC"/>
              </a:solidFill>
              <a:effectLst>
                <a:outerShdw dist="35921" dir="2700000" algn="ctr" rotWithShape="0">
                  <a:srgbClr val="990000">
                    <a:alpha val="74997"/>
                  </a:srgbClr>
                </a:outerShdw>
              </a:effectLst>
              <a:latin typeface="UVN Banh Mi"/>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dissolve">
                                      <p:cBhvr>
                                        <p:cTn id="7" dur="500"/>
                                        <p:tgtEl>
                                          <p:spTgt spid="49155"/>
                                        </p:tgtEl>
                                      </p:cBhvr>
                                    </p:animEffect>
                                  </p:childTnLst>
                                </p:cTn>
                              </p:par>
                              <p:par>
                                <p:cTn id="8" presetID="63" presetClass="path" presetSubtype="0" repeatCount="indefinite" accel="50000" decel="50000" autoRev="1" fill="hold" nodeType="withEffect">
                                  <p:stCondLst>
                                    <p:cond delay="0"/>
                                  </p:stCondLst>
                                  <p:childTnLst>
                                    <p:animMotion origin="layout" path="M 3.88889E-6 -4.26161E-6 L -0.60799 -4.26161E-6 " pathEditMode="relative" rAng="0" ptsTypes="AA">
                                      <p:cBhvr>
                                        <p:cTn id="9" dur="3000" fill="hold"/>
                                        <p:tgtEl>
                                          <p:spTgt spid="49155"/>
                                        </p:tgtEl>
                                        <p:attrNameLst>
                                          <p:attrName>ppt_x</p:attrName>
                                          <p:attrName>ppt_y</p:attrName>
                                        </p:attrNameLst>
                                      </p:cBhvr>
                                      <p:rCtr x="-30399" y="0"/>
                                    </p:animMotion>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nodeType="clickEffect">
                                  <p:stCondLst>
                                    <p:cond delay="0"/>
                                  </p:stCondLst>
                                  <p:childTnLst>
                                    <p:set>
                                      <p:cBhvr>
                                        <p:cTn id="13" dur="1" fill="hold">
                                          <p:stCondLst>
                                            <p:cond delay="0"/>
                                          </p:stCondLst>
                                        </p:cTn>
                                        <p:tgtEl>
                                          <p:spTgt spid="15371">
                                            <p:txEl>
                                              <p:pRg st="0" end="0"/>
                                            </p:txEl>
                                          </p:spTgt>
                                        </p:tgtEl>
                                        <p:attrNameLst>
                                          <p:attrName>style.visibility</p:attrName>
                                        </p:attrNameLst>
                                      </p:cBhvr>
                                      <p:to>
                                        <p:strVal val="visible"/>
                                      </p:to>
                                    </p:set>
                                    <p:animEffect transition="in" filter="blinds(horizontal)">
                                      <p:cBhvr>
                                        <p:cTn id="14" dur="500"/>
                                        <p:tgtEl>
                                          <p:spTgt spid="1537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15370">
                                            <p:txEl>
                                              <p:pRg st="0" end="0"/>
                                            </p:txEl>
                                          </p:spTgt>
                                        </p:tgtEl>
                                        <p:attrNameLst>
                                          <p:attrName>style.visibility</p:attrName>
                                        </p:attrNameLst>
                                      </p:cBhvr>
                                      <p:to>
                                        <p:strVal val="visible"/>
                                      </p:to>
                                    </p:set>
                                    <p:animEffect transition="in" filter="blinds(horizontal)">
                                      <p:cBhvr>
                                        <p:cTn id="19" dur="500"/>
                                        <p:tgtEl>
                                          <p:spTgt spid="1537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giotohungvuong-1614999852282"/>
          <p:cNvPicPr>
            <a:picLocks noChangeAspect="1"/>
          </p:cNvPicPr>
          <p:nvPr>
            <p:ph idx="1"/>
          </p:nvPr>
        </p:nvPicPr>
        <p:blipFill>
          <a:blip r:embed="rId1"/>
          <a:stretch>
            <a:fillRect/>
          </a:stretch>
        </p:blipFill>
        <p:spPr>
          <a:xfrm>
            <a:off x="1400175" y="396875"/>
            <a:ext cx="9190990" cy="4611370"/>
          </a:xfrm>
          <a:prstGeom prst="rect">
            <a:avLst/>
          </a:prstGeom>
        </p:spPr>
      </p:pic>
      <p:sp>
        <p:nvSpPr>
          <p:cNvPr id="12" name="Text Box 11"/>
          <p:cNvSpPr txBox="1"/>
          <p:nvPr/>
        </p:nvSpPr>
        <p:spPr>
          <a:xfrm>
            <a:off x="2672080" y="5459095"/>
            <a:ext cx="6647815" cy="1076325"/>
          </a:xfrm>
          <a:prstGeom prst="rect">
            <a:avLst/>
          </a:prstGeom>
          <a:noFill/>
        </p:spPr>
        <p:txBody>
          <a:bodyPr wrap="none" rtlCol="0">
            <a:spAutoFit/>
          </a:bodyPr>
          <a:p>
            <a:pPr algn="ctr"/>
            <a:r>
              <a:rPr lang="en-US" sz="3200" i="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“Dù ai đi ngược về xuôi</a:t>
            </a:r>
            <a:endParaRPr lang="en-US" sz="3200" i="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a:p>
            <a:pPr algn="ctr"/>
            <a:r>
              <a:rPr lang="en-US" sz="3200" i="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Nhớ ngày giỗ Tổ mùng Mười tháng Ba”</a:t>
            </a:r>
            <a:endParaRPr lang="en-US" sz="3200" i="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 calcmode="lin" valueType="num">
                                      <p:cBhvr>
                                        <p:cTn id="12"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4" dur="500" fill="hold"/>
                                        <p:tgtEl>
                                          <p:spTgt spid="12">
                                            <p:txEl>
                                              <p:pRg st="0" end="0"/>
                                            </p:txEl>
                                          </p:spTgt>
                                        </p:tgtEl>
                                        <p:attrNameLst>
                                          <p:attrName>style.rotation</p:attrName>
                                        </p:attrNameLst>
                                      </p:cBhvr>
                                      <p:tavLst>
                                        <p:tav tm="0">
                                          <p:val>
                                            <p:fltVal val="360"/>
                                          </p:val>
                                        </p:tav>
                                        <p:tav tm="100000">
                                          <p:val>
                                            <p:fltVal val="0"/>
                                          </p:val>
                                        </p:tav>
                                      </p:tavLst>
                                    </p:anim>
                                    <p:animEffect transition="in" filter="fade">
                                      <p:cBhvr>
                                        <p:cTn id="15" dur="500"/>
                                        <p:tgtEl>
                                          <p:spTgt spid="12">
                                            <p:txEl>
                                              <p:pRg st="0" end="0"/>
                                            </p:txEl>
                                          </p:spTgt>
                                        </p:tgtEl>
                                      </p:cBhvr>
                                    </p:animEffect>
                                  </p:childTnLst>
                                </p:cTn>
                              </p:par>
                              <p:par>
                                <p:cTn id="16" presetID="49" presetClass="entr" presetSubtype="0" decel="100000" fill="hold" nodeType="withEffect">
                                  <p:stCondLst>
                                    <p:cond delay="0"/>
                                  </p:stCondLst>
                                  <p:childTnLst>
                                    <p:set>
                                      <p:cBhvr>
                                        <p:cTn id="17" dur="1" fill="hold">
                                          <p:stCondLst>
                                            <p:cond delay="0"/>
                                          </p:stCondLst>
                                        </p:cTn>
                                        <p:tgtEl>
                                          <p:spTgt spid="12">
                                            <p:txEl>
                                              <p:pRg st="1" end="1"/>
                                            </p:txEl>
                                          </p:spTgt>
                                        </p:tgtEl>
                                        <p:attrNameLst>
                                          <p:attrName>style.visibility</p:attrName>
                                        </p:attrNameLst>
                                      </p:cBhvr>
                                      <p:to>
                                        <p:strVal val="visible"/>
                                      </p:to>
                                    </p:set>
                                    <p:anim calcmode="lin" valueType="num">
                                      <p:cBhvr>
                                        <p:cTn id="18"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20" dur="500" fill="hold"/>
                                        <p:tgtEl>
                                          <p:spTgt spid="12">
                                            <p:txEl>
                                              <p:pRg st="1" end="1"/>
                                            </p:txEl>
                                          </p:spTgt>
                                        </p:tgtEl>
                                        <p:attrNameLst>
                                          <p:attrName>style.rotation</p:attrName>
                                        </p:attrNameLst>
                                      </p:cBhvr>
                                      <p:tavLst>
                                        <p:tav tm="0">
                                          <p:val>
                                            <p:fltVal val="360"/>
                                          </p:val>
                                        </p:tav>
                                        <p:tav tm="100000">
                                          <p:val>
                                            <p:fltVal val="0"/>
                                          </p:val>
                                        </p:tav>
                                      </p:tavLst>
                                    </p:anim>
                                    <p:animEffect transition="in" filter="fade">
                                      <p:cBhvr>
                                        <p:cTn id="21"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Title 9"/>
          <p:cNvSpPr>
            <a:spLocks noGrp="1"/>
          </p:cNvSpPr>
          <p:nvPr>
            <p:ph type="title"/>
          </p:nvPr>
        </p:nvSpPr>
        <p:spPr/>
        <p:txBody>
          <a:bodyPr/>
          <a:p>
            <a:endParaRPr lang="en-US"/>
          </a:p>
        </p:txBody>
      </p:sp>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40217" y="4600363"/>
            <a:ext cx="1470660" cy="20099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10"/>
          <p:cNvSpPr>
            <a:spLocks noGrp="1"/>
          </p:cNvSpPr>
          <p:nvPr>
            <p:ph type="body" sz="half" idx="2"/>
          </p:nvPr>
        </p:nvSpPr>
        <p:spPr/>
        <p:txBody>
          <a:bodyPr/>
          <a:p>
            <a:endParaRPr lang="en-US"/>
          </a:p>
        </p:txBody>
      </p:sp>
      <p:pic>
        <p:nvPicPr>
          <p:cNvPr id="1032" name="Picture 8" descr="http://rs826.pbsrc.com/albums/zz186/willisnowell/Gifs/question_marks_bubbling_md_clr.gif~c200"/>
          <p:cNvPicPr>
            <a:picLocks noChangeAspect="1" noChangeArrowheads="1" noCrop="1"/>
          </p:cNvPicPr>
          <p:nvPr/>
        </p:nvPicPr>
        <p:blipFill>
          <a:blip r:embed="rId2"/>
          <a:srcRect/>
          <a:stretch>
            <a:fillRect/>
          </a:stretch>
        </p:blipFill>
        <p:spPr bwMode="auto">
          <a:xfrm>
            <a:off x="1283547" y="3941233"/>
            <a:ext cx="1002453" cy="1002453"/>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251460" y="401320"/>
            <a:ext cx="5645785" cy="2508885"/>
          </a:xfrm>
          <a:prstGeom prst="cloudCallout">
            <a:avLst>
              <a:gd name="adj1" fmla="val -37306"/>
              <a:gd name="adj2" fmla="val 127075"/>
            </a:avLst>
          </a:prstGeom>
        </p:spPr>
        <p:style>
          <a:lnRef idx="2">
            <a:schemeClr val="dk1"/>
          </a:lnRef>
          <a:fillRef idx="1">
            <a:schemeClr val="lt1"/>
          </a:fillRef>
          <a:effectRef idx="0">
            <a:schemeClr val="dk1"/>
          </a:effectRef>
          <a:fontRef idx="minor">
            <a:schemeClr val="dk1"/>
          </a:fontRef>
        </p:style>
        <p:txBody>
          <a:bodyPr rtlCol="0" anchor="ctr"/>
          <a:p>
            <a:pPr algn="ctr"/>
            <a:endParaRPr lang="en-US" sz="2800" dirty="0">
              <a:solidFill>
                <a:srgbClr val="FF0000"/>
              </a:solidFill>
              <a:latin typeface="Cambria" panose="02040503050406030204" pitchFamily="18" charset="0"/>
              <a:ea typeface="Cambria" panose="02040503050406030204" pitchFamily="18" charset="0"/>
            </a:endParaRPr>
          </a:p>
        </p:txBody>
      </p:sp>
      <p:sp>
        <p:nvSpPr>
          <p:cNvPr id="100" name="Text Box 99"/>
          <p:cNvSpPr txBox="1"/>
          <p:nvPr/>
        </p:nvSpPr>
        <p:spPr>
          <a:xfrm>
            <a:off x="251460" y="713740"/>
            <a:ext cx="5180330" cy="1978660"/>
          </a:xfrm>
          <a:prstGeom prst="rect">
            <a:avLst/>
          </a:prstGeom>
          <a:noFill/>
          <a:ln w="9525">
            <a:noFill/>
          </a:ln>
        </p:spPr>
        <p:txBody>
          <a:bodyPr wrap="square">
            <a:spAutoFit/>
          </a:bodyPr>
          <a:p>
            <a:pPr marL="0" indent="457200" algn="ctr"/>
            <a:r>
              <a:rPr lang="en-US" sz="2665" i="1">
                <a:solidFill>
                  <a:srgbClr val="000000"/>
                </a:solidFill>
                <a:latin typeface="Times New Roman" panose="02020603050405020304" pitchFamily="18" charset="0"/>
                <a:cs typeface="Calibri" panose="020F0502020204030204" pitchFamily="34" charset="0"/>
              </a:rPr>
              <a:t> </a:t>
            </a:r>
            <a:r>
              <a:rPr lang="en-US" sz="2400" i="1">
                <a:solidFill>
                  <a:srgbClr val="000000"/>
                </a:solidFill>
                <a:latin typeface="Times New Roman" panose="02020603050405020304" pitchFamily="18" charset="0"/>
                <a:cs typeface="Calibri" panose="020F0502020204030204" pitchFamily="34" charset="0"/>
              </a:rPr>
              <a:t>Có ý kiến cho rằng: Lịch sử là những gì đã qua, không thể thay đổi được nên không cần thiết phải học môn Lịch sử. Em có đồng ý với ý kiến đó không? Tại sao?</a:t>
            </a:r>
            <a:endParaRPr lang="en-US" sz="2400" i="1">
              <a:solidFill>
                <a:srgbClr val="000000"/>
              </a:solidFill>
              <a:latin typeface="Times New Roman" panose="02020603050405020304" pitchFamily="18" charset="0"/>
              <a:cs typeface="Calibri" panose="020F0502020204030204" pitchFamily="34" charset="0"/>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10301393" y="4537287"/>
            <a:ext cx="1751753" cy="20091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10486813" y="3959013"/>
            <a:ext cx="687493" cy="55372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6031865" y="477520"/>
            <a:ext cx="5639435" cy="2432050"/>
          </a:xfrm>
          <a:prstGeom prst="wedgeRoundRectCallout">
            <a:avLst>
              <a:gd name="adj1" fmla="val 25045"/>
              <a:gd name="adj2" fmla="val 106466"/>
              <a:gd name="adj3" fmla="val 16667"/>
            </a:avLst>
          </a:prstGeom>
        </p:spPr>
        <p:style>
          <a:lnRef idx="2">
            <a:schemeClr val="dk1"/>
          </a:lnRef>
          <a:fillRef idx="1">
            <a:schemeClr val="lt1"/>
          </a:fillRef>
          <a:effectRef idx="0">
            <a:schemeClr val="dk1"/>
          </a:effectRef>
          <a:fontRef idx="minor">
            <a:schemeClr val="dk1"/>
          </a:fontRef>
        </p:style>
        <p:txBody>
          <a:bodyPr rtlCol="0" anchor="ctr"/>
          <a:p>
            <a:pPr algn="just"/>
            <a:r>
              <a:rPr lang="en-US" sz="2935" dirty="0"/>
              <a:t> </a:t>
            </a:r>
            <a:r>
              <a:rPr lang="en-US" sz="2600" dirty="0">
                <a:latin typeface="Times New Roman" panose="02020603050405020304" pitchFamily="18" charset="0"/>
                <a:cs typeface="Times New Roman" panose="02020603050405020304" pitchFamily="18" charset="0"/>
              </a:rPr>
              <a:t> Em không đồng ý với ý kiến vì: học môn Lịch sử giúp đúc kết những bài học kinh nghiệm về sự thành công và thất bại của quá khứ để phục vụ hiện tại và xây dựng cuộc sống trong tương lai.</a:t>
            </a:r>
            <a:endParaRPr lang="en-US" sz="2600" dirty="0">
              <a:latin typeface="Times New Roman" panose="02020603050405020304" pitchFamily="18" charset="0"/>
              <a:cs typeface="Times New Roman" panose="02020603050405020304" pitchFamily="18" charset="0"/>
            </a:endParaRPr>
          </a:p>
        </p:txBody>
      </p:sp>
      <p:pic>
        <p:nvPicPr>
          <p:cNvPr id="9" name="Content Placeholder 8" descr="download"/>
          <p:cNvPicPr>
            <a:picLocks noChangeAspect="1"/>
          </p:cNvPicPr>
          <p:nvPr>
            <p:ph idx="1"/>
          </p:nvPr>
        </p:nvPicPr>
        <p:blipFill>
          <a:blip r:embed="rId5"/>
          <a:stretch>
            <a:fillRect/>
          </a:stretch>
        </p:blipFill>
        <p:spPr>
          <a:xfrm>
            <a:off x="2849245" y="3297555"/>
            <a:ext cx="5965825" cy="33985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wheel(1)">
                                      <p:cBhvr>
                                        <p:cTn id="10" dur="2000"/>
                                        <p:tgtEl>
                                          <p:spTgt spid="103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0">
                                            <p:txEl>
                                              <p:pRg st="0" end="0"/>
                                            </p:txEl>
                                          </p:spTgt>
                                        </p:tgtEl>
                                        <p:attrNameLst>
                                          <p:attrName>style.visibility</p:attrName>
                                        </p:attrNameLst>
                                      </p:cBhvr>
                                      <p:to>
                                        <p:strVal val="visible"/>
                                      </p:to>
                                    </p:set>
                                    <p:animEffect transition="in" filter="blinds(horizontal)">
                                      <p:cBhvr>
                                        <p:cTn id="18" dur="500"/>
                                        <p:tgtEl>
                                          <p:spTgt spid="10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wheel(1)">
                                      <p:cBhvr>
                                        <p:cTn id="23" dur="2000"/>
                                        <p:tgtEl>
                                          <p:spTgt spid="1034"/>
                                        </p:tgtEl>
                                      </p:cBhvr>
                                    </p:animEffect>
                                  </p:childTnLst>
                                </p:cTn>
                              </p:par>
                              <p:par>
                                <p:cTn id="24" presetID="21" presetClass="entr" presetSubtype="1" fill="hold" nodeType="withEffect">
                                  <p:stCondLst>
                                    <p:cond delay="0"/>
                                  </p:stCondLst>
                                  <p:childTnLst>
                                    <p:set>
                                      <p:cBhvr>
                                        <p:cTn id="25" dur="1" fill="hold">
                                          <p:stCondLst>
                                            <p:cond delay="0"/>
                                          </p:stCondLst>
                                        </p:cTn>
                                        <p:tgtEl>
                                          <p:spTgt spid="1036"/>
                                        </p:tgtEl>
                                        <p:attrNameLst>
                                          <p:attrName>style.visibility</p:attrName>
                                        </p:attrNameLst>
                                      </p:cBhvr>
                                      <p:to>
                                        <p:strVal val="visible"/>
                                      </p:to>
                                    </p:set>
                                    <p:animEffect transition="in" filter="wheel(1)">
                                      <p:cBhvr>
                                        <p:cTn id="26" dur="2000"/>
                                        <p:tgtEl>
                                          <p:spTgt spid="1036"/>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1)">
                                      <p:cBhvr>
                                        <p:cTn id="29" dur="2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blinds(horizontal)">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linds(horizontal)">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P spid="24"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4127500" y="4634230"/>
            <a:ext cx="1694815" cy="21164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s826.pbsrc.com/albums/zz186/willisnowell/Gifs/question_marks_bubbling_md_clr.gif~c200"/>
          <p:cNvPicPr>
            <a:picLocks noChangeAspect="1" noChangeArrowheads="1" noCrop="1"/>
          </p:cNvPicPr>
          <p:nvPr/>
        </p:nvPicPr>
        <p:blipFill>
          <a:blip r:embed="rId2"/>
          <a:srcRect/>
          <a:stretch>
            <a:fillRect/>
          </a:stretch>
        </p:blipFill>
        <p:spPr bwMode="auto">
          <a:xfrm>
            <a:off x="5683250" y="3663315"/>
            <a:ext cx="1290320" cy="1290320"/>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3917315" y="3175"/>
            <a:ext cx="6766560" cy="3480435"/>
          </a:xfrm>
          <a:prstGeom prst="cloudCallout">
            <a:avLst>
              <a:gd name="adj1" fmla="val -28556"/>
              <a:gd name="adj2" fmla="val 80979"/>
            </a:avLst>
          </a:prstGeom>
        </p:spPr>
        <p:style>
          <a:lnRef idx="2">
            <a:schemeClr val="dk1"/>
          </a:lnRef>
          <a:fillRef idx="1">
            <a:schemeClr val="lt1"/>
          </a:fillRef>
          <a:effectRef idx="0">
            <a:schemeClr val="dk1"/>
          </a:effectRef>
          <a:fontRef idx="minor">
            <a:schemeClr val="dk1"/>
          </a:fontRef>
        </p:style>
        <p:txBody>
          <a:bodyPr rtlCol="0" anchor="ctr"/>
          <a:p>
            <a:pPr algn="ctr"/>
            <a:endParaRPr lang="en-US" sz="2800" dirty="0">
              <a:solidFill>
                <a:srgbClr val="FF0000"/>
              </a:solidFill>
              <a:latin typeface="Cambria" panose="02040503050406030204" pitchFamily="18" charset="0"/>
              <a:ea typeface="Cambria" panose="02040503050406030204" pitchFamily="18" charset="0"/>
            </a:endParaRPr>
          </a:p>
        </p:txBody>
      </p:sp>
      <p:sp>
        <p:nvSpPr>
          <p:cNvPr id="100" name="Text Box 99"/>
          <p:cNvSpPr txBox="1"/>
          <p:nvPr/>
        </p:nvSpPr>
        <p:spPr>
          <a:xfrm>
            <a:off x="4451350" y="497840"/>
            <a:ext cx="5180330" cy="2245360"/>
          </a:xfrm>
          <a:prstGeom prst="rect">
            <a:avLst/>
          </a:prstGeom>
          <a:noFill/>
          <a:ln w="9525">
            <a:noFill/>
          </a:ln>
        </p:spPr>
        <p:txBody>
          <a:bodyPr wrap="square">
            <a:spAutoFit/>
          </a:bodyPr>
          <a:p>
            <a:pPr marL="0" indent="457200" algn="ctr"/>
            <a:r>
              <a:rPr lang="en-US" sz="2665" i="1">
                <a:solidFill>
                  <a:srgbClr val="000000"/>
                </a:solidFill>
                <a:latin typeface="Times New Roman" panose="02020603050405020304" pitchFamily="18" charset="0"/>
                <a:cs typeface="Calibri" panose="020F0502020204030204" pitchFamily="34" charset="0"/>
              </a:rPr>
              <a:t> </a:t>
            </a:r>
            <a:r>
              <a:rPr lang="en-US" sz="2800" i="1">
                <a:solidFill>
                  <a:srgbClr val="000000"/>
                </a:solidFill>
                <a:latin typeface="Times New Roman" panose="02020603050405020304" pitchFamily="18" charset="0"/>
                <a:cs typeface="Calibri" panose="020F0502020204030204" pitchFamily="34" charset="0"/>
              </a:rPr>
              <a:t>Em hiểu thế nào về từ “gốc tích” trong câu thơ “Dân ta phải biết sử ta/Cho tường gốc tích nước nhà Việt Nam” của Chủ tịch Hồ Chí Minh? Nêu ý nghĩa câu thơ.</a:t>
            </a:r>
            <a:endParaRPr lang="en-US" sz="2800" i="1">
              <a:solidFill>
                <a:srgbClr val="000000"/>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wheel(1)">
                                      <p:cBhvr>
                                        <p:cTn id="10" dur="2000"/>
                                        <p:tgtEl>
                                          <p:spTgt spid="103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0">
                                            <p:txEl>
                                              <p:pRg st="0" end="0"/>
                                            </p:txEl>
                                          </p:spTgt>
                                        </p:tgtEl>
                                        <p:attrNameLst>
                                          <p:attrName>style.visibility</p:attrName>
                                        </p:attrNameLst>
                                      </p:cBhvr>
                                      <p:to>
                                        <p:strVal val="visible"/>
                                      </p:to>
                                    </p:set>
                                    <p:animEffect transition="in" filter="blinds(horizontal)">
                                      <p:cBhvr>
                                        <p:cTn id="18" dur="5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4" name="Picture 10" descr="http://thumbs.dreamstime.com/z/%E6%9C%89%E7%99%BD%E8%89%B2%E6%B3%A1%E5%BD%B1%E7%9A%84thinking%E6%95%99%E6%8E%88-36777654.jp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9436100" y="4450715"/>
            <a:ext cx="2115820" cy="225679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9509125" y="3900382"/>
            <a:ext cx="762000" cy="613833"/>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1435100" y="342900"/>
            <a:ext cx="10020935" cy="2563495"/>
          </a:xfrm>
          <a:prstGeom prst="wedgeRoundRectCallout">
            <a:avLst>
              <a:gd name="adj1" fmla="val 30596"/>
              <a:gd name="adj2" fmla="val 101600"/>
              <a:gd name="adj3" fmla="val 16667"/>
            </a:avLst>
          </a:prstGeom>
        </p:spPr>
        <p:style>
          <a:lnRef idx="2">
            <a:schemeClr val="dk1"/>
          </a:lnRef>
          <a:fillRef idx="1">
            <a:schemeClr val="lt1"/>
          </a:fillRef>
          <a:effectRef idx="0">
            <a:schemeClr val="dk1"/>
          </a:effectRef>
          <a:fontRef idx="minor">
            <a:schemeClr val="dk1"/>
          </a:fontRef>
        </p:style>
        <p:txBody>
          <a:bodyPr rtlCol="0" anchor="ctr"/>
          <a:p>
            <a:r>
              <a:rPr lang="en-US" sz="2800" dirty="0">
                <a:latin typeface="Times New Roman" panose="02020603050405020304" pitchFamily="18" charset="0"/>
                <a:cs typeface="Times New Roman" panose="02020603050405020304" pitchFamily="18" charset="0"/>
              </a:rPr>
              <a:t>- Từ “gốc tích” trong câu thơ nghĩa là lịch sử hình thành buổi đầu của đất nước Việt Nam, là một phần của lịch sử đất nước ta -“sử ta”.</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Ý nghĩa của câu thơ: người Việt Nam phải biết lịch sử của đất nước Việt Nam như vậy mới biết được nguồn gốc, cội nguồn của dân tộc.</a:t>
            </a:r>
            <a:endParaRPr lang="en-US" sz="2800" dirty="0">
              <a:latin typeface="Times New Roman" panose="02020603050405020304" pitchFamily="18" charset="0"/>
              <a:cs typeface="Times New Roman" panose="02020603050405020304" pitchFamily="18" charset="0"/>
            </a:endParaRPr>
          </a:p>
        </p:txBody>
      </p:sp>
      <p:pic>
        <p:nvPicPr>
          <p:cNvPr id="9" name="Content Placeholder 8" descr="download"/>
          <p:cNvPicPr>
            <a:picLocks noChangeAspect="1"/>
          </p:cNvPicPr>
          <p:nvPr>
            <p:ph idx="1"/>
          </p:nvPr>
        </p:nvPicPr>
        <p:blipFill>
          <a:blip r:embed="rId3"/>
          <a:stretch>
            <a:fillRect/>
          </a:stretch>
        </p:blipFill>
        <p:spPr>
          <a:xfrm>
            <a:off x="1053465" y="3302000"/>
            <a:ext cx="6216650" cy="333311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linds(horizontal)">
                                      <p:cBhvr>
                                        <p:cTn id="7" dur="500"/>
                                        <p:tgtEl>
                                          <p:spTgt spid="1034"/>
                                        </p:tgtEl>
                                      </p:cBhvr>
                                    </p:animEffect>
                                  </p:childTnLst>
                                </p:cTn>
                              </p:par>
                              <p:par>
                                <p:cTn id="8" presetID="3" presetClass="entr" presetSubtype="10" fill="hold" nodeType="withEffect">
                                  <p:stCondLst>
                                    <p:cond delay="0"/>
                                  </p:stCondLst>
                                  <p:childTnLst>
                                    <p:set>
                                      <p:cBhvr>
                                        <p:cTn id="9" dur="1" fill="hold">
                                          <p:stCondLst>
                                            <p:cond delay="0"/>
                                          </p:stCondLst>
                                        </p:cTn>
                                        <p:tgtEl>
                                          <p:spTgt spid="1036"/>
                                        </p:tgtEl>
                                        <p:attrNameLst>
                                          <p:attrName>style.visibility</p:attrName>
                                        </p:attrNameLst>
                                      </p:cBhvr>
                                      <p:to>
                                        <p:strVal val="visible"/>
                                      </p:to>
                                    </p:set>
                                    <p:animEffect transition="in" filter="blinds(horizontal)">
                                      <p:cBhvr>
                                        <p:cTn id="10" dur="500"/>
                                        <p:tgtEl>
                                          <p:spTgt spid="103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linds(horizontal)">
                                      <p:cBhvr>
                                        <p:cTn id="20" dur="500"/>
                                        <p:tgtEl>
                                          <p:spTgt spid="2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blinds(horizontal)">
                                      <p:cBhvr>
                                        <p:cTn id="25"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4"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1103630" y="1382395"/>
            <a:ext cx="10423525" cy="4918075"/>
          </a:xfrm>
        </p:spPr>
        <p:txBody>
          <a:bodyPr/>
          <a:p>
            <a:pPr algn="l"/>
            <a:r>
              <a:rPr lang="en-US" sz="4000">
                <a:latin typeface="Times New Roman" panose="02020603050405020304" pitchFamily="18" charset="0"/>
                <a:cs typeface="Times New Roman" panose="02020603050405020304" pitchFamily="18" charset="0"/>
              </a:rPr>
              <a:t>Lý do phải học lịch sử:</a:t>
            </a:r>
            <a:endParaRPr lang="en-US" sz="4000">
              <a:latin typeface="Times New Roman" panose="02020603050405020304" pitchFamily="18" charset="0"/>
              <a:cs typeface="Times New Roman" panose="02020603050405020304" pitchFamily="18" charset="0"/>
            </a:endParaRPr>
          </a:p>
          <a:p>
            <a:pPr algn="l"/>
            <a:r>
              <a:rPr lang="en-US" sz="4000">
                <a:latin typeface="Times New Roman" panose="02020603050405020304" pitchFamily="18" charset="0"/>
                <a:cs typeface="Times New Roman" panose="02020603050405020304" pitchFamily="18" charset="0"/>
              </a:rPr>
              <a:t>- Học lịch sử để biết được cội nguồn của tổ tiên, quê hương, đất nước, hiểu được ông cha ta đã phải lao động, sáng tạo, đấu tranh như thế nào để có được đất nước ngày nay. </a:t>
            </a:r>
            <a:endParaRPr lang="en-US" sz="4000">
              <a:latin typeface="Times New Roman" panose="02020603050405020304" pitchFamily="18" charset="0"/>
              <a:cs typeface="Times New Roman" panose="02020603050405020304" pitchFamily="18" charset="0"/>
            </a:endParaRPr>
          </a:p>
          <a:p>
            <a:pPr algn="l"/>
            <a:r>
              <a:rPr lang="en-US" sz="4000">
                <a:latin typeface="Times New Roman" panose="02020603050405020304" pitchFamily="18" charset="0"/>
                <a:cs typeface="Times New Roman" panose="02020603050405020304" pitchFamily="18" charset="0"/>
              </a:rPr>
              <a:t>- Học lịch sử để đúc kết những bài học kinh nghiệm của quá khứ nhằm phục vụ cho hiện tại và tương lai.</a:t>
            </a:r>
            <a:endParaRPr lang="en-US" sz="4000">
              <a:latin typeface="Times New Roman" panose="02020603050405020304" pitchFamily="18" charset="0"/>
              <a:cs typeface="Times New Roman" panose="02020603050405020304" pitchFamily="18" charset="0"/>
            </a:endParaRPr>
          </a:p>
        </p:txBody>
      </p:sp>
      <p:pic>
        <p:nvPicPr>
          <p:cNvPr id="8" name="Picture 7" descr="Ảnh động Powerpoint CTU"/>
          <p:cNvPicPr>
            <a:picLocks noChangeAspect="1" noChangeArrowheads="1" noCrop="1"/>
          </p:cNvPicPr>
          <p:nvPr/>
        </p:nvPicPr>
        <p:blipFill>
          <a:blip r:embed="rId1"/>
          <a:srcRect/>
          <a:stretch>
            <a:fillRect/>
          </a:stretch>
        </p:blipFill>
        <p:spPr bwMode="auto">
          <a:xfrm>
            <a:off x="533400" y="202353"/>
            <a:ext cx="2139527" cy="12970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289"/>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975" y="242570"/>
            <a:ext cx="11207750" cy="1938020"/>
          </a:xfrm>
          <a:prstGeom prst="rect">
            <a:avLst/>
          </a:prstGeom>
          <a:noFill/>
        </p:spPr>
        <p:txBody>
          <a:bodyPr wrap="square" rtlCol="0">
            <a:spAutoFit/>
          </a:bodyPr>
          <a:lstStyle/>
          <a:p>
            <a:pPr algn="ctr"/>
            <a:r>
              <a:rPr lang="en-US" sz="4000" b="1" dirty="0">
                <a:solidFill>
                  <a:srgbClr val="FFFF00"/>
                </a:solidFill>
                <a:latin typeface="Times New Roman" panose="02020603050405020304" pitchFamily="18" charset="0"/>
                <a:cs typeface="Times New Roman" panose="02020603050405020304" pitchFamily="18" charset="0"/>
                <a:sym typeface="+mn-ea"/>
              </a:rPr>
              <a:t>BÀI 1: LỊCH SỬ LÀ GÌ?</a:t>
            </a:r>
            <a:endParaRPr lang="en-US" sz="4000" b="1" dirty="0">
              <a:solidFill>
                <a:srgbClr val="FFFF00"/>
              </a:solidFill>
              <a:latin typeface="Times New Roman" panose="02020603050405020304" pitchFamily="18" charset="0"/>
              <a:cs typeface="Times New Roman" panose="02020603050405020304" pitchFamily="18" charset="0"/>
              <a:sym typeface="+mn-ea"/>
            </a:endParaRPr>
          </a:p>
          <a:p>
            <a:r>
              <a:rPr lang="en-US" sz="4000" b="1" dirty="0">
                <a:solidFill>
                  <a:srgbClr val="FFFF00"/>
                </a:solidFill>
                <a:latin typeface="Times New Roman" panose="02020603050405020304" pitchFamily="18" charset="0"/>
                <a:cs typeface="Times New Roman" panose="02020603050405020304" pitchFamily="18" charset="0"/>
                <a:sym typeface="+mn-ea"/>
              </a:rPr>
              <a:t>III. Khám phá quá khứ từ những nguồn sử liệu</a:t>
            </a:r>
            <a:endParaRPr lang="en-US" sz="4000" b="1" dirty="0">
              <a:solidFill>
                <a:srgbClr val="FFFF00"/>
              </a:solidFill>
              <a:latin typeface="Times New Roman" panose="02020603050405020304" pitchFamily="18" charset="0"/>
              <a:cs typeface="Times New Roman" panose="02020603050405020304" pitchFamily="18" charset="0"/>
            </a:endParaRPr>
          </a:p>
          <a:p>
            <a:endParaRPr lang="en-US" sz="4000" b="1" dirty="0">
              <a:solidFill>
                <a:srgbClr val="FFFF00"/>
              </a:solidFill>
              <a:latin typeface="Times New Roman" panose="02020603050405020304" pitchFamily="18" charset="0"/>
              <a:cs typeface="Times New Roman" panose="02020603050405020304" pitchFamily="18" charset="0"/>
            </a:endParaRPr>
          </a:p>
        </p:txBody>
      </p:sp>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434975" y="4749165"/>
            <a:ext cx="2099310" cy="1927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s826.pbsrc.com/albums/zz186/willisnowell/Gifs/question_marks_bubbling_md_clr.gif~c200"/>
          <p:cNvPicPr>
            <a:picLocks noChangeAspect="1" noChangeArrowheads="1" noCrop="1"/>
          </p:cNvPicPr>
          <p:nvPr/>
        </p:nvPicPr>
        <p:blipFill>
          <a:blip r:embed="rId2"/>
          <a:srcRect/>
          <a:stretch>
            <a:fillRect/>
          </a:stretch>
        </p:blipFill>
        <p:spPr bwMode="auto">
          <a:xfrm>
            <a:off x="2534285" y="4233545"/>
            <a:ext cx="1453515" cy="912495"/>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1060450" y="1530985"/>
            <a:ext cx="9686925" cy="2522220"/>
          </a:xfrm>
          <a:prstGeom prst="cloudCallout">
            <a:avLst>
              <a:gd name="adj1" fmla="val -42717"/>
              <a:gd name="adj2" fmla="val 6915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Text Box 9"/>
          <p:cNvSpPr txBox="1"/>
          <p:nvPr/>
        </p:nvSpPr>
        <p:spPr>
          <a:xfrm>
            <a:off x="2534285" y="1875790"/>
            <a:ext cx="7313295" cy="1660525"/>
          </a:xfrm>
          <a:prstGeom prst="rect">
            <a:avLst/>
          </a:prstGeom>
          <a:noFill/>
        </p:spPr>
        <p:txBody>
          <a:bodyPr wrap="square" rtlCol="0">
            <a:spAutoFit/>
          </a:bodyPr>
          <a:p>
            <a:pPr algn="ctr"/>
            <a:r>
              <a:rPr lang="en-US" sz="3400" i="1">
                <a:latin typeface="Times New Roman" panose="02020603050405020304" pitchFamily="18" charset="0"/>
                <a:cs typeface="Times New Roman" panose="02020603050405020304" pitchFamily="18" charset="0"/>
              </a:rPr>
              <a:t>Đọc thông tin mục III SHS trang 12 và cho biết: Nguồn sử liệu là gì?</a:t>
            </a:r>
            <a:endParaRPr lang="en-US" sz="3400" i="1">
              <a:latin typeface="Times New Roman" panose="02020603050405020304" pitchFamily="18" charset="0"/>
              <a:cs typeface="Times New Roman" panose="02020603050405020304" pitchFamily="18" charset="0"/>
            </a:endParaRPr>
          </a:p>
          <a:p>
            <a:pPr algn="ctr"/>
            <a:r>
              <a:rPr lang="en-US" sz="3400" i="1">
                <a:latin typeface="Times New Roman" panose="02020603050405020304" pitchFamily="18" charset="0"/>
                <a:cs typeface="Times New Roman" panose="02020603050405020304" pitchFamily="18" charset="0"/>
              </a:rPr>
              <a:t> Có những nguồn sử liệu nào?</a:t>
            </a:r>
            <a:endParaRPr lang="en-US" sz="3400" i="1">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down)">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ipe(down)">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strips(downLeft)">
                                      <p:cBhvr>
                                        <p:cTn id="17" dur="500"/>
                                        <p:tgtEl>
                                          <p:spTgt spid="1026"/>
                                        </p:tgtEl>
                                      </p:cBhvr>
                                    </p:animEffect>
                                  </p:childTnLst>
                                </p:cTn>
                              </p:par>
                              <p:par>
                                <p:cTn id="18" presetID="18" presetClass="entr" presetSubtype="12" fill="hold" nodeType="with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strips(downLeft)">
                                      <p:cBhvr>
                                        <p:cTn id="20" dur="500"/>
                                        <p:tgtEl>
                                          <p:spTgt spid="103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nodeType="clickEffect">
                                  <p:stCondLst>
                                    <p:cond delay="0"/>
                                  </p:stCondLst>
                                  <p:childTnLst>
                                    <p:set>
                                      <p:cBhvr>
                                        <p:cTn id="27" dur="1" fill="hold">
                                          <p:stCondLst>
                                            <p:cond delay="0"/>
                                          </p:stCondLst>
                                        </p:cTn>
                                        <p:tgtEl>
                                          <p:spTgt spid="10">
                                            <p:txEl>
                                              <p:pRg st="0" end="0"/>
                                            </p:txEl>
                                          </p:spTgt>
                                        </p:tgtEl>
                                        <p:attrNameLst>
                                          <p:attrName>style.visibility</p:attrName>
                                        </p:attrNameLst>
                                      </p:cBhvr>
                                      <p:to>
                                        <p:strVal val="visible"/>
                                      </p:to>
                                    </p:set>
                                    <p:animEffect transition="in" filter="diamond(in)">
                                      <p:cBhvr>
                                        <p:cTn id="28" dur="2000"/>
                                        <p:tgtEl>
                                          <p:spTgt spid="10">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10">
                                            <p:txEl>
                                              <p:pRg st="1" end="1"/>
                                            </p:txEl>
                                          </p:spTgt>
                                        </p:tgtEl>
                                        <p:attrNameLst>
                                          <p:attrName>style.visibility</p:attrName>
                                        </p:attrNameLst>
                                      </p:cBhvr>
                                      <p:to>
                                        <p:strVal val="visible"/>
                                      </p:to>
                                    </p:set>
                                    <p:animEffect transition="in" filter="diamond(in)">
                                      <p:cBhvr>
                                        <p:cTn id="33"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4" name="Picture 10" descr="http://thumbs.dreamstime.com/z/%E6%9C%89%E7%99%BD%E8%89%B2%E6%B3%A1%E5%BD%B1%E7%9A%84thinking%E6%95%99%E6%8E%88-36777654.jp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9436100" y="4450927"/>
            <a:ext cx="2115820" cy="19041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9253220" y="3942927"/>
            <a:ext cx="762000" cy="613833"/>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975360" y="610235"/>
            <a:ext cx="10020935" cy="2414905"/>
          </a:xfrm>
          <a:prstGeom prst="wedgeRoundRectCallout">
            <a:avLst>
              <a:gd name="adj1" fmla="val 34436"/>
              <a:gd name="adj2" fmla="val 88758"/>
              <a:gd name="adj3" fmla="val 16667"/>
            </a:avLst>
          </a:prstGeom>
        </p:spPr>
        <p:style>
          <a:lnRef idx="2">
            <a:schemeClr val="dk1"/>
          </a:lnRef>
          <a:fillRef idx="1">
            <a:schemeClr val="lt1"/>
          </a:fillRef>
          <a:effectRef idx="0">
            <a:schemeClr val="dk1"/>
          </a:effectRef>
          <a:fontRef idx="minor">
            <a:schemeClr val="dk1"/>
          </a:fontRef>
        </p:style>
        <p:txBody>
          <a:bodyPr rtlCol="0" anchor="ctr"/>
          <a:p>
            <a:r>
              <a:rPr lang="en-US" sz="3000" dirty="0">
                <a:latin typeface="Times New Roman" panose="02020603050405020304" pitchFamily="18" charset="0"/>
                <a:cs typeface="Times New Roman" panose="02020603050405020304" pitchFamily="18" charset="0"/>
              </a:rPr>
              <a:t>- Nguồn sử liệu (tư liệu lịch sử) là dấu tích của người xưa là ở lại với chúng ta và được lưu giữ dưới nhiều dạng khác nhau.</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Có nhiều nguồn tư liệu khác nhau như tư liệu truyền miệng, tư liệu hiện vật, tư liệu chữ viết,... Trong các nguồn tư liệu đó, có những tư liệu được gọi là tư liệu gốc.</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linds(horizontal)">
                                      <p:cBhvr>
                                        <p:cTn id="7" dur="500"/>
                                        <p:tgtEl>
                                          <p:spTgt spid="1034"/>
                                        </p:tgtEl>
                                      </p:cBhvr>
                                    </p:animEffect>
                                  </p:childTnLst>
                                </p:cTn>
                              </p:par>
                              <p:par>
                                <p:cTn id="8" presetID="3" presetClass="entr" presetSubtype="10" fill="hold" nodeType="withEffect">
                                  <p:stCondLst>
                                    <p:cond delay="0"/>
                                  </p:stCondLst>
                                  <p:childTnLst>
                                    <p:set>
                                      <p:cBhvr>
                                        <p:cTn id="9" dur="1" fill="hold">
                                          <p:stCondLst>
                                            <p:cond delay="0"/>
                                          </p:stCondLst>
                                        </p:cTn>
                                        <p:tgtEl>
                                          <p:spTgt spid="1036"/>
                                        </p:tgtEl>
                                        <p:attrNameLst>
                                          <p:attrName>style.visibility</p:attrName>
                                        </p:attrNameLst>
                                      </p:cBhvr>
                                      <p:to>
                                        <p:strVal val="visible"/>
                                      </p:to>
                                    </p:set>
                                    <p:animEffect transition="in" filter="blinds(horizontal)">
                                      <p:cBhvr>
                                        <p:cTn id="10" dur="500"/>
                                        <p:tgtEl>
                                          <p:spTgt spid="103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linds(horizontal)">
                                      <p:cBhvr>
                                        <p:cTn id="20" dur="500"/>
                                        <p:tgtEl>
                                          <p:spTgt spid="2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blinds(horizontal)">
                                      <p:cBhvr>
                                        <p:cTn id="25" dur="500"/>
                                        <p:tgtEl>
                                          <p:spTgt spid="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4"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40217" y="4600363"/>
            <a:ext cx="1470660" cy="200998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half" idx="2"/>
          </p:nvPr>
        </p:nvSpPr>
        <p:spPr/>
        <p:txBody>
          <a:bodyPr/>
          <a:p>
            <a:endParaRPr lang="en-US"/>
          </a:p>
        </p:txBody>
      </p:sp>
      <p:pic>
        <p:nvPicPr>
          <p:cNvPr id="1032" name="Picture 8" descr="http://rs826.pbsrc.com/albums/zz186/willisnowell/Gifs/question_marks_bubbling_md_clr.gif~c200"/>
          <p:cNvPicPr>
            <a:picLocks noChangeAspect="1" noChangeArrowheads="1" noCrop="1"/>
          </p:cNvPicPr>
          <p:nvPr/>
        </p:nvPicPr>
        <p:blipFill>
          <a:blip r:embed="rId2"/>
          <a:srcRect/>
          <a:stretch>
            <a:fillRect/>
          </a:stretch>
        </p:blipFill>
        <p:spPr bwMode="auto">
          <a:xfrm>
            <a:off x="1283547" y="3941233"/>
            <a:ext cx="1002453" cy="1002453"/>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48260" y="80010"/>
            <a:ext cx="5645785" cy="2508885"/>
          </a:xfrm>
          <a:prstGeom prst="cloudCallout">
            <a:avLst>
              <a:gd name="adj1" fmla="val -37306"/>
              <a:gd name="adj2" fmla="val 127075"/>
            </a:avLst>
          </a:prstGeom>
        </p:spPr>
        <p:style>
          <a:lnRef idx="2">
            <a:schemeClr val="dk1"/>
          </a:lnRef>
          <a:fillRef idx="1">
            <a:schemeClr val="lt1"/>
          </a:fillRef>
          <a:effectRef idx="0">
            <a:schemeClr val="dk1"/>
          </a:effectRef>
          <a:fontRef idx="minor">
            <a:schemeClr val="dk1"/>
          </a:fontRef>
        </p:style>
        <p:txBody>
          <a:bodyPr rtlCol="0" anchor="ctr"/>
          <a:p>
            <a:pPr algn="ctr"/>
            <a:endParaRPr lang="en-US" sz="2800" dirty="0">
              <a:solidFill>
                <a:srgbClr val="FF0000"/>
              </a:solidFill>
              <a:latin typeface="Cambria" panose="02040503050406030204" pitchFamily="18" charset="0"/>
              <a:ea typeface="Cambria" panose="02040503050406030204" pitchFamily="18" charset="0"/>
            </a:endParaRPr>
          </a:p>
        </p:txBody>
      </p:sp>
      <p:sp>
        <p:nvSpPr>
          <p:cNvPr id="100" name="Text Box 99"/>
          <p:cNvSpPr txBox="1"/>
          <p:nvPr/>
        </p:nvSpPr>
        <p:spPr>
          <a:xfrm>
            <a:off x="48260" y="718820"/>
            <a:ext cx="5180330" cy="1076325"/>
          </a:xfrm>
          <a:prstGeom prst="rect">
            <a:avLst/>
          </a:prstGeom>
          <a:noFill/>
          <a:ln w="9525">
            <a:noFill/>
          </a:ln>
        </p:spPr>
        <p:txBody>
          <a:bodyPr wrap="square">
            <a:spAutoFit/>
          </a:bodyPr>
          <a:p>
            <a:pPr marL="0" indent="457200" algn="ctr"/>
            <a:r>
              <a:rPr lang="en-US" sz="2665" i="1">
                <a:solidFill>
                  <a:srgbClr val="000000"/>
                </a:solidFill>
                <a:latin typeface="Times New Roman" panose="02020603050405020304" pitchFamily="18" charset="0"/>
                <a:cs typeface="Calibri" panose="020F0502020204030204" pitchFamily="34" charset="0"/>
              </a:rPr>
              <a:t> </a:t>
            </a:r>
            <a:r>
              <a:rPr lang="en-US" sz="3200" i="1">
                <a:solidFill>
                  <a:srgbClr val="000000"/>
                </a:solidFill>
                <a:latin typeface="Times New Roman" panose="02020603050405020304" pitchFamily="18" charset="0"/>
                <a:cs typeface="Calibri" panose="020F0502020204030204" pitchFamily="34" charset="0"/>
              </a:rPr>
              <a:t>Em hãy cho biết tư liệu gốc là gì? Cho ví dụ?</a:t>
            </a:r>
            <a:endParaRPr lang="en-US" sz="3200" i="1">
              <a:solidFill>
                <a:srgbClr val="000000"/>
              </a:solidFill>
              <a:latin typeface="Times New Roman" panose="02020603050405020304" pitchFamily="18" charset="0"/>
              <a:cs typeface="Calibri" panose="020F0502020204030204" pitchFamily="34" charset="0"/>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10301393" y="4537287"/>
            <a:ext cx="1751753" cy="20091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10486813" y="3959013"/>
            <a:ext cx="687493" cy="55372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6064250" y="156845"/>
            <a:ext cx="5639435" cy="2432050"/>
          </a:xfrm>
          <a:prstGeom prst="wedgeRoundRectCallout">
            <a:avLst>
              <a:gd name="adj1" fmla="val 29979"/>
              <a:gd name="adj2" fmla="val 104281"/>
              <a:gd name="adj3" fmla="val 16667"/>
            </a:avLst>
          </a:prstGeom>
        </p:spPr>
        <p:style>
          <a:lnRef idx="2">
            <a:schemeClr val="dk1"/>
          </a:lnRef>
          <a:fillRef idx="1">
            <a:schemeClr val="lt1"/>
          </a:fillRef>
          <a:effectRef idx="0">
            <a:schemeClr val="dk1"/>
          </a:effectRef>
          <a:fontRef idx="minor">
            <a:schemeClr val="dk1"/>
          </a:fontRef>
        </p:style>
        <p:txBody>
          <a:bodyPr rtlCol="0" anchor="ctr"/>
          <a:p>
            <a:pPr algn="just"/>
            <a:r>
              <a:rPr lang="en-US" sz="2600" dirty="0">
                <a:latin typeface="Times New Roman" panose="02020603050405020304" pitchFamily="18" charset="0"/>
                <a:cs typeface="Times New Roman" panose="02020603050405020304" pitchFamily="18" charset="0"/>
              </a:rPr>
              <a:t>- Là nguồn tư liệu liên quan trực tiếp đến sự kiện lịch sử ra đời vào thời điểm diễn ra sự kiện, phản ánh sự kiện lịch sử đó</a:t>
            </a:r>
            <a:r>
              <a:rPr lang="en-US" sz="2600" b="1" dirty="0">
                <a:solidFill>
                  <a:schemeClr val="tx1"/>
                </a:solidFill>
                <a:latin typeface="Times New Roman" panose="02020603050405020304" pitchFamily="18" charset="0"/>
                <a:cs typeface="Times New Roman" panose="02020603050405020304" pitchFamily="18" charset="0"/>
              </a:rPr>
              <a:t> =&gt; Đây là nguồn sử liệu có giá trị lịch sử xác thực nhất.</a:t>
            </a:r>
            <a:endParaRPr lang="en-US" sz="2600" b="1" dirty="0">
              <a:solidFill>
                <a:schemeClr val="tx1"/>
              </a:solidFill>
              <a:latin typeface="Times New Roman" panose="02020603050405020304" pitchFamily="18" charset="0"/>
              <a:cs typeface="Times New Roman" panose="02020603050405020304" pitchFamily="18" charset="0"/>
            </a:endParaRPr>
          </a:p>
        </p:txBody>
      </p:sp>
      <p:pic>
        <p:nvPicPr>
          <p:cNvPr id="3" name="Content Placeholder 2" descr="20161215232116668668_vlcsnap-2016-12-15-23h13m07s69"/>
          <p:cNvPicPr>
            <a:picLocks noChangeAspect="1"/>
          </p:cNvPicPr>
          <p:nvPr>
            <p:ph idx="1"/>
          </p:nvPr>
        </p:nvPicPr>
        <p:blipFill>
          <a:blip r:embed="rId5"/>
          <a:stretch>
            <a:fillRect/>
          </a:stretch>
        </p:blipFill>
        <p:spPr>
          <a:xfrm>
            <a:off x="2512695" y="2762250"/>
            <a:ext cx="6417945" cy="3107055"/>
          </a:xfrm>
          <a:prstGeom prst="rect">
            <a:avLst/>
          </a:prstGeom>
        </p:spPr>
      </p:pic>
      <p:sp>
        <p:nvSpPr>
          <p:cNvPr id="6" name="Text Box 5"/>
          <p:cNvSpPr txBox="1"/>
          <p:nvPr/>
        </p:nvSpPr>
        <p:spPr>
          <a:xfrm>
            <a:off x="2336800" y="6019800"/>
            <a:ext cx="6593840" cy="829945"/>
          </a:xfrm>
          <a:prstGeom prst="rect">
            <a:avLst/>
          </a:prstGeom>
          <a:noFill/>
        </p:spPr>
        <p:txBody>
          <a:bodyPr wrap="none" rtlCol="0">
            <a:spAutoFit/>
          </a:bodyPr>
          <a:p>
            <a:r>
              <a:rPr lang="en-US" sz="2400"/>
              <a:t>Bản thảo Lời kêu gọi Toàn quốc kháng chiến của Bác</a:t>
            </a:r>
            <a:endParaRPr lang="en-US" sz="2400"/>
          </a:p>
          <a:p>
            <a:pPr algn="ctr"/>
            <a:r>
              <a:rPr lang="en-US" sz="2400"/>
              <a:t> (19/12/1946) </a:t>
            </a:r>
            <a:endParaRPr lang="en-US" sz="240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wheel(1)">
                                      <p:cBhvr>
                                        <p:cTn id="10" dur="2000"/>
                                        <p:tgtEl>
                                          <p:spTgt spid="103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0">
                                            <p:txEl>
                                              <p:pRg st="0" end="0"/>
                                            </p:txEl>
                                          </p:spTgt>
                                        </p:tgtEl>
                                        <p:attrNameLst>
                                          <p:attrName>style.visibility</p:attrName>
                                        </p:attrNameLst>
                                      </p:cBhvr>
                                      <p:to>
                                        <p:strVal val="visible"/>
                                      </p:to>
                                    </p:set>
                                    <p:animEffect transition="in" filter="blinds(horizontal)">
                                      <p:cBhvr>
                                        <p:cTn id="18" dur="500"/>
                                        <p:tgtEl>
                                          <p:spTgt spid="10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wheel(1)">
                                      <p:cBhvr>
                                        <p:cTn id="23" dur="2000"/>
                                        <p:tgtEl>
                                          <p:spTgt spid="1034"/>
                                        </p:tgtEl>
                                      </p:cBhvr>
                                    </p:animEffect>
                                  </p:childTnLst>
                                </p:cTn>
                              </p:par>
                              <p:par>
                                <p:cTn id="24" presetID="21" presetClass="entr" presetSubtype="1" fill="hold" nodeType="withEffect">
                                  <p:stCondLst>
                                    <p:cond delay="0"/>
                                  </p:stCondLst>
                                  <p:childTnLst>
                                    <p:set>
                                      <p:cBhvr>
                                        <p:cTn id="25" dur="1" fill="hold">
                                          <p:stCondLst>
                                            <p:cond delay="0"/>
                                          </p:stCondLst>
                                        </p:cTn>
                                        <p:tgtEl>
                                          <p:spTgt spid="1036"/>
                                        </p:tgtEl>
                                        <p:attrNameLst>
                                          <p:attrName>style.visibility</p:attrName>
                                        </p:attrNameLst>
                                      </p:cBhvr>
                                      <p:to>
                                        <p:strVal val="visible"/>
                                      </p:to>
                                    </p:set>
                                    <p:animEffect transition="in" filter="wheel(1)">
                                      <p:cBhvr>
                                        <p:cTn id="26" dur="2000"/>
                                        <p:tgtEl>
                                          <p:spTgt spid="1036"/>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1)">
                                      <p:cBhvr>
                                        <p:cTn id="29" dur="2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blinds(horizontal)">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P spid="24" grpId="0" bldLvl="0" animBg="1"/>
      <p:bldP spid="6" grpId="0"/>
      <p:bldP spid="6"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40217" y="4600363"/>
            <a:ext cx="1470660" cy="200998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half" idx="2"/>
          </p:nvPr>
        </p:nvSpPr>
        <p:spPr/>
        <p:txBody>
          <a:bodyPr/>
          <a:p>
            <a:endParaRPr lang="en-US"/>
          </a:p>
        </p:txBody>
      </p:sp>
      <p:pic>
        <p:nvPicPr>
          <p:cNvPr id="1032" name="Picture 8" descr="http://rs826.pbsrc.com/albums/zz186/willisnowell/Gifs/question_marks_bubbling_md_clr.gif~c200"/>
          <p:cNvPicPr>
            <a:picLocks noChangeAspect="1" noChangeArrowheads="1" noCrop="1"/>
          </p:cNvPicPr>
          <p:nvPr/>
        </p:nvPicPr>
        <p:blipFill>
          <a:blip r:embed="rId2"/>
          <a:srcRect/>
          <a:stretch>
            <a:fillRect/>
          </a:stretch>
        </p:blipFill>
        <p:spPr bwMode="auto">
          <a:xfrm>
            <a:off x="1283547" y="3941233"/>
            <a:ext cx="1002453" cy="1002453"/>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48260" y="80010"/>
            <a:ext cx="5645785" cy="2508885"/>
          </a:xfrm>
          <a:prstGeom prst="cloudCallout">
            <a:avLst>
              <a:gd name="adj1" fmla="val -37306"/>
              <a:gd name="adj2" fmla="val 127075"/>
            </a:avLst>
          </a:prstGeom>
        </p:spPr>
        <p:style>
          <a:lnRef idx="2">
            <a:schemeClr val="dk1"/>
          </a:lnRef>
          <a:fillRef idx="1">
            <a:schemeClr val="lt1"/>
          </a:fillRef>
          <a:effectRef idx="0">
            <a:schemeClr val="dk1"/>
          </a:effectRef>
          <a:fontRef idx="minor">
            <a:schemeClr val="dk1"/>
          </a:fontRef>
        </p:style>
        <p:txBody>
          <a:bodyPr rtlCol="0" anchor="ctr"/>
          <a:p>
            <a:pPr algn="ctr"/>
            <a:endParaRPr lang="en-US" sz="2800" dirty="0">
              <a:solidFill>
                <a:srgbClr val="FF0000"/>
              </a:solidFill>
              <a:latin typeface="Cambria" panose="02040503050406030204" pitchFamily="18" charset="0"/>
              <a:ea typeface="Cambria" panose="02040503050406030204" pitchFamily="18" charset="0"/>
            </a:endParaRPr>
          </a:p>
        </p:txBody>
      </p:sp>
      <p:sp>
        <p:nvSpPr>
          <p:cNvPr id="100" name="Text Box 99"/>
          <p:cNvSpPr txBox="1"/>
          <p:nvPr/>
        </p:nvSpPr>
        <p:spPr>
          <a:xfrm>
            <a:off x="48260" y="718820"/>
            <a:ext cx="5180330" cy="1076325"/>
          </a:xfrm>
          <a:prstGeom prst="rect">
            <a:avLst/>
          </a:prstGeom>
          <a:noFill/>
          <a:ln w="9525">
            <a:noFill/>
          </a:ln>
        </p:spPr>
        <p:txBody>
          <a:bodyPr wrap="square">
            <a:spAutoFit/>
          </a:bodyPr>
          <a:p>
            <a:pPr marL="0" indent="457200" algn="ctr"/>
            <a:r>
              <a:rPr lang="en-US" sz="2665" i="1">
                <a:solidFill>
                  <a:srgbClr val="000000"/>
                </a:solidFill>
                <a:latin typeface="Times New Roman" panose="02020603050405020304" pitchFamily="18" charset="0"/>
                <a:cs typeface="Calibri" panose="020F0502020204030204" pitchFamily="34" charset="0"/>
              </a:rPr>
              <a:t> </a:t>
            </a:r>
            <a:r>
              <a:rPr lang="en-US" sz="3200" i="1">
                <a:solidFill>
                  <a:srgbClr val="000000"/>
                </a:solidFill>
                <a:latin typeface="Times New Roman" panose="02020603050405020304" pitchFamily="18" charset="0"/>
                <a:cs typeface="Calibri" panose="020F0502020204030204" pitchFamily="34" charset="0"/>
              </a:rPr>
              <a:t>Tư liệu truyền miệng là gì? Cho ví dụ?</a:t>
            </a:r>
            <a:endParaRPr lang="en-US" sz="3200" i="1">
              <a:solidFill>
                <a:srgbClr val="000000"/>
              </a:solidFill>
              <a:latin typeface="Times New Roman" panose="02020603050405020304" pitchFamily="18" charset="0"/>
              <a:cs typeface="Calibri" panose="020F0502020204030204" pitchFamily="34" charset="0"/>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10301393" y="4537287"/>
            <a:ext cx="1751753" cy="20091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10486813" y="3959013"/>
            <a:ext cx="687493" cy="55372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6064250" y="156845"/>
            <a:ext cx="5639435" cy="2432050"/>
          </a:xfrm>
          <a:prstGeom prst="wedgeRoundRectCallout">
            <a:avLst>
              <a:gd name="adj1" fmla="val 29979"/>
              <a:gd name="adj2" fmla="val 104281"/>
              <a:gd name="adj3" fmla="val 16667"/>
            </a:avLst>
          </a:prstGeom>
        </p:spPr>
        <p:style>
          <a:lnRef idx="2">
            <a:schemeClr val="dk1"/>
          </a:lnRef>
          <a:fillRef idx="1">
            <a:schemeClr val="lt1"/>
          </a:fillRef>
          <a:effectRef idx="0">
            <a:schemeClr val="dk1"/>
          </a:effectRef>
          <a:fontRef idx="minor">
            <a:schemeClr val="dk1"/>
          </a:fontRef>
        </p:style>
        <p:txBody>
          <a:bodyPr rtlCol="0" anchor="ctr"/>
          <a:p>
            <a:pPr algn="ctr"/>
            <a:r>
              <a:rPr lang="en-US" sz="3200" dirty="0">
                <a:latin typeface="Times New Roman" panose="02020603050405020304" pitchFamily="18" charset="0"/>
                <a:cs typeface="Times New Roman" panose="02020603050405020304" pitchFamily="18" charset="0"/>
              </a:rPr>
              <a:t>-  Tư liệu truyền miệng: gồm nhiều thể loại như truyền thuyết, thần thoại, ca dao, dân ca„. được truyền từ đời này qua đời khác.</a:t>
            </a:r>
            <a:endParaRPr lang="en-US" sz="32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3668395" y="6212205"/>
            <a:ext cx="4660265" cy="583565"/>
          </a:xfrm>
          <a:prstGeom prst="rect">
            <a:avLst/>
          </a:prstGeom>
          <a:noFill/>
        </p:spPr>
        <p:txBody>
          <a:bodyPr wrap="none" rtlCol="0">
            <a:spAutoFit/>
          </a:bodyPr>
          <a:p>
            <a:r>
              <a:rPr lang="en-US" sz="3200"/>
              <a:t>Truyền thuyết Thánh Gióng </a:t>
            </a:r>
            <a:endParaRPr lang="en-US" sz="3200"/>
          </a:p>
        </p:txBody>
      </p:sp>
      <p:pic>
        <p:nvPicPr>
          <p:cNvPr id="7" name="Content Placeholder 6" descr="h1"/>
          <p:cNvPicPr>
            <a:picLocks noChangeAspect="1"/>
          </p:cNvPicPr>
          <p:nvPr>
            <p:ph idx="1"/>
          </p:nvPr>
        </p:nvPicPr>
        <p:blipFill>
          <a:blip r:embed="rId5"/>
          <a:stretch>
            <a:fillRect/>
          </a:stretch>
        </p:blipFill>
        <p:spPr>
          <a:xfrm>
            <a:off x="2448560" y="2816225"/>
            <a:ext cx="6955155" cy="312737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wheel(1)">
                                      <p:cBhvr>
                                        <p:cTn id="10" dur="2000"/>
                                        <p:tgtEl>
                                          <p:spTgt spid="103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0">
                                            <p:txEl>
                                              <p:pRg st="0" end="0"/>
                                            </p:txEl>
                                          </p:spTgt>
                                        </p:tgtEl>
                                        <p:attrNameLst>
                                          <p:attrName>style.visibility</p:attrName>
                                        </p:attrNameLst>
                                      </p:cBhvr>
                                      <p:to>
                                        <p:strVal val="visible"/>
                                      </p:to>
                                    </p:set>
                                    <p:animEffect transition="in" filter="blinds(horizontal)">
                                      <p:cBhvr>
                                        <p:cTn id="18" dur="500"/>
                                        <p:tgtEl>
                                          <p:spTgt spid="10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wheel(1)">
                                      <p:cBhvr>
                                        <p:cTn id="23" dur="2000"/>
                                        <p:tgtEl>
                                          <p:spTgt spid="1034"/>
                                        </p:tgtEl>
                                      </p:cBhvr>
                                    </p:animEffect>
                                  </p:childTnLst>
                                </p:cTn>
                              </p:par>
                              <p:par>
                                <p:cTn id="24" presetID="21" presetClass="entr" presetSubtype="1" fill="hold" nodeType="withEffect">
                                  <p:stCondLst>
                                    <p:cond delay="0"/>
                                  </p:stCondLst>
                                  <p:childTnLst>
                                    <p:set>
                                      <p:cBhvr>
                                        <p:cTn id="25" dur="1" fill="hold">
                                          <p:stCondLst>
                                            <p:cond delay="0"/>
                                          </p:stCondLst>
                                        </p:cTn>
                                        <p:tgtEl>
                                          <p:spTgt spid="1036"/>
                                        </p:tgtEl>
                                        <p:attrNameLst>
                                          <p:attrName>style.visibility</p:attrName>
                                        </p:attrNameLst>
                                      </p:cBhvr>
                                      <p:to>
                                        <p:strVal val="visible"/>
                                      </p:to>
                                    </p:set>
                                    <p:animEffect transition="in" filter="wheel(1)">
                                      <p:cBhvr>
                                        <p:cTn id="26" dur="2000"/>
                                        <p:tgtEl>
                                          <p:spTgt spid="1036"/>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1)">
                                      <p:cBhvr>
                                        <p:cTn id="29" dur="2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blinds(horizontal)">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P spid="24" grpId="0" bldLvl="0" animBg="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40217" y="4600363"/>
            <a:ext cx="1470660" cy="200998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half" idx="2"/>
          </p:nvPr>
        </p:nvSpPr>
        <p:spPr/>
        <p:txBody>
          <a:bodyPr/>
          <a:p>
            <a:endParaRPr lang="en-US"/>
          </a:p>
        </p:txBody>
      </p:sp>
      <p:pic>
        <p:nvPicPr>
          <p:cNvPr id="1032" name="Picture 8" descr="http://rs826.pbsrc.com/albums/zz186/willisnowell/Gifs/question_marks_bubbling_md_clr.gif~c200"/>
          <p:cNvPicPr>
            <a:picLocks noChangeAspect="1" noChangeArrowheads="1" noCrop="1"/>
          </p:cNvPicPr>
          <p:nvPr/>
        </p:nvPicPr>
        <p:blipFill>
          <a:blip r:embed="rId2"/>
          <a:srcRect/>
          <a:stretch>
            <a:fillRect/>
          </a:stretch>
        </p:blipFill>
        <p:spPr bwMode="auto">
          <a:xfrm>
            <a:off x="1283547" y="3941233"/>
            <a:ext cx="1002453" cy="1002453"/>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48260" y="80010"/>
            <a:ext cx="5645785" cy="2508885"/>
          </a:xfrm>
          <a:prstGeom prst="cloudCallout">
            <a:avLst>
              <a:gd name="adj1" fmla="val -37306"/>
              <a:gd name="adj2" fmla="val 127075"/>
            </a:avLst>
          </a:prstGeom>
        </p:spPr>
        <p:style>
          <a:lnRef idx="2">
            <a:schemeClr val="dk1"/>
          </a:lnRef>
          <a:fillRef idx="1">
            <a:schemeClr val="lt1"/>
          </a:fillRef>
          <a:effectRef idx="0">
            <a:schemeClr val="dk1"/>
          </a:effectRef>
          <a:fontRef idx="minor">
            <a:schemeClr val="dk1"/>
          </a:fontRef>
        </p:style>
        <p:txBody>
          <a:bodyPr rtlCol="0" anchor="ctr"/>
          <a:p>
            <a:pPr algn="ctr"/>
            <a:endParaRPr lang="en-US" sz="2800" dirty="0">
              <a:solidFill>
                <a:srgbClr val="FF0000"/>
              </a:solidFill>
              <a:latin typeface="Cambria" panose="02040503050406030204" pitchFamily="18" charset="0"/>
              <a:ea typeface="Cambria" panose="02040503050406030204" pitchFamily="18" charset="0"/>
            </a:endParaRPr>
          </a:p>
        </p:txBody>
      </p:sp>
      <p:sp>
        <p:nvSpPr>
          <p:cNvPr id="100" name="Text Box 99"/>
          <p:cNvSpPr txBox="1"/>
          <p:nvPr/>
        </p:nvSpPr>
        <p:spPr>
          <a:xfrm>
            <a:off x="48260" y="796290"/>
            <a:ext cx="5180330" cy="1076325"/>
          </a:xfrm>
          <a:prstGeom prst="rect">
            <a:avLst/>
          </a:prstGeom>
          <a:noFill/>
          <a:ln w="9525">
            <a:noFill/>
          </a:ln>
        </p:spPr>
        <p:txBody>
          <a:bodyPr wrap="square">
            <a:spAutoFit/>
          </a:bodyPr>
          <a:p>
            <a:pPr marL="0" indent="457200" algn="ctr"/>
            <a:r>
              <a:rPr lang="en-US" sz="2665" i="1">
                <a:solidFill>
                  <a:srgbClr val="000000"/>
                </a:solidFill>
                <a:latin typeface="Times New Roman" panose="02020603050405020304" pitchFamily="18" charset="0"/>
                <a:cs typeface="Calibri" panose="020F0502020204030204" pitchFamily="34" charset="0"/>
              </a:rPr>
              <a:t> </a:t>
            </a:r>
            <a:r>
              <a:rPr lang="en-US" sz="3200" i="1">
                <a:solidFill>
                  <a:srgbClr val="000000"/>
                </a:solidFill>
                <a:latin typeface="Times New Roman" panose="02020603050405020304" pitchFamily="18" charset="0"/>
                <a:cs typeface="Calibri" panose="020F0502020204030204" pitchFamily="34" charset="0"/>
              </a:rPr>
              <a:t>Thế nào là tư liệu chữ viết? Cho ví dụ?</a:t>
            </a:r>
            <a:endParaRPr lang="en-US" sz="3200" i="1">
              <a:solidFill>
                <a:srgbClr val="000000"/>
              </a:solidFill>
              <a:latin typeface="Times New Roman" panose="02020603050405020304" pitchFamily="18" charset="0"/>
              <a:cs typeface="Calibri" panose="020F0502020204030204" pitchFamily="34" charset="0"/>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10301393" y="4526492"/>
            <a:ext cx="1751753" cy="20091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10486813" y="3959013"/>
            <a:ext cx="687493" cy="55372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5979795" y="156845"/>
            <a:ext cx="5723890" cy="2548890"/>
          </a:xfrm>
          <a:prstGeom prst="wedgeRoundRectCallout">
            <a:avLst>
              <a:gd name="adj1" fmla="val 29979"/>
              <a:gd name="adj2" fmla="val 104281"/>
              <a:gd name="adj3" fmla="val 16667"/>
            </a:avLst>
          </a:prstGeom>
        </p:spPr>
        <p:style>
          <a:lnRef idx="2">
            <a:schemeClr val="dk1"/>
          </a:lnRef>
          <a:fillRef idx="1">
            <a:schemeClr val="lt1"/>
          </a:fillRef>
          <a:effectRef idx="0">
            <a:schemeClr val="dk1"/>
          </a:effectRef>
          <a:fontRef idx="minor">
            <a:schemeClr val="dk1"/>
          </a:fontRef>
        </p:style>
        <p:txBody>
          <a:bodyPr rtlCol="0" anchor="ctr"/>
          <a:p>
            <a:pPr algn="ctr"/>
            <a:r>
              <a:rPr lang="en-US" sz="2800" dirty="0">
                <a:latin typeface="Times New Roman" panose="02020603050405020304" pitchFamily="18" charset="0"/>
                <a:cs typeface="Times New Roman" panose="02020603050405020304" pitchFamily="18" charset="0"/>
              </a:rPr>
              <a:t>-  Tư liệu chữ viết bao gồm các bản chữ khắc trên xương, mại rùa, vỏ cây, đá, các bản chép tay hay in trên giấy,...ghi chép tương đối đầy đủ mọi mặt đời sống con người và các sự kiện lịch sử đã xảy ra.</a:t>
            </a:r>
            <a:endParaRPr lang="en-US" sz="2800" dirty="0">
              <a:latin typeface="Times New Roman" panose="02020603050405020304" pitchFamily="18" charset="0"/>
              <a:cs typeface="Times New Roman" panose="02020603050405020304" pitchFamily="18" charset="0"/>
            </a:endParaRPr>
          </a:p>
        </p:txBody>
      </p:sp>
      <p:sp>
        <p:nvSpPr>
          <p:cNvPr id="6" name="Text Box 5"/>
          <p:cNvSpPr txBox="1"/>
          <p:nvPr/>
        </p:nvSpPr>
        <p:spPr>
          <a:xfrm>
            <a:off x="2409825" y="6169025"/>
            <a:ext cx="6656070" cy="583565"/>
          </a:xfrm>
          <a:prstGeom prst="rect">
            <a:avLst/>
          </a:prstGeom>
          <a:noFill/>
        </p:spPr>
        <p:txBody>
          <a:bodyPr wrap="none" rtlCol="0">
            <a:spAutoFit/>
          </a:bodyPr>
          <a:p>
            <a:r>
              <a:rPr lang="en-US" sz="3200"/>
              <a:t>Bia Tiến sĩ tại Văn Miếu - Quốc Tử Giám </a:t>
            </a:r>
            <a:endParaRPr lang="en-US" sz="3200"/>
          </a:p>
        </p:txBody>
      </p:sp>
      <p:pic>
        <p:nvPicPr>
          <p:cNvPr id="3" name="Content Placeholder 2" descr="5"/>
          <p:cNvPicPr>
            <a:picLocks noChangeAspect="1"/>
          </p:cNvPicPr>
          <p:nvPr>
            <p:ph idx="1"/>
          </p:nvPr>
        </p:nvPicPr>
        <p:blipFill>
          <a:blip r:embed="rId5"/>
          <a:stretch>
            <a:fillRect/>
          </a:stretch>
        </p:blipFill>
        <p:spPr>
          <a:xfrm>
            <a:off x="2458720" y="2838450"/>
            <a:ext cx="6558280" cy="3123565"/>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wheel(1)">
                                      <p:cBhvr>
                                        <p:cTn id="10" dur="2000"/>
                                        <p:tgtEl>
                                          <p:spTgt spid="103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0">
                                            <p:txEl>
                                              <p:pRg st="0" end="0"/>
                                            </p:txEl>
                                          </p:spTgt>
                                        </p:tgtEl>
                                        <p:attrNameLst>
                                          <p:attrName>style.visibility</p:attrName>
                                        </p:attrNameLst>
                                      </p:cBhvr>
                                      <p:to>
                                        <p:strVal val="visible"/>
                                      </p:to>
                                    </p:set>
                                    <p:animEffect transition="in" filter="blinds(horizontal)">
                                      <p:cBhvr>
                                        <p:cTn id="18" dur="500"/>
                                        <p:tgtEl>
                                          <p:spTgt spid="10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wheel(1)">
                                      <p:cBhvr>
                                        <p:cTn id="23" dur="2000"/>
                                        <p:tgtEl>
                                          <p:spTgt spid="1034"/>
                                        </p:tgtEl>
                                      </p:cBhvr>
                                    </p:animEffect>
                                  </p:childTnLst>
                                </p:cTn>
                              </p:par>
                              <p:par>
                                <p:cTn id="24" presetID="21" presetClass="entr" presetSubtype="1" fill="hold" nodeType="withEffect">
                                  <p:stCondLst>
                                    <p:cond delay="0"/>
                                  </p:stCondLst>
                                  <p:childTnLst>
                                    <p:set>
                                      <p:cBhvr>
                                        <p:cTn id="25" dur="1" fill="hold">
                                          <p:stCondLst>
                                            <p:cond delay="0"/>
                                          </p:stCondLst>
                                        </p:cTn>
                                        <p:tgtEl>
                                          <p:spTgt spid="1036"/>
                                        </p:tgtEl>
                                        <p:attrNameLst>
                                          <p:attrName>style.visibility</p:attrName>
                                        </p:attrNameLst>
                                      </p:cBhvr>
                                      <p:to>
                                        <p:strVal val="visible"/>
                                      </p:to>
                                    </p:set>
                                    <p:animEffect transition="in" filter="wheel(1)">
                                      <p:cBhvr>
                                        <p:cTn id="26" dur="2000"/>
                                        <p:tgtEl>
                                          <p:spTgt spid="1036"/>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1)">
                                      <p:cBhvr>
                                        <p:cTn id="29" dur="2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blinds(horizontal)">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linds(horizontal)">
                                      <p:cBhvr>
                                        <p:cTn id="39" dur="500"/>
                                        <p:tgtEl>
                                          <p:spTgt spid="3"/>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linds(horizont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P spid="24" grpId="0" bldLvl="0" animBg="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Box 2"/>
          <p:cNvSpPr txBox="1"/>
          <p:nvPr/>
        </p:nvSpPr>
        <p:spPr>
          <a:xfrm>
            <a:off x="1350010" y="1793240"/>
            <a:ext cx="9491980" cy="2306955"/>
          </a:xfrm>
          <a:prstGeom prst="rect">
            <a:avLst/>
          </a:prstGeom>
          <a:noFill/>
        </p:spPr>
        <p:txBody>
          <a:bodyPr wrap="square" rtlCol="0">
            <a:spAutoFit/>
          </a:bodyPr>
          <a:p>
            <a:r>
              <a:rPr lang="en-US" sz="7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BÀI 1: LỊCH SỬ LÀ GÌ?</a:t>
            </a:r>
            <a:endParaRPr lang="en-US" sz="7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a:p>
            <a:pPr algn="ctr"/>
            <a:r>
              <a:rPr lang="en-US" sz="7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rPr>
              <a:t>(3 tiết)</a:t>
            </a:r>
            <a:endParaRPr lang="en-US" sz="720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linds(horizontal)">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p:txBody>
          <a:bodyPr/>
          <a:p>
            <a:endParaRPr lang="en-US"/>
          </a:p>
        </p:txBody>
      </p:sp>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40217" y="4600363"/>
            <a:ext cx="1470660" cy="2009987"/>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type="body" sz="half" idx="2"/>
          </p:nvPr>
        </p:nvSpPr>
        <p:spPr/>
        <p:txBody>
          <a:bodyPr/>
          <a:p>
            <a:endParaRPr lang="en-US"/>
          </a:p>
        </p:txBody>
      </p:sp>
      <p:pic>
        <p:nvPicPr>
          <p:cNvPr id="1032" name="Picture 8" descr="http://rs826.pbsrc.com/albums/zz186/willisnowell/Gifs/question_marks_bubbling_md_clr.gif~c200"/>
          <p:cNvPicPr>
            <a:picLocks noChangeAspect="1" noChangeArrowheads="1" noCrop="1"/>
          </p:cNvPicPr>
          <p:nvPr/>
        </p:nvPicPr>
        <p:blipFill>
          <a:blip r:embed="rId2"/>
          <a:srcRect/>
          <a:stretch>
            <a:fillRect/>
          </a:stretch>
        </p:blipFill>
        <p:spPr bwMode="auto">
          <a:xfrm>
            <a:off x="1283547" y="3941233"/>
            <a:ext cx="1002453" cy="1002453"/>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48260" y="80010"/>
            <a:ext cx="5645785" cy="2508885"/>
          </a:xfrm>
          <a:prstGeom prst="cloudCallout">
            <a:avLst>
              <a:gd name="adj1" fmla="val -37306"/>
              <a:gd name="adj2" fmla="val 127075"/>
            </a:avLst>
          </a:prstGeom>
        </p:spPr>
        <p:style>
          <a:lnRef idx="2">
            <a:schemeClr val="dk1"/>
          </a:lnRef>
          <a:fillRef idx="1">
            <a:schemeClr val="lt1"/>
          </a:fillRef>
          <a:effectRef idx="0">
            <a:schemeClr val="dk1"/>
          </a:effectRef>
          <a:fontRef idx="minor">
            <a:schemeClr val="dk1"/>
          </a:fontRef>
        </p:style>
        <p:txBody>
          <a:bodyPr rtlCol="0" anchor="ctr"/>
          <a:p>
            <a:pPr algn="ctr"/>
            <a:endParaRPr lang="en-US" sz="2800" dirty="0">
              <a:solidFill>
                <a:srgbClr val="FF0000"/>
              </a:solidFill>
              <a:latin typeface="Cambria" panose="02040503050406030204" pitchFamily="18" charset="0"/>
              <a:ea typeface="Cambria" panose="02040503050406030204" pitchFamily="18" charset="0"/>
            </a:endParaRPr>
          </a:p>
        </p:txBody>
      </p:sp>
      <p:sp>
        <p:nvSpPr>
          <p:cNvPr id="100" name="Text Box 99"/>
          <p:cNvSpPr txBox="1"/>
          <p:nvPr/>
        </p:nvSpPr>
        <p:spPr>
          <a:xfrm>
            <a:off x="48260" y="796290"/>
            <a:ext cx="5180330" cy="1076325"/>
          </a:xfrm>
          <a:prstGeom prst="rect">
            <a:avLst/>
          </a:prstGeom>
          <a:noFill/>
          <a:ln w="9525">
            <a:noFill/>
          </a:ln>
        </p:spPr>
        <p:txBody>
          <a:bodyPr wrap="square">
            <a:spAutoFit/>
          </a:bodyPr>
          <a:p>
            <a:pPr marL="0" indent="457200" algn="ctr"/>
            <a:r>
              <a:rPr lang="en-US" sz="2665" i="1">
                <a:solidFill>
                  <a:srgbClr val="000000"/>
                </a:solidFill>
                <a:latin typeface="Times New Roman" panose="02020603050405020304" pitchFamily="18" charset="0"/>
                <a:cs typeface="Calibri" panose="020F0502020204030204" pitchFamily="34" charset="0"/>
              </a:rPr>
              <a:t> </a:t>
            </a:r>
            <a:r>
              <a:rPr lang="en-US" sz="3200" i="1">
                <a:solidFill>
                  <a:srgbClr val="000000"/>
                </a:solidFill>
                <a:latin typeface="Times New Roman" panose="02020603050405020304" pitchFamily="18" charset="0"/>
                <a:cs typeface="Calibri" panose="020F0502020204030204" pitchFamily="34" charset="0"/>
              </a:rPr>
              <a:t>Tư liệu hiện vật là gì? Cho ví dụ?</a:t>
            </a:r>
            <a:endParaRPr lang="en-US" sz="3200" i="1">
              <a:solidFill>
                <a:srgbClr val="000000"/>
              </a:solidFill>
              <a:latin typeface="Times New Roman" panose="02020603050405020304" pitchFamily="18" charset="0"/>
              <a:cs typeface="Calibri" panose="020F0502020204030204" pitchFamily="34" charset="0"/>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10301393" y="4526492"/>
            <a:ext cx="1751753" cy="200914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10486813" y="3959013"/>
            <a:ext cx="687493" cy="55372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5979795" y="156845"/>
            <a:ext cx="5723890" cy="2548890"/>
          </a:xfrm>
          <a:prstGeom prst="wedgeRoundRectCallout">
            <a:avLst>
              <a:gd name="adj1" fmla="val 29979"/>
              <a:gd name="adj2" fmla="val 104281"/>
              <a:gd name="adj3" fmla="val 16667"/>
            </a:avLst>
          </a:prstGeom>
        </p:spPr>
        <p:style>
          <a:lnRef idx="2">
            <a:schemeClr val="dk1"/>
          </a:lnRef>
          <a:fillRef idx="1">
            <a:schemeClr val="lt1"/>
          </a:fillRef>
          <a:effectRef idx="0">
            <a:schemeClr val="dk1"/>
          </a:effectRef>
          <a:fontRef idx="minor">
            <a:schemeClr val="dk1"/>
          </a:fontRef>
        </p:style>
        <p:txBody>
          <a:bodyPr rtlCol="0" anchor="ctr"/>
          <a:p>
            <a:pPr algn="ctr"/>
            <a:r>
              <a:rPr lang="en-US" sz="2800" dirty="0">
                <a:latin typeface="Times New Roman" panose="02020603050405020304" pitchFamily="18" charset="0"/>
                <a:cs typeface="Times New Roman" panose="02020603050405020304" pitchFamily="18" charset="0"/>
              </a:rPr>
              <a:t>-  Tư liệu hiện vật là những dấu tích vật chất của người xưa còn giữ được trong lòng đất hay trên mặt đất như các công trình kiến trúc, các tác phẩm nghệ thuật, đồ gốm,... </a:t>
            </a:r>
            <a:endParaRPr lang="en-US" sz="2800" dirty="0">
              <a:latin typeface="Times New Roman" panose="02020603050405020304" pitchFamily="18" charset="0"/>
              <a:cs typeface="Times New Roman" panose="02020603050405020304" pitchFamily="18" charset="0"/>
            </a:endParaRPr>
          </a:p>
        </p:txBody>
      </p:sp>
      <p:pic>
        <p:nvPicPr>
          <p:cNvPr id="7" name="Content Placeholder 6" descr="unnamed"/>
          <p:cNvPicPr>
            <a:picLocks noChangeAspect="1"/>
          </p:cNvPicPr>
          <p:nvPr>
            <p:ph idx="1"/>
          </p:nvPr>
        </p:nvPicPr>
        <p:blipFill>
          <a:blip r:embed="rId5"/>
          <a:stretch>
            <a:fillRect/>
          </a:stretch>
        </p:blipFill>
        <p:spPr>
          <a:xfrm>
            <a:off x="2419985" y="2958465"/>
            <a:ext cx="6595745" cy="374904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wheel(1)">
                                      <p:cBhvr>
                                        <p:cTn id="10" dur="2000"/>
                                        <p:tgtEl>
                                          <p:spTgt spid="103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0">
                                            <p:txEl>
                                              <p:pRg st="0" end="0"/>
                                            </p:txEl>
                                          </p:spTgt>
                                        </p:tgtEl>
                                        <p:attrNameLst>
                                          <p:attrName>style.visibility</p:attrName>
                                        </p:attrNameLst>
                                      </p:cBhvr>
                                      <p:to>
                                        <p:strVal val="visible"/>
                                      </p:to>
                                    </p:set>
                                    <p:animEffect transition="in" filter="blinds(horizontal)">
                                      <p:cBhvr>
                                        <p:cTn id="18" dur="500"/>
                                        <p:tgtEl>
                                          <p:spTgt spid="10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034"/>
                                        </p:tgtEl>
                                        <p:attrNameLst>
                                          <p:attrName>style.visibility</p:attrName>
                                        </p:attrNameLst>
                                      </p:cBhvr>
                                      <p:to>
                                        <p:strVal val="visible"/>
                                      </p:to>
                                    </p:set>
                                    <p:animEffect transition="in" filter="wheel(1)">
                                      <p:cBhvr>
                                        <p:cTn id="23" dur="2000"/>
                                        <p:tgtEl>
                                          <p:spTgt spid="1034"/>
                                        </p:tgtEl>
                                      </p:cBhvr>
                                    </p:animEffect>
                                  </p:childTnLst>
                                </p:cTn>
                              </p:par>
                              <p:par>
                                <p:cTn id="24" presetID="21" presetClass="entr" presetSubtype="1" fill="hold" nodeType="withEffect">
                                  <p:stCondLst>
                                    <p:cond delay="0"/>
                                  </p:stCondLst>
                                  <p:childTnLst>
                                    <p:set>
                                      <p:cBhvr>
                                        <p:cTn id="25" dur="1" fill="hold">
                                          <p:stCondLst>
                                            <p:cond delay="0"/>
                                          </p:stCondLst>
                                        </p:cTn>
                                        <p:tgtEl>
                                          <p:spTgt spid="1036"/>
                                        </p:tgtEl>
                                        <p:attrNameLst>
                                          <p:attrName>style.visibility</p:attrName>
                                        </p:attrNameLst>
                                      </p:cBhvr>
                                      <p:to>
                                        <p:strVal val="visible"/>
                                      </p:to>
                                    </p:set>
                                    <p:animEffect transition="in" filter="wheel(1)">
                                      <p:cBhvr>
                                        <p:cTn id="26" dur="2000"/>
                                        <p:tgtEl>
                                          <p:spTgt spid="1036"/>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1)">
                                      <p:cBhvr>
                                        <p:cTn id="29" dur="2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24">
                                            <p:txEl>
                                              <p:pRg st="0" end="0"/>
                                            </p:txEl>
                                          </p:spTgt>
                                        </p:tgtEl>
                                        <p:attrNameLst>
                                          <p:attrName>style.visibility</p:attrName>
                                        </p:attrNameLst>
                                      </p:cBhvr>
                                      <p:to>
                                        <p:strVal val="visible"/>
                                      </p:to>
                                    </p:set>
                                    <p:animEffect transition="in" filter="blinds(horizontal)">
                                      <p:cBhvr>
                                        <p:cTn id="34" dur="500"/>
                                        <p:tgtEl>
                                          <p:spTgt spid="24">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linds(horizontal)">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P spid="24"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1103630" y="1382395"/>
            <a:ext cx="10423525" cy="4918075"/>
          </a:xfrm>
        </p:spPr>
        <p:txBody>
          <a:bodyPr/>
          <a:p>
            <a:pPr algn="l"/>
            <a:r>
              <a:rPr lang="en-US" sz="4000">
                <a:latin typeface="Times New Roman" panose="02020603050405020304" pitchFamily="18" charset="0"/>
                <a:cs typeface="Times New Roman" panose="02020603050405020304" pitchFamily="18" charset="0"/>
              </a:rPr>
              <a:t>- Nguồn sử liệu (tư liệu lịch sử) là dấu tích của người xưa ở lại với chúng ta và được lưu giữ dưới nhiều dạng khác nhau.</a:t>
            </a:r>
            <a:endParaRPr lang="en-US" sz="4000">
              <a:latin typeface="Times New Roman" panose="02020603050405020304" pitchFamily="18" charset="0"/>
              <a:cs typeface="Times New Roman" panose="02020603050405020304" pitchFamily="18" charset="0"/>
            </a:endParaRPr>
          </a:p>
          <a:p>
            <a:pPr algn="l"/>
            <a:r>
              <a:rPr lang="en-US" sz="4000">
                <a:latin typeface="Times New Roman" panose="02020603050405020304" pitchFamily="18" charset="0"/>
                <a:cs typeface="Times New Roman" panose="02020603050405020304" pitchFamily="18" charset="0"/>
              </a:rPr>
              <a:t>- Có nhiều nguồn tư liệu khác nhau như tư liệu truyền miệng, tư liệu hiện vật, tư liệu chữ viết,... Trong các nguồn tư liệu đó, có những tư liệu được gọi là tư liệu gốc.</a:t>
            </a:r>
            <a:endParaRPr lang="en-US" sz="4000">
              <a:latin typeface="Times New Roman" panose="02020603050405020304" pitchFamily="18" charset="0"/>
              <a:cs typeface="Times New Roman" panose="02020603050405020304" pitchFamily="18" charset="0"/>
            </a:endParaRPr>
          </a:p>
        </p:txBody>
      </p:sp>
      <p:pic>
        <p:nvPicPr>
          <p:cNvPr id="8" name="Picture 7" descr="Ảnh động Powerpoint CTU"/>
          <p:cNvPicPr>
            <a:picLocks noChangeAspect="1" noChangeArrowheads="1" noCrop="1"/>
          </p:cNvPicPr>
          <p:nvPr/>
        </p:nvPicPr>
        <p:blipFill>
          <a:blip r:embed="rId1"/>
          <a:srcRect/>
          <a:stretch>
            <a:fillRect/>
          </a:stretch>
        </p:blipFill>
        <p:spPr bwMode="auto">
          <a:xfrm>
            <a:off x="533400" y="202353"/>
            <a:ext cx="2139527" cy="12970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16116" y="401766"/>
            <a:ext cx="8492262" cy="461665"/>
          </a:xfrm>
          <a:prstGeom prst="rect">
            <a:avLst/>
          </a:prstGeom>
          <a:noFill/>
        </p:spPr>
        <p:txBody>
          <a:bodyPr wrap="square" rtlCol="0">
            <a:spAutoFit/>
          </a:bodyPr>
          <a:lstStyle/>
          <a:p>
            <a:r>
              <a:rPr lang="en-US" sz="2400" b="1" dirty="0">
                <a:solidFill>
                  <a:srgbClr val="FFFF00"/>
                </a:solidFill>
                <a:latin typeface="Times New Roman" panose="02020603050405020304" pitchFamily="18" charset="0"/>
                <a:cs typeface="Times New Roman" panose="02020603050405020304" pitchFamily="18" charset="0"/>
              </a:rPr>
              <a:t>   LUYỆN TẬP</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58199" y="1178696"/>
            <a:ext cx="8492262" cy="492443"/>
          </a:xfrm>
          <a:prstGeom prst="rect">
            <a:avLst/>
          </a:prstGeom>
          <a:noFill/>
        </p:spPr>
        <p:txBody>
          <a:bodyPr wrap="square" rtlCol="0">
            <a:spAutoFit/>
          </a:bodyPr>
          <a:lstStyle/>
          <a:p>
            <a:r>
              <a:rPr lang="en-US" sz="2600" b="1" dirty="0">
                <a:solidFill>
                  <a:schemeClr val="bg1"/>
                </a:solidFill>
                <a:latin typeface="Times New Roman" panose="02020603050405020304" pitchFamily="18" charset="0"/>
                <a:cs typeface="Times New Roman" panose="02020603050405020304" pitchFamily="18" charset="0"/>
              </a:rPr>
              <a:t>Bài tập 1</a:t>
            </a:r>
            <a:r>
              <a:rPr lang="en-US" sz="2600" dirty="0">
                <a:solidFill>
                  <a:schemeClr val="bg1"/>
                </a:solidFill>
                <a:latin typeface="Times New Roman" panose="02020603050405020304" pitchFamily="18" charset="0"/>
                <a:cs typeface="Times New Roman" panose="02020603050405020304" pitchFamily="18" charset="0"/>
              </a:rPr>
              <a:t>: Tại sao phải cần thiết học lịch sử?</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28943" y="3467101"/>
            <a:ext cx="8492262" cy="492443"/>
          </a:xfrm>
          <a:prstGeom prst="rect">
            <a:avLst/>
          </a:prstGeom>
          <a:noFill/>
        </p:spPr>
        <p:txBody>
          <a:bodyPr wrap="square" rtlCol="0">
            <a:spAutoFit/>
          </a:bodyPr>
          <a:lstStyle/>
          <a:p>
            <a:r>
              <a:rPr lang="en-US" sz="2600" b="1" dirty="0">
                <a:solidFill>
                  <a:schemeClr val="bg1"/>
                </a:solidFill>
                <a:latin typeface="Times New Roman" panose="02020603050405020304" pitchFamily="18" charset="0"/>
                <a:cs typeface="Times New Roman" panose="02020603050405020304" pitchFamily="18" charset="0"/>
              </a:rPr>
              <a:t>Bài tập 2</a:t>
            </a:r>
            <a:r>
              <a:rPr lang="en-US" sz="2600" dirty="0">
                <a:solidFill>
                  <a:schemeClr val="bg1"/>
                </a:solidFill>
                <a:latin typeface="Times New Roman" panose="02020603050405020304" pitchFamily="18" charset="0"/>
                <a:cs typeface="Times New Roman" panose="02020603050405020304" pitchFamily="18" charset="0"/>
              </a:rPr>
              <a:t>: Căn cứ vào đâu để biết và dựng lại lịch sử?</a:t>
            </a:r>
            <a:endParaRPr lang="en-US" sz="2600" dirty="0">
              <a:solidFill>
                <a:schemeClr val="bg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28943" y="1805107"/>
            <a:ext cx="11704857" cy="830997"/>
          </a:xfrm>
          <a:prstGeom prst="rect">
            <a:avLst/>
          </a:prstGeom>
          <a:noFill/>
        </p:spPr>
        <p:txBody>
          <a:bodyPr wrap="square" rtlCol="0">
            <a:spAutoFit/>
          </a:bodyPr>
          <a:lstStyle/>
          <a:p>
            <a:r>
              <a:rPr lang="vi-VN" sz="2400" dirty="0">
                <a:solidFill>
                  <a:schemeClr val="bg1"/>
                </a:solidFill>
                <a:latin typeface="+mj-lt"/>
              </a:rPr>
              <a:t>- Học lịch sử để biết được cội nguồn của tổ tiên, quê hương, đất nước, hiểu được ông cha ta đã phải lao động, sáng tạo, đấu tranh như thế nào để có được đất nước như ngày nay. </a:t>
            </a:r>
            <a:endParaRPr lang="en-US" sz="2400" dirty="0">
              <a:solidFill>
                <a:schemeClr val="bg1"/>
              </a:solidFill>
              <a:latin typeface="+mj-lt"/>
            </a:endParaRPr>
          </a:p>
        </p:txBody>
      </p:sp>
      <p:sp>
        <p:nvSpPr>
          <p:cNvPr id="12" name="TextBox 11"/>
          <p:cNvSpPr txBox="1"/>
          <p:nvPr/>
        </p:nvSpPr>
        <p:spPr>
          <a:xfrm>
            <a:off x="258199" y="2636104"/>
            <a:ext cx="11675601" cy="830997"/>
          </a:xfrm>
          <a:prstGeom prst="rect">
            <a:avLst/>
          </a:prstGeom>
          <a:noFill/>
        </p:spPr>
        <p:txBody>
          <a:bodyPr wrap="square" rtlCol="0">
            <a:spAutoFit/>
          </a:bodyPr>
          <a:lstStyle/>
          <a:p>
            <a:r>
              <a:rPr lang="vi-VN" sz="2400" dirty="0">
                <a:solidFill>
                  <a:schemeClr val="bg1"/>
                </a:solidFill>
                <a:latin typeface="+mj-lt"/>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lịch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sử</a:t>
            </a:r>
            <a:r>
              <a:rPr lang="vi-VN" sz="2400" dirty="0">
                <a:solidFill>
                  <a:schemeClr val="bg1"/>
                </a:solidFill>
                <a:latin typeface="Times New Roman" panose="02020603050405020304" pitchFamily="18" charset="0"/>
                <a:cs typeface="Times New Roman" panose="02020603050405020304" pitchFamily="18" charset="0"/>
              </a:rPr>
              <a:t> để</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đúc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kết</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những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bài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học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kinh</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nghiêm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của</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quá</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khứ</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nhằm</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phục</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vụ</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cho</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hiện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tại</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và</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tương</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err="1">
                <a:solidFill>
                  <a:schemeClr val="bg1"/>
                </a:solidFill>
                <a:latin typeface="Times New Roman" panose="02020603050405020304" pitchFamily="18" charset="0"/>
                <a:cs typeface="Times New Roman" panose="02020603050405020304" pitchFamily="18" charset="0"/>
              </a:rPr>
              <a:t>lai</a:t>
            </a:r>
            <a:r>
              <a:rPr lang="en-US" sz="2400" dirty="0">
                <a:solidFill>
                  <a:schemeClr val="bg1"/>
                </a:solidFill>
                <a:latin typeface="Times New Roman" panose="02020603050405020304" pitchFamily="18" charset="0"/>
                <a:cs typeface="Times New Roman" panose="02020603050405020304" pitchFamily="18" charset="0"/>
              </a:rPr>
              <a:t>.</a:t>
            </a:r>
            <a:r>
              <a:rPr lang="en-US" sz="2400" dirty="0">
                <a:solidFill>
                  <a:schemeClr val="bg1"/>
                </a:solidFill>
                <a:latin typeface="Times New Roman" panose="02020603050405020304" pitchFamily="18" charset="0"/>
                <a:cs typeface="Times New Roman" panose="02020603050405020304" pitchFamily="18" charset="0"/>
              </a:rPr>
              <a:t> </a:t>
            </a:r>
            <a:endParaRPr lang="en-US" sz="2400" dirty="0">
              <a:solidFill>
                <a:schemeClr val="bg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58152" y="4072999"/>
            <a:ext cx="4434227" cy="460375"/>
          </a:xfrm>
          <a:prstGeom prst="rect">
            <a:avLst/>
          </a:prstGeom>
          <a:noFill/>
        </p:spPr>
        <p:txBody>
          <a:bodyPr wrap="square" rtlCol="0">
            <a:spAutoFit/>
          </a:bodyPr>
          <a:lstStyle/>
          <a:p>
            <a:r>
              <a:rPr lang="en-US" altLang="vi-VN" sz="2400" dirty="0">
                <a:solidFill>
                  <a:schemeClr val="bg1"/>
                </a:solidFill>
                <a:latin typeface="+mj-lt"/>
              </a:rPr>
              <a:t>-</a:t>
            </a:r>
            <a:r>
              <a:rPr lang="vi-VN" sz="2400" dirty="0">
                <a:solidFill>
                  <a:schemeClr val="bg1"/>
                </a:solidFill>
                <a:latin typeface="+mj-lt"/>
              </a:rPr>
              <a:t> Tư liệu truyền miệng</a:t>
            </a:r>
            <a:endParaRPr lang="en-US" sz="2400" dirty="0">
              <a:solidFill>
                <a:schemeClr val="bg1"/>
              </a:solidFill>
              <a:latin typeface="+mj-lt"/>
            </a:endParaRPr>
          </a:p>
        </p:txBody>
      </p:sp>
      <p:sp>
        <p:nvSpPr>
          <p:cNvPr id="15" name="TextBox 14"/>
          <p:cNvSpPr txBox="1"/>
          <p:nvPr/>
        </p:nvSpPr>
        <p:spPr>
          <a:xfrm>
            <a:off x="258151" y="4773424"/>
            <a:ext cx="4434227" cy="460375"/>
          </a:xfrm>
          <a:prstGeom prst="rect">
            <a:avLst/>
          </a:prstGeom>
          <a:noFill/>
        </p:spPr>
        <p:txBody>
          <a:bodyPr wrap="square" rtlCol="0">
            <a:spAutoFit/>
          </a:bodyPr>
          <a:lstStyle/>
          <a:p>
            <a:r>
              <a:rPr lang="en-US" altLang="vi-VN" sz="2400" dirty="0">
                <a:solidFill>
                  <a:schemeClr val="bg1"/>
                </a:solidFill>
                <a:latin typeface="+mj-lt"/>
              </a:rPr>
              <a:t>- </a:t>
            </a:r>
            <a:r>
              <a:rPr lang="vi-VN" sz="2400" dirty="0">
                <a:solidFill>
                  <a:schemeClr val="bg1"/>
                </a:solidFill>
                <a:latin typeface="+mj-lt"/>
              </a:rPr>
              <a:t>Tư liệu chữ viết</a:t>
            </a:r>
            <a:endParaRPr lang="en-US" sz="2400" dirty="0">
              <a:solidFill>
                <a:schemeClr val="bg1"/>
              </a:solidFill>
              <a:latin typeface="+mj-lt"/>
            </a:endParaRPr>
          </a:p>
        </p:txBody>
      </p:sp>
      <p:sp>
        <p:nvSpPr>
          <p:cNvPr id="4" name="TextBox 14"/>
          <p:cNvSpPr txBox="1"/>
          <p:nvPr/>
        </p:nvSpPr>
        <p:spPr>
          <a:xfrm>
            <a:off x="258151" y="5473829"/>
            <a:ext cx="4434227" cy="460375"/>
          </a:xfrm>
          <a:prstGeom prst="rect">
            <a:avLst/>
          </a:prstGeom>
          <a:noFill/>
        </p:spPr>
        <p:txBody>
          <a:bodyPr wrap="square" rtlCol="0">
            <a:spAutoFit/>
          </a:bodyPr>
          <a:p>
            <a:r>
              <a:rPr lang="en-US" sz="2400" dirty="0">
                <a:solidFill>
                  <a:schemeClr val="bg1"/>
                </a:solidFill>
                <a:latin typeface="Times New Roman" panose="02020603050405020304" pitchFamily="18" charset="0"/>
                <a:cs typeface="Times New Roman" panose="02020603050405020304" pitchFamily="18" charset="0"/>
              </a:rPr>
              <a:t>-</a:t>
            </a:r>
            <a:r>
              <a:rPr lang="vi-VN" sz="2400" dirty="0">
                <a:solidFill>
                  <a:schemeClr val="bg1"/>
                </a:solidFill>
                <a:latin typeface="Times New Roman" panose="02020603050405020304" pitchFamily="18" charset="0"/>
                <a:cs typeface="Times New Roman" panose="02020603050405020304" pitchFamily="18" charset="0"/>
              </a:rPr>
              <a:t> Tư liệu chữ </a:t>
            </a:r>
            <a:r>
              <a:rPr lang="en-US" sz="2400" dirty="0">
                <a:solidFill>
                  <a:schemeClr val="bg1"/>
                </a:solidFill>
                <a:latin typeface="Times New Roman" panose="02020603050405020304" pitchFamily="18" charset="0"/>
                <a:cs typeface="Times New Roman" panose="02020603050405020304" pitchFamily="18" charset="0"/>
              </a:rPr>
              <a:t>hiện vật</a:t>
            </a:r>
            <a:endParaRPr lang="en-US" sz="24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strips(down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strips(downLeft)">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strips(downLeft)">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strips(downLeft)">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strips(downLeft)">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strips(down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strips(downLeft)">
                                      <p:cBhvr>
                                        <p:cTn id="4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4" grpId="0"/>
      <p:bldP spid="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4127500" y="4634230"/>
            <a:ext cx="1694815" cy="21164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s826.pbsrc.com/albums/zz186/willisnowell/Gifs/question_marks_bubbling_md_clr.gif~c200"/>
          <p:cNvPicPr>
            <a:picLocks noChangeAspect="1" noChangeArrowheads="1" noCrop="1"/>
          </p:cNvPicPr>
          <p:nvPr/>
        </p:nvPicPr>
        <p:blipFill>
          <a:blip r:embed="rId2"/>
          <a:srcRect/>
          <a:stretch>
            <a:fillRect/>
          </a:stretch>
        </p:blipFill>
        <p:spPr bwMode="auto">
          <a:xfrm>
            <a:off x="5683250" y="3663315"/>
            <a:ext cx="1290320" cy="1290320"/>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3917315" y="3175"/>
            <a:ext cx="6766560" cy="3480435"/>
          </a:xfrm>
          <a:prstGeom prst="cloudCallout">
            <a:avLst>
              <a:gd name="adj1" fmla="val -28556"/>
              <a:gd name="adj2" fmla="val 80979"/>
            </a:avLst>
          </a:prstGeom>
        </p:spPr>
        <p:style>
          <a:lnRef idx="2">
            <a:schemeClr val="dk1"/>
          </a:lnRef>
          <a:fillRef idx="1">
            <a:schemeClr val="lt1"/>
          </a:fillRef>
          <a:effectRef idx="0">
            <a:schemeClr val="dk1"/>
          </a:effectRef>
          <a:fontRef idx="minor">
            <a:schemeClr val="dk1"/>
          </a:fontRef>
        </p:style>
        <p:txBody>
          <a:bodyPr rtlCol="0" anchor="ctr"/>
          <a:p>
            <a:pPr algn="ctr"/>
            <a:endParaRPr lang="en-US" sz="2800" dirty="0">
              <a:solidFill>
                <a:srgbClr val="FF0000"/>
              </a:solidFill>
              <a:latin typeface="Cambria" panose="02040503050406030204" pitchFamily="18" charset="0"/>
              <a:ea typeface="Cambria" panose="02040503050406030204" pitchFamily="18" charset="0"/>
            </a:endParaRPr>
          </a:p>
        </p:txBody>
      </p:sp>
      <p:sp>
        <p:nvSpPr>
          <p:cNvPr id="100" name="Text Box 99"/>
          <p:cNvSpPr txBox="1"/>
          <p:nvPr/>
        </p:nvSpPr>
        <p:spPr>
          <a:xfrm>
            <a:off x="4376420" y="620395"/>
            <a:ext cx="5180330" cy="2245360"/>
          </a:xfrm>
          <a:prstGeom prst="rect">
            <a:avLst/>
          </a:prstGeom>
          <a:noFill/>
          <a:ln w="9525">
            <a:noFill/>
          </a:ln>
        </p:spPr>
        <p:txBody>
          <a:bodyPr wrap="square">
            <a:spAutoFit/>
          </a:bodyPr>
          <a:p>
            <a:pPr marL="0" indent="457200" algn="ctr"/>
            <a:r>
              <a:rPr lang="en-US" sz="2665" i="1">
                <a:solidFill>
                  <a:srgbClr val="000000"/>
                </a:solidFill>
                <a:latin typeface="Times New Roman" panose="02020603050405020304" pitchFamily="18" charset="0"/>
                <a:cs typeface="Calibri" panose="020F0502020204030204" pitchFamily="34" charset="0"/>
              </a:rPr>
              <a:t> </a:t>
            </a:r>
            <a:r>
              <a:rPr lang="en-US" sz="2800" i="1">
                <a:solidFill>
                  <a:srgbClr val="FF0000"/>
                </a:solidFill>
                <a:latin typeface="Times New Roman" panose="02020603050405020304" pitchFamily="18" charset="0"/>
                <a:cs typeface="Calibri" panose="020F0502020204030204" pitchFamily="34" charset="0"/>
              </a:rPr>
              <a:t>Em biết những di tích lịch sử nào ở địa phương em đang sống? Hãy kể cho cả lớp nghe về sự kiện lịch sử liên quan đến một trong những di tích đó?</a:t>
            </a:r>
            <a:endParaRPr lang="en-US" sz="2800" i="1">
              <a:solidFill>
                <a:srgbClr val="FF0000"/>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par>
                                <p:cTn id="8" presetID="21" presetClass="entr" presetSubtype="1"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wheel(1)">
                                      <p:cBhvr>
                                        <p:cTn id="10" dur="2000"/>
                                        <p:tgtEl>
                                          <p:spTgt spid="103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100">
                                            <p:txEl>
                                              <p:pRg st="0" end="0"/>
                                            </p:txEl>
                                          </p:spTgt>
                                        </p:tgtEl>
                                        <p:attrNameLst>
                                          <p:attrName>style.visibility</p:attrName>
                                        </p:attrNameLst>
                                      </p:cBhvr>
                                      <p:to>
                                        <p:strVal val="visible"/>
                                      </p:to>
                                    </p:set>
                                    <p:animEffect transition="in" filter="blinds(horizontal)">
                                      <p:cBhvr>
                                        <p:cTn id="18" dur="500"/>
                                        <p:tgtEl>
                                          <p:spTgt spid="10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a:xfrm>
            <a:off x="213360" y="4116705"/>
            <a:ext cx="11786870" cy="2606675"/>
          </a:xfrm>
        </p:spPr>
        <p:txBody>
          <a:bodyPr>
            <a:normAutofit fontScale="90000"/>
          </a:bodyPr>
          <a:p>
            <a:r>
              <a:rPr lang="en-US" sz="4000" b="1"/>
              <a:t>Địa đạo Củ Chi là một hệ thống phòng thủ trong lòng đất ở huyện Củ Chi, cách Thành phố Hồ Chí Minh 70 km về hướng tây-bắc. Hệ thống này được quân kháng chiến Việt Minh và Mặt trận Dân tộc Giải phóng miền Nam Việt Nam đào trong thời kỳ Chiến tranh Đông Dương và Chiến tranh Việt Nam.</a:t>
            </a:r>
            <a:endParaRPr lang="en-US" sz="4000" b="1"/>
          </a:p>
        </p:txBody>
      </p:sp>
      <p:pic>
        <p:nvPicPr>
          <p:cNvPr id="5" name="Content Placeholder 4" descr="download (1)"/>
          <p:cNvPicPr>
            <a:picLocks noChangeAspect="1"/>
          </p:cNvPicPr>
          <p:nvPr>
            <p:ph sz="half" idx="1"/>
          </p:nvPr>
        </p:nvPicPr>
        <p:blipFill>
          <a:blip r:embed="rId1"/>
          <a:stretch>
            <a:fillRect/>
          </a:stretch>
        </p:blipFill>
        <p:spPr>
          <a:xfrm>
            <a:off x="490855" y="110490"/>
            <a:ext cx="4667250" cy="3694430"/>
          </a:xfrm>
          <a:prstGeom prst="rect">
            <a:avLst/>
          </a:prstGeom>
        </p:spPr>
      </p:pic>
      <p:pic>
        <p:nvPicPr>
          <p:cNvPr id="9" name="Content Placeholder 8" descr="download (2)"/>
          <p:cNvPicPr>
            <a:picLocks noChangeAspect="1"/>
          </p:cNvPicPr>
          <p:nvPr>
            <p:ph sz="half" idx="2"/>
          </p:nvPr>
        </p:nvPicPr>
        <p:blipFill>
          <a:blip r:embed="rId2"/>
          <a:stretch>
            <a:fillRect/>
          </a:stretch>
        </p:blipFill>
        <p:spPr>
          <a:xfrm>
            <a:off x="5918835" y="110490"/>
            <a:ext cx="5665470" cy="36944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500"/>
                                        <p:tgtEl>
                                          <p:spTgt spid="5"/>
                                        </p:tgtEl>
                                      </p:cBhvr>
                                    </p:animEffect>
                                  </p:childTnLst>
                                </p:cTn>
                              </p:par>
                              <p:par>
                                <p:cTn id="8" presetID="18" presetClass="entr" presetSubtype="1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3190" y="4480560"/>
            <a:ext cx="11967845" cy="2253615"/>
          </a:xfrm>
        </p:spPr>
        <p:txBody>
          <a:bodyPr>
            <a:noAutofit/>
          </a:bodyPr>
          <a:p>
            <a:r>
              <a:rPr lang="en-US" sz="2600" b="1"/>
              <a:t>Hệ thống địa đạo bao gồm bệnh xá, nhiều phòng ở, nhà bếp, kho chứa, phòng làm việc, hệ thống đường ngầm dưới lòng đất, dài khoảng 250 km và có các hệ thống thông hơi tại vị trí các bụi cây. Địa đạo Củ Chi được xây dựng ở điểm cuối Đường mòn Hồ Chí Minh, trên vùng đất được mệnh danh là "đất thép" để ca ngợi ý chí phòng thủ kiên cường của quân dân nơi đây. Trong Chiến dịch Tết Mậu Thân 1968, quân Giải phóng miền Nam đã xuất phát từ hệ thống địa đạo này để tấn công vào Sài Gòn.</a:t>
            </a:r>
            <a:endParaRPr lang="en-US" sz="2600" b="1"/>
          </a:p>
        </p:txBody>
      </p:sp>
      <p:pic>
        <p:nvPicPr>
          <p:cNvPr id="5" name="Content Placeholder 4" descr="unnamed"/>
          <p:cNvPicPr>
            <a:picLocks noChangeAspect="1"/>
          </p:cNvPicPr>
          <p:nvPr>
            <p:ph sz="half" idx="1"/>
          </p:nvPr>
        </p:nvPicPr>
        <p:blipFill>
          <a:blip r:embed="rId1"/>
          <a:stretch>
            <a:fillRect/>
          </a:stretch>
        </p:blipFill>
        <p:spPr>
          <a:xfrm>
            <a:off x="757555" y="44450"/>
            <a:ext cx="10643870" cy="4314825"/>
          </a:xfrm>
          <a:prstGeom prst="rect">
            <a:avLst/>
          </a:prstGeom>
        </p:spPr>
      </p:pic>
    </p:spTree>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Content Placeholder 4" descr="download"/>
          <p:cNvPicPr>
            <a:picLocks noChangeAspect="1"/>
          </p:cNvPicPr>
          <p:nvPr>
            <p:ph sz="half" idx="1"/>
          </p:nvPr>
        </p:nvPicPr>
        <p:blipFill>
          <a:blip r:embed="rId1"/>
          <a:stretch>
            <a:fillRect/>
          </a:stretch>
        </p:blipFill>
        <p:spPr>
          <a:xfrm>
            <a:off x="212725" y="563880"/>
            <a:ext cx="4681220" cy="5880100"/>
          </a:xfrm>
          <a:prstGeom prst="rect">
            <a:avLst/>
          </a:prstGeom>
        </p:spPr>
      </p:pic>
      <p:pic>
        <p:nvPicPr>
          <p:cNvPr id="6" name="Content Placeholder 5" descr="13042021095553747-Cu-Chi_111_resize"/>
          <p:cNvPicPr>
            <a:picLocks noChangeAspect="1"/>
          </p:cNvPicPr>
          <p:nvPr>
            <p:ph sz="half" idx="2"/>
          </p:nvPr>
        </p:nvPicPr>
        <p:blipFill>
          <a:blip r:embed="rId2"/>
          <a:stretch>
            <a:fillRect/>
          </a:stretch>
        </p:blipFill>
        <p:spPr>
          <a:xfrm>
            <a:off x="5436235" y="149860"/>
            <a:ext cx="6239510" cy="3218180"/>
          </a:xfrm>
          <a:prstGeom prst="rect">
            <a:avLst/>
          </a:prstGeom>
        </p:spPr>
      </p:pic>
      <p:pic>
        <p:nvPicPr>
          <p:cNvPr id="7" name="Picture 6" descr="images"/>
          <p:cNvPicPr>
            <a:picLocks noChangeAspect="1"/>
          </p:cNvPicPr>
          <p:nvPr/>
        </p:nvPicPr>
        <p:blipFill>
          <a:blip r:embed="rId3"/>
          <a:stretch>
            <a:fillRect/>
          </a:stretch>
        </p:blipFill>
        <p:spPr>
          <a:xfrm>
            <a:off x="5436235" y="3628390"/>
            <a:ext cx="6238875" cy="3158490"/>
          </a:xfrm>
          <a:prstGeom prst="rect">
            <a:avLst/>
          </a:prstGeom>
        </p:spPr>
      </p:pic>
    </p:spTree>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41605" y="4393565"/>
            <a:ext cx="11829415" cy="2329815"/>
          </a:xfrm>
        </p:spPr>
        <p:txBody>
          <a:bodyPr>
            <a:noAutofit/>
          </a:bodyPr>
          <a:p>
            <a:r>
              <a:rPr lang="en-US" sz="2800" b="1"/>
              <a:t>Nơi đây, ngày 05/06/1911, người thanh niên Việt Nam yêu nước Nguyễn Tất Thành đã ra đi tìm đường cứu nước. Sau hơn 30 năm bôn ba ở nước ngoài Nguyễn Tất Thành trở thành nhà cách mạng lãnh đạo nhân dân Việt Nam đứng lên làm cuộc Cách mạng Tháng 8, lập ra nước Việt Nam Dân chủ Cộng hòa. Người thanh niên ra đi tìm đường cứu nước năm xưa chính là Chủ tịch Hồ Chí Minh sau này. </a:t>
            </a:r>
            <a:endParaRPr lang="en-US" sz="2800" b="1"/>
          </a:p>
        </p:txBody>
      </p:sp>
      <p:pic>
        <p:nvPicPr>
          <p:cNvPr id="5" name="Content Placeholder 4" descr="download"/>
          <p:cNvPicPr>
            <a:picLocks noChangeAspect="1"/>
          </p:cNvPicPr>
          <p:nvPr>
            <p:ph sz="half" idx="1"/>
          </p:nvPr>
        </p:nvPicPr>
        <p:blipFill>
          <a:blip r:embed="rId1"/>
          <a:stretch>
            <a:fillRect/>
          </a:stretch>
        </p:blipFill>
        <p:spPr>
          <a:xfrm>
            <a:off x="141605" y="306070"/>
            <a:ext cx="5227320" cy="3864610"/>
          </a:xfrm>
          <a:prstGeom prst="rect">
            <a:avLst/>
          </a:prstGeom>
        </p:spPr>
      </p:pic>
      <p:pic>
        <p:nvPicPr>
          <p:cNvPr id="6" name="Content Placeholder 5" descr="a368-1590-469e-ab08-20242dbf1b8c"/>
          <p:cNvPicPr>
            <a:picLocks noChangeAspect="1"/>
          </p:cNvPicPr>
          <p:nvPr>
            <p:ph sz="half" idx="2"/>
          </p:nvPr>
        </p:nvPicPr>
        <p:blipFill>
          <a:blip r:embed="rId2"/>
          <a:stretch>
            <a:fillRect/>
          </a:stretch>
        </p:blipFill>
        <p:spPr>
          <a:xfrm>
            <a:off x="6024880" y="306070"/>
            <a:ext cx="5945505" cy="386461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0" y="0"/>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1"/>
          <a:stretch>
            <a:fillRect/>
          </a:stretch>
        </p:blipFill>
        <p:spPr>
          <a:xfrm>
            <a:off x="383458" y="-147484"/>
            <a:ext cx="11808542" cy="7506019"/>
          </a:xfrm>
          <a:prstGeom prst="rect">
            <a:avLst/>
          </a:prstGeom>
        </p:spPr>
      </p:pic>
      <p:sp>
        <p:nvSpPr>
          <p:cNvPr id="3" name="TextBox 2"/>
          <p:cNvSpPr txBox="1"/>
          <p:nvPr/>
        </p:nvSpPr>
        <p:spPr>
          <a:xfrm>
            <a:off x="2969341" y="2767280"/>
            <a:ext cx="6636775" cy="1323439"/>
          </a:xfrm>
          <a:prstGeom prst="rect">
            <a:avLst/>
          </a:prstGeom>
          <a:noFill/>
        </p:spPr>
        <p:txBody>
          <a:bodyPr wrap="square" rtlCol="0">
            <a:spAutoFit/>
          </a:bodyPr>
          <a:lstStyle/>
          <a:p>
            <a:pPr algn="ctr"/>
            <a:r>
              <a:rPr lang="en-US" sz="4000" b="1" dirty="0">
                <a:solidFill>
                  <a:srgbClr val="FFFF00"/>
                </a:solidFill>
                <a:latin typeface="APPLE CHANCERY" panose="03020702040506060504" pitchFamily="66" charset="-79"/>
                <a:cs typeface="APPLE CHANCERY" panose="03020702040506060504" pitchFamily="66" charset="-79"/>
              </a:rPr>
              <a:t>CẢM ƠN CÁC EM!</a:t>
            </a:r>
            <a:endParaRPr lang="en-US" sz="4000" b="1" dirty="0">
              <a:solidFill>
                <a:srgbClr val="FFFF00"/>
              </a:solidFill>
              <a:latin typeface="APPLE CHANCERY" panose="03020702040506060504" pitchFamily="66" charset="-79"/>
              <a:cs typeface="APPLE CHANCERY" panose="03020702040506060504" pitchFamily="66" charset="-79"/>
            </a:endParaRPr>
          </a:p>
          <a:p>
            <a:pPr algn="ctr"/>
            <a:r>
              <a:rPr lang="en-US" sz="4000" b="1" dirty="0">
                <a:solidFill>
                  <a:srgbClr val="FFFF00"/>
                </a:solidFill>
                <a:latin typeface="APPLE CHANCERY" panose="03020702040506060504" pitchFamily="66" charset="-79"/>
                <a:cs typeface="APPLE CHANCERY" panose="03020702040506060504" pitchFamily="66" charset="-79"/>
              </a:rPr>
              <a:t>CHÚC CÁC EM HỌC TỐT!</a:t>
            </a:r>
            <a:endParaRPr lang="en-US" sz="4000" b="1" dirty="0">
              <a:solidFill>
                <a:srgbClr val="FFFF00"/>
              </a:solidFill>
              <a:latin typeface="APPLE CHANCERY" panose="03020702040506060504" pitchFamily="66" charset="-79"/>
              <a:cs typeface="APPLE CHANCERY" panose="03020702040506060504" pitchFamily="66" charset="-79"/>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ext Box 1"/>
          <p:cNvSpPr txBox="1"/>
          <p:nvPr/>
        </p:nvSpPr>
        <p:spPr>
          <a:xfrm>
            <a:off x="623570" y="1054735"/>
            <a:ext cx="7244715" cy="829945"/>
          </a:xfrm>
          <a:prstGeom prst="rect">
            <a:avLst/>
          </a:prstGeom>
          <a:noFill/>
        </p:spPr>
        <p:txBody>
          <a:bodyPr wrap="square" rtlCol="0">
            <a:spAutoFit/>
          </a:bodyPr>
          <a:p>
            <a:r>
              <a:rPr lang="en-US" sz="4800">
                <a:latin typeface="Times New Roman" panose="02020603050405020304" pitchFamily="18" charset="0"/>
                <a:cs typeface="Times New Roman" panose="02020603050405020304" pitchFamily="18" charset="0"/>
              </a:rPr>
              <a:t>I. Lịch sử và môn lịch sử</a:t>
            </a:r>
            <a:endParaRPr lang="en-US" sz="4800">
              <a:latin typeface="Times New Roman" panose="02020603050405020304" pitchFamily="18" charset="0"/>
              <a:cs typeface="Times New Roman" panose="02020603050405020304" pitchFamily="18" charset="0"/>
            </a:endParaRPr>
          </a:p>
        </p:txBody>
      </p:sp>
      <p:sp>
        <p:nvSpPr>
          <p:cNvPr id="3" name="Text Box 2"/>
          <p:cNvSpPr txBox="1"/>
          <p:nvPr/>
        </p:nvSpPr>
        <p:spPr>
          <a:xfrm>
            <a:off x="623570" y="2653030"/>
            <a:ext cx="6255385" cy="829945"/>
          </a:xfrm>
          <a:prstGeom prst="rect">
            <a:avLst/>
          </a:prstGeom>
          <a:noFill/>
        </p:spPr>
        <p:txBody>
          <a:bodyPr wrap="none" rtlCol="0">
            <a:spAutoFit/>
          </a:bodyPr>
          <a:p>
            <a:r>
              <a:rPr lang="en-US" sz="4800"/>
              <a:t>II. Vì sao phải học lịch sử</a:t>
            </a:r>
            <a:endParaRPr lang="en-US" sz="4800"/>
          </a:p>
        </p:txBody>
      </p:sp>
      <p:sp>
        <p:nvSpPr>
          <p:cNvPr id="4" name="Text Box 3"/>
          <p:cNvSpPr txBox="1"/>
          <p:nvPr/>
        </p:nvSpPr>
        <p:spPr>
          <a:xfrm>
            <a:off x="623570" y="4325620"/>
            <a:ext cx="10732770" cy="829945"/>
          </a:xfrm>
          <a:prstGeom prst="rect">
            <a:avLst/>
          </a:prstGeom>
          <a:noFill/>
        </p:spPr>
        <p:txBody>
          <a:bodyPr wrap="none" rtlCol="0">
            <a:spAutoFit/>
          </a:bodyPr>
          <a:p>
            <a:r>
              <a:rPr lang="en-US" sz="4800"/>
              <a:t>III. Khám phá quá khứ từ các nguồn sử liệu</a:t>
            </a:r>
            <a:endParaRPr lang="en-US" sz="480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289"/>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975" y="242570"/>
            <a:ext cx="5671185" cy="706755"/>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rPr>
              <a:t>I. Lịch sử và môn lịch sử</a:t>
            </a:r>
            <a:endParaRPr lang="en-US" sz="4000" b="1" dirty="0">
              <a:solidFill>
                <a:srgbClr val="FFFF00"/>
              </a:solidFill>
              <a:latin typeface="Times New Roman" panose="02020603050405020304" pitchFamily="18" charset="0"/>
              <a:cs typeface="Times New Roman" panose="02020603050405020304" pitchFamily="18" charset="0"/>
            </a:endParaRPr>
          </a:p>
        </p:txBody>
      </p:sp>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4841875" y="4951730"/>
            <a:ext cx="2099310" cy="178943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s826.pbsrc.com/albums/zz186/willisnowell/Gifs/question_marks_bubbling_md_clr.gif~c200"/>
          <p:cNvPicPr>
            <a:picLocks noChangeAspect="1" noChangeArrowheads="1" noCrop="1"/>
          </p:cNvPicPr>
          <p:nvPr/>
        </p:nvPicPr>
        <p:blipFill>
          <a:blip r:embed="rId2"/>
          <a:srcRect/>
          <a:stretch>
            <a:fillRect/>
          </a:stretch>
        </p:blipFill>
        <p:spPr bwMode="auto">
          <a:xfrm>
            <a:off x="6769100" y="4158615"/>
            <a:ext cx="1453515" cy="912495"/>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3613785" y="1028700"/>
            <a:ext cx="6322060" cy="2639695"/>
          </a:xfrm>
          <a:prstGeom prst="cloudCallout">
            <a:avLst>
              <a:gd name="adj1" fmla="val -13790"/>
              <a:gd name="adj2" fmla="val 909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Text Box 9"/>
          <p:cNvSpPr txBox="1"/>
          <p:nvPr/>
        </p:nvSpPr>
        <p:spPr>
          <a:xfrm>
            <a:off x="4415155" y="1454150"/>
            <a:ext cx="4364355" cy="1660525"/>
          </a:xfrm>
          <a:prstGeom prst="rect">
            <a:avLst/>
          </a:prstGeom>
          <a:noFill/>
        </p:spPr>
        <p:txBody>
          <a:bodyPr wrap="square" rtlCol="0">
            <a:spAutoFit/>
          </a:bodyPr>
          <a:p>
            <a:pPr algn="ctr"/>
            <a:r>
              <a:rPr lang="en-US" sz="3400" i="1">
                <a:latin typeface="Times New Roman" panose="02020603050405020304" pitchFamily="18" charset="0"/>
                <a:cs typeface="Times New Roman" panose="02020603050405020304" pitchFamily="18" charset="0"/>
                <a:sym typeface="+mn-ea"/>
              </a:rPr>
              <a:t>Em hãy cho biết </a:t>
            </a:r>
            <a:r>
              <a:rPr lang="en-US" sz="3400" i="1">
                <a:solidFill>
                  <a:schemeClr val="tx1"/>
                </a:solidFill>
                <a:latin typeface="Times New Roman" panose="02020603050405020304" pitchFamily="18" charset="0"/>
                <a:cs typeface="Times New Roman" panose="02020603050405020304" pitchFamily="18" charset="0"/>
              </a:rPr>
              <a:t>lịch sử là gì? Nêu một vài ví dụ cụ thể về lịch sử.</a:t>
            </a:r>
            <a:endParaRPr lang="en-US" sz="3400" i="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strips(downLeft)">
                                      <p:cBhvr>
                                        <p:cTn id="12" dur="500"/>
                                        <p:tgtEl>
                                          <p:spTgt spid="1026"/>
                                        </p:tgtEl>
                                      </p:cBhvr>
                                    </p:animEffect>
                                  </p:childTnLst>
                                </p:cTn>
                              </p:par>
                              <p:par>
                                <p:cTn id="13" presetID="18" presetClass="entr" presetSubtype="12"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strips(downLeft)">
                                      <p:cBhvr>
                                        <p:cTn id="15" dur="500"/>
                                        <p:tgtEl>
                                          <p:spTgt spid="1032"/>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down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diamond(in)">
                                      <p:cBhvr>
                                        <p:cTn id="23"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4" name="Picture 10" descr="http://thumbs.dreamstime.com/z/%E6%9C%89%E7%99%BD%E8%89%B2%E6%B3%A1%E5%BD%B1%E7%9A%84thinking%E6%95%99%E6%8E%88-36777654.jp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9436100" y="4450927"/>
            <a:ext cx="2115820" cy="19041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9253220" y="3942927"/>
            <a:ext cx="762000" cy="613833"/>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1435100" y="598805"/>
            <a:ext cx="10020935" cy="2201545"/>
          </a:xfrm>
          <a:prstGeom prst="wedgeRoundRectCallout">
            <a:avLst>
              <a:gd name="adj1" fmla="val 30596"/>
              <a:gd name="adj2" fmla="val 101600"/>
              <a:gd name="adj3" fmla="val 16667"/>
            </a:avLst>
          </a:prstGeom>
        </p:spPr>
        <p:style>
          <a:lnRef idx="2">
            <a:schemeClr val="dk1"/>
          </a:lnRef>
          <a:fillRef idx="1">
            <a:schemeClr val="lt1"/>
          </a:fillRef>
          <a:effectRef idx="0">
            <a:schemeClr val="dk1"/>
          </a:effectRef>
          <a:fontRef idx="minor">
            <a:schemeClr val="dk1"/>
          </a:fontRef>
        </p:style>
        <p:txBody>
          <a:bodyPr rtlCol="0" anchor="ctr"/>
          <a:p>
            <a:r>
              <a:rPr lang="en-US" sz="3000" dirty="0">
                <a:latin typeface="Times New Roman" panose="02020603050405020304" pitchFamily="18" charset="0"/>
                <a:cs typeface="Times New Roman" panose="02020603050405020304" pitchFamily="18" charset="0"/>
              </a:rPr>
              <a:t>+ Mọi sự vật xung quanh chúng ta đều phát sinh, tồn tại và biến đổi theo thời gian. Xã hội loài người cũng vậy. Quá trình đó là lịch sử.</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Lịch sử là những gì đã xảy ra trong quá khứ, bao gồm mọi hoạt động của con người từ khi xuất hiện đến nay. </a:t>
            </a:r>
            <a:endParaRPr lang="en-US" sz="3000" dirty="0">
              <a:latin typeface="Times New Roman" panose="02020603050405020304" pitchFamily="18" charset="0"/>
              <a:cs typeface="Times New Roman" panose="02020603050405020304" pitchFamily="18" charset="0"/>
            </a:endParaRPr>
          </a:p>
        </p:txBody>
      </p:sp>
      <p:pic>
        <p:nvPicPr>
          <p:cNvPr id="7" name="Picture 6" descr="download"/>
          <p:cNvPicPr>
            <a:picLocks noChangeAspect="1"/>
          </p:cNvPicPr>
          <p:nvPr/>
        </p:nvPicPr>
        <p:blipFill>
          <a:blip r:embed="rId3"/>
          <a:stretch>
            <a:fillRect/>
          </a:stretch>
        </p:blipFill>
        <p:spPr>
          <a:xfrm>
            <a:off x="1349375" y="3141980"/>
            <a:ext cx="6023610" cy="310769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linds(horizontal)">
                                      <p:cBhvr>
                                        <p:cTn id="7" dur="500"/>
                                        <p:tgtEl>
                                          <p:spTgt spid="1034"/>
                                        </p:tgtEl>
                                      </p:cBhvr>
                                    </p:animEffect>
                                  </p:childTnLst>
                                </p:cTn>
                              </p:par>
                              <p:par>
                                <p:cTn id="8" presetID="3" presetClass="entr" presetSubtype="10" fill="hold" nodeType="withEffect">
                                  <p:stCondLst>
                                    <p:cond delay="0"/>
                                  </p:stCondLst>
                                  <p:childTnLst>
                                    <p:set>
                                      <p:cBhvr>
                                        <p:cTn id="9" dur="1" fill="hold">
                                          <p:stCondLst>
                                            <p:cond delay="0"/>
                                          </p:stCondLst>
                                        </p:cTn>
                                        <p:tgtEl>
                                          <p:spTgt spid="1036"/>
                                        </p:tgtEl>
                                        <p:attrNameLst>
                                          <p:attrName>style.visibility</p:attrName>
                                        </p:attrNameLst>
                                      </p:cBhvr>
                                      <p:to>
                                        <p:strVal val="visible"/>
                                      </p:to>
                                    </p:set>
                                    <p:animEffect transition="in" filter="blinds(horizontal)">
                                      <p:cBhvr>
                                        <p:cTn id="10" dur="500"/>
                                        <p:tgtEl>
                                          <p:spTgt spid="103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linds(horizontal)">
                                      <p:cBhvr>
                                        <p:cTn id="20" dur="500"/>
                                        <p:tgtEl>
                                          <p:spTgt spid="2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blinds(horizontal)">
                                      <p:cBhvr>
                                        <p:cTn id="25" dur="500"/>
                                        <p:tgtEl>
                                          <p:spTgt spid="2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4"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Picture 8"/>
          <p:cNvPicPr/>
          <p:nvPr/>
        </p:nvPicPr>
        <p:blipFill rotWithShape="1">
          <a:blip r:embed="rId1">
            <a:extLst>
              <a:ext uri="{28A0092B-C50C-407E-A947-70E740481C1C}">
                <a14:useLocalDpi xmlns:a14="http://schemas.microsoft.com/office/drawing/2010/main" val="0"/>
              </a:ext>
            </a:extLst>
          </a:blip>
          <a:srcRect l="26109" t="56635" r="28114" b="1776"/>
          <a:stretch>
            <a:fillRect/>
          </a:stretch>
        </p:blipFill>
        <p:spPr bwMode="auto">
          <a:xfrm>
            <a:off x="3416935" y="3019425"/>
            <a:ext cx="5752465" cy="280479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
        <p:nvSpPr>
          <p:cNvPr id="7" name="TextBox 6"/>
          <p:cNvSpPr txBox="1"/>
          <p:nvPr/>
        </p:nvSpPr>
        <p:spPr>
          <a:xfrm>
            <a:off x="3352928" y="6040629"/>
            <a:ext cx="5719169" cy="706755"/>
          </a:xfrm>
          <a:prstGeom prst="rect">
            <a:avLst/>
          </a:prstGeom>
          <a:noFill/>
        </p:spPr>
        <p:txBody>
          <a:bodyPr wrap="square" rtlCol="0">
            <a:spAutoFit/>
          </a:bodyPr>
          <a:p>
            <a:pPr algn="ctr"/>
            <a:r>
              <a:rPr lang="en-US" sz="2000" b="1" i="1" dirty="0">
                <a:solidFill>
                  <a:schemeClr val="tx1"/>
                </a:solidFill>
                <a:latin typeface="Times New Roman" panose="02020603050405020304" pitchFamily="18" charset="0"/>
                <a:cs typeface="Times New Roman" panose="02020603050405020304" pitchFamily="18" charset="0"/>
              </a:rPr>
              <a:t>1.1 Rồng đá trước thềm Điện Kính Thiên, thế kỉ XV</a:t>
            </a:r>
            <a:endParaRPr lang="en-US" sz="2000" b="1" i="1" dirty="0">
              <a:solidFill>
                <a:schemeClr val="tx1"/>
              </a:solidFill>
              <a:latin typeface="Times New Roman" panose="02020603050405020304" pitchFamily="18" charset="0"/>
              <a:cs typeface="Times New Roman" panose="02020603050405020304" pitchFamily="18" charset="0"/>
            </a:endParaRPr>
          </a:p>
          <a:p>
            <a:pPr algn="ctr"/>
            <a:r>
              <a:rPr lang="en-US" sz="2000" b="1" i="1" dirty="0">
                <a:solidFill>
                  <a:schemeClr val="tx1"/>
                </a:solidFill>
                <a:latin typeface="Times New Roman" panose="02020603050405020304" pitchFamily="18" charset="0"/>
                <a:cs typeface="Times New Roman" panose="02020603050405020304" pitchFamily="18" charset="0"/>
              </a:rPr>
              <a:t>(Khu di tích Hoàng Thành)</a:t>
            </a:r>
            <a:endParaRPr lang="en-US" sz="2000" b="1" i="1" dirty="0">
              <a:solidFill>
                <a:schemeClr val="tx1"/>
              </a:solidFill>
              <a:latin typeface="Times New Roman" panose="02020603050405020304" pitchFamily="18" charset="0"/>
              <a:cs typeface="Times New Roman" panose="02020603050405020304" pitchFamily="18" charset="0"/>
            </a:endParaRPr>
          </a:p>
        </p:txBody>
      </p:sp>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130175" y="4930140"/>
            <a:ext cx="1359535" cy="18173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s826.pbsrc.com/albums/zz186/willisnowell/Gifs/question_marks_bubbling_md_clr.gif~c200"/>
          <p:cNvPicPr>
            <a:picLocks noChangeAspect="1" noChangeArrowheads="1" noCrop="1"/>
          </p:cNvPicPr>
          <p:nvPr/>
        </p:nvPicPr>
        <p:blipFill>
          <a:blip r:embed="rId3"/>
          <a:srcRect/>
          <a:stretch>
            <a:fillRect/>
          </a:stretch>
        </p:blipFill>
        <p:spPr bwMode="auto">
          <a:xfrm>
            <a:off x="1390650" y="4344670"/>
            <a:ext cx="890905" cy="890905"/>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41275" y="382905"/>
            <a:ext cx="5638800" cy="2639695"/>
          </a:xfrm>
          <a:prstGeom prst="cloudCallout">
            <a:avLst>
              <a:gd name="adj1" fmla="val -33769"/>
              <a:gd name="adj2" fmla="val 11406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0" name="Text Box 99"/>
          <p:cNvSpPr txBox="1"/>
          <p:nvPr/>
        </p:nvSpPr>
        <p:spPr>
          <a:xfrm>
            <a:off x="427355" y="795020"/>
            <a:ext cx="4316730" cy="1814830"/>
          </a:xfrm>
          <a:prstGeom prst="rect">
            <a:avLst/>
          </a:prstGeom>
          <a:noFill/>
          <a:ln w="9525">
            <a:noFill/>
          </a:ln>
        </p:spPr>
        <p:txBody>
          <a:bodyPr wrap="square">
            <a:spAutoFit/>
          </a:bodyPr>
          <a:p>
            <a:pPr marL="0" indent="457200" algn="ctr"/>
            <a:r>
              <a:rPr lang="en-US" sz="2800" i="1">
                <a:solidFill>
                  <a:srgbClr val="000000"/>
                </a:solidFill>
                <a:latin typeface="Times New Roman" panose="02020603050405020304" pitchFamily="18" charset="0"/>
                <a:cs typeface="Calibri" panose="020F0502020204030204" pitchFamily="34" charset="0"/>
              </a:rPr>
              <a:t>Theo em, những câu hỏi nào có thể được đặt ra để tìm hiểu về quá khứ khi quan sát hình 1.1?</a:t>
            </a:r>
            <a:endParaRPr lang="en-US" sz="2800" i="1">
              <a:solidFill>
                <a:srgbClr val="000000"/>
              </a:solidFill>
              <a:latin typeface="Times New Roman" panose="02020603050405020304" pitchFamily="18" charset="0"/>
              <a:cs typeface="Calibri" panose="020F0502020204030204" pitchFamily="34" charset="0"/>
            </a:endParaRPr>
          </a:p>
        </p:txBody>
      </p:sp>
      <p:pic>
        <p:nvPicPr>
          <p:cNvPr id="1034" name="Picture 10" descr="http://thumbs.dreamstime.com/z/%E6%9C%89%E7%99%BD%E8%89%B2%E6%B3%A1%E5%BD%B1%E7%9A%84thinking%E6%95%99%E6%8E%88-36777654.jpg"/>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10173335" y="5235575"/>
            <a:ext cx="1967230" cy="151193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11145520" y="4753610"/>
            <a:ext cx="515620" cy="415290"/>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6026785" y="319405"/>
            <a:ext cx="6033770" cy="2365375"/>
          </a:xfrm>
          <a:prstGeom prst="wedgeRoundRectCallout">
            <a:avLst>
              <a:gd name="adj1" fmla="val 34171"/>
              <a:gd name="adj2" fmla="val 128606"/>
              <a:gd name="adj3" fmla="val 16667"/>
            </a:avLst>
          </a:prstGeom>
        </p:spPr>
        <p:style>
          <a:lnRef idx="2">
            <a:schemeClr val="dk1"/>
          </a:lnRef>
          <a:fillRef idx="1">
            <a:schemeClr val="lt1"/>
          </a:fillRef>
          <a:effectRef idx="0">
            <a:schemeClr val="dk1"/>
          </a:effectRef>
          <a:fontRef idx="minor">
            <a:schemeClr val="dk1"/>
          </a:fontRef>
        </p:style>
        <p:txBody>
          <a:bodyPr rtlCol="0" anchor="ctr"/>
          <a:p>
            <a:pPr algn="l"/>
            <a:r>
              <a:rPr lang="en-US" sz="2800" dirty="0">
                <a:latin typeface="Times New Roman" panose="02020603050405020304" pitchFamily="18" charset="0"/>
                <a:cs typeface="Times New Roman" panose="02020603050405020304" pitchFamily="18" charset="0"/>
              </a:rPr>
              <a:t>+ Điện Kính Thiên là gì?</a:t>
            </a:r>
            <a:endParaRPr lang="en-US"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 Điện Kính Thiên có từ bao giờ?</a:t>
            </a:r>
            <a:endParaRPr lang="en-US"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 Điện Kính Thiên do ai tạo ra?</a:t>
            </a:r>
            <a:endParaRPr lang="en-US" sz="2800" dirty="0">
              <a:latin typeface="Times New Roman" panose="02020603050405020304" pitchFamily="18" charset="0"/>
              <a:cs typeface="Times New Roman" panose="02020603050405020304" pitchFamily="18" charset="0"/>
            </a:endParaRPr>
          </a:p>
          <a:p>
            <a:pPr algn="l"/>
            <a:r>
              <a:rPr lang="en-US" sz="2800" dirty="0">
                <a:latin typeface="Times New Roman" panose="02020603050405020304" pitchFamily="18" charset="0"/>
                <a:cs typeface="Times New Roman" panose="02020603050405020304" pitchFamily="18" charset="0"/>
              </a:rPr>
              <a:t>+ Điện Kính Thiên có ý nghĩa gì với hiện tại?</a:t>
            </a:r>
            <a:endParaRPr lang="en-US" sz="28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strips(downLeft)">
                                      <p:cBhvr>
                                        <p:cTn id="12" dur="500"/>
                                        <p:tgtEl>
                                          <p:spTgt spid="7">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strips(downLeft)">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heel(1)">
                                      <p:cBhvr>
                                        <p:cTn id="20" dur="2000"/>
                                        <p:tgtEl>
                                          <p:spTgt spid="1026"/>
                                        </p:tgtEl>
                                      </p:cBhvr>
                                    </p:animEffect>
                                  </p:childTnLst>
                                </p:cTn>
                              </p:par>
                              <p:par>
                                <p:cTn id="21" presetID="21" presetClass="entr" presetSubtype="1" fill="hold" nodeType="with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wheel(1)">
                                      <p:cBhvr>
                                        <p:cTn id="23" dur="2000"/>
                                        <p:tgtEl>
                                          <p:spTgt spid="1032"/>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strips(downLeft)">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100">
                                            <p:txEl>
                                              <p:pRg st="0" end="0"/>
                                            </p:txEl>
                                          </p:spTgt>
                                        </p:tgtEl>
                                        <p:attrNameLst>
                                          <p:attrName>style.visibility</p:attrName>
                                        </p:attrNameLst>
                                      </p:cBhvr>
                                      <p:to>
                                        <p:strVal val="visible"/>
                                      </p:to>
                                    </p:set>
                                    <p:animEffect transition="in" filter="blinds(horizontal)">
                                      <p:cBhvr>
                                        <p:cTn id="31" dur="500"/>
                                        <p:tgtEl>
                                          <p:spTgt spid="10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034"/>
                                        </p:tgtEl>
                                        <p:attrNameLst>
                                          <p:attrName>style.visibility</p:attrName>
                                        </p:attrNameLst>
                                      </p:cBhvr>
                                      <p:to>
                                        <p:strVal val="visible"/>
                                      </p:to>
                                    </p:set>
                                    <p:animEffect transition="in" filter="blinds(horizontal)">
                                      <p:cBhvr>
                                        <p:cTn id="36" dur="500"/>
                                        <p:tgtEl>
                                          <p:spTgt spid="1034"/>
                                        </p:tgtEl>
                                      </p:cBhvr>
                                    </p:animEffect>
                                  </p:childTnLst>
                                </p:cTn>
                              </p:par>
                              <p:par>
                                <p:cTn id="37" presetID="21" presetClass="entr" presetSubtype="1" fill="hold" nodeType="withEffect">
                                  <p:stCondLst>
                                    <p:cond delay="0"/>
                                  </p:stCondLst>
                                  <p:childTnLst>
                                    <p:set>
                                      <p:cBhvr>
                                        <p:cTn id="38" dur="1" fill="hold">
                                          <p:stCondLst>
                                            <p:cond delay="0"/>
                                          </p:stCondLst>
                                        </p:cTn>
                                        <p:tgtEl>
                                          <p:spTgt spid="1036"/>
                                        </p:tgtEl>
                                        <p:attrNameLst>
                                          <p:attrName>style.visibility</p:attrName>
                                        </p:attrNameLst>
                                      </p:cBhvr>
                                      <p:to>
                                        <p:strVal val="visible"/>
                                      </p:to>
                                    </p:set>
                                    <p:animEffect transition="in" filter="wheel(1)">
                                      <p:cBhvr>
                                        <p:cTn id="39" dur="2000"/>
                                        <p:tgtEl>
                                          <p:spTgt spid="1036"/>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heel(1)">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24">
                                            <p:txEl>
                                              <p:pRg st="0" end="0"/>
                                            </p:txEl>
                                          </p:spTgt>
                                        </p:tgtEl>
                                        <p:attrNameLst>
                                          <p:attrName>style.visibility</p:attrName>
                                        </p:attrNameLst>
                                      </p:cBhvr>
                                      <p:to>
                                        <p:strVal val="visible"/>
                                      </p:to>
                                    </p:set>
                                    <p:animEffect transition="in" filter="blinds(horizontal)">
                                      <p:cBhvr>
                                        <p:cTn id="47" dur="500"/>
                                        <p:tgtEl>
                                          <p:spTgt spid="2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24">
                                            <p:txEl>
                                              <p:pRg st="1" end="1"/>
                                            </p:txEl>
                                          </p:spTgt>
                                        </p:tgtEl>
                                        <p:attrNameLst>
                                          <p:attrName>style.visibility</p:attrName>
                                        </p:attrNameLst>
                                      </p:cBhvr>
                                      <p:to>
                                        <p:strVal val="visible"/>
                                      </p:to>
                                    </p:set>
                                    <p:animEffect transition="in" filter="blinds(horizontal)">
                                      <p:cBhvr>
                                        <p:cTn id="52" dur="500"/>
                                        <p:tgtEl>
                                          <p:spTgt spid="2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4">
                                            <p:txEl>
                                              <p:pRg st="2" end="2"/>
                                            </p:txEl>
                                          </p:spTgt>
                                        </p:tgtEl>
                                        <p:attrNameLst>
                                          <p:attrName>style.visibility</p:attrName>
                                        </p:attrNameLst>
                                      </p:cBhvr>
                                      <p:to>
                                        <p:strVal val="visible"/>
                                      </p:to>
                                    </p:set>
                                    <p:animEffect transition="in" filter="blinds(horizontal)">
                                      <p:cBhvr>
                                        <p:cTn id="57" dur="500"/>
                                        <p:tgtEl>
                                          <p:spTgt spid="2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24">
                                            <p:txEl>
                                              <p:pRg st="3" end="3"/>
                                            </p:txEl>
                                          </p:spTgt>
                                        </p:tgtEl>
                                        <p:attrNameLst>
                                          <p:attrName>style.visibility</p:attrName>
                                        </p:attrNameLst>
                                      </p:cBhvr>
                                      <p:to>
                                        <p:strVal val="visible"/>
                                      </p:to>
                                    </p:set>
                                    <p:animEffect transition="in" filter="blinds(horizontal)">
                                      <p:cBhvr>
                                        <p:cTn id="62" dur="500"/>
                                        <p:tgtEl>
                                          <p:spTgt spid="2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P spid="2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Subtitle 2"/>
          <p:cNvSpPr>
            <a:spLocks noGrp="1"/>
          </p:cNvSpPr>
          <p:nvPr>
            <p:ph type="subTitle" idx="1"/>
          </p:nvPr>
        </p:nvSpPr>
        <p:spPr>
          <a:xfrm>
            <a:off x="1113790" y="1499870"/>
            <a:ext cx="10423525" cy="4267200"/>
          </a:xfrm>
        </p:spPr>
        <p:txBody>
          <a:bodyPr/>
          <a:p>
            <a:pPr algn="l"/>
            <a:r>
              <a:rPr lang="en-US" sz="4400">
                <a:latin typeface="Times New Roman" panose="02020603050405020304" pitchFamily="18" charset="0"/>
                <a:cs typeface="Times New Roman" panose="02020603050405020304" pitchFamily="18" charset="0"/>
              </a:rPr>
              <a:t>- Lịch sử là những gì xảy ra trong quá khứ, bao gồm mọi hoạt động của con người từ khi xuất hiện đến nay.</a:t>
            </a:r>
            <a:endParaRPr lang="en-US" sz="4400">
              <a:latin typeface="Times New Roman" panose="02020603050405020304" pitchFamily="18" charset="0"/>
              <a:cs typeface="Times New Roman" panose="02020603050405020304" pitchFamily="18" charset="0"/>
            </a:endParaRPr>
          </a:p>
          <a:p>
            <a:pPr algn="l"/>
            <a:r>
              <a:rPr lang="en-US" sz="4400">
                <a:latin typeface="Times New Roman" panose="02020603050405020304" pitchFamily="18" charset="0"/>
                <a:cs typeface="Times New Roman" panose="02020603050405020304" pitchFamily="18" charset="0"/>
              </a:rPr>
              <a:t>- Môn lịch sử là môn học tìm hiểu về lịch sử loài người, bao gồm hoạt động của con người và xã hội loài người trong quá khứ.</a:t>
            </a:r>
            <a:endParaRPr lang="en-US" sz="4400">
              <a:latin typeface="Times New Roman" panose="02020603050405020304" pitchFamily="18" charset="0"/>
              <a:cs typeface="Times New Roman" panose="02020603050405020304" pitchFamily="18" charset="0"/>
            </a:endParaRPr>
          </a:p>
        </p:txBody>
      </p:sp>
      <p:pic>
        <p:nvPicPr>
          <p:cNvPr id="8" name="Picture 7" descr="Ảnh động Powerpoint CTU"/>
          <p:cNvPicPr>
            <a:picLocks noChangeAspect="1" noChangeArrowheads="1" noCrop="1"/>
          </p:cNvPicPr>
          <p:nvPr/>
        </p:nvPicPr>
        <p:blipFill>
          <a:blip r:embed="rId1"/>
          <a:srcRect/>
          <a:stretch>
            <a:fillRect/>
          </a:stretch>
        </p:blipFill>
        <p:spPr bwMode="auto">
          <a:xfrm>
            <a:off x="533400" y="202353"/>
            <a:ext cx="2139527" cy="12970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289"/>
            <a:ext cx="12192000" cy="6858000"/>
          </a:xfrm>
          <a:prstGeom prst="roundRect">
            <a:avLst/>
          </a:prstGeom>
          <a:solidFill>
            <a:schemeClr val="bg2">
              <a:lumMod val="10000"/>
              <a:alpha val="5993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34975" y="242570"/>
            <a:ext cx="6506210" cy="1322070"/>
          </a:xfrm>
          <a:prstGeom prst="rect">
            <a:avLst/>
          </a:prstGeom>
          <a:noFill/>
        </p:spPr>
        <p:txBody>
          <a:bodyPr wrap="square" rtlCol="0">
            <a:spAutoFit/>
          </a:bodyPr>
          <a:lstStyle/>
          <a:p>
            <a:r>
              <a:rPr lang="en-US" sz="4000" b="1" dirty="0">
                <a:solidFill>
                  <a:srgbClr val="FFFF00"/>
                </a:solidFill>
                <a:latin typeface="Times New Roman" panose="02020603050405020304" pitchFamily="18" charset="0"/>
                <a:cs typeface="Times New Roman" panose="02020603050405020304" pitchFamily="18" charset="0"/>
                <a:sym typeface="+mn-ea"/>
              </a:rPr>
              <a:t>II. Vì sao phải học lịch sử?</a:t>
            </a:r>
            <a:endParaRPr lang="en-US" sz="4000" b="1" dirty="0">
              <a:solidFill>
                <a:schemeClr val="tx1"/>
              </a:solidFill>
              <a:latin typeface="Times New Roman" panose="02020603050405020304" pitchFamily="18" charset="0"/>
              <a:cs typeface="Times New Roman" panose="02020603050405020304" pitchFamily="18" charset="0"/>
            </a:endParaRPr>
          </a:p>
          <a:p>
            <a:endParaRPr lang="en-US" sz="4000" b="1" dirty="0">
              <a:solidFill>
                <a:srgbClr val="FFFF00"/>
              </a:solidFill>
              <a:latin typeface="Times New Roman" panose="02020603050405020304" pitchFamily="18" charset="0"/>
              <a:cs typeface="Times New Roman" panose="02020603050405020304" pitchFamily="18" charset="0"/>
            </a:endParaRPr>
          </a:p>
        </p:txBody>
      </p:sp>
      <p:pic>
        <p:nvPicPr>
          <p:cNvPr id="1026" name="Picture 2" descr="http://hdwallnpics.com/wp-content/gallery/thinking-cartoon-images/cartoon-boy-thinking-white-bubble-vector-illustration-31797939.jpg"/>
          <p:cNvPicPr>
            <a:picLocks noChangeAspect="1" noChangeArrowheads="1"/>
          </p:cNvPicPr>
          <p:nvPr/>
        </p:nvPicPr>
        <p:blipFill rotWithShape="1">
          <a:blip r:embed="rId1" cstate="print">
            <a:clrChange>
              <a:clrFrom>
                <a:srgbClr val="FEFEFE"/>
              </a:clrFrom>
              <a:clrTo>
                <a:srgbClr val="FEFEFE">
                  <a:alpha val="0"/>
                </a:srgbClr>
              </a:clrTo>
            </a:clrChange>
            <a:extLst>
              <a:ext uri="{28A0092B-C50C-407E-A947-70E740481C1C}">
                <a14:useLocalDpi xmlns:a14="http://schemas.microsoft.com/office/drawing/2010/main" val="0"/>
              </a:ext>
            </a:extLst>
          </a:blip>
          <a:srcRect l="36481" t="30899" r="9273"/>
          <a:stretch>
            <a:fillRect/>
          </a:stretch>
        </p:blipFill>
        <p:spPr bwMode="auto">
          <a:xfrm flipH="1">
            <a:off x="434975" y="4749165"/>
            <a:ext cx="2099310" cy="192786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rs826.pbsrc.com/albums/zz186/willisnowell/Gifs/question_marks_bubbling_md_clr.gif~c200"/>
          <p:cNvPicPr>
            <a:picLocks noChangeAspect="1" noChangeArrowheads="1" noCrop="1"/>
          </p:cNvPicPr>
          <p:nvPr/>
        </p:nvPicPr>
        <p:blipFill>
          <a:blip r:embed="rId2"/>
          <a:srcRect/>
          <a:stretch>
            <a:fillRect/>
          </a:stretch>
        </p:blipFill>
        <p:spPr bwMode="auto">
          <a:xfrm>
            <a:off x="2377440" y="4051935"/>
            <a:ext cx="1453515" cy="912495"/>
          </a:xfrm>
          <a:prstGeom prst="rect">
            <a:avLst/>
          </a:prstGeom>
          <a:noFill/>
          <a:extLst>
            <a:ext uri="{909E8E84-426E-40DD-AFC4-6F175D3DCCD1}">
              <a14:hiddenFill xmlns:a14="http://schemas.microsoft.com/office/drawing/2010/main">
                <a:solidFill>
                  <a:srgbClr val="FFFFFF"/>
                </a:solidFill>
              </a14:hiddenFill>
            </a:ext>
          </a:extLst>
        </p:spPr>
      </p:pic>
      <p:sp>
        <p:nvSpPr>
          <p:cNvPr id="14" name="Cloud Callout 13"/>
          <p:cNvSpPr/>
          <p:nvPr/>
        </p:nvSpPr>
        <p:spPr>
          <a:xfrm>
            <a:off x="130810" y="1028700"/>
            <a:ext cx="6417310" cy="2639695"/>
          </a:xfrm>
          <a:prstGeom prst="cloudCallout">
            <a:avLst>
              <a:gd name="adj1" fmla="val -25622"/>
              <a:gd name="adj2" fmla="val 861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100" dirty="0">
              <a:solidFill>
                <a:srgbClr val="FF0000"/>
              </a:solidFill>
              <a:latin typeface="Cambria" panose="02040503050406030204" pitchFamily="18" charset="0"/>
              <a:ea typeface="Cambria" panose="02040503050406030204" pitchFamily="18" charset="0"/>
            </a:endParaRPr>
          </a:p>
        </p:txBody>
      </p:sp>
      <p:sp>
        <p:nvSpPr>
          <p:cNvPr id="10" name="Text Box 9"/>
          <p:cNvSpPr txBox="1"/>
          <p:nvPr/>
        </p:nvSpPr>
        <p:spPr>
          <a:xfrm>
            <a:off x="1017905" y="1363345"/>
            <a:ext cx="4642485" cy="2183765"/>
          </a:xfrm>
          <a:prstGeom prst="rect">
            <a:avLst/>
          </a:prstGeom>
          <a:noFill/>
        </p:spPr>
        <p:txBody>
          <a:bodyPr wrap="square" rtlCol="0">
            <a:spAutoFit/>
          </a:bodyPr>
          <a:p>
            <a:pPr algn="ctr"/>
            <a:r>
              <a:rPr lang="en-US" sz="3400" i="1">
                <a:latin typeface="Times New Roman" panose="02020603050405020304" pitchFamily="18" charset="0"/>
                <a:cs typeface="Times New Roman" panose="02020603050405020304" pitchFamily="18" charset="0"/>
              </a:rPr>
              <a:t>Đọc thông tin mục II SHS trang 11 và trả lời câu hỏi: Vì sao phải học lịch sử? </a:t>
            </a:r>
            <a:endParaRPr lang="en-US" sz="3400" i="1">
              <a:latin typeface="Times New Roman" panose="02020603050405020304" pitchFamily="18" charset="0"/>
              <a:cs typeface="Times New Roman" panose="02020603050405020304" pitchFamily="18" charset="0"/>
            </a:endParaRPr>
          </a:p>
        </p:txBody>
      </p:sp>
      <p:pic>
        <p:nvPicPr>
          <p:cNvPr id="3" name="Picture 2" descr="mqdefault"/>
          <p:cNvPicPr>
            <a:picLocks noChangeAspect="1"/>
          </p:cNvPicPr>
          <p:nvPr/>
        </p:nvPicPr>
        <p:blipFill>
          <a:blip r:embed="rId3"/>
          <a:stretch>
            <a:fillRect/>
          </a:stretch>
        </p:blipFill>
        <p:spPr>
          <a:xfrm>
            <a:off x="5080000" y="3371215"/>
            <a:ext cx="6710045" cy="341122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strips(downLeft)">
                                      <p:cBhvr>
                                        <p:cTn id="12" dur="500"/>
                                        <p:tgtEl>
                                          <p:spTgt spid="1026"/>
                                        </p:tgtEl>
                                      </p:cBhvr>
                                    </p:animEffect>
                                  </p:childTnLst>
                                </p:cTn>
                              </p:par>
                              <p:par>
                                <p:cTn id="13" presetID="18" presetClass="entr" presetSubtype="12" fill="hold" nodeType="withEffect">
                                  <p:stCondLst>
                                    <p:cond delay="0"/>
                                  </p:stCondLst>
                                  <p:childTnLst>
                                    <p:set>
                                      <p:cBhvr>
                                        <p:cTn id="14" dur="1" fill="hold">
                                          <p:stCondLst>
                                            <p:cond delay="0"/>
                                          </p:stCondLst>
                                        </p:cTn>
                                        <p:tgtEl>
                                          <p:spTgt spid="1032"/>
                                        </p:tgtEl>
                                        <p:attrNameLst>
                                          <p:attrName>style.visibility</p:attrName>
                                        </p:attrNameLst>
                                      </p:cBhvr>
                                      <p:to>
                                        <p:strVal val="visible"/>
                                      </p:to>
                                    </p:set>
                                    <p:animEffect transition="in" filter="strips(downLeft)">
                                      <p:cBhvr>
                                        <p:cTn id="15" dur="500"/>
                                        <p:tgtEl>
                                          <p:spTgt spid="1032"/>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strips(downLeft)">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diamond(in)">
                                      <p:cBhvr>
                                        <p:cTn id="23" dur="20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linds(horizont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1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34" name="Picture 10" descr="http://thumbs.dreamstime.com/z/%E6%9C%89%E7%99%BD%E8%89%B2%E6%B3%A1%E5%BD%B1%E7%9A%84thinking%E6%95%99%E6%8E%88-36777654.jpg"/>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36139" t="20400" r="8351" b="19564"/>
          <a:stretch>
            <a:fillRect/>
          </a:stretch>
        </p:blipFill>
        <p:spPr bwMode="auto">
          <a:xfrm>
            <a:off x="9436100" y="4450927"/>
            <a:ext cx="2115820" cy="190415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previews.123rf.com/images/mistac/mistac1207/mistac120700017/14524015-A-cartoon-boy-with-a-good-idea-Stock-Vector-thinking.jpg"/>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32065" r="45098" b="81605"/>
          <a:stretch>
            <a:fillRect/>
          </a:stretch>
        </p:blipFill>
        <p:spPr bwMode="auto">
          <a:xfrm rot="1019582">
            <a:off x="9509125" y="3900382"/>
            <a:ext cx="762000" cy="613833"/>
          </a:xfrm>
          <a:prstGeom prst="rect">
            <a:avLst/>
          </a:prstGeom>
          <a:noFill/>
          <a:extLst>
            <a:ext uri="{909E8E84-426E-40DD-AFC4-6F175D3DCCD1}">
              <a14:hiddenFill xmlns:a14="http://schemas.microsoft.com/office/drawing/2010/main">
                <a:solidFill>
                  <a:srgbClr val="FFFFFF"/>
                </a:solidFill>
              </a14:hiddenFill>
            </a:ext>
          </a:extLst>
        </p:spPr>
      </p:pic>
      <p:sp>
        <p:nvSpPr>
          <p:cNvPr id="24" name="Rounded Rectangular Callout 23"/>
          <p:cNvSpPr/>
          <p:nvPr/>
        </p:nvSpPr>
        <p:spPr>
          <a:xfrm>
            <a:off x="1435100" y="598805"/>
            <a:ext cx="10020935" cy="2307590"/>
          </a:xfrm>
          <a:prstGeom prst="wedgeRoundRectCallout">
            <a:avLst>
              <a:gd name="adj1" fmla="val 30596"/>
              <a:gd name="adj2" fmla="val 101600"/>
              <a:gd name="adj3" fmla="val 16667"/>
            </a:avLst>
          </a:prstGeom>
        </p:spPr>
        <p:style>
          <a:lnRef idx="2">
            <a:schemeClr val="dk1"/>
          </a:lnRef>
          <a:fillRef idx="1">
            <a:schemeClr val="lt1"/>
          </a:fillRef>
          <a:effectRef idx="0">
            <a:schemeClr val="dk1"/>
          </a:effectRef>
          <a:fontRef idx="minor">
            <a:schemeClr val="dk1"/>
          </a:fontRef>
        </p:style>
        <p:txBody>
          <a:bodyPr rtlCol="0" anchor="ctr"/>
          <a:p>
            <a:r>
              <a:rPr lang="en-US" sz="3000" dirty="0">
                <a:latin typeface="Times New Roman" panose="02020603050405020304" pitchFamily="18" charset="0"/>
                <a:cs typeface="Times New Roman" panose="02020603050405020304" pitchFamily="18" charset="0"/>
              </a:rPr>
              <a:t>+ Học lịch sử đề biết được cội nguồn của tổ tiên, quê hương, đất nước, hiểu được ông cha ta đã phải lao động, sáng tạo, đầu tranh như thế nào để có được đất nước ngày nay. </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Học lịch sử để đúc kết những bài học kinh nghiệm của quá khứ nhằm phục vụ cho hiện tại và tương lai.</a:t>
            </a:r>
            <a:endParaRPr lang="en-US" sz="3000" dirty="0">
              <a:latin typeface="Times New Roman" panose="02020603050405020304" pitchFamily="18" charset="0"/>
              <a:cs typeface="Times New Roman" panose="02020603050405020304" pitchFamily="18" charset="0"/>
            </a:endParaRPr>
          </a:p>
        </p:txBody>
      </p:sp>
      <p:pic>
        <p:nvPicPr>
          <p:cNvPr id="7" name="Picture 6" descr="download"/>
          <p:cNvPicPr>
            <a:picLocks noChangeAspect="1"/>
          </p:cNvPicPr>
          <p:nvPr/>
        </p:nvPicPr>
        <p:blipFill>
          <a:blip r:embed="rId3"/>
          <a:stretch>
            <a:fillRect/>
          </a:stretch>
        </p:blipFill>
        <p:spPr>
          <a:xfrm>
            <a:off x="1349375" y="3141980"/>
            <a:ext cx="6023610" cy="310769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linds(horizontal)">
                                      <p:cBhvr>
                                        <p:cTn id="7" dur="500"/>
                                        <p:tgtEl>
                                          <p:spTgt spid="1034"/>
                                        </p:tgtEl>
                                      </p:cBhvr>
                                    </p:animEffect>
                                  </p:childTnLst>
                                </p:cTn>
                              </p:par>
                              <p:par>
                                <p:cTn id="8" presetID="3" presetClass="entr" presetSubtype="10" fill="hold" nodeType="withEffect">
                                  <p:stCondLst>
                                    <p:cond delay="0"/>
                                  </p:stCondLst>
                                  <p:childTnLst>
                                    <p:set>
                                      <p:cBhvr>
                                        <p:cTn id="9" dur="1" fill="hold">
                                          <p:stCondLst>
                                            <p:cond delay="0"/>
                                          </p:stCondLst>
                                        </p:cTn>
                                        <p:tgtEl>
                                          <p:spTgt spid="1036"/>
                                        </p:tgtEl>
                                        <p:attrNameLst>
                                          <p:attrName>style.visibility</p:attrName>
                                        </p:attrNameLst>
                                      </p:cBhvr>
                                      <p:to>
                                        <p:strVal val="visible"/>
                                      </p:to>
                                    </p:set>
                                    <p:animEffect transition="in" filter="blinds(horizontal)">
                                      <p:cBhvr>
                                        <p:cTn id="10" dur="500"/>
                                        <p:tgtEl>
                                          <p:spTgt spid="103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4">
                                            <p:txEl>
                                              <p:pRg st="0" end="0"/>
                                            </p:txEl>
                                          </p:spTgt>
                                        </p:tgtEl>
                                        <p:attrNameLst>
                                          <p:attrName>style.visibility</p:attrName>
                                        </p:attrNameLst>
                                      </p:cBhvr>
                                      <p:to>
                                        <p:strVal val="visible"/>
                                      </p:to>
                                    </p:set>
                                    <p:animEffect transition="in" filter="blinds(horizontal)">
                                      <p:cBhvr>
                                        <p:cTn id="20" dur="500"/>
                                        <p:tgtEl>
                                          <p:spTgt spid="2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4">
                                            <p:txEl>
                                              <p:pRg st="1" end="1"/>
                                            </p:txEl>
                                          </p:spTgt>
                                        </p:tgtEl>
                                        <p:attrNameLst>
                                          <p:attrName>style.visibility</p:attrName>
                                        </p:attrNameLst>
                                      </p:cBhvr>
                                      <p:to>
                                        <p:strVal val="visible"/>
                                      </p:to>
                                    </p:set>
                                    <p:animEffect transition="in" filter="blinds(horizontal)">
                                      <p:cBhvr>
                                        <p:cTn id="25" dur="500"/>
                                        <p:tgtEl>
                                          <p:spTgt spid="24">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linds(horizontal)">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4"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6010</Words>
  <Application>WPS Presentation</Application>
  <PresentationFormat>Widescreen</PresentationFormat>
  <Paragraphs>120</Paragraphs>
  <Slides>28</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28</vt:i4>
      </vt:variant>
    </vt:vector>
  </HeadingPairs>
  <TitlesOfParts>
    <vt:vector size="43" baseType="lpstr">
      <vt:lpstr>Arial</vt:lpstr>
      <vt:lpstr>SimSun</vt:lpstr>
      <vt:lpstr>Wingdings</vt:lpstr>
      <vt:lpstr>PT Serif</vt:lpstr>
      <vt:lpstr>Calibri</vt:lpstr>
      <vt:lpstr>Times New Roman</vt:lpstr>
      <vt:lpstr>UVN Banh Mi</vt:lpstr>
      <vt:lpstr>Segoe Print</vt:lpstr>
      <vt:lpstr>Cambria</vt:lpstr>
      <vt:lpstr>Microsoft YaHei</vt:lpstr>
      <vt:lpstr>Arial Unicode MS</vt:lpstr>
      <vt:lpstr>Calibri Light</vt:lpstr>
      <vt:lpstr>APPLE CHANCERY</vt:lpstr>
      <vt:lpstr>Mongolian Baiti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Địa đạo Củ Chi là một hệ thống phòng thủ trong lòng đất ở huyện Củ Chi, cách Thành phố Hồ Chí Minh 70 km về hướng tây-bắc. Hệ thống này được quân kháng chiến Việt Minh và Mặt trận Dân tộc Giải phóng miền Nam Việt Nam đào trong thời kỳ Chiến tranh Đông Dương và Chiến tranh Việt Nam.</vt:lpstr>
      <vt:lpstr>Hệ thống địa đạo bao gồm bệnh xá, nhiều phòng ở, nhà bếp, kho chứa, phòng làm việc, hệ thống đường ngầm dưới lòng đất, dài khoảng 250 km và có các hệ thống thông hơi tại vị trí các bụi cây. Địa đạo Củ Chi được xây dựng ở điểm cuối Đường mòn Hồ Chí Minh, trên vùng đất được mệnh danh là "đất thép" để ca ngợi ý chí phòng thủ kiên cường của quân dân nơi đây. Trong Chiến dịch Tết Mậu Thân 1968, quân Giải phóng miền Nam đã xuất phát từ hệ thống địa đạo này để tấn công vào Sài Gòn.</vt:lpstr>
      <vt:lpstr>PowerPoint 演示文稿</vt:lpstr>
      <vt:lpstr>Nơi đây, ngày 05/06/1911, người thanh niên Việt Nam yêu nước Nguyễn Tất Thành đã ra đi tìm đường cứu nước. Sau hơn 30 năm bôn ba ở nước ngoài Nguyễn Tất Thành trở thành nhà cách mạng lãnh đạo nhân dân Việt Nam đứng lên làm cuộc Cách mạng Tháng 8, lập ra nước Việt Nam Dân chủ Cộng hòa. Người thanh niên ra đi tìm đường cứu nước năm xưa chính là Chủ tịch Hồ Chí Minh sau này.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Hoàng</dc:creator>
  <cp:lastModifiedBy>ACER</cp:lastModifiedBy>
  <cp:revision>39</cp:revision>
  <dcterms:created xsi:type="dcterms:W3CDTF">2021-07-16T02:46:00Z</dcterms:created>
  <dcterms:modified xsi:type="dcterms:W3CDTF">2021-09-13T02:46:44Z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