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en-US" alt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NGUỒN GỐC LOÀI NGƯỜI</a:t>
            </a:r>
            <a:endParaRPr lang="vi-VN" sz="4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Đông Nam Á: Mi-an-ma; Thái Lan, Việt Nam. Inđonexia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Philippin, Malayxia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là một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nôi của loài người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Việt Nam: Núi Đọ, An Khê, Xuân Lộc, Thẩm Khuyên, Thẩm Ha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Là một trong những chiêc nôi của loài người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trình chuyển biến từ Vượn người thành người ở Đông Nam Á và Việt Nam diễn ra liên tục.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/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/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/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/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/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/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/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  <a:endParaRPr lang="vi-VN" sz="26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/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/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/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  <a:endParaRPr lang="vi-VN" sz="26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  <a:endParaRPr lang="vi-VN" sz="2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3977" y="2717038"/>
          <a:ext cx="10884046" cy="41409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/>
                <a:gridCol w="712203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  <a:endParaRPr lang="vi-VN" sz="26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guon goc loai nguo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7431" y="1398666"/>
            <a:ext cx="8271162" cy="108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TỪ VƯỢN THÀNH NGƯỜI</a:t>
            </a: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408045" y="5017135"/>
            <a:ext cx="8390890" cy="1397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08219" y="3898883"/>
            <a:ext cx="8437418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 DẤU TÍCH </a:t>
            </a:r>
            <a:r>
              <a:rPr lang="en-US" alt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NGƯỜI TỐI CỔ Ở ĐÔNG NAM Á</a:t>
            </a:r>
            <a:endParaRPr lang="en-US" alt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/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  <a:endParaRPr lang="vi-VN" sz="2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  <a:endParaRPr lang="vi-VN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98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</p:spPr>
      </p:pic>
      <p:pic>
        <p:nvPicPr>
          <p:cNvPr id="15" name="image9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13"/>
          <p:cNvGraphicFramePr>
            <a:graphicFrameLocks noGrp="1"/>
          </p:cNvGraphicFramePr>
          <p:nvPr/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/>
                <a:gridCol w="3408219"/>
                <a:gridCol w="3532908"/>
                <a:gridCol w="2978727"/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  <a:endParaRPr lang="vi-VN" sz="24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  <a:endParaRPr lang="vi-VN" sz="2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/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/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/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  <a:endParaRPr lang="vi-VN" sz="26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  <a:endPara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3886</Words>
  <Application>WPS Presentation</Application>
  <PresentationFormat>Widescreen</PresentationFormat>
  <Paragraphs>171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Symbol</vt:lpstr>
      <vt:lpstr>Calibri Light</vt:lpstr>
      <vt:lpstr>Microsoft YaHei</vt:lpstr>
      <vt:lpstr>Arial Unicode MS</vt:lpstr>
      <vt:lpstr>Office Theme</vt:lpstr>
      <vt:lpstr>BÀI 3: NGUỒN GỐC LOÀI NGƯỜI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ACER</cp:lastModifiedBy>
  <cp:revision>56</cp:revision>
  <dcterms:created xsi:type="dcterms:W3CDTF">2021-07-25T09:08:00Z</dcterms:created>
  <dcterms:modified xsi:type="dcterms:W3CDTF">2021-09-18T12:29:16Z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