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9"/>
  </p:notesMasterIdLst>
  <p:sldIdLst>
    <p:sldId id="257" r:id="rId3"/>
    <p:sldId id="259" r:id="rId4"/>
    <p:sldId id="265" r:id="rId5"/>
    <p:sldId id="260" r:id="rId6"/>
    <p:sldId id="261" r:id="rId7"/>
    <p:sldId id="296" r:id="rId8"/>
    <p:sldId id="297" r:id="rId9"/>
    <p:sldId id="302" r:id="rId10"/>
    <p:sldId id="298" r:id="rId11"/>
    <p:sldId id="264"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69" r:id="rId25"/>
    <p:sldId id="280" r:id="rId26"/>
    <p:sldId id="300" r:id="rId27"/>
    <p:sldId id="281" r:id="rId28"/>
    <p:sldId id="282" r:id="rId29"/>
    <p:sldId id="283" r:id="rId30"/>
    <p:sldId id="301" r:id="rId31"/>
    <p:sldId id="287" r:id="rId32"/>
    <p:sldId id="289" r:id="rId33"/>
    <p:sldId id="305" r:id="rId34"/>
    <p:sldId id="306" r:id="rId35"/>
    <p:sldId id="307" r:id="rId36"/>
    <p:sldId id="295"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4F268-C77C-4CD3-91F4-B60190950B3B}" type="datetimeFigureOut">
              <a:rPr lang="en-US" smtClean="0"/>
              <a:t>9/6/2021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74D94-870E-4FB6-AA36-8FE4A5A1F20D}" type="slidenum">
              <a:rPr lang="en-US" smtClean="0"/>
              <a:t>‹#›</a:t>
            </a:fld>
            <a:endParaRPr lang="en-US"/>
          </a:p>
        </p:txBody>
      </p:sp>
    </p:spTree>
    <p:extLst>
      <p:ext uri="{BB962C8B-B14F-4D97-AF65-F5344CB8AC3E}">
        <p14:creationId xmlns:p14="http://schemas.microsoft.com/office/powerpoint/2010/main" val="2645656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b45389a103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b45389a103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33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buClr>
                <a:srgbClr val="000000"/>
              </a:buClr>
              <a:buFont typeface="Arial" panose="020B0604020202020204"/>
              <a:buNone/>
            </a:pPr>
            <a:fld id="{0735C7C7-FCC0-473E-8738-608D4B0E5BD2}" type="slidenum">
              <a:rPr lang="zh-CN" altLang="en-US" sz="1400" kern="0">
                <a:solidFill>
                  <a:prstClr val="black"/>
                </a:solidFill>
                <a:latin typeface="Arial" panose="020B0604020202020204"/>
                <a:cs typeface="Arial" panose="020B0604020202020204"/>
                <a:sym typeface="Arial" panose="020B0604020202020204"/>
              </a:rPr>
              <a:pPr>
                <a:buClr>
                  <a:srgbClr val="000000"/>
                </a:buClr>
                <a:buFont typeface="Arial" panose="020B0604020202020204"/>
                <a:buNone/>
              </a:pPr>
              <a:t>29</a:t>
            </a:fld>
            <a:endParaRPr lang="zh-CN" altLang="en-US" sz="1400" kern="0">
              <a:solidFill>
                <a:prstClr val="black"/>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4433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3730543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129970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2765262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909"/>
        <p:cNvGrpSpPr/>
        <p:nvPr/>
      </p:nvGrpSpPr>
      <p:grpSpPr>
        <a:xfrm>
          <a:off x="0" y="0"/>
          <a:ext cx="0" cy="0"/>
          <a:chOff x="0" y="0"/>
          <a:chExt cx="0" cy="0"/>
        </a:xfrm>
      </p:grpSpPr>
      <p:grpSp>
        <p:nvGrpSpPr>
          <p:cNvPr id="910" name="Google Shape;910;p21"/>
          <p:cNvGrpSpPr/>
          <p:nvPr/>
        </p:nvGrpSpPr>
        <p:grpSpPr>
          <a:xfrm>
            <a:off x="-185040" y="4701968"/>
            <a:ext cx="2272021" cy="2228635"/>
            <a:chOff x="-138780" y="3526476"/>
            <a:chExt cx="1704016" cy="1671476"/>
          </a:xfrm>
        </p:grpSpPr>
        <p:sp>
          <p:nvSpPr>
            <p:cNvPr id="911" name="Google Shape;911;p21"/>
            <p:cNvSpPr/>
            <p:nvPr/>
          </p:nvSpPr>
          <p:spPr>
            <a:xfrm flipH="1">
              <a:off x="214228" y="4710630"/>
              <a:ext cx="1351008" cy="467736"/>
            </a:xfrm>
            <a:custGeom>
              <a:avLst/>
              <a:gdLst/>
              <a:ahLst/>
              <a:cxnLst/>
              <a:rect l="l" t="t" r="r" b="b"/>
              <a:pathLst>
                <a:path w="42058" h="14561" extrusionOk="0">
                  <a:moveTo>
                    <a:pt x="1" y="0"/>
                  </a:moveTo>
                  <a:lnTo>
                    <a:pt x="1" y="0"/>
                  </a:lnTo>
                  <a:cubicBezTo>
                    <a:pt x="1774" y="3547"/>
                    <a:pt x="9311" y="7379"/>
                    <a:pt x="13017" y="9311"/>
                  </a:cubicBezTo>
                  <a:cubicBezTo>
                    <a:pt x="16532" y="11084"/>
                    <a:pt x="20554" y="12700"/>
                    <a:pt x="24259" y="13808"/>
                  </a:cubicBezTo>
                  <a:cubicBezTo>
                    <a:pt x="26586" y="14396"/>
                    <a:pt x="28970" y="14561"/>
                    <a:pt x="31365" y="14561"/>
                  </a:cubicBezTo>
                  <a:cubicBezTo>
                    <a:pt x="34420" y="14561"/>
                    <a:pt x="37493" y="14293"/>
                    <a:pt x="40489" y="14293"/>
                  </a:cubicBezTo>
                  <a:cubicBezTo>
                    <a:pt x="40961" y="14293"/>
                    <a:pt x="41431" y="14299"/>
                    <a:pt x="41899" y="14315"/>
                  </a:cubicBezTo>
                  <a:lnTo>
                    <a:pt x="42057" y="14283"/>
                  </a:lnTo>
                  <a:cubicBezTo>
                    <a:pt x="30340" y="2407"/>
                    <a:pt x="15582" y="950"/>
                    <a:pt x="1" y="0"/>
                  </a:cubicBez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1"/>
            <p:cNvSpPr/>
            <p:nvPr/>
          </p:nvSpPr>
          <p:spPr>
            <a:xfrm flipH="1">
              <a:off x="216345" y="4773752"/>
              <a:ext cx="1206007" cy="406446"/>
            </a:xfrm>
            <a:custGeom>
              <a:avLst/>
              <a:gdLst/>
              <a:ahLst/>
              <a:cxnLst/>
              <a:rect l="l" t="t" r="r" b="b"/>
              <a:pathLst>
                <a:path w="37544" h="12653" extrusionOk="0">
                  <a:moveTo>
                    <a:pt x="454" y="0"/>
                  </a:moveTo>
                  <a:cubicBezTo>
                    <a:pt x="175" y="0"/>
                    <a:pt x="1" y="400"/>
                    <a:pt x="303" y="537"/>
                  </a:cubicBezTo>
                  <a:cubicBezTo>
                    <a:pt x="4768" y="2501"/>
                    <a:pt x="9487" y="3672"/>
                    <a:pt x="14174" y="4939"/>
                  </a:cubicBezTo>
                  <a:cubicBezTo>
                    <a:pt x="19115" y="6269"/>
                    <a:pt x="23992" y="7821"/>
                    <a:pt x="28805" y="9563"/>
                  </a:cubicBezTo>
                  <a:cubicBezTo>
                    <a:pt x="31561" y="10576"/>
                    <a:pt x="34316" y="11590"/>
                    <a:pt x="37071" y="12635"/>
                  </a:cubicBezTo>
                  <a:cubicBezTo>
                    <a:pt x="37105" y="12647"/>
                    <a:pt x="37138" y="12653"/>
                    <a:pt x="37168" y="12653"/>
                  </a:cubicBezTo>
                  <a:cubicBezTo>
                    <a:pt x="37446" y="12653"/>
                    <a:pt x="37543" y="12176"/>
                    <a:pt x="37229" y="12033"/>
                  </a:cubicBezTo>
                  <a:cubicBezTo>
                    <a:pt x="32416" y="10260"/>
                    <a:pt x="27602" y="8454"/>
                    <a:pt x="22725" y="6839"/>
                  </a:cubicBezTo>
                  <a:cubicBezTo>
                    <a:pt x="17975" y="5287"/>
                    <a:pt x="13129" y="4116"/>
                    <a:pt x="8347" y="2722"/>
                  </a:cubicBezTo>
                  <a:cubicBezTo>
                    <a:pt x="5719" y="1962"/>
                    <a:pt x="3122" y="1139"/>
                    <a:pt x="588" y="30"/>
                  </a:cubicBezTo>
                  <a:cubicBezTo>
                    <a:pt x="542" y="9"/>
                    <a:pt x="497" y="0"/>
                    <a:pt x="454"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1"/>
            <p:cNvSpPr/>
            <p:nvPr/>
          </p:nvSpPr>
          <p:spPr>
            <a:xfrm flipH="1">
              <a:off x="700484" y="4859006"/>
              <a:ext cx="219686" cy="188945"/>
            </a:xfrm>
            <a:custGeom>
              <a:avLst/>
              <a:gdLst/>
              <a:ahLst/>
              <a:cxnLst/>
              <a:rect l="l" t="t" r="r" b="b"/>
              <a:pathLst>
                <a:path w="6839" h="5882" extrusionOk="0">
                  <a:moveTo>
                    <a:pt x="3301" y="0"/>
                  </a:moveTo>
                  <a:cubicBezTo>
                    <a:pt x="3086" y="0"/>
                    <a:pt x="2872" y="224"/>
                    <a:pt x="3007" y="448"/>
                  </a:cubicBezTo>
                  <a:cubicBezTo>
                    <a:pt x="3944" y="1737"/>
                    <a:pt x="5125" y="2809"/>
                    <a:pt x="6024" y="4116"/>
                  </a:cubicBezTo>
                  <a:lnTo>
                    <a:pt x="6024" y="4116"/>
                  </a:lnTo>
                  <a:cubicBezTo>
                    <a:pt x="4120" y="4513"/>
                    <a:pt x="2148" y="4613"/>
                    <a:pt x="315" y="5294"/>
                  </a:cubicBezTo>
                  <a:cubicBezTo>
                    <a:pt x="1" y="5408"/>
                    <a:pt x="73" y="5882"/>
                    <a:pt x="368" y="5882"/>
                  </a:cubicBezTo>
                  <a:cubicBezTo>
                    <a:pt x="400" y="5882"/>
                    <a:pt x="435" y="5876"/>
                    <a:pt x="473" y="5864"/>
                  </a:cubicBezTo>
                  <a:cubicBezTo>
                    <a:pt x="2437" y="5135"/>
                    <a:pt x="4558" y="5072"/>
                    <a:pt x="6585" y="4597"/>
                  </a:cubicBezTo>
                  <a:cubicBezTo>
                    <a:pt x="6744" y="4534"/>
                    <a:pt x="6839" y="4312"/>
                    <a:pt x="6744" y="4154"/>
                  </a:cubicBezTo>
                  <a:cubicBezTo>
                    <a:pt x="5857" y="2697"/>
                    <a:pt x="4527" y="1525"/>
                    <a:pt x="3545" y="132"/>
                  </a:cubicBezTo>
                  <a:cubicBezTo>
                    <a:pt x="3480" y="39"/>
                    <a:pt x="3391" y="0"/>
                    <a:pt x="3301"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1"/>
            <p:cNvSpPr/>
            <p:nvPr/>
          </p:nvSpPr>
          <p:spPr>
            <a:xfrm flipH="1">
              <a:off x="954802" y="4814580"/>
              <a:ext cx="139797" cy="153610"/>
            </a:xfrm>
            <a:custGeom>
              <a:avLst/>
              <a:gdLst/>
              <a:ahLst/>
              <a:cxnLst/>
              <a:rect l="l" t="t" r="r" b="b"/>
              <a:pathLst>
                <a:path w="4352" h="4782" extrusionOk="0">
                  <a:moveTo>
                    <a:pt x="2550" y="1"/>
                  </a:moveTo>
                  <a:cubicBezTo>
                    <a:pt x="2359" y="1"/>
                    <a:pt x="2152" y="219"/>
                    <a:pt x="2261" y="438"/>
                  </a:cubicBezTo>
                  <a:cubicBezTo>
                    <a:pt x="2783" y="1365"/>
                    <a:pt x="3464" y="2267"/>
                    <a:pt x="3721" y="3311"/>
                  </a:cubicBezTo>
                  <a:lnTo>
                    <a:pt x="3721" y="3311"/>
                  </a:lnTo>
                  <a:cubicBezTo>
                    <a:pt x="2628" y="3681"/>
                    <a:pt x="1508" y="3969"/>
                    <a:pt x="361" y="4175"/>
                  </a:cubicBezTo>
                  <a:cubicBezTo>
                    <a:pt x="1" y="4265"/>
                    <a:pt x="124" y="4781"/>
                    <a:pt x="461" y="4781"/>
                  </a:cubicBezTo>
                  <a:cubicBezTo>
                    <a:pt x="480" y="4781"/>
                    <a:pt x="499" y="4780"/>
                    <a:pt x="519" y="4777"/>
                  </a:cubicBezTo>
                  <a:cubicBezTo>
                    <a:pt x="1754" y="4523"/>
                    <a:pt x="2958" y="4207"/>
                    <a:pt x="4130" y="3795"/>
                  </a:cubicBezTo>
                  <a:cubicBezTo>
                    <a:pt x="4288" y="3731"/>
                    <a:pt x="4351" y="3605"/>
                    <a:pt x="4351" y="3446"/>
                  </a:cubicBezTo>
                  <a:cubicBezTo>
                    <a:pt x="4130" y="2243"/>
                    <a:pt x="3369" y="1198"/>
                    <a:pt x="2768" y="153"/>
                  </a:cubicBezTo>
                  <a:cubicBezTo>
                    <a:pt x="2719" y="45"/>
                    <a:pt x="2636" y="1"/>
                    <a:pt x="2550"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1"/>
            <p:cNvSpPr/>
            <p:nvPr/>
          </p:nvSpPr>
          <p:spPr>
            <a:xfrm flipH="1">
              <a:off x="1176580" y="4789074"/>
              <a:ext cx="89461" cy="109345"/>
            </a:xfrm>
            <a:custGeom>
              <a:avLst/>
              <a:gdLst/>
              <a:ahLst/>
              <a:cxnLst/>
              <a:rect l="l" t="t" r="r" b="b"/>
              <a:pathLst>
                <a:path w="2785" h="3404" extrusionOk="0">
                  <a:moveTo>
                    <a:pt x="1764" y="1"/>
                  </a:moveTo>
                  <a:cubicBezTo>
                    <a:pt x="1585" y="1"/>
                    <a:pt x="1410" y="149"/>
                    <a:pt x="1486" y="377"/>
                  </a:cubicBezTo>
                  <a:cubicBezTo>
                    <a:pt x="1681" y="991"/>
                    <a:pt x="1951" y="1581"/>
                    <a:pt x="2142" y="2212"/>
                  </a:cubicBezTo>
                  <a:lnTo>
                    <a:pt x="2142" y="2212"/>
                  </a:lnTo>
                  <a:cubicBezTo>
                    <a:pt x="1558" y="2469"/>
                    <a:pt x="911" y="2617"/>
                    <a:pt x="314" y="2815"/>
                  </a:cubicBezTo>
                  <a:cubicBezTo>
                    <a:pt x="0" y="2929"/>
                    <a:pt x="98" y="3404"/>
                    <a:pt x="375" y="3404"/>
                  </a:cubicBezTo>
                  <a:cubicBezTo>
                    <a:pt x="405" y="3404"/>
                    <a:pt x="438" y="3398"/>
                    <a:pt x="473" y="3385"/>
                  </a:cubicBezTo>
                  <a:cubicBezTo>
                    <a:pt x="1201" y="3132"/>
                    <a:pt x="1961" y="2974"/>
                    <a:pt x="2626" y="2625"/>
                  </a:cubicBezTo>
                  <a:cubicBezTo>
                    <a:pt x="2753" y="2562"/>
                    <a:pt x="2784" y="2404"/>
                    <a:pt x="2784" y="2309"/>
                  </a:cubicBezTo>
                  <a:cubicBezTo>
                    <a:pt x="2594" y="1580"/>
                    <a:pt x="2278" y="915"/>
                    <a:pt x="2056" y="218"/>
                  </a:cubicBezTo>
                  <a:cubicBezTo>
                    <a:pt x="2005" y="66"/>
                    <a:pt x="1884" y="1"/>
                    <a:pt x="1764"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1"/>
            <p:cNvSpPr/>
            <p:nvPr/>
          </p:nvSpPr>
          <p:spPr>
            <a:xfrm flipH="1">
              <a:off x="875455" y="4868290"/>
              <a:ext cx="33600" cy="25473"/>
            </a:xfrm>
            <a:custGeom>
              <a:avLst/>
              <a:gdLst/>
              <a:ahLst/>
              <a:cxnLst/>
              <a:rect l="l" t="t" r="r" b="b"/>
              <a:pathLst>
                <a:path w="1046" h="793" extrusionOk="0">
                  <a:moveTo>
                    <a:pt x="539" y="1"/>
                  </a:moveTo>
                  <a:cubicBezTo>
                    <a:pt x="0" y="1"/>
                    <a:pt x="0" y="793"/>
                    <a:pt x="539" y="793"/>
                  </a:cubicBezTo>
                  <a:cubicBezTo>
                    <a:pt x="1045" y="793"/>
                    <a:pt x="1045" y="1"/>
                    <a:pt x="539"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1"/>
            <p:cNvSpPr/>
            <p:nvPr/>
          </p:nvSpPr>
          <p:spPr>
            <a:xfrm flipH="1">
              <a:off x="909024" y="4831670"/>
              <a:ext cx="33600" cy="26501"/>
            </a:xfrm>
            <a:custGeom>
              <a:avLst/>
              <a:gdLst/>
              <a:ahLst/>
              <a:cxnLst/>
              <a:rect l="l" t="t" r="r" b="b"/>
              <a:pathLst>
                <a:path w="1046" h="825" extrusionOk="0">
                  <a:moveTo>
                    <a:pt x="539" y="1"/>
                  </a:moveTo>
                  <a:cubicBezTo>
                    <a:pt x="0" y="1"/>
                    <a:pt x="0" y="824"/>
                    <a:pt x="539" y="824"/>
                  </a:cubicBezTo>
                  <a:cubicBezTo>
                    <a:pt x="1045" y="824"/>
                    <a:pt x="1045" y="1"/>
                    <a:pt x="539"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1"/>
            <p:cNvSpPr/>
            <p:nvPr/>
          </p:nvSpPr>
          <p:spPr>
            <a:xfrm flipH="1">
              <a:off x="1117568" y="4903914"/>
              <a:ext cx="33600" cy="26469"/>
            </a:xfrm>
            <a:custGeom>
              <a:avLst/>
              <a:gdLst/>
              <a:ahLst/>
              <a:cxnLst/>
              <a:rect l="l" t="t" r="r" b="b"/>
              <a:pathLst>
                <a:path w="1046" h="824" extrusionOk="0">
                  <a:moveTo>
                    <a:pt x="507" y="0"/>
                  </a:moveTo>
                  <a:cubicBezTo>
                    <a:pt x="0" y="0"/>
                    <a:pt x="0" y="824"/>
                    <a:pt x="507" y="824"/>
                  </a:cubicBezTo>
                  <a:cubicBezTo>
                    <a:pt x="1045" y="824"/>
                    <a:pt x="1045" y="0"/>
                    <a:pt x="507"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1"/>
            <p:cNvSpPr/>
            <p:nvPr/>
          </p:nvSpPr>
          <p:spPr>
            <a:xfrm flipH="1">
              <a:off x="1154188" y="4925276"/>
              <a:ext cx="33600" cy="25473"/>
            </a:xfrm>
            <a:custGeom>
              <a:avLst/>
              <a:gdLst/>
              <a:ahLst/>
              <a:cxnLst/>
              <a:rect l="l" t="t" r="r" b="b"/>
              <a:pathLst>
                <a:path w="1046" h="793" extrusionOk="0">
                  <a:moveTo>
                    <a:pt x="538" y="0"/>
                  </a:moveTo>
                  <a:cubicBezTo>
                    <a:pt x="0" y="0"/>
                    <a:pt x="0" y="792"/>
                    <a:pt x="538" y="792"/>
                  </a:cubicBezTo>
                  <a:cubicBezTo>
                    <a:pt x="1045" y="792"/>
                    <a:pt x="1045" y="0"/>
                    <a:pt x="538"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1"/>
            <p:cNvSpPr/>
            <p:nvPr/>
          </p:nvSpPr>
          <p:spPr>
            <a:xfrm flipH="1">
              <a:off x="1443105" y="4752326"/>
              <a:ext cx="33600" cy="25473"/>
            </a:xfrm>
            <a:custGeom>
              <a:avLst/>
              <a:gdLst/>
              <a:ahLst/>
              <a:cxnLst/>
              <a:rect l="l" t="t" r="r" b="b"/>
              <a:pathLst>
                <a:path w="1046" h="793" extrusionOk="0">
                  <a:moveTo>
                    <a:pt x="538" y="1"/>
                  </a:moveTo>
                  <a:cubicBezTo>
                    <a:pt x="0" y="1"/>
                    <a:pt x="0" y="792"/>
                    <a:pt x="538" y="792"/>
                  </a:cubicBezTo>
                  <a:cubicBezTo>
                    <a:pt x="1045" y="792"/>
                    <a:pt x="1045" y="1"/>
                    <a:pt x="538"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1"/>
            <p:cNvSpPr/>
            <p:nvPr/>
          </p:nvSpPr>
          <p:spPr>
            <a:xfrm flipH="1">
              <a:off x="-114372" y="3526476"/>
              <a:ext cx="830142" cy="1226887"/>
            </a:xfrm>
            <a:custGeom>
              <a:avLst/>
              <a:gdLst/>
              <a:ahLst/>
              <a:cxnLst/>
              <a:rect l="l" t="t" r="r" b="b"/>
              <a:pathLst>
                <a:path w="25843" h="38194" extrusionOk="0">
                  <a:moveTo>
                    <a:pt x="0" y="1"/>
                  </a:moveTo>
                  <a:lnTo>
                    <a:pt x="0" y="1"/>
                  </a:lnTo>
                  <a:cubicBezTo>
                    <a:pt x="159" y="8013"/>
                    <a:pt x="3991" y="18305"/>
                    <a:pt x="9153" y="24386"/>
                  </a:cubicBezTo>
                  <a:cubicBezTo>
                    <a:pt x="11718" y="27458"/>
                    <a:pt x="14600" y="30023"/>
                    <a:pt x="17798" y="32430"/>
                  </a:cubicBezTo>
                  <a:cubicBezTo>
                    <a:pt x="20047" y="34171"/>
                    <a:pt x="22454" y="37085"/>
                    <a:pt x="25367" y="37718"/>
                  </a:cubicBezTo>
                  <a:lnTo>
                    <a:pt x="25367" y="38193"/>
                  </a:lnTo>
                  <a:cubicBezTo>
                    <a:pt x="25842" y="29389"/>
                    <a:pt x="25367" y="20712"/>
                    <a:pt x="19889" y="13302"/>
                  </a:cubicBezTo>
                  <a:cubicBezTo>
                    <a:pt x="15233" y="7221"/>
                    <a:pt x="7221" y="2249"/>
                    <a:pt x="0"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1"/>
            <p:cNvSpPr/>
            <p:nvPr/>
          </p:nvSpPr>
          <p:spPr>
            <a:xfrm flipH="1">
              <a:off x="-89993" y="3656189"/>
              <a:ext cx="701009" cy="1059689"/>
            </a:xfrm>
            <a:custGeom>
              <a:avLst/>
              <a:gdLst/>
              <a:ahLst/>
              <a:cxnLst/>
              <a:rect l="l" t="t" r="r" b="b"/>
              <a:pathLst>
                <a:path w="21823" h="32989" extrusionOk="0">
                  <a:moveTo>
                    <a:pt x="436" y="0"/>
                  </a:moveTo>
                  <a:cubicBezTo>
                    <a:pt x="202" y="0"/>
                    <a:pt x="1" y="294"/>
                    <a:pt x="223" y="491"/>
                  </a:cubicBezTo>
                  <a:cubicBezTo>
                    <a:pt x="3738" y="3785"/>
                    <a:pt x="6145" y="8092"/>
                    <a:pt x="8837" y="12051"/>
                  </a:cubicBezTo>
                  <a:cubicBezTo>
                    <a:pt x="10230" y="14077"/>
                    <a:pt x="11687" y="16104"/>
                    <a:pt x="13081" y="18163"/>
                  </a:cubicBezTo>
                  <a:cubicBezTo>
                    <a:pt x="14506" y="20284"/>
                    <a:pt x="15868" y="22470"/>
                    <a:pt x="17134" y="24718"/>
                  </a:cubicBezTo>
                  <a:cubicBezTo>
                    <a:pt x="18654" y="27347"/>
                    <a:pt x="19985" y="30038"/>
                    <a:pt x="21156" y="32794"/>
                  </a:cubicBezTo>
                  <a:cubicBezTo>
                    <a:pt x="21218" y="32930"/>
                    <a:pt x="21344" y="32989"/>
                    <a:pt x="21463" y="32989"/>
                  </a:cubicBezTo>
                  <a:cubicBezTo>
                    <a:pt x="21649" y="32989"/>
                    <a:pt x="21823" y="32847"/>
                    <a:pt x="21726" y="32635"/>
                  </a:cubicBezTo>
                  <a:cubicBezTo>
                    <a:pt x="19700" y="27758"/>
                    <a:pt x="17071" y="23166"/>
                    <a:pt x="14157" y="18733"/>
                  </a:cubicBezTo>
                  <a:cubicBezTo>
                    <a:pt x="12764" y="16579"/>
                    <a:pt x="11276" y="14489"/>
                    <a:pt x="9787" y="12399"/>
                  </a:cubicBezTo>
                  <a:cubicBezTo>
                    <a:pt x="8394" y="10372"/>
                    <a:pt x="7095" y="8282"/>
                    <a:pt x="5702" y="6255"/>
                  </a:cubicBezTo>
                  <a:cubicBezTo>
                    <a:pt x="4182" y="4070"/>
                    <a:pt x="2598" y="1885"/>
                    <a:pt x="635" y="80"/>
                  </a:cubicBezTo>
                  <a:cubicBezTo>
                    <a:pt x="572" y="24"/>
                    <a:pt x="503" y="0"/>
                    <a:pt x="436"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1"/>
            <p:cNvSpPr/>
            <p:nvPr/>
          </p:nvSpPr>
          <p:spPr>
            <a:xfrm flipH="1">
              <a:off x="-28424" y="4339319"/>
              <a:ext cx="236100" cy="205102"/>
            </a:xfrm>
            <a:custGeom>
              <a:avLst/>
              <a:gdLst/>
              <a:ahLst/>
              <a:cxnLst/>
              <a:rect l="l" t="t" r="r" b="b"/>
              <a:pathLst>
                <a:path w="7350" h="6385" extrusionOk="0">
                  <a:moveTo>
                    <a:pt x="7060" y="0"/>
                  </a:moveTo>
                  <a:cubicBezTo>
                    <a:pt x="6914" y="0"/>
                    <a:pt x="6764" y="95"/>
                    <a:pt x="6764" y="285"/>
                  </a:cubicBezTo>
                  <a:cubicBezTo>
                    <a:pt x="6672" y="2146"/>
                    <a:pt x="6463" y="3978"/>
                    <a:pt x="6164" y="5780"/>
                  </a:cubicBezTo>
                  <a:lnTo>
                    <a:pt x="6164" y="5780"/>
                  </a:lnTo>
                  <a:cubicBezTo>
                    <a:pt x="6100" y="5783"/>
                    <a:pt x="6036" y="5784"/>
                    <a:pt x="5971" y="5784"/>
                  </a:cubicBezTo>
                  <a:cubicBezTo>
                    <a:pt x="5107" y="5784"/>
                    <a:pt x="4250" y="5564"/>
                    <a:pt x="3438" y="5321"/>
                  </a:cubicBezTo>
                  <a:cubicBezTo>
                    <a:pt x="2488" y="5004"/>
                    <a:pt x="1538" y="4624"/>
                    <a:pt x="620" y="4212"/>
                  </a:cubicBezTo>
                  <a:cubicBezTo>
                    <a:pt x="574" y="4191"/>
                    <a:pt x="528" y="4182"/>
                    <a:pt x="484" y="4182"/>
                  </a:cubicBezTo>
                  <a:cubicBezTo>
                    <a:pt x="199" y="4182"/>
                    <a:pt x="1" y="4581"/>
                    <a:pt x="303" y="4719"/>
                  </a:cubicBezTo>
                  <a:cubicBezTo>
                    <a:pt x="1285" y="5162"/>
                    <a:pt x="2267" y="5574"/>
                    <a:pt x="3280" y="5891"/>
                  </a:cubicBezTo>
                  <a:cubicBezTo>
                    <a:pt x="4158" y="6137"/>
                    <a:pt x="5083" y="6384"/>
                    <a:pt x="5994" y="6384"/>
                  </a:cubicBezTo>
                  <a:cubicBezTo>
                    <a:pt x="6135" y="6384"/>
                    <a:pt x="6275" y="6378"/>
                    <a:pt x="6415" y="6366"/>
                  </a:cubicBezTo>
                  <a:cubicBezTo>
                    <a:pt x="6510" y="6366"/>
                    <a:pt x="6669" y="6302"/>
                    <a:pt x="6700" y="6144"/>
                  </a:cubicBezTo>
                  <a:cubicBezTo>
                    <a:pt x="7017" y="4212"/>
                    <a:pt x="7270" y="2249"/>
                    <a:pt x="7334" y="285"/>
                  </a:cubicBezTo>
                  <a:cubicBezTo>
                    <a:pt x="7349" y="95"/>
                    <a:pt x="7207" y="0"/>
                    <a:pt x="7060"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1"/>
            <p:cNvSpPr/>
            <p:nvPr/>
          </p:nvSpPr>
          <p:spPr>
            <a:xfrm flipH="1">
              <a:off x="95187" y="4083972"/>
              <a:ext cx="268897" cy="248532"/>
            </a:xfrm>
            <a:custGeom>
              <a:avLst/>
              <a:gdLst/>
              <a:ahLst/>
              <a:cxnLst/>
              <a:rect l="l" t="t" r="r" b="b"/>
              <a:pathLst>
                <a:path w="8371" h="7737" extrusionOk="0">
                  <a:moveTo>
                    <a:pt x="7682" y="0"/>
                  </a:moveTo>
                  <a:cubicBezTo>
                    <a:pt x="7531" y="0"/>
                    <a:pt x="7373" y="95"/>
                    <a:pt x="7357" y="285"/>
                  </a:cubicBezTo>
                  <a:cubicBezTo>
                    <a:pt x="7203" y="2565"/>
                    <a:pt x="7768" y="4934"/>
                    <a:pt x="7187" y="7160"/>
                  </a:cubicBezTo>
                  <a:lnTo>
                    <a:pt x="7187" y="7160"/>
                  </a:lnTo>
                  <a:cubicBezTo>
                    <a:pt x="6090" y="7155"/>
                    <a:pt x="4970" y="6915"/>
                    <a:pt x="3905" y="6619"/>
                  </a:cubicBezTo>
                  <a:cubicBezTo>
                    <a:pt x="2765" y="6302"/>
                    <a:pt x="1625" y="5891"/>
                    <a:pt x="580" y="5257"/>
                  </a:cubicBezTo>
                  <a:cubicBezTo>
                    <a:pt x="531" y="5228"/>
                    <a:pt x="483" y="5215"/>
                    <a:pt x="437" y="5215"/>
                  </a:cubicBezTo>
                  <a:cubicBezTo>
                    <a:pt x="182" y="5215"/>
                    <a:pt x="0" y="5603"/>
                    <a:pt x="295" y="5764"/>
                  </a:cubicBezTo>
                  <a:cubicBezTo>
                    <a:pt x="1340" y="6429"/>
                    <a:pt x="2575" y="6841"/>
                    <a:pt x="3747" y="7189"/>
                  </a:cubicBezTo>
                  <a:cubicBezTo>
                    <a:pt x="4836" y="7476"/>
                    <a:pt x="5951" y="7736"/>
                    <a:pt x="7069" y="7736"/>
                  </a:cubicBezTo>
                  <a:cubicBezTo>
                    <a:pt x="7186" y="7736"/>
                    <a:pt x="7303" y="7734"/>
                    <a:pt x="7421" y="7727"/>
                  </a:cubicBezTo>
                  <a:cubicBezTo>
                    <a:pt x="7547" y="7727"/>
                    <a:pt x="7674" y="7664"/>
                    <a:pt x="7706" y="7537"/>
                  </a:cubicBezTo>
                  <a:cubicBezTo>
                    <a:pt x="8371" y="5162"/>
                    <a:pt x="7801" y="2692"/>
                    <a:pt x="7959" y="285"/>
                  </a:cubicBezTo>
                  <a:cubicBezTo>
                    <a:pt x="7975" y="95"/>
                    <a:pt x="7832" y="0"/>
                    <a:pt x="7682"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1"/>
            <p:cNvSpPr/>
            <p:nvPr/>
          </p:nvSpPr>
          <p:spPr>
            <a:xfrm flipH="1">
              <a:off x="237621" y="3924256"/>
              <a:ext cx="252386" cy="207768"/>
            </a:xfrm>
            <a:custGeom>
              <a:avLst/>
              <a:gdLst/>
              <a:ahLst/>
              <a:cxnLst/>
              <a:rect l="l" t="t" r="r" b="b"/>
              <a:pathLst>
                <a:path w="7857" h="6468" extrusionOk="0">
                  <a:moveTo>
                    <a:pt x="7398" y="0"/>
                  </a:moveTo>
                  <a:cubicBezTo>
                    <a:pt x="7247" y="0"/>
                    <a:pt x="7097" y="95"/>
                    <a:pt x="7097" y="285"/>
                  </a:cubicBezTo>
                  <a:cubicBezTo>
                    <a:pt x="7129" y="1045"/>
                    <a:pt x="7160" y="1805"/>
                    <a:pt x="7192" y="2565"/>
                  </a:cubicBezTo>
                  <a:cubicBezTo>
                    <a:pt x="7192" y="3484"/>
                    <a:pt x="7255" y="4466"/>
                    <a:pt x="7034" y="5352"/>
                  </a:cubicBezTo>
                  <a:cubicBezTo>
                    <a:pt x="7002" y="5479"/>
                    <a:pt x="6970" y="5606"/>
                    <a:pt x="6939" y="5701"/>
                  </a:cubicBezTo>
                  <a:cubicBezTo>
                    <a:pt x="6875" y="5796"/>
                    <a:pt x="6907" y="5796"/>
                    <a:pt x="6780" y="5827"/>
                  </a:cubicBezTo>
                  <a:cubicBezTo>
                    <a:pt x="6658" y="5868"/>
                    <a:pt x="6524" y="5880"/>
                    <a:pt x="6389" y="5880"/>
                  </a:cubicBezTo>
                  <a:cubicBezTo>
                    <a:pt x="6208" y="5880"/>
                    <a:pt x="6025" y="5859"/>
                    <a:pt x="5862" y="5859"/>
                  </a:cubicBezTo>
                  <a:cubicBezTo>
                    <a:pt x="4880" y="5796"/>
                    <a:pt x="3930" y="5574"/>
                    <a:pt x="2980" y="5352"/>
                  </a:cubicBezTo>
                  <a:cubicBezTo>
                    <a:pt x="2157" y="5162"/>
                    <a:pt x="1333" y="4941"/>
                    <a:pt x="510" y="4751"/>
                  </a:cubicBezTo>
                  <a:cubicBezTo>
                    <a:pt x="481" y="4743"/>
                    <a:pt x="453" y="4740"/>
                    <a:pt x="427" y="4740"/>
                  </a:cubicBezTo>
                  <a:cubicBezTo>
                    <a:pt x="109" y="4740"/>
                    <a:pt x="0" y="5233"/>
                    <a:pt x="351" y="5321"/>
                  </a:cubicBezTo>
                  <a:cubicBezTo>
                    <a:pt x="2125" y="5764"/>
                    <a:pt x="3930" y="6271"/>
                    <a:pt x="5767" y="6429"/>
                  </a:cubicBezTo>
                  <a:cubicBezTo>
                    <a:pt x="5948" y="6448"/>
                    <a:pt x="6150" y="6467"/>
                    <a:pt x="6351" y="6467"/>
                  </a:cubicBezTo>
                  <a:cubicBezTo>
                    <a:pt x="6816" y="6467"/>
                    <a:pt x="7278" y="6365"/>
                    <a:pt x="7477" y="5922"/>
                  </a:cubicBezTo>
                  <a:cubicBezTo>
                    <a:pt x="7857" y="5099"/>
                    <a:pt x="7794" y="4054"/>
                    <a:pt x="7794" y="3199"/>
                  </a:cubicBezTo>
                  <a:cubicBezTo>
                    <a:pt x="7794" y="2249"/>
                    <a:pt x="7699" y="1267"/>
                    <a:pt x="7699" y="285"/>
                  </a:cubicBezTo>
                  <a:cubicBezTo>
                    <a:pt x="7699" y="95"/>
                    <a:pt x="7548" y="0"/>
                    <a:pt x="7398"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1"/>
            <p:cNvSpPr/>
            <p:nvPr/>
          </p:nvSpPr>
          <p:spPr>
            <a:xfrm flipH="1">
              <a:off x="378000" y="3746230"/>
              <a:ext cx="239730" cy="174265"/>
            </a:xfrm>
            <a:custGeom>
              <a:avLst/>
              <a:gdLst/>
              <a:ahLst/>
              <a:cxnLst/>
              <a:rect l="l" t="t" r="r" b="b"/>
              <a:pathLst>
                <a:path w="7463" h="5425" extrusionOk="0">
                  <a:moveTo>
                    <a:pt x="6972" y="0"/>
                  </a:moveTo>
                  <a:cubicBezTo>
                    <a:pt x="6821" y="0"/>
                    <a:pt x="6671" y="95"/>
                    <a:pt x="6671" y="285"/>
                  </a:cubicBezTo>
                  <a:cubicBezTo>
                    <a:pt x="6671" y="982"/>
                    <a:pt x="6766" y="1679"/>
                    <a:pt x="6798" y="2344"/>
                  </a:cubicBezTo>
                  <a:cubicBezTo>
                    <a:pt x="6798" y="2787"/>
                    <a:pt x="6829" y="3199"/>
                    <a:pt x="6798" y="3642"/>
                  </a:cubicBezTo>
                  <a:cubicBezTo>
                    <a:pt x="6798" y="3959"/>
                    <a:pt x="6766" y="4307"/>
                    <a:pt x="6639" y="4592"/>
                  </a:cubicBezTo>
                  <a:cubicBezTo>
                    <a:pt x="6544" y="4782"/>
                    <a:pt x="6481" y="4814"/>
                    <a:pt x="6259" y="4814"/>
                  </a:cubicBezTo>
                  <a:cubicBezTo>
                    <a:pt x="6201" y="4820"/>
                    <a:pt x="6142" y="4822"/>
                    <a:pt x="6082" y="4822"/>
                  </a:cubicBezTo>
                  <a:cubicBezTo>
                    <a:pt x="5816" y="4822"/>
                    <a:pt x="5536" y="4771"/>
                    <a:pt x="5277" y="4719"/>
                  </a:cubicBezTo>
                  <a:cubicBezTo>
                    <a:pt x="4422" y="4529"/>
                    <a:pt x="3599" y="4276"/>
                    <a:pt x="2776" y="3959"/>
                  </a:cubicBezTo>
                  <a:cubicBezTo>
                    <a:pt x="2047" y="3705"/>
                    <a:pt x="1319" y="3420"/>
                    <a:pt x="622" y="3072"/>
                  </a:cubicBezTo>
                  <a:cubicBezTo>
                    <a:pt x="578" y="3052"/>
                    <a:pt x="535" y="3043"/>
                    <a:pt x="493" y="3043"/>
                  </a:cubicBezTo>
                  <a:cubicBezTo>
                    <a:pt x="205" y="3043"/>
                    <a:pt x="1" y="3472"/>
                    <a:pt x="305" y="3610"/>
                  </a:cubicBezTo>
                  <a:cubicBezTo>
                    <a:pt x="1826" y="4307"/>
                    <a:pt x="3441" y="4941"/>
                    <a:pt x="5087" y="5289"/>
                  </a:cubicBezTo>
                  <a:cubicBezTo>
                    <a:pt x="5371" y="5339"/>
                    <a:pt x="5760" y="5424"/>
                    <a:pt x="6130" y="5424"/>
                  </a:cubicBezTo>
                  <a:cubicBezTo>
                    <a:pt x="6462" y="5424"/>
                    <a:pt x="6778" y="5355"/>
                    <a:pt x="6988" y="5131"/>
                  </a:cubicBezTo>
                  <a:cubicBezTo>
                    <a:pt x="7463" y="4624"/>
                    <a:pt x="7399" y="3610"/>
                    <a:pt x="7399" y="2945"/>
                  </a:cubicBezTo>
                  <a:cubicBezTo>
                    <a:pt x="7399" y="2059"/>
                    <a:pt x="7273" y="1172"/>
                    <a:pt x="7273" y="285"/>
                  </a:cubicBezTo>
                  <a:cubicBezTo>
                    <a:pt x="7273" y="95"/>
                    <a:pt x="7122" y="0"/>
                    <a:pt x="6972"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1"/>
            <p:cNvSpPr/>
            <p:nvPr/>
          </p:nvSpPr>
          <p:spPr>
            <a:xfrm flipH="1">
              <a:off x="464471" y="3998525"/>
              <a:ext cx="33600" cy="25441"/>
            </a:xfrm>
            <a:custGeom>
              <a:avLst/>
              <a:gdLst/>
              <a:ahLst/>
              <a:cxnLst/>
              <a:rect l="l" t="t" r="r" b="b"/>
              <a:pathLst>
                <a:path w="1046" h="792" extrusionOk="0">
                  <a:moveTo>
                    <a:pt x="507" y="0"/>
                  </a:moveTo>
                  <a:cubicBezTo>
                    <a:pt x="1" y="0"/>
                    <a:pt x="1" y="792"/>
                    <a:pt x="507" y="792"/>
                  </a:cubicBezTo>
                  <a:cubicBezTo>
                    <a:pt x="1046" y="792"/>
                    <a:pt x="1046" y="0"/>
                    <a:pt x="507"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1"/>
            <p:cNvSpPr/>
            <p:nvPr/>
          </p:nvSpPr>
          <p:spPr>
            <a:xfrm flipH="1">
              <a:off x="501091" y="3948670"/>
              <a:ext cx="33600" cy="26469"/>
            </a:xfrm>
            <a:custGeom>
              <a:avLst/>
              <a:gdLst/>
              <a:ahLst/>
              <a:cxnLst/>
              <a:rect l="l" t="t" r="r" b="b"/>
              <a:pathLst>
                <a:path w="1046" h="824" extrusionOk="0">
                  <a:moveTo>
                    <a:pt x="539" y="0"/>
                  </a:moveTo>
                  <a:cubicBezTo>
                    <a:pt x="1" y="0"/>
                    <a:pt x="1" y="824"/>
                    <a:pt x="539" y="824"/>
                  </a:cubicBezTo>
                  <a:cubicBezTo>
                    <a:pt x="1046" y="824"/>
                    <a:pt x="1046" y="0"/>
                    <a:pt x="539"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1"/>
            <p:cNvSpPr/>
            <p:nvPr/>
          </p:nvSpPr>
          <p:spPr>
            <a:xfrm flipH="1">
              <a:off x="519401" y="4002572"/>
              <a:ext cx="32572" cy="26501"/>
            </a:xfrm>
            <a:custGeom>
              <a:avLst/>
              <a:gdLst/>
              <a:ahLst/>
              <a:cxnLst/>
              <a:rect l="l" t="t" r="r" b="b"/>
              <a:pathLst>
                <a:path w="1014" h="825" extrusionOk="0">
                  <a:moveTo>
                    <a:pt x="507" y="1"/>
                  </a:moveTo>
                  <a:cubicBezTo>
                    <a:pt x="0" y="1"/>
                    <a:pt x="0" y="824"/>
                    <a:pt x="507" y="824"/>
                  </a:cubicBezTo>
                  <a:cubicBezTo>
                    <a:pt x="1014" y="824"/>
                    <a:pt x="1014" y="1"/>
                    <a:pt x="507"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1"/>
            <p:cNvSpPr/>
            <p:nvPr/>
          </p:nvSpPr>
          <p:spPr>
            <a:xfrm flipH="1">
              <a:off x="181658" y="4382042"/>
              <a:ext cx="32572" cy="26469"/>
            </a:xfrm>
            <a:custGeom>
              <a:avLst/>
              <a:gdLst/>
              <a:ahLst/>
              <a:cxnLst/>
              <a:rect l="l" t="t" r="r" b="b"/>
              <a:pathLst>
                <a:path w="1014" h="824" extrusionOk="0">
                  <a:moveTo>
                    <a:pt x="507" y="0"/>
                  </a:moveTo>
                  <a:cubicBezTo>
                    <a:pt x="0" y="0"/>
                    <a:pt x="0" y="824"/>
                    <a:pt x="507" y="824"/>
                  </a:cubicBezTo>
                  <a:cubicBezTo>
                    <a:pt x="1014" y="824"/>
                    <a:pt x="1014" y="0"/>
                    <a:pt x="507"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1"/>
            <p:cNvSpPr/>
            <p:nvPr/>
          </p:nvSpPr>
          <p:spPr>
            <a:xfrm flipH="1">
              <a:off x="235561" y="4366784"/>
              <a:ext cx="33600" cy="25441"/>
            </a:xfrm>
            <a:custGeom>
              <a:avLst/>
              <a:gdLst/>
              <a:ahLst/>
              <a:cxnLst/>
              <a:rect l="l" t="t" r="r" b="b"/>
              <a:pathLst>
                <a:path w="1046" h="792" extrusionOk="0">
                  <a:moveTo>
                    <a:pt x="539" y="0"/>
                  </a:moveTo>
                  <a:cubicBezTo>
                    <a:pt x="0" y="0"/>
                    <a:pt x="0" y="792"/>
                    <a:pt x="539" y="792"/>
                  </a:cubicBezTo>
                  <a:cubicBezTo>
                    <a:pt x="1045" y="792"/>
                    <a:pt x="1045" y="0"/>
                    <a:pt x="539" y="0"/>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1"/>
            <p:cNvSpPr/>
            <p:nvPr/>
          </p:nvSpPr>
          <p:spPr>
            <a:xfrm flipH="1">
              <a:off x="3631" y="4209092"/>
              <a:ext cx="32572" cy="26469"/>
            </a:xfrm>
            <a:custGeom>
              <a:avLst/>
              <a:gdLst/>
              <a:ahLst/>
              <a:cxnLst/>
              <a:rect l="l" t="t" r="r" b="b"/>
              <a:pathLst>
                <a:path w="1014" h="824" extrusionOk="0">
                  <a:moveTo>
                    <a:pt x="507" y="1"/>
                  </a:moveTo>
                  <a:cubicBezTo>
                    <a:pt x="0" y="1"/>
                    <a:pt x="0" y="824"/>
                    <a:pt x="507" y="824"/>
                  </a:cubicBezTo>
                  <a:cubicBezTo>
                    <a:pt x="1014" y="824"/>
                    <a:pt x="1014" y="1"/>
                    <a:pt x="507"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1"/>
            <p:cNvSpPr/>
            <p:nvPr/>
          </p:nvSpPr>
          <p:spPr>
            <a:xfrm flipH="1">
              <a:off x="13782" y="4150081"/>
              <a:ext cx="32604" cy="25473"/>
            </a:xfrm>
            <a:custGeom>
              <a:avLst/>
              <a:gdLst/>
              <a:ahLst/>
              <a:cxnLst/>
              <a:rect l="l" t="t" r="r" b="b"/>
              <a:pathLst>
                <a:path w="1015" h="793" extrusionOk="0">
                  <a:moveTo>
                    <a:pt x="507" y="1"/>
                  </a:moveTo>
                  <a:cubicBezTo>
                    <a:pt x="1" y="1"/>
                    <a:pt x="1" y="792"/>
                    <a:pt x="507" y="792"/>
                  </a:cubicBezTo>
                  <a:cubicBezTo>
                    <a:pt x="1014" y="792"/>
                    <a:pt x="1014" y="1"/>
                    <a:pt x="507"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1"/>
            <p:cNvSpPr/>
            <p:nvPr/>
          </p:nvSpPr>
          <p:spPr>
            <a:xfrm flipH="1">
              <a:off x="-138780" y="4202025"/>
              <a:ext cx="1084456" cy="970453"/>
            </a:xfrm>
            <a:custGeom>
              <a:avLst/>
              <a:gdLst/>
              <a:ahLst/>
              <a:cxnLst/>
              <a:rect l="l" t="t" r="r" b="b"/>
              <a:pathLst>
                <a:path w="33760" h="30211" extrusionOk="0">
                  <a:moveTo>
                    <a:pt x="7338" y="1"/>
                  </a:moveTo>
                  <a:cubicBezTo>
                    <a:pt x="6633" y="1"/>
                    <a:pt x="5985" y="348"/>
                    <a:pt x="5447" y="1202"/>
                  </a:cubicBezTo>
                  <a:cubicBezTo>
                    <a:pt x="4497" y="2976"/>
                    <a:pt x="9374" y="8518"/>
                    <a:pt x="10419" y="10228"/>
                  </a:cubicBezTo>
                  <a:cubicBezTo>
                    <a:pt x="7062" y="10513"/>
                    <a:pt x="0" y="11020"/>
                    <a:pt x="4719" y="15802"/>
                  </a:cubicBezTo>
                  <a:cubicBezTo>
                    <a:pt x="7062" y="18177"/>
                    <a:pt x="12193" y="18842"/>
                    <a:pt x="15106" y="20299"/>
                  </a:cubicBezTo>
                  <a:cubicBezTo>
                    <a:pt x="11559" y="22167"/>
                    <a:pt x="6176" y="24891"/>
                    <a:pt x="12605" y="27709"/>
                  </a:cubicBezTo>
                  <a:cubicBezTo>
                    <a:pt x="16848" y="29831"/>
                    <a:pt x="28344" y="29831"/>
                    <a:pt x="32968" y="30211"/>
                  </a:cubicBezTo>
                  <a:cubicBezTo>
                    <a:pt x="33221" y="25334"/>
                    <a:pt x="33759" y="14725"/>
                    <a:pt x="32556" y="9880"/>
                  </a:cubicBezTo>
                  <a:cubicBezTo>
                    <a:pt x="31689" y="6833"/>
                    <a:pt x="30694" y="5650"/>
                    <a:pt x="29732" y="5650"/>
                  </a:cubicBezTo>
                  <a:cubicBezTo>
                    <a:pt x="28165" y="5650"/>
                    <a:pt x="26687" y="8792"/>
                    <a:pt x="26001" y="12128"/>
                  </a:cubicBezTo>
                  <a:cubicBezTo>
                    <a:pt x="24089" y="6228"/>
                    <a:pt x="21950" y="355"/>
                    <a:pt x="19472" y="355"/>
                  </a:cubicBezTo>
                  <a:cubicBezTo>
                    <a:pt x="18133" y="355"/>
                    <a:pt x="16694" y="2072"/>
                    <a:pt x="15138" y="6428"/>
                  </a:cubicBezTo>
                  <a:cubicBezTo>
                    <a:pt x="13896" y="5566"/>
                    <a:pt x="10161" y="1"/>
                    <a:pt x="7338"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1"/>
            <p:cNvSpPr/>
            <p:nvPr/>
          </p:nvSpPr>
          <p:spPr>
            <a:xfrm flipH="1">
              <a:off x="-126258" y="4272599"/>
              <a:ext cx="826833" cy="925353"/>
            </a:xfrm>
            <a:custGeom>
              <a:avLst/>
              <a:gdLst/>
              <a:ahLst/>
              <a:cxnLst/>
              <a:rect l="l" t="t" r="r" b="b"/>
              <a:pathLst>
                <a:path w="25740" h="28807" extrusionOk="0">
                  <a:moveTo>
                    <a:pt x="668" y="1"/>
                  </a:moveTo>
                  <a:cubicBezTo>
                    <a:pt x="327" y="1"/>
                    <a:pt x="1" y="491"/>
                    <a:pt x="288" y="874"/>
                  </a:cubicBezTo>
                  <a:cubicBezTo>
                    <a:pt x="6273" y="8379"/>
                    <a:pt x="12607" y="15631"/>
                    <a:pt x="19131" y="22694"/>
                  </a:cubicBezTo>
                  <a:cubicBezTo>
                    <a:pt x="20967" y="24689"/>
                    <a:pt x="22836" y="26684"/>
                    <a:pt x="24704" y="28647"/>
                  </a:cubicBezTo>
                  <a:cubicBezTo>
                    <a:pt x="24809" y="28759"/>
                    <a:pt x="24928" y="28806"/>
                    <a:pt x="25042" y="28806"/>
                  </a:cubicBezTo>
                  <a:cubicBezTo>
                    <a:pt x="25413" y="28806"/>
                    <a:pt x="25740" y="28314"/>
                    <a:pt x="25401" y="27951"/>
                  </a:cubicBezTo>
                  <a:cubicBezTo>
                    <a:pt x="18782" y="20952"/>
                    <a:pt x="12322" y="13826"/>
                    <a:pt x="6146" y="6479"/>
                  </a:cubicBezTo>
                  <a:cubicBezTo>
                    <a:pt x="4405" y="4389"/>
                    <a:pt x="2663" y="2299"/>
                    <a:pt x="984" y="177"/>
                  </a:cubicBezTo>
                  <a:cubicBezTo>
                    <a:pt x="891" y="53"/>
                    <a:pt x="779" y="1"/>
                    <a:pt x="668"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1"/>
            <p:cNvSpPr/>
            <p:nvPr/>
          </p:nvSpPr>
          <p:spPr>
            <a:xfrm flipH="1">
              <a:off x="293551" y="4371859"/>
              <a:ext cx="376444" cy="353476"/>
            </a:xfrm>
            <a:custGeom>
              <a:avLst/>
              <a:gdLst/>
              <a:ahLst/>
              <a:cxnLst/>
              <a:rect l="l" t="t" r="r" b="b"/>
              <a:pathLst>
                <a:path w="11719" h="11004" extrusionOk="0">
                  <a:moveTo>
                    <a:pt x="10752" y="1"/>
                  </a:moveTo>
                  <a:cubicBezTo>
                    <a:pt x="10507" y="1"/>
                    <a:pt x="10261" y="159"/>
                    <a:pt x="10261" y="476"/>
                  </a:cubicBezTo>
                  <a:cubicBezTo>
                    <a:pt x="10261" y="3644"/>
                    <a:pt x="10693" y="6813"/>
                    <a:pt x="10459" y="9981"/>
                  </a:cubicBezTo>
                  <a:lnTo>
                    <a:pt x="10459" y="9981"/>
                  </a:lnTo>
                  <a:cubicBezTo>
                    <a:pt x="10045" y="10008"/>
                    <a:pt x="9631" y="10019"/>
                    <a:pt x="9216" y="10019"/>
                  </a:cubicBezTo>
                  <a:cubicBezTo>
                    <a:pt x="6365" y="10019"/>
                    <a:pt x="3511" y="9470"/>
                    <a:pt x="634" y="9470"/>
                  </a:cubicBezTo>
                  <a:cubicBezTo>
                    <a:pt x="1" y="9470"/>
                    <a:pt x="1" y="10451"/>
                    <a:pt x="634" y="10451"/>
                  </a:cubicBezTo>
                  <a:cubicBezTo>
                    <a:pt x="3493" y="10478"/>
                    <a:pt x="6308" y="11003"/>
                    <a:pt x="9152" y="11003"/>
                  </a:cubicBezTo>
                  <a:cubicBezTo>
                    <a:pt x="9742" y="11003"/>
                    <a:pt x="10333" y="10981"/>
                    <a:pt x="10926" y="10926"/>
                  </a:cubicBezTo>
                  <a:cubicBezTo>
                    <a:pt x="11211" y="10895"/>
                    <a:pt x="11401" y="10736"/>
                    <a:pt x="11433" y="10451"/>
                  </a:cubicBezTo>
                  <a:cubicBezTo>
                    <a:pt x="11718" y="7126"/>
                    <a:pt x="11275" y="3801"/>
                    <a:pt x="11243" y="476"/>
                  </a:cubicBezTo>
                  <a:cubicBezTo>
                    <a:pt x="11243" y="159"/>
                    <a:pt x="10998" y="1"/>
                    <a:pt x="10752"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1"/>
            <p:cNvSpPr/>
            <p:nvPr/>
          </p:nvSpPr>
          <p:spPr>
            <a:xfrm flipH="1">
              <a:off x="12794" y="4670958"/>
              <a:ext cx="401917" cy="362181"/>
            </a:xfrm>
            <a:custGeom>
              <a:avLst/>
              <a:gdLst/>
              <a:ahLst/>
              <a:cxnLst/>
              <a:rect l="l" t="t" r="r" b="b"/>
              <a:pathLst>
                <a:path w="12512" h="11275" extrusionOk="0">
                  <a:moveTo>
                    <a:pt x="11803" y="0"/>
                  </a:moveTo>
                  <a:cubicBezTo>
                    <a:pt x="11554" y="0"/>
                    <a:pt x="11308" y="159"/>
                    <a:pt x="11308" y="475"/>
                  </a:cubicBezTo>
                  <a:cubicBezTo>
                    <a:pt x="11308" y="3729"/>
                    <a:pt x="11513" y="7042"/>
                    <a:pt x="10940" y="10245"/>
                  </a:cubicBezTo>
                  <a:lnTo>
                    <a:pt x="10940" y="10245"/>
                  </a:lnTo>
                  <a:cubicBezTo>
                    <a:pt x="10308" y="10223"/>
                    <a:pt x="9676" y="10216"/>
                    <a:pt x="9043" y="10216"/>
                  </a:cubicBezTo>
                  <a:cubicBezTo>
                    <a:pt x="7914" y="10216"/>
                    <a:pt x="6783" y="10238"/>
                    <a:pt x="5653" y="10238"/>
                  </a:cubicBezTo>
                  <a:cubicBezTo>
                    <a:pt x="4052" y="10238"/>
                    <a:pt x="2452" y="10193"/>
                    <a:pt x="858" y="9976"/>
                  </a:cubicBezTo>
                  <a:cubicBezTo>
                    <a:pt x="829" y="9971"/>
                    <a:pt x="801" y="9969"/>
                    <a:pt x="774" y="9969"/>
                  </a:cubicBezTo>
                  <a:cubicBezTo>
                    <a:pt x="231" y="9969"/>
                    <a:pt x="1" y="10835"/>
                    <a:pt x="604" y="10926"/>
                  </a:cubicBezTo>
                  <a:cubicBezTo>
                    <a:pt x="2616" y="11195"/>
                    <a:pt x="4648" y="11220"/>
                    <a:pt x="6683" y="11220"/>
                  </a:cubicBezTo>
                  <a:cubicBezTo>
                    <a:pt x="7145" y="11220"/>
                    <a:pt x="7608" y="11219"/>
                    <a:pt x="8071" y="11219"/>
                  </a:cubicBezTo>
                  <a:cubicBezTo>
                    <a:pt x="9162" y="11219"/>
                    <a:pt x="10252" y="11226"/>
                    <a:pt x="11340" y="11274"/>
                  </a:cubicBezTo>
                  <a:cubicBezTo>
                    <a:pt x="11530" y="11274"/>
                    <a:pt x="11783" y="11116"/>
                    <a:pt x="11815" y="10894"/>
                  </a:cubicBezTo>
                  <a:cubicBezTo>
                    <a:pt x="12512" y="7474"/>
                    <a:pt x="12322" y="3959"/>
                    <a:pt x="12322" y="475"/>
                  </a:cubicBezTo>
                  <a:cubicBezTo>
                    <a:pt x="12306" y="159"/>
                    <a:pt x="12053" y="0"/>
                    <a:pt x="11803" y="0"/>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1"/>
            <p:cNvSpPr/>
            <p:nvPr/>
          </p:nvSpPr>
          <p:spPr>
            <a:xfrm flipH="1">
              <a:off x="206072" y="4564116"/>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1"/>
            <p:cNvSpPr/>
            <p:nvPr/>
          </p:nvSpPr>
          <p:spPr>
            <a:xfrm flipH="1">
              <a:off x="206072" y="4466462"/>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1"/>
            <p:cNvSpPr/>
            <p:nvPr/>
          </p:nvSpPr>
          <p:spPr>
            <a:xfrm flipH="1">
              <a:off x="382075" y="4481720"/>
              <a:ext cx="49854" cy="38708"/>
            </a:xfrm>
            <a:custGeom>
              <a:avLst/>
              <a:gdLst/>
              <a:ahLst/>
              <a:cxnLst/>
              <a:rect l="l" t="t" r="r" b="b"/>
              <a:pathLst>
                <a:path w="1552" h="1205" extrusionOk="0">
                  <a:moveTo>
                    <a:pt x="792" y="1"/>
                  </a:moveTo>
                  <a:cubicBezTo>
                    <a:pt x="0" y="1"/>
                    <a:pt x="0" y="1204"/>
                    <a:pt x="792" y="1204"/>
                  </a:cubicBezTo>
                  <a:cubicBezTo>
                    <a:pt x="1552" y="1204"/>
                    <a:pt x="1552" y="1"/>
                    <a:pt x="792"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1"/>
            <p:cNvSpPr/>
            <p:nvPr/>
          </p:nvSpPr>
          <p:spPr>
            <a:xfrm flipH="1">
              <a:off x="639446" y="4589558"/>
              <a:ext cx="49886" cy="38708"/>
            </a:xfrm>
            <a:custGeom>
              <a:avLst/>
              <a:gdLst/>
              <a:ahLst/>
              <a:cxnLst/>
              <a:rect l="l" t="t" r="r" b="b"/>
              <a:pathLst>
                <a:path w="1553" h="1205" extrusionOk="0">
                  <a:moveTo>
                    <a:pt x="761" y="1"/>
                  </a:moveTo>
                  <a:cubicBezTo>
                    <a:pt x="1" y="1"/>
                    <a:pt x="1" y="1204"/>
                    <a:pt x="761" y="1204"/>
                  </a:cubicBezTo>
                  <a:cubicBezTo>
                    <a:pt x="1553" y="1204"/>
                    <a:pt x="1553" y="1"/>
                    <a:pt x="761"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1"/>
            <p:cNvSpPr/>
            <p:nvPr/>
          </p:nvSpPr>
          <p:spPr>
            <a:xfrm flipH="1">
              <a:off x="716767" y="4621103"/>
              <a:ext cx="49854" cy="38675"/>
            </a:xfrm>
            <a:custGeom>
              <a:avLst/>
              <a:gdLst/>
              <a:ahLst/>
              <a:cxnLst/>
              <a:rect l="l" t="t" r="r" b="b"/>
              <a:pathLst>
                <a:path w="1552" h="1204" extrusionOk="0">
                  <a:moveTo>
                    <a:pt x="760" y="0"/>
                  </a:moveTo>
                  <a:cubicBezTo>
                    <a:pt x="0" y="0"/>
                    <a:pt x="0" y="1204"/>
                    <a:pt x="760" y="1204"/>
                  </a:cubicBezTo>
                  <a:cubicBezTo>
                    <a:pt x="1552" y="1204"/>
                    <a:pt x="1552" y="0"/>
                    <a:pt x="760" y="0"/>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1"/>
            <p:cNvSpPr/>
            <p:nvPr/>
          </p:nvSpPr>
          <p:spPr>
            <a:xfrm flipH="1">
              <a:off x="299647" y="4863214"/>
              <a:ext cx="49886" cy="38708"/>
            </a:xfrm>
            <a:custGeom>
              <a:avLst/>
              <a:gdLst/>
              <a:ahLst/>
              <a:cxnLst/>
              <a:rect l="l" t="t" r="r" b="b"/>
              <a:pathLst>
                <a:path w="1553" h="1205" extrusionOk="0">
                  <a:moveTo>
                    <a:pt x="792" y="1"/>
                  </a:moveTo>
                  <a:cubicBezTo>
                    <a:pt x="0" y="1"/>
                    <a:pt x="0" y="1204"/>
                    <a:pt x="792" y="1204"/>
                  </a:cubicBezTo>
                  <a:cubicBezTo>
                    <a:pt x="1552" y="1204"/>
                    <a:pt x="1552" y="1"/>
                    <a:pt x="792" y="1"/>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1"/>
            <p:cNvSpPr/>
            <p:nvPr/>
          </p:nvSpPr>
          <p:spPr>
            <a:xfrm flipH="1">
              <a:off x="-5524" y="4517345"/>
              <a:ext cx="50882" cy="38675"/>
            </a:xfrm>
            <a:custGeom>
              <a:avLst/>
              <a:gdLst/>
              <a:ahLst/>
              <a:cxnLst/>
              <a:rect l="l" t="t" r="r" b="b"/>
              <a:pathLst>
                <a:path w="1584" h="1204" extrusionOk="0">
                  <a:moveTo>
                    <a:pt x="792" y="0"/>
                  </a:moveTo>
                  <a:cubicBezTo>
                    <a:pt x="0" y="0"/>
                    <a:pt x="0" y="1204"/>
                    <a:pt x="792" y="1204"/>
                  </a:cubicBezTo>
                  <a:cubicBezTo>
                    <a:pt x="1584" y="1204"/>
                    <a:pt x="1584" y="0"/>
                    <a:pt x="792" y="0"/>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1"/>
            <p:cNvSpPr/>
            <p:nvPr/>
          </p:nvSpPr>
          <p:spPr>
            <a:xfrm flipH="1">
              <a:off x="-66558" y="4888656"/>
              <a:ext cx="49854" cy="38708"/>
            </a:xfrm>
            <a:custGeom>
              <a:avLst/>
              <a:gdLst/>
              <a:ahLst/>
              <a:cxnLst/>
              <a:rect l="l" t="t" r="r" b="b"/>
              <a:pathLst>
                <a:path w="1552" h="1205" extrusionOk="0">
                  <a:moveTo>
                    <a:pt x="792" y="0"/>
                  </a:moveTo>
                  <a:cubicBezTo>
                    <a:pt x="10" y="0"/>
                    <a:pt x="0" y="1204"/>
                    <a:pt x="762" y="1204"/>
                  </a:cubicBezTo>
                  <a:cubicBezTo>
                    <a:pt x="772" y="1204"/>
                    <a:pt x="782" y="1204"/>
                    <a:pt x="792" y="1204"/>
                  </a:cubicBezTo>
                  <a:cubicBezTo>
                    <a:pt x="1552" y="1204"/>
                    <a:pt x="1552" y="0"/>
                    <a:pt x="792" y="0"/>
                  </a:cubicBez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21"/>
          <p:cNvGrpSpPr/>
          <p:nvPr/>
        </p:nvGrpSpPr>
        <p:grpSpPr>
          <a:xfrm>
            <a:off x="6326504" y="-191967"/>
            <a:ext cx="6370451" cy="1040827"/>
            <a:chOff x="4744878" y="-143975"/>
            <a:chExt cx="4777838" cy="780620"/>
          </a:xfrm>
        </p:grpSpPr>
        <p:sp>
          <p:nvSpPr>
            <p:cNvPr id="947" name="Google Shape;947;p21"/>
            <p:cNvSpPr/>
            <p:nvPr/>
          </p:nvSpPr>
          <p:spPr>
            <a:xfrm>
              <a:off x="4844524" y="139865"/>
              <a:ext cx="202468" cy="185283"/>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1"/>
            <p:cNvSpPr/>
            <p:nvPr/>
          </p:nvSpPr>
          <p:spPr>
            <a:xfrm>
              <a:off x="5134468" y="337229"/>
              <a:ext cx="188238" cy="184833"/>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1"/>
            <p:cNvSpPr/>
            <p:nvPr/>
          </p:nvSpPr>
          <p:spPr>
            <a:xfrm>
              <a:off x="6132440" y="226340"/>
              <a:ext cx="199416" cy="189972"/>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1"/>
            <p:cNvSpPr/>
            <p:nvPr/>
          </p:nvSpPr>
          <p:spPr>
            <a:xfrm>
              <a:off x="5462029" y="460325"/>
              <a:ext cx="186214" cy="168161"/>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1"/>
            <p:cNvSpPr/>
            <p:nvPr/>
          </p:nvSpPr>
          <p:spPr>
            <a:xfrm>
              <a:off x="5803852" y="430836"/>
              <a:ext cx="181107" cy="181332"/>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1"/>
            <p:cNvSpPr/>
            <p:nvPr/>
          </p:nvSpPr>
          <p:spPr>
            <a:xfrm>
              <a:off x="6370505" y="139865"/>
              <a:ext cx="203496" cy="185283"/>
            </a:xfrm>
            <a:custGeom>
              <a:avLst/>
              <a:gdLst/>
              <a:ahLst/>
              <a:cxnLst/>
              <a:rect l="l" t="t" r="r" b="b"/>
              <a:pathLst>
                <a:path w="6335" h="5768" extrusionOk="0">
                  <a:moveTo>
                    <a:pt x="1837" y="1"/>
                  </a:moveTo>
                  <a:cubicBezTo>
                    <a:pt x="1615" y="761"/>
                    <a:pt x="0" y="4846"/>
                    <a:pt x="760" y="5575"/>
                  </a:cubicBezTo>
                  <a:cubicBezTo>
                    <a:pt x="895" y="5709"/>
                    <a:pt x="1104" y="5767"/>
                    <a:pt x="1365" y="5767"/>
                  </a:cubicBezTo>
                  <a:cubicBezTo>
                    <a:pt x="2758" y="5767"/>
                    <a:pt x="5614" y="4116"/>
                    <a:pt x="6334" y="3770"/>
                  </a:cubicBezTo>
                  <a:lnTo>
                    <a:pt x="1837"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1"/>
            <p:cNvSpPr/>
            <p:nvPr/>
          </p:nvSpPr>
          <p:spPr>
            <a:xfrm>
              <a:off x="6661445" y="337229"/>
              <a:ext cx="188238" cy="184833"/>
            </a:xfrm>
            <a:custGeom>
              <a:avLst/>
              <a:gdLst/>
              <a:ahLst/>
              <a:cxnLst/>
              <a:rect l="l" t="t" r="r" b="b"/>
              <a:pathLst>
                <a:path w="5860" h="5754" extrusionOk="0">
                  <a:moveTo>
                    <a:pt x="571" y="1"/>
                  </a:moveTo>
                  <a:cubicBezTo>
                    <a:pt x="571" y="792"/>
                    <a:pt x="1" y="5131"/>
                    <a:pt x="919" y="5669"/>
                  </a:cubicBezTo>
                  <a:cubicBezTo>
                    <a:pt x="1014" y="5727"/>
                    <a:pt x="1127" y="5754"/>
                    <a:pt x="1253" y="5754"/>
                  </a:cubicBezTo>
                  <a:cubicBezTo>
                    <a:pt x="2520" y="5754"/>
                    <a:pt x="5197" y="3110"/>
                    <a:pt x="5859" y="2534"/>
                  </a:cubicBezTo>
                  <a:lnTo>
                    <a:pt x="571"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1"/>
            <p:cNvSpPr/>
            <p:nvPr/>
          </p:nvSpPr>
          <p:spPr>
            <a:xfrm>
              <a:off x="7659450" y="226340"/>
              <a:ext cx="199416" cy="189972"/>
            </a:xfrm>
            <a:custGeom>
              <a:avLst/>
              <a:gdLst/>
              <a:ahLst/>
              <a:cxnLst/>
              <a:rect l="l" t="t" r="r" b="b"/>
              <a:pathLst>
                <a:path w="6208" h="5914" extrusionOk="0">
                  <a:moveTo>
                    <a:pt x="4624" y="1"/>
                  </a:moveTo>
                  <a:lnTo>
                    <a:pt x="0" y="3579"/>
                  </a:lnTo>
                  <a:cubicBezTo>
                    <a:pt x="624" y="3920"/>
                    <a:pt x="3589" y="5914"/>
                    <a:pt x="4836" y="5914"/>
                  </a:cubicBezTo>
                  <a:cubicBezTo>
                    <a:pt x="4980" y="5914"/>
                    <a:pt x="5102" y="5887"/>
                    <a:pt x="5194" y="5828"/>
                  </a:cubicBezTo>
                  <a:cubicBezTo>
                    <a:pt x="6207" y="5163"/>
                    <a:pt x="4845"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1"/>
            <p:cNvSpPr/>
            <p:nvPr/>
          </p:nvSpPr>
          <p:spPr>
            <a:xfrm>
              <a:off x="6989038" y="460325"/>
              <a:ext cx="186182" cy="168161"/>
            </a:xfrm>
            <a:custGeom>
              <a:avLst/>
              <a:gdLst/>
              <a:ahLst/>
              <a:cxnLst/>
              <a:rect l="l" t="t" r="r" b="b"/>
              <a:pathLst>
                <a:path w="5796" h="5235" extrusionOk="0">
                  <a:moveTo>
                    <a:pt x="0" y="1"/>
                  </a:moveTo>
                  <a:lnTo>
                    <a:pt x="0" y="1"/>
                  </a:lnTo>
                  <a:cubicBezTo>
                    <a:pt x="222" y="729"/>
                    <a:pt x="1172" y="5004"/>
                    <a:pt x="2217" y="5226"/>
                  </a:cubicBezTo>
                  <a:cubicBezTo>
                    <a:pt x="2248" y="5232"/>
                    <a:pt x="2280" y="5235"/>
                    <a:pt x="2313" y="5235"/>
                  </a:cubicBezTo>
                  <a:cubicBezTo>
                    <a:pt x="3493" y="5235"/>
                    <a:pt x="5364" y="1404"/>
                    <a:pt x="5796" y="602"/>
                  </a:cubicBezTo>
                  <a:lnTo>
                    <a:pt x="0"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1"/>
            <p:cNvSpPr/>
            <p:nvPr/>
          </p:nvSpPr>
          <p:spPr>
            <a:xfrm>
              <a:off x="7330829" y="430836"/>
              <a:ext cx="181139" cy="181332"/>
            </a:xfrm>
            <a:custGeom>
              <a:avLst/>
              <a:gdLst/>
              <a:ahLst/>
              <a:cxnLst/>
              <a:rect l="l" t="t" r="r" b="b"/>
              <a:pathLst>
                <a:path w="5639" h="5645" extrusionOk="0">
                  <a:moveTo>
                    <a:pt x="5638" y="0"/>
                  </a:moveTo>
                  <a:lnTo>
                    <a:pt x="1" y="1615"/>
                  </a:lnTo>
                  <a:cubicBezTo>
                    <a:pt x="495" y="2202"/>
                    <a:pt x="2853" y="5645"/>
                    <a:pt x="3940" y="5645"/>
                  </a:cubicBezTo>
                  <a:cubicBezTo>
                    <a:pt x="3969" y="5645"/>
                    <a:pt x="3996" y="5642"/>
                    <a:pt x="4023" y="5637"/>
                  </a:cubicBezTo>
                  <a:cubicBezTo>
                    <a:pt x="5195"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1"/>
            <p:cNvSpPr/>
            <p:nvPr/>
          </p:nvSpPr>
          <p:spPr>
            <a:xfrm>
              <a:off x="8084665" y="344360"/>
              <a:ext cx="187210" cy="183548"/>
            </a:xfrm>
            <a:custGeom>
              <a:avLst/>
              <a:gdLst/>
              <a:ahLst/>
              <a:cxnLst/>
              <a:rect l="l" t="t" r="r" b="b"/>
              <a:pathLst>
                <a:path w="5828" h="5714" extrusionOk="0">
                  <a:moveTo>
                    <a:pt x="507" y="0"/>
                  </a:moveTo>
                  <a:cubicBezTo>
                    <a:pt x="507" y="760"/>
                    <a:pt x="1" y="5099"/>
                    <a:pt x="919" y="5637"/>
                  </a:cubicBezTo>
                  <a:cubicBezTo>
                    <a:pt x="1009" y="5689"/>
                    <a:pt x="1114" y="5713"/>
                    <a:pt x="1232" y="5713"/>
                  </a:cubicBezTo>
                  <a:cubicBezTo>
                    <a:pt x="2486" y="5713"/>
                    <a:pt x="5162" y="3018"/>
                    <a:pt x="5828" y="2439"/>
                  </a:cubicBezTo>
                  <a:lnTo>
                    <a:pt x="507" y="0"/>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1"/>
            <p:cNvSpPr/>
            <p:nvPr/>
          </p:nvSpPr>
          <p:spPr>
            <a:xfrm>
              <a:off x="9092820" y="211082"/>
              <a:ext cx="200444" cy="190005"/>
            </a:xfrm>
            <a:custGeom>
              <a:avLst/>
              <a:gdLst/>
              <a:ahLst/>
              <a:cxnLst/>
              <a:rect l="l" t="t" r="r" b="b"/>
              <a:pathLst>
                <a:path w="6240" h="5915" extrusionOk="0">
                  <a:moveTo>
                    <a:pt x="4561" y="1"/>
                  </a:moveTo>
                  <a:lnTo>
                    <a:pt x="1" y="3643"/>
                  </a:lnTo>
                  <a:cubicBezTo>
                    <a:pt x="596" y="3954"/>
                    <a:pt x="3601" y="5915"/>
                    <a:pt x="4861" y="5915"/>
                  </a:cubicBezTo>
                  <a:cubicBezTo>
                    <a:pt x="5009" y="5915"/>
                    <a:pt x="5133" y="5888"/>
                    <a:pt x="5226" y="5828"/>
                  </a:cubicBezTo>
                  <a:cubicBezTo>
                    <a:pt x="6240" y="5163"/>
                    <a:pt x="4814" y="919"/>
                    <a:pt x="4561"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1"/>
            <p:cNvSpPr/>
            <p:nvPr/>
          </p:nvSpPr>
          <p:spPr>
            <a:xfrm>
              <a:off x="8411230" y="469480"/>
              <a:ext cx="187210" cy="167165"/>
            </a:xfrm>
            <a:custGeom>
              <a:avLst/>
              <a:gdLst/>
              <a:ahLst/>
              <a:cxnLst/>
              <a:rect l="l" t="t" r="r" b="b"/>
              <a:pathLst>
                <a:path w="5828" h="5204" extrusionOk="0">
                  <a:moveTo>
                    <a:pt x="0" y="1"/>
                  </a:moveTo>
                  <a:lnTo>
                    <a:pt x="0" y="1"/>
                  </a:lnTo>
                  <a:cubicBezTo>
                    <a:pt x="254" y="729"/>
                    <a:pt x="1267" y="5004"/>
                    <a:pt x="2281" y="5194"/>
                  </a:cubicBezTo>
                  <a:cubicBezTo>
                    <a:pt x="2313" y="5200"/>
                    <a:pt x="2345" y="5203"/>
                    <a:pt x="2378" y="5203"/>
                  </a:cubicBezTo>
                  <a:cubicBezTo>
                    <a:pt x="3584" y="5203"/>
                    <a:pt x="5396" y="1340"/>
                    <a:pt x="5828" y="507"/>
                  </a:cubicBezTo>
                  <a:lnTo>
                    <a:pt x="0"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1"/>
            <p:cNvSpPr/>
            <p:nvPr/>
          </p:nvSpPr>
          <p:spPr>
            <a:xfrm>
              <a:off x="8754049" y="410470"/>
              <a:ext cx="180111" cy="182359"/>
            </a:xfrm>
            <a:custGeom>
              <a:avLst/>
              <a:gdLst/>
              <a:ahLst/>
              <a:cxnLst/>
              <a:rect l="l" t="t" r="r" b="b"/>
              <a:pathLst>
                <a:path w="5607" h="5677" extrusionOk="0">
                  <a:moveTo>
                    <a:pt x="5606" y="1"/>
                  </a:moveTo>
                  <a:lnTo>
                    <a:pt x="1" y="1711"/>
                  </a:lnTo>
                  <a:cubicBezTo>
                    <a:pt x="495" y="2266"/>
                    <a:pt x="2882" y="5677"/>
                    <a:pt x="3971" y="5677"/>
                  </a:cubicBezTo>
                  <a:cubicBezTo>
                    <a:pt x="4000" y="5677"/>
                    <a:pt x="4028" y="5675"/>
                    <a:pt x="4055" y="5670"/>
                  </a:cubicBezTo>
                  <a:cubicBezTo>
                    <a:pt x="5258" y="5416"/>
                    <a:pt x="5511" y="951"/>
                    <a:pt x="5606" y="1"/>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1"/>
            <p:cNvSpPr/>
            <p:nvPr/>
          </p:nvSpPr>
          <p:spPr>
            <a:xfrm>
              <a:off x="4744878" y="-143975"/>
              <a:ext cx="1851027" cy="637021"/>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1"/>
            <p:cNvSpPr/>
            <p:nvPr/>
          </p:nvSpPr>
          <p:spPr>
            <a:xfrm>
              <a:off x="6262700" y="-143975"/>
              <a:ext cx="1851027" cy="637021"/>
            </a:xfrm>
            <a:custGeom>
              <a:avLst/>
              <a:gdLst/>
              <a:ahLst/>
              <a:cxnLst/>
              <a:rect l="l" t="t" r="r" b="b"/>
              <a:pathLst>
                <a:path w="57624" h="19831" extrusionOk="0">
                  <a:moveTo>
                    <a:pt x="57065" y="1"/>
                  </a:moveTo>
                  <a:cubicBezTo>
                    <a:pt x="56945" y="1"/>
                    <a:pt x="56827" y="57"/>
                    <a:pt x="56750" y="191"/>
                  </a:cubicBezTo>
                  <a:cubicBezTo>
                    <a:pt x="54217" y="4593"/>
                    <a:pt x="51113" y="8647"/>
                    <a:pt x="47218" y="11941"/>
                  </a:cubicBezTo>
                  <a:cubicBezTo>
                    <a:pt x="43956" y="14696"/>
                    <a:pt x="40187" y="16818"/>
                    <a:pt x="36070" y="17989"/>
                  </a:cubicBezTo>
                  <a:cubicBezTo>
                    <a:pt x="33628" y="18690"/>
                    <a:pt x="31110" y="19036"/>
                    <a:pt x="28588" y="19036"/>
                  </a:cubicBezTo>
                  <a:cubicBezTo>
                    <a:pt x="27120" y="19036"/>
                    <a:pt x="25651" y="18919"/>
                    <a:pt x="24195" y="18686"/>
                  </a:cubicBezTo>
                  <a:cubicBezTo>
                    <a:pt x="20046" y="18021"/>
                    <a:pt x="16119" y="16438"/>
                    <a:pt x="12572" y="14284"/>
                  </a:cubicBezTo>
                  <a:cubicBezTo>
                    <a:pt x="8582" y="11814"/>
                    <a:pt x="5066" y="8615"/>
                    <a:pt x="2090" y="5037"/>
                  </a:cubicBezTo>
                  <a:cubicBezTo>
                    <a:pt x="1678" y="4530"/>
                    <a:pt x="1298" y="4055"/>
                    <a:pt x="886" y="3548"/>
                  </a:cubicBezTo>
                  <a:cubicBezTo>
                    <a:pt x="799" y="3423"/>
                    <a:pt x="674" y="3371"/>
                    <a:pt x="551" y="3371"/>
                  </a:cubicBezTo>
                  <a:cubicBezTo>
                    <a:pt x="271" y="3371"/>
                    <a:pt x="1" y="3642"/>
                    <a:pt x="221" y="3928"/>
                  </a:cubicBezTo>
                  <a:cubicBezTo>
                    <a:pt x="3198" y="7792"/>
                    <a:pt x="6682" y="11275"/>
                    <a:pt x="10704" y="13999"/>
                  </a:cubicBezTo>
                  <a:cubicBezTo>
                    <a:pt x="14282"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53" y="10579"/>
                    <a:pt x="53678" y="6684"/>
                    <a:pt x="56339" y="2408"/>
                  </a:cubicBezTo>
                  <a:cubicBezTo>
                    <a:pt x="56719" y="1806"/>
                    <a:pt x="57067" y="1205"/>
                    <a:pt x="57447" y="603"/>
                  </a:cubicBezTo>
                  <a:cubicBezTo>
                    <a:pt x="57624"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1"/>
            <p:cNvSpPr/>
            <p:nvPr/>
          </p:nvSpPr>
          <p:spPr>
            <a:xfrm>
              <a:off x="7672395" y="-143975"/>
              <a:ext cx="1850320" cy="637021"/>
            </a:xfrm>
            <a:custGeom>
              <a:avLst/>
              <a:gdLst/>
              <a:ahLst/>
              <a:cxnLst/>
              <a:rect l="l" t="t" r="r" b="b"/>
              <a:pathLst>
                <a:path w="57602" h="19831" extrusionOk="0">
                  <a:moveTo>
                    <a:pt x="57042" y="1"/>
                  </a:moveTo>
                  <a:cubicBezTo>
                    <a:pt x="56923" y="1"/>
                    <a:pt x="56805" y="57"/>
                    <a:pt x="56728" y="191"/>
                  </a:cubicBezTo>
                  <a:cubicBezTo>
                    <a:pt x="54226" y="4593"/>
                    <a:pt x="51091" y="8647"/>
                    <a:pt x="47196" y="11941"/>
                  </a:cubicBezTo>
                  <a:cubicBezTo>
                    <a:pt x="43965" y="14696"/>
                    <a:pt x="40165" y="16818"/>
                    <a:pt x="36080" y="17989"/>
                  </a:cubicBezTo>
                  <a:cubicBezTo>
                    <a:pt x="33637" y="18690"/>
                    <a:pt x="31107" y="19036"/>
                    <a:pt x="28575" y="19036"/>
                  </a:cubicBezTo>
                  <a:cubicBezTo>
                    <a:pt x="27102" y="19036"/>
                    <a:pt x="25628" y="18919"/>
                    <a:pt x="24172" y="18686"/>
                  </a:cubicBezTo>
                  <a:cubicBezTo>
                    <a:pt x="20055" y="18021"/>
                    <a:pt x="16128" y="16438"/>
                    <a:pt x="12581" y="14284"/>
                  </a:cubicBezTo>
                  <a:cubicBezTo>
                    <a:pt x="8559" y="11814"/>
                    <a:pt x="5076" y="8615"/>
                    <a:pt x="2067" y="5037"/>
                  </a:cubicBezTo>
                  <a:cubicBezTo>
                    <a:pt x="1687" y="4530"/>
                    <a:pt x="1276" y="4055"/>
                    <a:pt x="895" y="3548"/>
                  </a:cubicBezTo>
                  <a:cubicBezTo>
                    <a:pt x="799" y="3423"/>
                    <a:pt x="670" y="3371"/>
                    <a:pt x="546" y="3371"/>
                  </a:cubicBezTo>
                  <a:cubicBezTo>
                    <a:pt x="262" y="3371"/>
                    <a:pt x="1" y="3642"/>
                    <a:pt x="199" y="3928"/>
                  </a:cubicBezTo>
                  <a:cubicBezTo>
                    <a:pt x="3176" y="7792"/>
                    <a:pt x="6659" y="11275"/>
                    <a:pt x="10713" y="13999"/>
                  </a:cubicBezTo>
                  <a:cubicBezTo>
                    <a:pt x="14292" y="16438"/>
                    <a:pt x="18313" y="18274"/>
                    <a:pt x="22557" y="19193"/>
                  </a:cubicBezTo>
                  <a:cubicBezTo>
                    <a:pt x="24550" y="19616"/>
                    <a:pt x="26574" y="19830"/>
                    <a:pt x="28594" y="19830"/>
                  </a:cubicBezTo>
                  <a:cubicBezTo>
                    <a:pt x="30651" y="19830"/>
                    <a:pt x="32705" y="19608"/>
                    <a:pt x="34718" y="19161"/>
                  </a:cubicBezTo>
                  <a:cubicBezTo>
                    <a:pt x="38962" y="18211"/>
                    <a:pt x="42920" y="16279"/>
                    <a:pt x="46341" y="13651"/>
                  </a:cubicBezTo>
                  <a:cubicBezTo>
                    <a:pt x="50363" y="10579"/>
                    <a:pt x="53656" y="6684"/>
                    <a:pt x="56348" y="2408"/>
                  </a:cubicBezTo>
                  <a:cubicBezTo>
                    <a:pt x="56696" y="1806"/>
                    <a:pt x="57076" y="1205"/>
                    <a:pt x="57425" y="603"/>
                  </a:cubicBezTo>
                  <a:cubicBezTo>
                    <a:pt x="57601" y="294"/>
                    <a:pt x="57317" y="1"/>
                    <a:pt x="57042"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21"/>
          <p:cNvSpPr/>
          <p:nvPr/>
        </p:nvSpPr>
        <p:spPr>
          <a:xfrm rot="-5400000">
            <a:off x="8529726" y="6309739"/>
            <a:ext cx="138297" cy="132915"/>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21"/>
          <p:cNvSpPr/>
          <p:nvPr/>
        </p:nvSpPr>
        <p:spPr>
          <a:xfrm rot="-5400000">
            <a:off x="8959232" y="6309739"/>
            <a:ext cx="138297" cy="132915"/>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21"/>
          <p:cNvSpPr/>
          <p:nvPr/>
        </p:nvSpPr>
        <p:spPr>
          <a:xfrm rot="-5400000">
            <a:off x="9388757" y="6309718"/>
            <a:ext cx="138297" cy="132956"/>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21"/>
          <p:cNvSpPr/>
          <p:nvPr/>
        </p:nvSpPr>
        <p:spPr>
          <a:xfrm rot="-5400000">
            <a:off x="9818261" y="6309718"/>
            <a:ext cx="138297" cy="132956"/>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21"/>
          <p:cNvSpPr/>
          <p:nvPr/>
        </p:nvSpPr>
        <p:spPr>
          <a:xfrm rot="-5400000">
            <a:off x="10247766" y="6309718"/>
            <a:ext cx="138297" cy="132956"/>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21"/>
          <p:cNvSpPr/>
          <p:nvPr/>
        </p:nvSpPr>
        <p:spPr>
          <a:xfrm rot="-5400000">
            <a:off x="10675936" y="6309739"/>
            <a:ext cx="138297" cy="132915"/>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21"/>
          <p:cNvSpPr/>
          <p:nvPr/>
        </p:nvSpPr>
        <p:spPr>
          <a:xfrm rot="-5400000">
            <a:off x="11105441" y="6309739"/>
            <a:ext cx="138297" cy="132915"/>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21"/>
          <p:cNvSpPr/>
          <p:nvPr/>
        </p:nvSpPr>
        <p:spPr>
          <a:xfrm rot="-5400000">
            <a:off x="5940598" y="6309739"/>
            <a:ext cx="138297" cy="132915"/>
          </a:xfrm>
          <a:custGeom>
            <a:avLst/>
            <a:gdLst/>
            <a:ahLst/>
            <a:cxnLst/>
            <a:rect l="l" t="t" r="r" b="b"/>
            <a:pathLst>
              <a:path w="3263" h="3136"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21"/>
          <p:cNvSpPr/>
          <p:nvPr/>
        </p:nvSpPr>
        <p:spPr>
          <a:xfrm rot="-5400000">
            <a:off x="6370124" y="6309718"/>
            <a:ext cx="138297" cy="132956"/>
          </a:xfrm>
          <a:custGeom>
            <a:avLst/>
            <a:gdLst/>
            <a:ahLst/>
            <a:cxnLst/>
            <a:rect l="l" t="t" r="r" b="b"/>
            <a:pathLst>
              <a:path w="3263" h="3137" extrusionOk="0">
                <a:moveTo>
                  <a:pt x="1631" y="1"/>
                </a:moveTo>
                <a:cubicBezTo>
                  <a:pt x="816" y="1"/>
                  <a:pt x="0" y="523"/>
                  <a:pt x="0" y="1568"/>
                </a:cubicBezTo>
                <a:cubicBezTo>
                  <a:pt x="0" y="2613"/>
                  <a:pt x="816" y="3136"/>
                  <a:pt x="1631" y="3136"/>
                </a:cubicBezTo>
                <a:cubicBezTo>
                  <a:pt x="2447" y="3136"/>
                  <a:pt x="3262" y="2613"/>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21"/>
          <p:cNvSpPr/>
          <p:nvPr/>
        </p:nvSpPr>
        <p:spPr>
          <a:xfrm rot="-5400000">
            <a:off x="6799628" y="6309718"/>
            <a:ext cx="138297" cy="132956"/>
          </a:xfrm>
          <a:custGeom>
            <a:avLst/>
            <a:gdLst/>
            <a:ahLst/>
            <a:cxnLst/>
            <a:rect l="l" t="t" r="r" b="b"/>
            <a:pathLst>
              <a:path w="3263" h="3137" extrusionOk="0">
                <a:moveTo>
                  <a:pt x="1631" y="1"/>
                </a:moveTo>
                <a:cubicBezTo>
                  <a:pt x="816" y="1"/>
                  <a:pt x="0" y="523"/>
                  <a:pt x="0" y="1568"/>
                </a:cubicBezTo>
                <a:cubicBezTo>
                  <a:pt x="0" y="2614"/>
                  <a:pt x="816" y="3136"/>
                  <a:pt x="1631" y="3136"/>
                </a:cubicBezTo>
                <a:cubicBezTo>
                  <a:pt x="2447" y="3136"/>
                  <a:pt x="3262" y="2614"/>
                  <a:pt x="3262" y="1568"/>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21"/>
          <p:cNvSpPr/>
          <p:nvPr/>
        </p:nvSpPr>
        <p:spPr>
          <a:xfrm rot="-5400000">
            <a:off x="7229133" y="6309718"/>
            <a:ext cx="138297" cy="132956"/>
          </a:xfrm>
          <a:custGeom>
            <a:avLst/>
            <a:gdLst/>
            <a:ahLst/>
            <a:cxnLst/>
            <a:rect l="l" t="t" r="r" b="b"/>
            <a:pathLst>
              <a:path w="3263" h="3137" extrusionOk="0">
                <a:moveTo>
                  <a:pt x="1631" y="1"/>
                </a:moveTo>
                <a:cubicBezTo>
                  <a:pt x="816" y="1"/>
                  <a:pt x="0" y="523"/>
                  <a:pt x="0" y="1569"/>
                </a:cubicBezTo>
                <a:cubicBezTo>
                  <a:pt x="0" y="2614"/>
                  <a:pt x="816" y="3136"/>
                  <a:pt x="1631" y="3136"/>
                </a:cubicBezTo>
                <a:cubicBezTo>
                  <a:pt x="2447" y="3136"/>
                  <a:pt x="3262" y="2614"/>
                  <a:pt x="3262" y="1569"/>
                </a:cubicBezTo>
                <a:cubicBezTo>
                  <a:pt x="3262" y="523"/>
                  <a:pt x="2447" y="1"/>
                  <a:pt x="1631" y="1"/>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21"/>
          <p:cNvSpPr/>
          <p:nvPr/>
        </p:nvSpPr>
        <p:spPr>
          <a:xfrm rot="-5400000">
            <a:off x="7657302" y="6309739"/>
            <a:ext cx="138297" cy="132915"/>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21"/>
          <p:cNvSpPr/>
          <p:nvPr/>
        </p:nvSpPr>
        <p:spPr>
          <a:xfrm rot="-5400000">
            <a:off x="8086808" y="6309739"/>
            <a:ext cx="138297" cy="132915"/>
          </a:xfrm>
          <a:custGeom>
            <a:avLst/>
            <a:gdLst/>
            <a:ahLst/>
            <a:cxnLst/>
            <a:rect l="l" t="t" r="r" b="b"/>
            <a:pathLst>
              <a:path w="3263" h="3136" extrusionOk="0">
                <a:moveTo>
                  <a:pt x="1631" y="0"/>
                </a:moveTo>
                <a:cubicBezTo>
                  <a:pt x="816" y="0"/>
                  <a:pt x="0" y="523"/>
                  <a:pt x="0" y="1568"/>
                </a:cubicBezTo>
                <a:cubicBezTo>
                  <a:pt x="0" y="2613"/>
                  <a:pt x="816" y="3136"/>
                  <a:pt x="1631" y="3136"/>
                </a:cubicBezTo>
                <a:cubicBezTo>
                  <a:pt x="2447" y="3136"/>
                  <a:pt x="3262" y="2613"/>
                  <a:pt x="3262" y="1568"/>
                </a:cubicBezTo>
                <a:cubicBezTo>
                  <a:pt x="3262" y="523"/>
                  <a:pt x="2447" y="0"/>
                  <a:pt x="1631" y="0"/>
                </a:cubicBezTo>
                <a:close/>
              </a:path>
            </a:pathLst>
          </a:custGeom>
          <a:solidFill>
            <a:srgbClr val="FFD0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1"/>
          <p:cNvSpPr txBox="1">
            <a:spLocks noGrp="1"/>
          </p:cNvSpPr>
          <p:nvPr>
            <p:ph type="title"/>
          </p:nvPr>
        </p:nvSpPr>
        <p:spPr>
          <a:xfrm>
            <a:off x="1326251" y="2433133"/>
            <a:ext cx="4700800" cy="75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8" name="Google Shape;978;p21"/>
          <p:cNvSpPr txBox="1">
            <a:spLocks noGrp="1"/>
          </p:cNvSpPr>
          <p:nvPr>
            <p:ph type="subTitle" idx="1"/>
          </p:nvPr>
        </p:nvSpPr>
        <p:spPr>
          <a:xfrm>
            <a:off x="1333000" y="3320717"/>
            <a:ext cx="47008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733"/>
            </a:lvl1pPr>
            <a:lvl2pPr lvl="1" rtl="0">
              <a:lnSpc>
                <a:spcPct val="100000"/>
              </a:lnSpc>
              <a:spcBef>
                <a:spcPts val="0"/>
              </a:spcBef>
              <a:spcAft>
                <a:spcPts val="0"/>
              </a:spcAft>
              <a:buSzPts val="1300"/>
              <a:buNone/>
              <a:defRPr sz="1733"/>
            </a:lvl2pPr>
            <a:lvl3pPr lvl="2" rtl="0">
              <a:lnSpc>
                <a:spcPct val="100000"/>
              </a:lnSpc>
              <a:spcBef>
                <a:spcPts val="0"/>
              </a:spcBef>
              <a:spcAft>
                <a:spcPts val="0"/>
              </a:spcAft>
              <a:buSzPts val="1300"/>
              <a:buNone/>
              <a:defRPr sz="1733"/>
            </a:lvl3pPr>
            <a:lvl4pPr lvl="3" rtl="0">
              <a:lnSpc>
                <a:spcPct val="100000"/>
              </a:lnSpc>
              <a:spcBef>
                <a:spcPts val="0"/>
              </a:spcBef>
              <a:spcAft>
                <a:spcPts val="0"/>
              </a:spcAft>
              <a:buSzPts val="1300"/>
              <a:buNone/>
              <a:defRPr sz="1733"/>
            </a:lvl4pPr>
            <a:lvl5pPr lvl="4" rtl="0">
              <a:lnSpc>
                <a:spcPct val="100000"/>
              </a:lnSpc>
              <a:spcBef>
                <a:spcPts val="0"/>
              </a:spcBef>
              <a:spcAft>
                <a:spcPts val="0"/>
              </a:spcAft>
              <a:buSzPts val="1300"/>
              <a:buNone/>
              <a:defRPr sz="1733"/>
            </a:lvl5pPr>
            <a:lvl6pPr lvl="5" rtl="0">
              <a:lnSpc>
                <a:spcPct val="100000"/>
              </a:lnSpc>
              <a:spcBef>
                <a:spcPts val="0"/>
              </a:spcBef>
              <a:spcAft>
                <a:spcPts val="0"/>
              </a:spcAft>
              <a:buSzPts val="1300"/>
              <a:buNone/>
              <a:defRPr sz="1733"/>
            </a:lvl6pPr>
            <a:lvl7pPr lvl="6" rtl="0">
              <a:lnSpc>
                <a:spcPct val="100000"/>
              </a:lnSpc>
              <a:spcBef>
                <a:spcPts val="0"/>
              </a:spcBef>
              <a:spcAft>
                <a:spcPts val="0"/>
              </a:spcAft>
              <a:buSzPts val="1300"/>
              <a:buNone/>
              <a:defRPr sz="1733"/>
            </a:lvl7pPr>
            <a:lvl8pPr lvl="7" rtl="0">
              <a:lnSpc>
                <a:spcPct val="100000"/>
              </a:lnSpc>
              <a:spcBef>
                <a:spcPts val="0"/>
              </a:spcBef>
              <a:spcAft>
                <a:spcPts val="0"/>
              </a:spcAft>
              <a:buSzPts val="1300"/>
              <a:buNone/>
              <a:defRPr sz="1733"/>
            </a:lvl8pPr>
            <a:lvl9pPr lvl="8" rtl="0">
              <a:lnSpc>
                <a:spcPct val="100000"/>
              </a:lnSpc>
              <a:spcBef>
                <a:spcPts val="0"/>
              </a:spcBef>
              <a:spcAft>
                <a:spcPts val="0"/>
              </a:spcAft>
              <a:buSzPts val="1300"/>
              <a:buNone/>
              <a:defRPr sz="1733"/>
            </a:lvl9pPr>
          </a:lstStyle>
          <a:p>
            <a:endParaRPr/>
          </a:p>
        </p:txBody>
      </p:sp>
    </p:spTree>
    <p:extLst>
      <p:ext uri="{BB962C8B-B14F-4D97-AF65-F5344CB8AC3E}">
        <p14:creationId xmlns:p14="http://schemas.microsoft.com/office/powerpoint/2010/main" val="3094188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828800" y="2438401"/>
            <a:ext cx="85344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8"/>
            <a:ext cx="83312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
        <p:nvSpPr>
          <p:cNvPr id="12" name="Content Placeholder 11"/>
          <p:cNvSpPr>
            <a:spLocks noGrp="1"/>
          </p:cNvSpPr>
          <p:nvPr>
            <p:ph sz="quarter" idx="14"/>
          </p:nvPr>
        </p:nvSpPr>
        <p:spPr>
          <a:xfrm>
            <a:off x="6197600" y="2438400"/>
            <a:ext cx="41656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93368"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4C123A7-B5FF-496C-8520-949C9C02F34B}" type="datetimeFigureOut">
              <a:rPr lang="en-US" smtClean="0"/>
              <a:t>9/6/2021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2967-866D-490B-8E17-2119AA9720E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C123A7-B5FF-496C-8520-949C9C02F34B}" type="datetimeFigureOut">
              <a:rPr lang="en-US" smtClean="0"/>
              <a:t>9/6/2021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BD2967-866D-490B-8E17-2119AA9720E3}"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93654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2" y="1676400"/>
            <a:ext cx="37591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6604002"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
        <p:nvSpPr>
          <p:cNvPr id="9" name="Content Placeholder 8"/>
          <p:cNvSpPr>
            <a:spLocks noGrp="1"/>
          </p:cNvSpPr>
          <p:nvPr>
            <p:ph sz="quarter" idx="13"/>
          </p:nvPr>
        </p:nvSpPr>
        <p:spPr>
          <a:xfrm>
            <a:off x="1828800" y="1676400"/>
            <a:ext cx="43688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27200" y="1219200"/>
            <a:ext cx="69088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C123A7-B5FF-496C-8520-949C9C02F34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2547665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44280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C123A7-B5FF-496C-8520-949C9C02F34B}" type="datetimeFigureOut">
              <a:rPr lang="en-US" smtClean="0"/>
              <a:t>9/6/2021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274668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C123A7-B5FF-496C-8520-949C9C02F34B}" type="datetimeFigureOut">
              <a:rPr lang="en-US" smtClean="0"/>
              <a:t>9/6/2021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190728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123A7-B5FF-496C-8520-949C9C02F34B}" type="datetimeFigureOut">
              <a:rPr lang="en-US" smtClean="0"/>
              <a:t>9/6/2021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384623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102984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C123A7-B5FF-496C-8520-949C9C02F34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D2967-866D-490B-8E17-2119AA9720E3}" type="slidenum">
              <a:rPr lang="en-US" smtClean="0"/>
              <a:t>‹#›</a:t>
            </a:fld>
            <a:endParaRPr lang="en-US"/>
          </a:p>
        </p:txBody>
      </p:sp>
    </p:spTree>
    <p:extLst>
      <p:ext uri="{BB962C8B-B14F-4D97-AF65-F5344CB8AC3E}">
        <p14:creationId xmlns:p14="http://schemas.microsoft.com/office/powerpoint/2010/main" val="37779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123A7-B5FF-496C-8520-949C9C02F34B}" type="datetimeFigureOut">
              <a:rPr lang="en-US" smtClean="0"/>
              <a:t>9/6/2021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D2967-866D-490B-8E17-2119AA9720E3}" type="slidenum">
              <a:rPr lang="en-US" smtClean="0"/>
              <a:t>‹#›</a:t>
            </a:fld>
            <a:endParaRPr lang="en-US"/>
          </a:p>
        </p:txBody>
      </p:sp>
    </p:spTree>
    <p:extLst>
      <p:ext uri="{BB962C8B-B14F-4D97-AF65-F5344CB8AC3E}">
        <p14:creationId xmlns:p14="http://schemas.microsoft.com/office/powerpoint/2010/main" val="2106277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828800" y="2057401"/>
            <a:ext cx="85344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406400" y="6356351"/>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44C123A7-B5FF-496C-8520-949C9C02F34B}" type="datetimeFigureOut">
              <a:rPr lang="en-US" smtClean="0"/>
              <a:t>9/6/2021</a:t>
            </a:fld>
            <a:endParaRPr lang="en-US"/>
          </a:p>
        </p:txBody>
      </p:sp>
      <p:sp>
        <p:nvSpPr>
          <p:cNvPr id="5" name="Footer Placeholder 4"/>
          <p:cNvSpPr>
            <a:spLocks noGrp="1"/>
          </p:cNvSpPr>
          <p:nvPr>
            <p:ph type="ftr" sz="quarter" idx="3"/>
          </p:nvPr>
        </p:nvSpPr>
        <p:spPr bwMode="white">
          <a:xfrm>
            <a:off x="3962400" y="6356351"/>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8900160" y="6364225"/>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F5BD2967-866D-490B-8E17-2119AA9720E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hyperlink" Target="../../../video/Chemistry%20Experiment%20-%20Mr.%20Bean%20Official.mp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3.bin"/><Relationship Id="rId18" Type="http://schemas.openxmlformats.org/officeDocument/2006/relationships/image" Target="../media/image38.wmf"/><Relationship Id="rId3" Type="http://schemas.openxmlformats.org/officeDocument/2006/relationships/oleObject" Target="../embeddings/oleObject1.bin"/><Relationship Id="rId7" Type="http://schemas.openxmlformats.org/officeDocument/2006/relationships/image" Target="../media/image41.jpeg"/><Relationship Id="rId12" Type="http://schemas.openxmlformats.org/officeDocument/2006/relationships/image" Target="../media/image44.png"/><Relationship Id="rId17" Type="http://schemas.openxmlformats.org/officeDocument/2006/relationships/oleObject" Target="../embeddings/oleObject5.bin"/><Relationship Id="rId2" Type="http://schemas.openxmlformats.org/officeDocument/2006/relationships/slideLayout" Target="../slideLayouts/slideLayout2.xml"/><Relationship Id="rId16" Type="http://schemas.openxmlformats.org/officeDocument/2006/relationships/image" Target="../media/image37.wmf"/><Relationship Id="rId1" Type="http://schemas.openxmlformats.org/officeDocument/2006/relationships/vmlDrawing" Target="../drawings/vmlDrawing1.v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eg"/><Relationship Id="rId15" Type="http://schemas.openxmlformats.org/officeDocument/2006/relationships/oleObject" Target="../embeddings/oleObject4.bin"/><Relationship Id="rId10" Type="http://schemas.openxmlformats.org/officeDocument/2006/relationships/image" Target="../media/image42.jpeg"/><Relationship Id="rId4" Type="http://schemas.openxmlformats.org/officeDocument/2006/relationships/image" Target="../media/image34.wmf"/><Relationship Id="rId9" Type="http://schemas.openxmlformats.org/officeDocument/2006/relationships/image" Target="../media/image35.wmf"/><Relationship Id="rId14" Type="http://schemas.openxmlformats.org/officeDocument/2006/relationships/image" Target="../media/image36.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video/B&#224;i%203-%20S&#7917;%20d&#7909;ng%20k&#237;nh%20l&#250;p%20-%200%20-33s.mp4" TargetMode="External"/><Relationship Id="rId7"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857250"/>
            <a:ext cx="22082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43889" y="857250"/>
            <a:ext cx="24463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3026" y="857250"/>
            <a:ext cx="2208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5426" y="857250"/>
            <a:ext cx="2443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0" name="Group 4"/>
          <p:cNvGrpSpPr>
            <a:grpSpLocks/>
          </p:cNvGrpSpPr>
          <p:nvPr/>
        </p:nvGrpSpPr>
        <p:grpSpPr bwMode="auto">
          <a:xfrm>
            <a:off x="842962" y="-1206734"/>
            <a:ext cx="10510838" cy="9958622"/>
            <a:chOff x="-815892" y="-2826067"/>
            <a:chExt cx="14014579" cy="13279004"/>
          </a:xfrm>
        </p:grpSpPr>
        <p:pic>
          <p:nvPicPr>
            <p:cNvPr id="3083"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892" y="-2826067"/>
              <a:ext cx="14014579" cy="1185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85412" y="7129920"/>
              <a:ext cx="4271184" cy="332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p:cNvSpPr txBox="1"/>
          <p:nvPr/>
        </p:nvSpPr>
        <p:spPr>
          <a:xfrm>
            <a:off x="2215278" y="1667504"/>
            <a:ext cx="7724359" cy="1477328"/>
          </a:xfrm>
          <a:prstGeom prst="rect">
            <a:avLst/>
          </a:prstGeom>
          <a:noFill/>
        </p:spPr>
        <p:txBody>
          <a:bodyPr wrap="none">
            <a:spAutoFit/>
          </a:bodyPr>
          <a:lstStyle/>
          <a:p>
            <a:pPr algn="ctr">
              <a:defRPr/>
            </a:pPr>
            <a:r>
              <a:rPr lang="en-US" sz="4500" b="1" dirty="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defRPr/>
            </a:pPr>
            <a:r>
              <a:rPr lang="en-US" sz="4500" b="1" dirty="0">
                <a:ln>
                  <a:solidFill>
                    <a:schemeClr val="bg1"/>
                  </a:solidFill>
                </a:ln>
                <a:solidFill>
                  <a:srgbClr val="FF0000"/>
                </a:solidFill>
                <a:latin typeface="Times New Roman" panose="02020603050405020304" pitchFamily="18" charset="0"/>
                <a:cs typeface="Times New Roman" panose="02020603050405020304" pitchFamily="18" charset="0"/>
              </a:rPr>
              <a:t>CÁC EM ĐẾN VỚI BÀI HỌC</a:t>
            </a:r>
          </a:p>
        </p:txBody>
      </p:sp>
    </p:spTree>
    <p:extLst>
      <p:ext uri="{BB962C8B-B14F-4D97-AF65-F5344CB8AC3E}">
        <p14:creationId xmlns:p14="http://schemas.microsoft.com/office/powerpoint/2010/main" val="985624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0833E-6 -1.11111E-6 L 0.46067 0.00972 " pathEditMode="relative" rAng="0" ptsTypes="AA">
                                      <p:cBhvr>
                                        <p:cTn id="6" dur="4000" fill="hold"/>
                                        <p:tgtEl>
                                          <p:spTgt spid="26"/>
                                        </p:tgtEl>
                                        <p:attrNameLst>
                                          <p:attrName>ppt_x</p:attrName>
                                          <p:attrName>ppt_y</p:attrName>
                                        </p:attrNameLst>
                                      </p:cBhvr>
                                      <p:rCtr x="23034" y="486"/>
                                    </p:animMotion>
                                  </p:childTnLst>
                                </p:cTn>
                              </p:par>
                              <p:par>
                                <p:cTn id="7" presetID="35" presetClass="path" presetSubtype="0" accel="50000" decel="50000" fill="hold" nodeType="withEffect">
                                  <p:stCondLst>
                                    <p:cond delay="0"/>
                                  </p:stCondLst>
                                  <p:childTnLst>
                                    <p:animMotion origin="layout" path="M 4.16667E-6 -1.11111E-6 L -0.45039 0.00556 " pathEditMode="relative" rAng="0" ptsTypes="AA">
                                      <p:cBhvr>
                                        <p:cTn id="8" dur="4000" fill="hold"/>
                                        <p:tgtEl>
                                          <p:spTgt spid="28"/>
                                        </p:tgtEl>
                                        <p:attrNameLst>
                                          <p:attrName>ppt_x</p:attrName>
                                          <p:attrName>ppt_y</p:attrName>
                                        </p:attrNameLst>
                                      </p:cBhvr>
                                      <p:rCtr x="-22526" y="278"/>
                                    </p:animMotion>
                                  </p:childTnLst>
                                </p:cTn>
                              </p:par>
                              <p:par>
                                <p:cTn id="9" presetID="63" presetClass="path" presetSubtype="0" accel="50000" decel="50000" fill="hold" nodeType="withEffect">
                                  <p:stCondLst>
                                    <p:cond delay="1000"/>
                                  </p:stCondLst>
                                  <p:childTnLst>
                                    <p:animMotion origin="layout" path="M 2.08333E-7 -1.11111E-6 L 0.18607 -0.00278 " pathEditMode="relative" rAng="0" ptsTypes="AA">
                                      <p:cBhvr>
                                        <p:cTn id="10" dur="5000" fill="hold"/>
                                        <p:tgtEl>
                                          <p:spTgt spid="27"/>
                                        </p:tgtEl>
                                        <p:attrNameLst>
                                          <p:attrName>ppt_x</p:attrName>
                                          <p:attrName>ppt_y</p:attrName>
                                        </p:attrNameLst>
                                      </p:cBhvr>
                                      <p:rCtr x="9297" y="-139"/>
                                    </p:animMotion>
                                  </p:childTnLst>
                                </p:cTn>
                              </p:par>
                              <p:par>
                                <p:cTn id="11" presetID="35" presetClass="path" presetSubtype="0" accel="50000" decel="50000" fill="hold" nodeType="withEffect">
                                  <p:stCondLst>
                                    <p:cond delay="1000"/>
                                  </p:stCondLst>
                                  <p:childTnLst>
                                    <p:animMotion origin="layout" path="M 1.45833E-6 -1.11111E-6 L -0.17722 0.00556 " pathEditMode="relative" rAng="0" ptsTypes="AA">
                                      <p:cBhvr>
                                        <p:cTn id="12" dur="5000" fill="hold"/>
                                        <p:tgtEl>
                                          <p:spTgt spid="29"/>
                                        </p:tgtEl>
                                        <p:attrNameLst>
                                          <p:attrName>ppt_x</p:attrName>
                                          <p:attrName>ppt_y</p:attrName>
                                        </p:attrNameLst>
                                      </p:cBhvr>
                                      <p:rCtr x="-8867" y="278"/>
                                    </p:animMotion>
                                  </p:childTnLst>
                                </p:cTn>
                              </p:par>
                            </p:childTnLst>
                          </p:cTn>
                        </p:par>
                        <p:par>
                          <p:cTn id="13" fill="hold" nodeType="afterGroup">
                            <p:stCondLst>
                              <p:cond delay="6000"/>
                            </p:stCondLst>
                            <p:childTnLst>
                              <p:par>
                                <p:cTn id="14" presetID="56" presetClass="entr" presetSubtype="0" fill="hold"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by="(-#ppt_w*2)" calcmode="lin" valueType="num">
                                      <p:cBhvr rctx="PPT">
                                        <p:cTn id="16" dur="500" autoRev="1" fill="hold">
                                          <p:stCondLst>
                                            <p:cond delay="0"/>
                                          </p:stCondLst>
                                        </p:cTn>
                                        <p:tgtEl>
                                          <p:spTgt spid="18"/>
                                        </p:tgtEl>
                                        <p:attrNameLst>
                                          <p:attrName>ppt_w</p:attrName>
                                        </p:attrNameLst>
                                      </p:cBhvr>
                                    </p:anim>
                                    <p:anim by="(#ppt_w*0.50)" calcmode="lin" valueType="num">
                                      <p:cBhvr>
                                        <p:cTn id="17" dur="500" decel="50000" autoRev="1" fill="hold">
                                          <p:stCondLst>
                                            <p:cond delay="0"/>
                                          </p:stCondLst>
                                        </p:cTn>
                                        <p:tgtEl>
                                          <p:spTgt spid="18"/>
                                        </p:tgtEl>
                                        <p:attrNameLst>
                                          <p:attrName>ppt_x</p:attrName>
                                        </p:attrNameLst>
                                      </p:cBhvr>
                                    </p:anim>
                                    <p:anim from="(-#ppt_h/2)" to="(#ppt_y)" calcmode="lin" valueType="num">
                                      <p:cBhvr>
                                        <p:cTn id="18" dur="1000" fill="hold">
                                          <p:stCondLst>
                                            <p:cond delay="0"/>
                                          </p:stCondLst>
                                        </p:cTn>
                                        <p:tgtEl>
                                          <p:spTgt spid="18"/>
                                        </p:tgtEl>
                                        <p:attrNameLst>
                                          <p:attrName>ppt_y</p:attrName>
                                        </p:attrNameLst>
                                      </p:cBhvr>
                                    </p:anim>
                                    <p:animRot by="21600000">
                                      <p:cBhvr>
                                        <p:cTn id="19" dur="1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83668896-EA19-4CCC-A716-E441BB34588C}"/>
              </a:ext>
            </a:extLst>
          </p:cNvPr>
          <p:cNvSpPr/>
          <p:nvPr/>
        </p:nvSpPr>
        <p:spPr>
          <a:xfrm>
            <a:off x="69584" y="70273"/>
            <a:ext cx="11931588" cy="964830"/>
          </a:xfrm>
          <a:prstGeom prst="roundRect">
            <a:avLst/>
          </a:prstGeom>
          <a:no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extBox 1"/>
          <p:cNvSpPr txBox="1"/>
          <p:nvPr/>
        </p:nvSpPr>
        <p:spPr>
          <a:xfrm>
            <a:off x="543041" y="1035103"/>
            <a:ext cx="11474051"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cs typeface="Times New Roman" panose="02020603050405020304" pitchFamily="18" charset="0"/>
              </a:rPr>
              <a:t>Kí</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hiệu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cảnh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báo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trong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phòng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thực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hành</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6373" y="1742710"/>
            <a:ext cx="11360079" cy="3970318"/>
          </a:xfrm>
          <a:prstGeom prst="rect">
            <a:avLst/>
          </a:prstGeom>
          <a:noFill/>
        </p:spPr>
        <p:txBody>
          <a:bodyPr wrap="square" rtlCol="0">
            <a:spAutoFit/>
          </a:bodyPr>
          <a:lstStyle/>
          <a:p>
            <a:pPr algn="just"/>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riêng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a:t>
            </a:r>
          </a:p>
          <a:p>
            <a:pPr marL="457200" indent="-457200" algn="just">
              <a:buFont typeface="Arial" pitchFamily="34" charset="0"/>
              <a:buChar char="•"/>
            </a:pPr>
            <a:r>
              <a:rPr lang="en-US" sz="2800" dirty="0" err="1">
                <a:solidFill>
                  <a:schemeClr val="bg1"/>
                </a:solidFill>
                <a:latin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cấm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cs typeface="Times New Roman" panose="02020603050405020304" pitchFamily="18" charset="0"/>
              </a:rPr>
              <a:t>.</a:t>
            </a:r>
          </a:p>
          <a:p>
            <a:pPr marL="457200" indent="-457200" algn="just">
              <a:buFont typeface="Arial" pitchFamily="34" charset="0"/>
              <a:buChar char="•"/>
            </a:pPr>
            <a:r>
              <a:rPr lang="en-US" sz="2800" dirty="0" err="1">
                <a:solidFill>
                  <a:schemeClr val="bg1"/>
                </a:solidFill>
                <a:latin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hoặc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cs typeface="Times New Roman" panose="02020603050405020304" pitchFamily="18" charset="0"/>
              </a:rPr>
              <a:t>.</a:t>
            </a:r>
          </a:p>
          <a:p>
            <a:pPr marL="457200" indent="-457200" algn="just">
              <a:buFont typeface="Arial" pitchFamily="34" charset="0"/>
              <a:buChar char="•"/>
            </a:pPr>
            <a:r>
              <a:rPr lang="en-US" sz="2800" dirty="0" err="1">
                <a:solidFill>
                  <a:schemeClr val="bg1"/>
                </a:solidFill>
                <a:latin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hại</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hóa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cs typeface="Times New Roman" panose="02020603050405020304" pitchFamily="18" charset="0"/>
              </a:rPr>
              <a:t>.</a:t>
            </a:r>
          </a:p>
          <a:p>
            <a:pPr marL="457200" indent="-457200" algn="just">
              <a:buFont typeface="Arial" pitchFamily="34" charset="0"/>
              <a:buChar char="•"/>
            </a:pPr>
            <a:r>
              <a:rPr lang="en-US" sz="2800" dirty="0" err="1">
                <a:solidFill>
                  <a:schemeClr val="bg1"/>
                </a:solidFill>
                <a:latin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dẫn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hoặc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trắng</a:t>
            </a:r>
            <a:r>
              <a:rPr lang="en-US" sz="2800" dirty="0">
                <a:solidFill>
                  <a:schemeClr val="bg1"/>
                </a:solidFill>
                <a:latin typeface="Times New Roman" panose="02020603050405020304" pitchFamily="18" charset="0"/>
                <a:cs typeface="Times New Roman" panose="02020603050405020304" pitchFamily="18" charset="0"/>
              </a:rPr>
              <a:t>.</a:t>
            </a:r>
          </a:p>
          <a:p>
            <a:pPr algn="just"/>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3041" y="307956"/>
            <a:ext cx="11474051"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1</a:t>
            </a:r>
            <a:r>
              <a:rPr lang="en-US" sz="3200" b="1" smtClean="0">
                <a:solidFill>
                  <a:srgbClr val="FFFF00"/>
                </a:solidFill>
                <a:latin typeface="Times New Roman" panose="02020603050405020304" pitchFamily="18" charset="0"/>
                <a:cs typeface="Times New Roman" panose="02020603050405020304" pitchFamily="18" charset="0"/>
              </a:rPr>
              <a:t>. Một số quy định trong phòng thí nghiệm</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6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600"/>
            <a:ext cx="12192000" cy="7315200"/>
          </a:xfrm>
          <a:prstGeom prst="rect">
            <a:avLst/>
          </a:prstGeom>
        </p:spPr>
      </p:pic>
    </p:spTree>
    <p:extLst>
      <p:ext uri="{BB962C8B-B14F-4D97-AF65-F5344CB8AC3E}">
        <p14:creationId xmlns:p14="http://schemas.microsoft.com/office/powerpoint/2010/main" val="2068120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9808" y="717452"/>
            <a:ext cx="6175717" cy="3024554"/>
          </a:xfrm>
          <a:prstGeom prst="rect">
            <a:avLst/>
          </a:prstGeom>
        </p:spPr>
      </p:pic>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334042"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LỐI THOÁT HIỂM</a:t>
            </a:r>
          </a:p>
        </p:txBody>
      </p:sp>
    </p:spTree>
    <p:extLst>
      <p:ext uri="{BB962C8B-B14F-4D97-AF65-F5344CB8AC3E}">
        <p14:creationId xmlns:p14="http://schemas.microsoft.com/office/powerpoint/2010/main" val="343155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078502"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CHẤT PHÓNG XẠ</a:t>
            </a:r>
          </a:p>
        </p:txBody>
      </p:sp>
      <p:pic>
        <p:nvPicPr>
          <p:cNvPr id="5" name="Picture 4"/>
          <p:cNvPicPr>
            <a:picLocks noChangeAspect="1"/>
          </p:cNvPicPr>
          <p:nvPr/>
        </p:nvPicPr>
        <p:blipFill>
          <a:blip r:embed="rId2"/>
          <a:stretch>
            <a:fillRect/>
          </a:stretch>
        </p:blipFill>
        <p:spPr>
          <a:xfrm>
            <a:off x="4290645" y="365760"/>
            <a:ext cx="3896751" cy="3334043"/>
          </a:xfrm>
          <a:prstGeom prst="rect">
            <a:avLst/>
          </a:prstGeom>
        </p:spPr>
      </p:pic>
    </p:spTree>
    <p:extLst>
      <p:ext uri="{BB962C8B-B14F-4D97-AF65-F5344CB8AC3E}">
        <p14:creationId xmlns:p14="http://schemas.microsoft.com/office/powerpoint/2010/main" val="41692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453617"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CHẤT ĐỘC SINH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188" y="759656"/>
            <a:ext cx="3812343" cy="3179298"/>
          </a:xfrm>
          <a:prstGeom prst="rect">
            <a:avLst/>
          </a:prstGeom>
        </p:spPr>
      </p:pic>
    </p:spTree>
    <p:extLst>
      <p:ext uri="{BB962C8B-B14F-4D97-AF65-F5344CB8AC3E}">
        <p14:creationId xmlns:p14="http://schemas.microsoft.com/office/powerpoint/2010/main" val="390011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240258"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CHẤT DỄ CHÁY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714" y="886266"/>
            <a:ext cx="3291840" cy="3166622"/>
          </a:xfrm>
          <a:prstGeom prst="rect">
            <a:avLst/>
          </a:prstGeom>
        </p:spPr>
      </p:pic>
    </p:spTree>
    <p:extLst>
      <p:ext uri="{BB962C8B-B14F-4D97-AF65-F5344CB8AC3E}">
        <p14:creationId xmlns:p14="http://schemas.microsoft.com/office/powerpoint/2010/main" val="17404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526302"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NGUY HIỂM VỀ ĐIỆN</a:t>
            </a:r>
          </a:p>
        </p:txBody>
      </p:sp>
      <p:pic>
        <p:nvPicPr>
          <p:cNvPr id="2" name="Picture 1"/>
          <p:cNvPicPr>
            <a:picLocks noChangeAspect="1"/>
          </p:cNvPicPr>
          <p:nvPr/>
        </p:nvPicPr>
        <p:blipFill>
          <a:blip r:embed="rId2"/>
          <a:stretch>
            <a:fillRect/>
          </a:stretch>
        </p:blipFill>
        <p:spPr>
          <a:xfrm>
            <a:off x="4670474" y="797022"/>
            <a:ext cx="3305908" cy="2579223"/>
          </a:xfrm>
          <a:prstGeom prst="rect">
            <a:avLst/>
          </a:prstGeom>
        </p:spPr>
      </p:pic>
    </p:spTree>
    <p:extLst>
      <p:ext uri="{BB962C8B-B14F-4D97-AF65-F5344CB8AC3E}">
        <p14:creationId xmlns:p14="http://schemas.microsoft.com/office/powerpoint/2010/main" val="9102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397348"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CẤM SỬ DỤNG NƯỚC UỐNG</a:t>
            </a:r>
          </a:p>
        </p:txBody>
      </p:sp>
      <p:pic>
        <p:nvPicPr>
          <p:cNvPr id="5" name="Picture 4"/>
          <p:cNvPicPr>
            <a:picLocks noChangeAspect="1"/>
          </p:cNvPicPr>
          <p:nvPr/>
        </p:nvPicPr>
        <p:blipFill>
          <a:blip r:embed="rId2"/>
          <a:stretch>
            <a:fillRect/>
          </a:stretch>
        </p:blipFill>
        <p:spPr>
          <a:xfrm>
            <a:off x="4839287" y="1035074"/>
            <a:ext cx="2827606" cy="2664729"/>
          </a:xfrm>
          <a:prstGeom prst="rect">
            <a:avLst/>
          </a:prstGeom>
        </p:spPr>
      </p:pic>
    </p:spTree>
    <p:extLst>
      <p:ext uri="{BB962C8B-B14F-4D97-AF65-F5344CB8AC3E}">
        <p14:creationId xmlns:p14="http://schemas.microsoft.com/office/powerpoint/2010/main" val="327270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334042"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NƠI CÓ BÌNH CHỮA CHÁY</a:t>
            </a:r>
          </a:p>
        </p:txBody>
      </p:sp>
      <p:pic>
        <p:nvPicPr>
          <p:cNvPr id="2" name="Picture 1"/>
          <p:cNvPicPr>
            <a:picLocks noChangeAspect="1"/>
          </p:cNvPicPr>
          <p:nvPr/>
        </p:nvPicPr>
        <p:blipFill>
          <a:blip r:embed="rId2"/>
          <a:stretch>
            <a:fillRect/>
          </a:stretch>
        </p:blipFill>
        <p:spPr>
          <a:xfrm>
            <a:off x="4607168" y="942535"/>
            <a:ext cx="2785403" cy="2785403"/>
          </a:xfrm>
          <a:prstGeom prst="rect">
            <a:avLst/>
          </a:prstGeom>
        </p:spPr>
      </p:pic>
    </p:spTree>
    <p:extLst>
      <p:ext uri="{BB962C8B-B14F-4D97-AF65-F5344CB8AC3E}">
        <p14:creationId xmlns:p14="http://schemas.microsoft.com/office/powerpoint/2010/main" val="324087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240258" y="4896841"/>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HÓA CHẤT ĐỘC HẠI</a:t>
            </a:r>
          </a:p>
        </p:txBody>
      </p:sp>
      <p:pic>
        <p:nvPicPr>
          <p:cNvPr id="5" name="Picture 4"/>
          <p:cNvPicPr>
            <a:picLocks noChangeAspect="1"/>
          </p:cNvPicPr>
          <p:nvPr/>
        </p:nvPicPr>
        <p:blipFill>
          <a:blip r:embed="rId2"/>
          <a:stretch>
            <a:fillRect/>
          </a:stretch>
        </p:blipFill>
        <p:spPr>
          <a:xfrm>
            <a:off x="4754880" y="796362"/>
            <a:ext cx="2996418" cy="2481410"/>
          </a:xfrm>
          <a:prstGeom prst="rect">
            <a:avLst/>
          </a:prstGeom>
        </p:spPr>
      </p:pic>
    </p:spTree>
    <p:extLst>
      <p:ext uri="{BB962C8B-B14F-4D97-AF65-F5344CB8AC3E}">
        <p14:creationId xmlns:p14="http://schemas.microsoft.com/office/powerpoint/2010/main" val="17364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64" y="1269389"/>
            <a:ext cx="9067920" cy="4462671"/>
          </a:xfrm>
          <a:prstGeom prst="rect">
            <a:avLst/>
          </a:prstGeom>
        </p:spPr>
      </p:pic>
    </p:spTree>
    <p:extLst>
      <p:ext uri="{BB962C8B-B14F-4D97-AF65-F5344CB8AC3E}">
        <p14:creationId xmlns:p14="http://schemas.microsoft.com/office/powerpoint/2010/main" val="236332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144128" y="4813336"/>
            <a:ext cx="571148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CHẤT ĐỘC MÔI TRƯỜNG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104" y="689317"/>
            <a:ext cx="3137095" cy="2969675"/>
          </a:xfrm>
          <a:prstGeom prst="rect">
            <a:avLst/>
          </a:prstGeom>
        </p:spPr>
      </p:pic>
    </p:spTree>
    <p:extLst>
      <p:ext uri="{BB962C8B-B14F-4D97-AF65-F5344CB8AC3E}">
        <p14:creationId xmlns:p14="http://schemas.microsoft.com/office/powerpoint/2010/main" val="71177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3050345" y="4896841"/>
            <a:ext cx="6091310"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CẤM LỬA</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76578" y="363339"/>
            <a:ext cx="3587262" cy="3209856"/>
          </a:xfrm>
          <a:prstGeom prst="rect">
            <a:avLst/>
          </a:prstGeom>
        </p:spPr>
      </p:pic>
    </p:spTree>
    <p:extLst>
      <p:ext uri="{BB962C8B-B14F-4D97-AF65-F5344CB8AC3E}">
        <p14:creationId xmlns:p14="http://schemas.microsoft.com/office/powerpoint/2010/main" val="173682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215" y="4543865"/>
            <a:ext cx="6091310" cy="116761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2954215" y="4896841"/>
            <a:ext cx="609131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CHẤT ĂN MÒN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0" y="956604"/>
            <a:ext cx="3404382" cy="3096284"/>
          </a:xfrm>
          <a:prstGeom prst="rect">
            <a:avLst/>
          </a:prstGeom>
        </p:spPr>
      </p:pic>
    </p:spTree>
    <p:extLst>
      <p:ext uri="{BB962C8B-B14F-4D97-AF65-F5344CB8AC3E}">
        <p14:creationId xmlns:p14="http://schemas.microsoft.com/office/powerpoint/2010/main" val="70936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352697"/>
            <a:ext cx="92073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19421" y="1502230"/>
            <a:ext cx="4954361" cy="3122022"/>
          </a:xfrm>
          <a:prstGeom prst="rect">
            <a:avLst/>
          </a:prstGeom>
        </p:spPr>
      </p:pic>
      <p:pic>
        <p:nvPicPr>
          <p:cNvPr id="6" name="Picture 5"/>
          <p:cNvPicPr>
            <a:picLocks noChangeAspect="1"/>
          </p:cNvPicPr>
          <p:nvPr/>
        </p:nvPicPr>
        <p:blipFill>
          <a:blip r:embed="rId3"/>
          <a:stretch>
            <a:fillRect/>
          </a:stretch>
        </p:blipFill>
        <p:spPr>
          <a:xfrm>
            <a:off x="6606861" y="1502228"/>
            <a:ext cx="4675032" cy="3122024"/>
          </a:xfrm>
          <a:prstGeom prst="rect">
            <a:avLst/>
          </a:prstGeom>
        </p:spPr>
      </p:pic>
      <p:sp>
        <p:nvSpPr>
          <p:cNvPr id="7" name="Oval Callout 6"/>
          <p:cNvSpPr/>
          <p:nvPr/>
        </p:nvSpPr>
        <p:spPr>
          <a:xfrm flipV="1">
            <a:off x="1894114" y="4819676"/>
            <a:ext cx="7654835" cy="1881569"/>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TextBox 7"/>
          <p:cNvSpPr txBox="1"/>
          <p:nvPr/>
        </p:nvSpPr>
        <p:spPr>
          <a:xfrm>
            <a:off x="2259874" y="5317414"/>
            <a:ext cx="632242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90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352697"/>
            <a:ext cx="92073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29924" y="1444916"/>
            <a:ext cx="5135745" cy="3619500"/>
          </a:xfrm>
          <a:prstGeom prst="rect">
            <a:avLst/>
          </a:prstGeom>
        </p:spPr>
      </p:pic>
      <p:pic>
        <p:nvPicPr>
          <p:cNvPr id="4" name="Picture 3"/>
          <p:cNvPicPr>
            <a:picLocks noChangeAspect="1"/>
          </p:cNvPicPr>
          <p:nvPr/>
        </p:nvPicPr>
        <p:blipFill>
          <a:blip r:embed="rId3"/>
          <a:stretch>
            <a:fillRect/>
          </a:stretch>
        </p:blipFill>
        <p:spPr>
          <a:xfrm>
            <a:off x="6734581" y="1583028"/>
            <a:ext cx="4055339" cy="3481388"/>
          </a:xfrm>
          <a:prstGeom prst="rect">
            <a:avLst/>
          </a:prstGeom>
        </p:spPr>
      </p:pic>
      <p:sp>
        <p:nvSpPr>
          <p:cNvPr id="5" name="Rounded Rectangle 4"/>
          <p:cNvSpPr/>
          <p:nvPr/>
        </p:nvSpPr>
        <p:spPr>
          <a:xfrm>
            <a:off x="1737358" y="5225143"/>
            <a:ext cx="8556173" cy="129322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 name="TextBox 5"/>
          <p:cNvSpPr txBox="1"/>
          <p:nvPr/>
        </p:nvSpPr>
        <p:spPr>
          <a:xfrm>
            <a:off x="1933303" y="5564777"/>
            <a:ext cx="8255726"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7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p:cNvGraphicFramePr/>
          <p:nvPr/>
        </p:nvGraphicFramePr>
        <p:xfrm>
          <a:off x="8102601" y="72814"/>
          <a:ext cx="839047" cy="2156460"/>
        </p:xfrm>
        <a:graphic>
          <a:graphicData uri="http://schemas.openxmlformats.org/presentationml/2006/ole">
            <mc:AlternateContent xmlns:mc="http://schemas.openxmlformats.org/markup-compatibility/2006">
              <mc:Choice xmlns:v="urn:schemas-microsoft-com:vml" Requires="v">
                <p:oleObj spid="_x0000_s1096" r:id="rId3" imgW="1314450" imgH="3530600" progId="Paint.Picture">
                  <p:embed/>
                </p:oleObj>
              </mc:Choice>
              <mc:Fallback>
                <p:oleObj r:id="rId3" imgW="1314450" imgH="3530600" progId="Paint.Picture">
                  <p:embed/>
                  <p:pic>
                    <p:nvPicPr>
                      <p:cNvPr id="17" name="Object 16"/>
                      <p:cNvPicPr/>
                      <p:nvPr/>
                    </p:nvPicPr>
                    <p:blipFill>
                      <a:blip r:embed="rId4">
                        <a:lum contrast="12000"/>
                      </a:blip>
                      <a:stretch>
                        <a:fillRect/>
                      </a:stretch>
                    </p:blipFill>
                    <p:spPr>
                      <a:xfrm>
                        <a:off x="8102601" y="72814"/>
                        <a:ext cx="839047" cy="2156460"/>
                      </a:xfrm>
                      <a:prstGeom prst="rect">
                        <a:avLst/>
                      </a:prstGeom>
                    </p:spPr>
                  </p:pic>
                </p:oleObj>
              </mc:Fallback>
            </mc:AlternateContent>
          </a:graphicData>
        </a:graphic>
      </p:graphicFrame>
      <p:pic>
        <p:nvPicPr>
          <p:cNvPr id="19" name="Picture 18" descr="Nhiet-ke-dien-tu-Microlife-MT550-1"/>
          <p:cNvPicPr>
            <a:picLocks noChangeAspect="1"/>
          </p:cNvPicPr>
          <p:nvPr/>
        </p:nvPicPr>
        <p:blipFill>
          <a:blip r:embed="rId5"/>
          <a:stretch>
            <a:fillRect/>
          </a:stretch>
        </p:blipFill>
        <p:spPr>
          <a:xfrm rot="18840000">
            <a:off x="5311140" y="237913"/>
            <a:ext cx="1844040" cy="1827107"/>
          </a:xfrm>
          <a:prstGeom prst="rect">
            <a:avLst/>
          </a:prstGeom>
        </p:spPr>
      </p:pic>
      <p:pic>
        <p:nvPicPr>
          <p:cNvPr id="21" name="Picture 20"/>
          <p:cNvPicPr>
            <a:picLocks noChangeAspect="1"/>
          </p:cNvPicPr>
          <p:nvPr/>
        </p:nvPicPr>
        <p:blipFill rotWithShape="1">
          <a:blip r:embed="rId6"/>
          <a:srcRect l="34349" r="32384" b="146"/>
          <a:stretch>
            <a:fillRect/>
          </a:stretch>
        </p:blipFill>
        <p:spPr>
          <a:xfrm flipH="1">
            <a:off x="6338847" y="95252"/>
            <a:ext cx="795867" cy="2105660"/>
          </a:xfrm>
          <a:prstGeom prst="rect">
            <a:avLst/>
          </a:prstGeom>
        </p:spPr>
      </p:pic>
      <p:pic>
        <p:nvPicPr>
          <p:cNvPr id="22" name="Picture 21" descr="afe6f6962cf2d123fa5fa58971837cb6"/>
          <p:cNvPicPr>
            <a:picLocks noChangeAspect="1"/>
          </p:cNvPicPr>
          <p:nvPr/>
        </p:nvPicPr>
        <p:blipFill>
          <a:blip r:embed="rId7"/>
          <a:srcRect l="64163" t="5838" r="9588" b="4375"/>
          <a:stretch>
            <a:fillRect/>
          </a:stretch>
        </p:blipFill>
        <p:spPr>
          <a:xfrm>
            <a:off x="1933787" y="2943013"/>
            <a:ext cx="1140460" cy="2951480"/>
          </a:xfrm>
          <a:prstGeom prst="rect">
            <a:avLst/>
          </a:prstGeom>
        </p:spPr>
      </p:pic>
      <p:graphicFrame>
        <p:nvGraphicFramePr>
          <p:cNvPr id="23" name="Object 22"/>
          <p:cNvGraphicFramePr/>
          <p:nvPr/>
        </p:nvGraphicFramePr>
        <p:xfrm>
          <a:off x="438573" y="2976880"/>
          <a:ext cx="1087120" cy="2883747"/>
        </p:xfrm>
        <a:graphic>
          <a:graphicData uri="http://schemas.openxmlformats.org/presentationml/2006/ole">
            <mc:AlternateContent xmlns:mc="http://schemas.openxmlformats.org/markup-compatibility/2006">
              <mc:Choice xmlns:v="urn:schemas-microsoft-com:vml" Requires="v">
                <p:oleObj spid="_x0000_s1097" r:id="rId8" imgW="1149350" imgH="3575050" progId="Paint.Picture">
                  <p:embed/>
                </p:oleObj>
              </mc:Choice>
              <mc:Fallback>
                <p:oleObj r:id="rId8" imgW="1149350" imgH="3575050" progId="Paint.Picture">
                  <p:embed/>
                  <p:pic>
                    <p:nvPicPr>
                      <p:cNvPr id="23" name="Object 22"/>
                      <p:cNvPicPr/>
                      <p:nvPr/>
                    </p:nvPicPr>
                    <p:blipFill>
                      <a:blip r:embed="rId9">
                        <a:lum contrast="6000"/>
                      </a:blip>
                      <a:stretch>
                        <a:fillRect/>
                      </a:stretch>
                    </p:blipFill>
                    <p:spPr>
                      <a:xfrm>
                        <a:off x="438573" y="2976880"/>
                        <a:ext cx="1087120" cy="2883747"/>
                      </a:xfrm>
                      <a:prstGeom prst="rect">
                        <a:avLst/>
                      </a:prstGeom>
                    </p:spPr>
                  </p:pic>
                </p:oleObj>
              </mc:Fallback>
            </mc:AlternateContent>
          </a:graphicData>
        </a:graphic>
      </p:graphicFrame>
      <p:pic>
        <p:nvPicPr>
          <p:cNvPr id="25" name="Picture 24" descr="COC-DOT-THAP-THANH- 250ml"/>
          <p:cNvPicPr>
            <a:picLocks noChangeAspect="1"/>
          </p:cNvPicPr>
          <p:nvPr/>
        </p:nvPicPr>
        <p:blipFill>
          <a:blip r:embed="rId10">
            <a:lum bright="12000" contrast="12000"/>
          </a:blip>
          <a:srcRect b="9563"/>
          <a:stretch>
            <a:fillRect/>
          </a:stretch>
        </p:blipFill>
        <p:spPr>
          <a:xfrm>
            <a:off x="3208021" y="3852334"/>
            <a:ext cx="2114127" cy="1912620"/>
          </a:xfrm>
          <a:prstGeom prst="rect">
            <a:avLst/>
          </a:prstGeom>
        </p:spPr>
      </p:pic>
      <p:pic>
        <p:nvPicPr>
          <p:cNvPr id="26" name="Picture 25" descr="S1Pout_simg_de2fe0_500x500_maxb"/>
          <p:cNvPicPr>
            <a:picLocks noChangeAspect="1"/>
          </p:cNvPicPr>
          <p:nvPr/>
        </p:nvPicPr>
        <p:blipFill>
          <a:blip r:embed="rId11"/>
          <a:srcRect l="12829" r="11326" b="4455"/>
          <a:stretch>
            <a:fillRect/>
          </a:stretch>
        </p:blipFill>
        <p:spPr>
          <a:xfrm>
            <a:off x="5322147" y="3236807"/>
            <a:ext cx="2208107" cy="2624667"/>
          </a:xfrm>
          <a:prstGeom prst="rect">
            <a:avLst/>
          </a:prstGeom>
        </p:spPr>
      </p:pic>
      <p:pic>
        <p:nvPicPr>
          <p:cNvPr id="29" name="图片 4"/>
          <p:cNvPicPr>
            <a:picLocks noChangeAspect="1"/>
          </p:cNvPicPr>
          <p:nvPr/>
        </p:nvPicPr>
        <p:blipFill rotWithShape="1">
          <a:blip r:embed="rId12" cstate="print">
            <a:extLst>
              <a:ext uri="{28A0092B-C50C-407E-A947-70E740481C1C}">
                <a14:useLocalDpi xmlns:a14="http://schemas.microsoft.com/office/drawing/2010/main" val="0"/>
              </a:ext>
            </a:extLst>
          </a:blip>
          <a:srcRect l="20091" t="10419" r="22714" b="11230"/>
          <a:stretch>
            <a:fillRect/>
          </a:stretch>
        </p:blipFill>
        <p:spPr>
          <a:xfrm>
            <a:off x="10515601" y="5167208"/>
            <a:ext cx="1521460" cy="1690793"/>
          </a:xfrm>
          <a:prstGeom prst="rect">
            <a:avLst/>
          </a:prstGeom>
        </p:spPr>
      </p:pic>
      <p:grpSp>
        <p:nvGrpSpPr>
          <p:cNvPr id="32" name="Group 31"/>
          <p:cNvGrpSpPr/>
          <p:nvPr/>
        </p:nvGrpSpPr>
        <p:grpSpPr>
          <a:xfrm>
            <a:off x="7643707" y="2539153"/>
            <a:ext cx="3870960" cy="2336800"/>
            <a:chOff x="9728" y="2660"/>
            <a:chExt cx="4572" cy="2760"/>
          </a:xfrm>
        </p:grpSpPr>
        <p:sp>
          <p:nvSpPr>
            <p:cNvPr id="30" name="Cloud Callout 29"/>
            <p:cNvSpPr/>
            <p:nvPr/>
          </p:nvSpPr>
          <p:spPr>
            <a:xfrm>
              <a:off x="9728" y="2660"/>
              <a:ext cx="4572" cy="2760"/>
            </a:xfrm>
            <a:prstGeom prst="cloudCallout">
              <a:avLst>
                <a:gd name="adj1" fmla="val 44466"/>
                <a:gd name="adj2" fmla="val 6257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buClr>
                  <a:srgbClr val="000000"/>
                </a:buClr>
                <a:buFont typeface="Arial" panose="020B0604020202020204"/>
                <a:buNone/>
              </a:pPr>
              <a:endParaRPr lang="en-US" sz="2667" kern="0">
                <a:solidFill>
                  <a:srgbClr val="000000"/>
                </a:solidFill>
                <a:sym typeface="Arial" panose="020B0604020202020204"/>
              </a:endParaRPr>
            </a:p>
          </p:txBody>
        </p:sp>
        <p:sp>
          <p:nvSpPr>
            <p:cNvPr id="31" name="Text Box 30"/>
            <p:cNvSpPr txBox="1"/>
            <p:nvPr/>
          </p:nvSpPr>
          <p:spPr>
            <a:xfrm>
              <a:off x="10019" y="3123"/>
              <a:ext cx="4000" cy="1708"/>
            </a:xfrm>
            <a:prstGeom prst="rect">
              <a:avLst/>
            </a:prstGeom>
            <a:noFill/>
          </p:spPr>
          <p:txBody>
            <a:bodyPr wrap="square" rtlCol="0" anchor="t">
              <a:spAutoFit/>
              <a:scene3d>
                <a:camera prst="orthographicFront"/>
                <a:lightRig rig="threePt" dir="t"/>
              </a:scene3d>
            </a:bodyPr>
            <a:lstStyle/>
            <a:p>
              <a:pPr algn="ctr">
                <a:buClr>
                  <a:srgbClr val="000000"/>
                </a:buClr>
                <a:buFont typeface="Arial" panose="020B0604020202020204"/>
                <a:buNone/>
              </a:pP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Em</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hãy</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cho</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biết</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các</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dụng</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cụ</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trong</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hình</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3.3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dùng</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để</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làm</a:t>
              </a:r>
              <a:r>
                <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sz="2933" kern="0"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gì</a:t>
              </a:r>
              <a:endParaRPr lang="en-US" sz="2933" kern="0"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endParaRPr>
            </a:p>
          </p:txBody>
        </p:sp>
      </p:grpSp>
      <p:graphicFrame>
        <p:nvGraphicFramePr>
          <p:cNvPr id="34" name="Content Placeholder 33"/>
          <p:cNvGraphicFramePr>
            <a:graphicFrameLocks noGrp="1"/>
          </p:cNvGraphicFramePr>
          <p:nvPr>
            <p:ph idx="1"/>
          </p:nvPr>
        </p:nvGraphicFramePr>
        <p:xfrm>
          <a:off x="297180" y="194734"/>
          <a:ext cx="2362200" cy="2325793"/>
        </p:xfrm>
        <a:graphic>
          <a:graphicData uri="http://schemas.openxmlformats.org/presentationml/2006/ole">
            <mc:AlternateContent xmlns:mc="http://schemas.openxmlformats.org/markup-compatibility/2006">
              <mc:Choice xmlns:v="urn:schemas-microsoft-com:vml" Requires="v">
                <p:oleObj spid="_x0000_s1098" r:id="rId13" imgW="2336800" imgH="2114550" progId="Paint.Picture">
                  <p:embed/>
                </p:oleObj>
              </mc:Choice>
              <mc:Fallback>
                <p:oleObj r:id="rId13" imgW="2336800" imgH="2114550" progId="Paint.Picture">
                  <p:embed/>
                  <p:pic>
                    <p:nvPicPr>
                      <p:cNvPr id="34" name="Content Placeholder 33"/>
                      <p:cNvPicPr/>
                      <p:nvPr/>
                    </p:nvPicPr>
                    <p:blipFill>
                      <a:blip r:embed="rId14">
                        <a:lum bright="6000" contrast="36000"/>
                      </a:blip>
                      <a:stretch>
                        <a:fillRect/>
                      </a:stretch>
                    </p:blipFill>
                    <p:spPr>
                      <a:xfrm>
                        <a:off x="297180" y="194734"/>
                        <a:ext cx="2362200" cy="2325793"/>
                      </a:xfrm>
                      <a:prstGeom prst="rect">
                        <a:avLst/>
                      </a:prstGeom>
                    </p:spPr>
                  </p:pic>
                </p:oleObj>
              </mc:Fallback>
            </mc:AlternateContent>
          </a:graphicData>
        </a:graphic>
      </p:graphicFrame>
      <p:graphicFrame>
        <p:nvGraphicFramePr>
          <p:cNvPr id="36" name="Object 35"/>
          <p:cNvGraphicFramePr/>
          <p:nvPr/>
        </p:nvGraphicFramePr>
        <p:xfrm>
          <a:off x="2940474" y="322580"/>
          <a:ext cx="1839807" cy="2064173"/>
        </p:xfrm>
        <a:graphic>
          <a:graphicData uri="http://schemas.openxmlformats.org/presentationml/2006/ole">
            <mc:AlternateContent xmlns:mc="http://schemas.openxmlformats.org/markup-compatibility/2006">
              <mc:Choice xmlns:v="urn:schemas-microsoft-com:vml" Requires="v">
                <p:oleObj spid="_x0000_s1099" r:id="rId15" imgW="1752600" imgH="1974850" progId="Paint.Picture">
                  <p:embed/>
                </p:oleObj>
              </mc:Choice>
              <mc:Fallback>
                <p:oleObj r:id="rId15" imgW="1752600" imgH="1974850" progId="Paint.Picture">
                  <p:embed/>
                  <p:pic>
                    <p:nvPicPr>
                      <p:cNvPr id="36" name="Object 35"/>
                      <p:cNvPicPr/>
                      <p:nvPr/>
                    </p:nvPicPr>
                    <p:blipFill>
                      <a:blip r:embed="rId16">
                        <a:lum contrast="66000"/>
                      </a:blip>
                      <a:stretch>
                        <a:fillRect/>
                      </a:stretch>
                    </p:blipFill>
                    <p:spPr>
                      <a:xfrm>
                        <a:off x="2940474" y="322580"/>
                        <a:ext cx="1839807" cy="2064173"/>
                      </a:xfrm>
                      <a:prstGeom prst="rect">
                        <a:avLst/>
                      </a:prstGeom>
                    </p:spPr>
                  </p:pic>
                </p:oleObj>
              </mc:Fallback>
            </mc:AlternateContent>
          </a:graphicData>
        </a:graphic>
      </p:graphicFrame>
      <p:graphicFrame>
        <p:nvGraphicFramePr>
          <p:cNvPr id="38" name="Object 37"/>
          <p:cNvGraphicFramePr/>
          <p:nvPr/>
        </p:nvGraphicFramePr>
        <p:xfrm>
          <a:off x="9550401" y="95252"/>
          <a:ext cx="2474807" cy="2015913"/>
        </p:xfrm>
        <a:graphic>
          <a:graphicData uri="http://schemas.openxmlformats.org/presentationml/2006/ole">
            <mc:AlternateContent xmlns:mc="http://schemas.openxmlformats.org/markup-compatibility/2006">
              <mc:Choice xmlns:v="urn:schemas-microsoft-com:vml" Requires="v">
                <p:oleObj spid="_x0000_s1100" r:id="rId17" imgW="2800350" imgH="2095500" progId="Paint.Picture">
                  <p:embed/>
                </p:oleObj>
              </mc:Choice>
              <mc:Fallback>
                <p:oleObj r:id="rId17" imgW="2800350" imgH="2095500" progId="Paint.Picture">
                  <p:embed/>
                  <p:pic>
                    <p:nvPicPr>
                      <p:cNvPr id="38" name="Object 37"/>
                      <p:cNvPicPr/>
                      <p:nvPr/>
                    </p:nvPicPr>
                    <p:blipFill>
                      <a:blip r:embed="rId18"/>
                      <a:stretch>
                        <a:fillRect/>
                      </a:stretch>
                    </p:blipFill>
                    <p:spPr>
                      <a:xfrm>
                        <a:off x="9550401" y="95252"/>
                        <a:ext cx="2474807" cy="2015913"/>
                      </a:xfrm>
                      <a:prstGeom prst="rect">
                        <a:avLst/>
                      </a:prstGeom>
                    </p:spPr>
                  </p:pic>
                </p:oleObj>
              </mc:Fallback>
            </mc:AlternateContent>
          </a:graphicData>
        </a:graphic>
      </p:graphicFrame>
      <p:sp>
        <p:nvSpPr>
          <p:cNvPr id="40" name="Text Box 39"/>
          <p:cNvSpPr txBox="1"/>
          <p:nvPr/>
        </p:nvSpPr>
        <p:spPr>
          <a:xfrm>
            <a:off x="1839807" y="5924127"/>
            <a:ext cx="1181734" cy="379656"/>
          </a:xfrm>
          <a:prstGeom prst="rect">
            <a:avLst/>
          </a:prstGeom>
          <a:noFill/>
        </p:spPr>
        <p:txBody>
          <a:bodyPr wrap="none" rtlCol="0">
            <a:spAutoFit/>
          </a:bodyPr>
          <a:lstStyle/>
          <a:p>
            <a:pPr>
              <a:buClr>
                <a:srgbClr val="000000"/>
              </a:buClr>
              <a:buFont typeface="Arial" panose="020B0604020202020204"/>
              <a:buNone/>
            </a:pPr>
            <a:r>
              <a:rPr lang="vi-VN" altLang="en-US" sz="1867" kern="0">
                <a:solidFill>
                  <a:srgbClr val="000000"/>
                </a:solidFill>
                <a:cs typeface="Arial" panose="020B0604020202020204"/>
                <a:sym typeface="Arial" panose="020B0604020202020204"/>
              </a:rPr>
              <a:t>ống đong</a:t>
            </a:r>
          </a:p>
        </p:txBody>
      </p:sp>
      <p:sp>
        <p:nvSpPr>
          <p:cNvPr id="41" name="Text Box 40"/>
          <p:cNvSpPr txBox="1"/>
          <p:nvPr/>
        </p:nvSpPr>
        <p:spPr>
          <a:xfrm>
            <a:off x="5745480" y="5997787"/>
            <a:ext cx="1553630" cy="379656"/>
          </a:xfrm>
          <a:prstGeom prst="rect">
            <a:avLst/>
          </a:prstGeom>
          <a:noFill/>
        </p:spPr>
        <p:txBody>
          <a:bodyPr wrap="none" rtlCol="0">
            <a:spAutoFit/>
          </a:bodyPr>
          <a:lstStyle/>
          <a:p>
            <a:pPr>
              <a:buClr>
                <a:srgbClr val="000000"/>
              </a:buClr>
              <a:buFont typeface="Arial" panose="020B0604020202020204"/>
              <a:buNone/>
            </a:pPr>
            <a:r>
              <a:rPr lang="vi-VN" altLang="en-US" sz="1867" kern="0">
                <a:solidFill>
                  <a:srgbClr val="000000"/>
                </a:solidFill>
                <a:cs typeface="Arial" panose="020B0604020202020204"/>
                <a:sym typeface="Arial" panose="020B0604020202020204"/>
              </a:rPr>
              <a:t>Cân đồng hồ</a:t>
            </a:r>
          </a:p>
        </p:txBody>
      </p:sp>
      <p:sp>
        <p:nvSpPr>
          <p:cNvPr id="42" name="Text Box 41"/>
          <p:cNvSpPr txBox="1"/>
          <p:nvPr/>
        </p:nvSpPr>
        <p:spPr>
          <a:xfrm>
            <a:off x="706968" y="5924127"/>
            <a:ext cx="928459" cy="379656"/>
          </a:xfrm>
          <a:prstGeom prst="rect">
            <a:avLst/>
          </a:prstGeom>
          <a:noFill/>
        </p:spPr>
        <p:txBody>
          <a:bodyPr wrap="none" rtlCol="0">
            <a:spAutoFit/>
          </a:bodyPr>
          <a:lstStyle/>
          <a:p>
            <a:pPr>
              <a:buClr>
                <a:srgbClr val="000000"/>
              </a:buClr>
              <a:buFont typeface="Arial" panose="020B0604020202020204"/>
              <a:buNone/>
            </a:pPr>
            <a:r>
              <a:rPr lang="vi-VN" altLang="en-US" sz="1867" kern="0">
                <a:solidFill>
                  <a:srgbClr val="000000"/>
                </a:solidFill>
                <a:cs typeface="Arial" panose="020B0604020202020204"/>
                <a:sym typeface="Arial" panose="020B0604020202020204"/>
              </a:rPr>
              <a:t>Pipette</a:t>
            </a:r>
          </a:p>
        </p:txBody>
      </p:sp>
      <p:sp>
        <p:nvSpPr>
          <p:cNvPr id="43" name="Text Box 42"/>
          <p:cNvSpPr txBox="1"/>
          <p:nvPr/>
        </p:nvSpPr>
        <p:spPr>
          <a:xfrm>
            <a:off x="3438313" y="5997787"/>
            <a:ext cx="1447832" cy="379656"/>
          </a:xfrm>
          <a:prstGeom prst="rect">
            <a:avLst/>
          </a:prstGeom>
          <a:noFill/>
        </p:spPr>
        <p:txBody>
          <a:bodyPr wrap="none" rtlCol="0">
            <a:spAutoFit/>
          </a:bodyPr>
          <a:lstStyle/>
          <a:p>
            <a:pPr>
              <a:buClr>
                <a:srgbClr val="000000"/>
              </a:buClr>
              <a:buFont typeface="Arial" panose="020B0604020202020204"/>
              <a:buNone/>
            </a:pPr>
            <a:r>
              <a:rPr lang="vi-VN" altLang="en-US" sz="1867" kern="0">
                <a:solidFill>
                  <a:srgbClr val="000000"/>
                </a:solidFill>
                <a:cs typeface="Arial" panose="020B0604020202020204"/>
                <a:sym typeface="Arial" panose="020B0604020202020204"/>
              </a:rPr>
              <a:t>Cốc chia độ</a:t>
            </a:r>
          </a:p>
        </p:txBody>
      </p:sp>
      <p:sp>
        <p:nvSpPr>
          <p:cNvPr id="44" name="Text Box 43"/>
          <p:cNvSpPr txBox="1"/>
          <p:nvPr/>
        </p:nvSpPr>
        <p:spPr>
          <a:xfrm>
            <a:off x="5990168" y="2229273"/>
            <a:ext cx="1061509" cy="379656"/>
          </a:xfrm>
          <a:prstGeom prst="rect">
            <a:avLst/>
          </a:prstGeom>
          <a:noFill/>
        </p:spPr>
        <p:txBody>
          <a:bodyPr wrap="none" rtlCol="0">
            <a:spAutoFit/>
            <a:scene3d>
              <a:camera prst="orthographicFront"/>
              <a:lightRig rig="threePt" dir="t"/>
            </a:scene3d>
          </a:bodyPr>
          <a:lstStyle/>
          <a:p>
            <a:pPr>
              <a:buClr>
                <a:srgbClr val="000000"/>
              </a:buClr>
              <a:buFont typeface="Arial" panose="020B0604020202020204"/>
              <a:buNone/>
            </a:pPr>
            <a:r>
              <a:rPr lang="vi-VN" altLang="en-US" sz="1867" kern="0">
                <a:solidFill>
                  <a:srgbClr val="000000"/>
                </a:solidFill>
                <a:effectLst>
                  <a:outerShdw blurRad="38100" dist="19050" dir="2700000" algn="tl" rotWithShape="0">
                    <a:srgbClr val="000000">
                      <a:alpha val="40000"/>
                    </a:srgbClr>
                  </a:outerShdw>
                </a:effectLst>
                <a:cs typeface="Arial" panose="020B0604020202020204"/>
                <a:sym typeface="Arial" panose="020B0604020202020204"/>
              </a:rPr>
              <a:t>Nhiệt kế</a:t>
            </a:r>
          </a:p>
        </p:txBody>
      </p:sp>
      <p:sp>
        <p:nvSpPr>
          <p:cNvPr id="45" name="Text Box 44"/>
          <p:cNvSpPr txBox="1"/>
          <p:nvPr/>
        </p:nvSpPr>
        <p:spPr>
          <a:xfrm>
            <a:off x="8028094" y="2171700"/>
            <a:ext cx="917239" cy="379656"/>
          </a:xfrm>
          <a:prstGeom prst="rect">
            <a:avLst/>
          </a:prstGeom>
          <a:noFill/>
        </p:spPr>
        <p:txBody>
          <a:bodyPr wrap="none" rtlCol="0">
            <a:spAutoFit/>
            <a:scene3d>
              <a:camera prst="orthographicFront"/>
              <a:lightRig rig="threePt" dir="t"/>
            </a:scene3d>
          </a:bodyPr>
          <a:lstStyle/>
          <a:p>
            <a:pPr>
              <a:buClr>
                <a:srgbClr val="000000"/>
              </a:buClr>
              <a:buFont typeface="Arial" panose="020B0604020202020204"/>
              <a:buNone/>
            </a:pPr>
            <a:r>
              <a:rPr lang="vi-VN" altLang="en-US" sz="1867" kern="0">
                <a:solidFill>
                  <a:srgbClr val="000000"/>
                </a:solidFill>
                <a:effectLst>
                  <a:outerShdw blurRad="38100" dist="19050" dir="2700000" algn="tl" rotWithShape="0">
                    <a:srgbClr val="000000">
                      <a:alpha val="40000"/>
                    </a:srgbClr>
                  </a:outerShdw>
                </a:effectLst>
                <a:cs typeface="Arial" panose="020B0604020202020204"/>
                <a:sym typeface="Arial" panose="020B0604020202020204"/>
              </a:rPr>
              <a:t>Lực kế</a:t>
            </a:r>
          </a:p>
        </p:txBody>
      </p:sp>
      <p:sp>
        <p:nvSpPr>
          <p:cNvPr id="46" name="Text Box 45"/>
          <p:cNvSpPr txBox="1"/>
          <p:nvPr/>
        </p:nvSpPr>
        <p:spPr>
          <a:xfrm>
            <a:off x="10045700" y="2111587"/>
            <a:ext cx="1433406" cy="379656"/>
          </a:xfrm>
          <a:prstGeom prst="rect">
            <a:avLst/>
          </a:prstGeom>
          <a:noFill/>
        </p:spPr>
        <p:txBody>
          <a:bodyPr wrap="none" rtlCol="0">
            <a:spAutoFit/>
            <a:scene3d>
              <a:camera prst="orthographicFront"/>
              <a:lightRig rig="threePt" dir="t"/>
            </a:scene3d>
          </a:bodyPr>
          <a:lstStyle/>
          <a:p>
            <a:pPr>
              <a:buClr>
                <a:srgbClr val="000000"/>
              </a:buClr>
              <a:buFont typeface="Arial" panose="020B0604020202020204"/>
              <a:buNone/>
            </a:pPr>
            <a:r>
              <a:rPr lang="vi-VN" altLang="en-US" sz="1867" kern="0">
                <a:solidFill>
                  <a:srgbClr val="000000"/>
                </a:solidFill>
                <a:effectLst>
                  <a:outerShdw blurRad="38100" dist="19050" dir="2700000" algn="tl" rotWithShape="0">
                    <a:srgbClr val="000000">
                      <a:alpha val="40000"/>
                    </a:srgbClr>
                  </a:outerShdw>
                </a:effectLst>
                <a:cs typeface="Arial" panose="020B0604020202020204"/>
                <a:sym typeface="Arial" panose="020B0604020202020204"/>
              </a:rPr>
              <a:t>Cân điện tử</a:t>
            </a:r>
          </a:p>
        </p:txBody>
      </p:sp>
      <p:sp>
        <p:nvSpPr>
          <p:cNvPr id="47" name="Text Box 46"/>
          <p:cNvSpPr txBox="1"/>
          <p:nvPr/>
        </p:nvSpPr>
        <p:spPr>
          <a:xfrm>
            <a:off x="2858347" y="2306320"/>
            <a:ext cx="2124299" cy="379656"/>
          </a:xfrm>
          <a:prstGeom prst="rect">
            <a:avLst/>
          </a:prstGeom>
          <a:noFill/>
        </p:spPr>
        <p:txBody>
          <a:bodyPr wrap="none" rtlCol="0">
            <a:spAutoFit/>
            <a:scene3d>
              <a:camera prst="orthographicFront"/>
              <a:lightRig rig="threePt" dir="t"/>
            </a:scene3d>
          </a:bodyPr>
          <a:lstStyle/>
          <a:p>
            <a:pPr>
              <a:buClr>
                <a:srgbClr val="000000"/>
              </a:buClr>
              <a:buFont typeface="Arial" panose="020B0604020202020204"/>
              <a:buNone/>
            </a:pPr>
            <a:r>
              <a:rPr lang="vi-VN" altLang="en-US" sz="1867" kern="0">
                <a:solidFill>
                  <a:srgbClr val="000000"/>
                </a:solidFill>
                <a:effectLst>
                  <a:outerShdw blurRad="38100" dist="19050" dir="2700000" algn="tl" rotWithShape="0">
                    <a:srgbClr val="000000">
                      <a:alpha val="40000"/>
                    </a:srgbClr>
                  </a:outerShdw>
                </a:effectLst>
                <a:cs typeface="Arial" panose="020B0604020202020204"/>
                <a:sym typeface="Arial" panose="020B0604020202020204"/>
              </a:rPr>
              <a:t>Đồng hồ bấm giây</a:t>
            </a:r>
          </a:p>
        </p:txBody>
      </p:sp>
      <p:sp>
        <p:nvSpPr>
          <p:cNvPr id="24" name="Rounded Rectangle 23"/>
          <p:cNvSpPr/>
          <p:nvPr/>
        </p:nvSpPr>
        <p:spPr>
          <a:xfrm>
            <a:off x="7657190" y="2560937"/>
            <a:ext cx="4468835" cy="238470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TextBox 26"/>
          <p:cNvSpPr txBox="1"/>
          <p:nvPr/>
        </p:nvSpPr>
        <p:spPr>
          <a:xfrm>
            <a:off x="7787801" y="3107388"/>
            <a:ext cx="4311913"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38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9"/>
                                        </p:tgtEl>
                                        <p:attrNameLst>
                                          <p:attrName>r</p:attrName>
                                        </p:attrNameLst>
                                      </p:cBhvr>
                                    </p:animRot>
                                    <p:animRot by="-240000">
                                      <p:cBhvr>
                                        <p:cTn id="12" dur="200" fill="hold">
                                          <p:stCondLst>
                                            <p:cond delay="200"/>
                                          </p:stCondLst>
                                        </p:cTn>
                                        <p:tgtEl>
                                          <p:spTgt spid="29"/>
                                        </p:tgtEl>
                                        <p:attrNameLst>
                                          <p:attrName>r</p:attrName>
                                        </p:attrNameLst>
                                      </p:cBhvr>
                                    </p:animRot>
                                    <p:animRot by="240000">
                                      <p:cBhvr>
                                        <p:cTn id="13" dur="200" fill="hold">
                                          <p:stCondLst>
                                            <p:cond delay="400"/>
                                          </p:stCondLst>
                                        </p:cTn>
                                        <p:tgtEl>
                                          <p:spTgt spid="29"/>
                                        </p:tgtEl>
                                        <p:attrNameLst>
                                          <p:attrName>r</p:attrName>
                                        </p:attrNameLst>
                                      </p:cBhvr>
                                    </p:animRot>
                                    <p:animRot by="-240000">
                                      <p:cBhvr>
                                        <p:cTn id="14" dur="200" fill="hold">
                                          <p:stCondLst>
                                            <p:cond delay="600"/>
                                          </p:stCondLst>
                                        </p:cTn>
                                        <p:tgtEl>
                                          <p:spTgt spid="29"/>
                                        </p:tgtEl>
                                        <p:attrNameLst>
                                          <p:attrName>r</p:attrName>
                                        </p:attrNameLst>
                                      </p:cBhvr>
                                    </p:animRot>
                                    <p:animRot by="120000">
                                      <p:cBhvr>
                                        <p:cTn id="15" dur="200" fill="hold">
                                          <p:stCondLst>
                                            <p:cond delay="800"/>
                                          </p:stCondLst>
                                        </p:cTn>
                                        <p:tgtEl>
                                          <p:spTgt spid="2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linds(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32"/>
                                        </p:tgtEl>
                                      </p:cBhvr>
                                    </p:animEffect>
                                    <p:animScale>
                                      <p:cBhvr>
                                        <p:cTn id="33"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8592949"/>
              </p:ext>
            </p:extLst>
          </p:nvPr>
        </p:nvGraphicFramePr>
        <p:xfrm>
          <a:off x="857672" y="1699380"/>
          <a:ext cx="9828533" cy="2194560"/>
        </p:xfrm>
        <a:graphic>
          <a:graphicData uri="http://schemas.openxmlformats.org/drawingml/2006/table">
            <a:tbl>
              <a:tblPr firstRow="1" bandRow="1">
                <a:tableStyleId>{912C8C85-51F0-491E-9774-3900AFEF0FD7}</a:tableStyleId>
              </a:tblPr>
              <a:tblGrid>
                <a:gridCol w="9828533">
                  <a:extLst>
                    <a:ext uri="{9D8B030D-6E8A-4147-A177-3AD203B41FA5}">
                      <a16:colId xmlns:a16="http://schemas.microsoft.com/office/drawing/2014/main" xmlns="" val="733952787"/>
                    </a:ext>
                  </a:extLst>
                </a:gridCol>
              </a:tblGrid>
              <a:tr h="370840">
                <a:tc>
                  <a:txBody>
                    <a:bodyPr/>
                    <a:lstStyle/>
                    <a:p>
                      <a:pPr algn="ctr"/>
                      <a:r>
                        <a:rPr lang="en-US" sz="2400" dirty="0" err="1">
                          <a:latin typeface="Times New Roman" panose="02020603050405020304" pitchFamily="18" charset="0"/>
                          <a:cs typeface="Times New Roman" panose="02020603050405020304" pitchFamily="18" charset="0"/>
                        </a:rPr>
                        <a:t>Câu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hỏi</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4051059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1.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bày</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cốc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chia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ống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đong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lỏng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2809373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2.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bày</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pipet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nhỏ</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giọt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lỏng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8349787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3.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thiện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sắp</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xếp</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thứ</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bước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bảng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SGK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trang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65770086"/>
                  </a:ext>
                </a:extLst>
              </a:tr>
            </a:tbl>
          </a:graphicData>
        </a:graphic>
      </p:graphicFrame>
      <p:grpSp>
        <p:nvGrpSpPr>
          <p:cNvPr id="3" name="Group 2">
            <a:extLst>
              <a:ext uri="{FF2B5EF4-FFF2-40B4-BE49-F238E27FC236}">
                <a16:creationId xmlns:a16="http://schemas.microsoft.com/office/drawing/2014/main" xmlns="" id="{2172E53F-4D0D-4823-BB27-005DB633561E}"/>
              </a:ext>
            </a:extLst>
          </p:cNvPr>
          <p:cNvGrpSpPr/>
          <p:nvPr/>
        </p:nvGrpSpPr>
        <p:grpSpPr>
          <a:xfrm>
            <a:off x="3265715" y="67205"/>
            <a:ext cx="5081452" cy="533677"/>
            <a:chOff x="2289636" y="667687"/>
            <a:chExt cx="6749861" cy="596917"/>
          </a:xfrm>
        </p:grpSpPr>
        <p:sp>
          <p:nvSpPr>
            <p:cNvPr id="10" name="Rectangle: Rounded Corners 9">
              <a:extLst>
                <a:ext uri="{FF2B5EF4-FFF2-40B4-BE49-F238E27FC236}">
                  <a16:creationId xmlns:a16="http://schemas.microsoft.com/office/drawing/2014/main" xmlns="" id="{BB2E7D72-C906-4624-B94F-BD4310681A3F}"/>
                </a:ext>
              </a:extLst>
            </p:cNvPr>
            <p:cNvSpPr/>
            <p:nvPr/>
          </p:nvSpPr>
          <p:spPr>
            <a:xfrm>
              <a:off x="2289636" y="667687"/>
              <a:ext cx="6749861" cy="59691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600"/>
            </a:p>
          </p:txBody>
        </p:sp>
        <p:sp>
          <p:nvSpPr>
            <p:cNvPr id="6" name="TextBox 5"/>
            <p:cNvSpPr txBox="1"/>
            <p:nvPr/>
          </p:nvSpPr>
          <p:spPr>
            <a:xfrm>
              <a:off x="2927897" y="704535"/>
              <a:ext cx="5473337" cy="516372"/>
            </a:xfrm>
            <a:prstGeom prst="rect">
              <a:avLst/>
            </a:prstGeom>
            <a:noFill/>
          </p:spPr>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Nội dung quan trọng</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2948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 y="1562099"/>
            <a:ext cx="4219303" cy="3506290"/>
          </a:xfrm>
          <a:prstGeom prst="rect">
            <a:avLst/>
          </a:prstGeom>
        </p:spPr>
      </p:pic>
      <p:sp>
        <p:nvSpPr>
          <p:cNvPr id="7" name="TextBox 6"/>
          <p:cNvSpPr txBox="1"/>
          <p:nvPr/>
        </p:nvSpPr>
        <p:spPr>
          <a:xfrm>
            <a:off x="5159829" y="1724297"/>
            <a:ext cx="6662057" cy="415498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TH: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ống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vạch</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đong</a:t>
            </a:r>
            <a:endParaRPr lang="en-US" sz="2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DB891358-303E-40F9-A56D-38A667E02438}"/>
              </a:ext>
            </a:extLst>
          </p:cNvPr>
          <p:cNvSpPr/>
          <p:nvPr/>
        </p:nvSpPr>
        <p:spPr>
          <a:xfrm>
            <a:off x="69584" y="70273"/>
            <a:ext cx="11931588" cy="96483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 name="TextBox 5"/>
          <p:cNvSpPr txBox="1"/>
          <p:nvPr/>
        </p:nvSpPr>
        <p:spPr>
          <a:xfrm>
            <a:off x="69584" y="321855"/>
            <a:ext cx="12061794" cy="492443"/>
          </a:xfrm>
          <a:prstGeom prst="rect">
            <a:avLst/>
          </a:prstGeom>
          <a:noFill/>
        </p:spPr>
        <p:txBody>
          <a:bodyPr wrap="square" rtlCol="0">
            <a:spAutoFit/>
          </a:bodyPr>
          <a:lstStyle/>
          <a:p>
            <a:pPr algn="ctr">
              <a:defRPr/>
            </a:pPr>
            <a:r>
              <a:rPr lang="en-US" sz="2600" dirty="0" err="1">
                <a:solidFill>
                  <a:srgbClr val="FF0000"/>
                </a:solidFill>
                <a:latin typeface="Times New Roman" panose="02020603050405020304" pitchFamily="18" charset="0"/>
                <a:cs typeface="Times New Roman" panose="02020603050405020304" pitchFamily="18" charset="0"/>
              </a:rPr>
              <a:t>Câu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smtClean="0">
                <a:solidFill>
                  <a:srgbClr val="FF0000"/>
                </a:solidFill>
                <a:latin typeface="Times New Roman" panose="02020603050405020304" pitchFamily="18" charset="0"/>
                <a:cs typeface="Times New Roman" panose="02020603050405020304" pitchFamily="18" charset="0"/>
              </a:rPr>
              <a:t>1. </a:t>
            </a:r>
            <a:r>
              <a:rPr lang="en-US" sz="2600" dirty="0" err="1">
                <a:solidFill>
                  <a:srgbClr val="FF0000"/>
                </a:solidFill>
                <a:latin typeface="Times New Roman" panose="02020603050405020304" pitchFamily="18" charset="0"/>
                <a:cs typeface="Times New Roman" panose="02020603050405020304" pitchFamily="18" charset="0"/>
              </a:rPr>
              <a:t>Trình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bày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cách</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cốc</a:t>
            </a:r>
            <a:r>
              <a:rPr lang="en-US" sz="2600" dirty="0">
                <a:solidFill>
                  <a:srgbClr val="FF0000"/>
                </a:solidFill>
                <a:latin typeface="Times New Roman" panose="02020603050405020304" pitchFamily="18" charset="0"/>
                <a:cs typeface="Times New Roman" panose="02020603050405020304" pitchFamily="18" charset="0"/>
              </a:rPr>
              <a:t> chia </a:t>
            </a:r>
            <a:r>
              <a:rPr lang="en-US" sz="2600" dirty="0" err="1">
                <a:solidFill>
                  <a:srgbClr val="FF0000"/>
                </a:solidFill>
                <a:latin typeface="Times New Roman" panose="02020603050405020304" pitchFamily="18" charset="0"/>
                <a:cs typeface="Times New Roman" panose="02020603050405020304" pitchFamily="18" charset="0"/>
              </a:rPr>
              <a:t>độ</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ống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tích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lỏng</a:t>
            </a:r>
            <a:r>
              <a:rPr lang="en-US" sz="2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03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080" y="1670774"/>
            <a:ext cx="4872446" cy="4225476"/>
          </a:xfrm>
          <a:prstGeom prst="rect">
            <a:avLst/>
          </a:prstGeom>
        </p:spPr>
      </p:pic>
      <p:sp>
        <p:nvSpPr>
          <p:cNvPr id="5" name="TextBox 4"/>
          <p:cNvSpPr txBox="1"/>
          <p:nvPr/>
        </p:nvSpPr>
        <p:spPr>
          <a:xfrm>
            <a:off x="5812974" y="2114912"/>
            <a:ext cx="6244043" cy="415498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pipette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pipet ở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nhựa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pipette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50Microlit, 20 </a:t>
            </a:r>
            <a:r>
              <a:rPr lang="en-US" sz="2400" dirty="0" err="1">
                <a:latin typeface="Times New Roman" panose="02020603050405020304" pitchFamily="18" charset="0"/>
                <a:cs typeface="Times New Roman" panose="02020603050405020304" pitchFamily="18" charset="0"/>
              </a:rPr>
              <a:t>giọt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 ml)</a:t>
            </a:r>
          </a:p>
          <a:p>
            <a:endParaRPr lang="en-US" sz="24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42825FD-9BFE-4EA7-A59A-EDF86022DFC5}"/>
              </a:ext>
            </a:extLst>
          </p:cNvPr>
          <p:cNvSpPr/>
          <p:nvPr/>
        </p:nvSpPr>
        <p:spPr>
          <a:xfrm>
            <a:off x="134983" y="128907"/>
            <a:ext cx="11931588" cy="141761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Box 3"/>
          <p:cNvSpPr txBox="1"/>
          <p:nvPr/>
        </p:nvSpPr>
        <p:spPr>
          <a:xfrm>
            <a:off x="174594" y="503502"/>
            <a:ext cx="11842812" cy="584775"/>
          </a:xfrm>
          <a:prstGeom prst="rect">
            <a:avLst/>
          </a:prstGeom>
          <a:noFill/>
        </p:spPr>
        <p:txBody>
          <a:bodyPr wrap="square" rtlCol="0">
            <a:spAutoFit/>
          </a:bodyPr>
          <a:lstStyle/>
          <a:p>
            <a:pPr algn="ctr">
              <a:defRPr/>
            </a:pP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2. </a:t>
            </a:r>
            <a:r>
              <a:rPr lang="en-US" sz="3200" dirty="0" err="1">
                <a:solidFill>
                  <a:srgbClr val="FF0000"/>
                </a:solidFill>
                <a:latin typeface="Times New Roman" panose="02020603050405020304" pitchFamily="18" charset="0"/>
                <a:cs typeface="Times New Roman" panose="02020603050405020304" pitchFamily="18" charset="0"/>
              </a:rPr>
              <a:t>Trình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pipet </a:t>
            </a:r>
            <a:r>
              <a:rPr lang="en-US" sz="3200" dirty="0" err="1">
                <a:solidFill>
                  <a:srgbClr val="FF0000"/>
                </a:solidFill>
                <a:latin typeface="Times New Roman" panose="02020603050405020304" pitchFamily="18" charset="0"/>
                <a:cs typeface="Times New Roman" panose="02020603050405020304" pitchFamily="18" charset="0"/>
              </a:rPr>
              <a:t>nhỏ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giọt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hút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lỏng</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47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027" y="8272253"/>
            <a:ext cx="2160104" cy="697707"/>
          </a:xfrm>
          <a:prstGeom prst="rect">
            <a:avLst/>
          </a:prstGeom>
          <a:noFill/>
        </p:spPr>
        <p:txBody>
          <a:bodyPr wrap="none" lIns="121869" tIns="60936" rIns="121869" bIns="60936" rtlCol="0">
            <a:spAutoFit/>
          </a:bodyPr>
          <a:lstStyle/>
          <a:p>
            <a:pPr>
              <a:buClr>
                <a:srgbClr val="000000"/>
              </a:buClr>
              <a:buFont typeface="Arial" panose="020B0604020202020204"/>
              <a:buNone/>
            </a:pPr>
            <a:r>
              <a:rPr lang="en-US" altLang="zh-CN" sz="1867" kern="0" dirty="0">
                <a:solidFill>
                  <a:prstClr val="white"/>
                </a:solidFill>
                <a:latin typeface="SimSun" panose="02010600030101010101" pitchFamily="2" charset="-122"/>
                <a:cs typeface="+mn-ea"/>
                <a:sym typeface="Arial" panose="020B0604020202020204"/>
              </a:rPr>
              <a:t>0.5 </a:t>
            </a:r>
            <a:r>
              <a:rPr lang="zh-CN" altLang="en-US" sz="1867" kern="0" dirty="0">
                <a:solidFill>
                  <a:prstClr val="white"/>
                </a:solidFill>
                <a:latin typeface="SimSun" panose="02010600030101010101" pitchFamily="2" charset="-122"/>
                <a:cs typeface="+mn-ea"/>
                <a:sym typeface="Arial" panose="020B0604020202020204"/>
              </a:rPr>
              <a:t>秒延迟符，无</a:t>
            </a:r>
            <a:endParaRPr lang="en-US" altLang="zh-CN" sz="1867" kern="0" dirty="0">
              <a:solidFill>
                <a:prstClr val="white"/>
              </a:solidFill>
              <a:latin typeface="SimSun" panose="02010600030101010101" pitchFamily="2" charset="-122"/>
              <a:cs typeface="+mn-ea"/>
              <a:sym typeface="Arial" panose="020B0604020202020204"/>
            </a:endParaRPr>
          </a:p>
          <a:p>
            <a:pPr>
              <a:buClr>
                <a:srgbClr val="000000"/>
              </a:buClr>
              <a:buFont typeface="Arial" panose="020B0604020202020204"/>
              <a:buNone/>
            </a:pPr>
            <a:r>
              <a:rPr lang="zh-CN" altLang="en-US" sz="1867" kern="0" dirty="0">
                <a:solidFill>
                  <a:prstClr val="white"/>
                </a:solidFill>
                <a:latin typeface="SimSun" panose="02010600030101010101" pitchFamily="2" charset="-122"/>
                <a:cs typeface="+mn-ea"/>
                <a:sym typeface="Arial" panose="020B0604020202020204"/>
              </a:rPr>
              <a:t>意义，可删除</a:t>
            </a:r>
            <a:r>
              <a:rPr lang="en-US" altLang="zh-CN" sz="1867" kern="0" dirty="0">
                <a:solidFill>
                  <a:prstClr val="white"/>
                </a:solidFill>
                <a:latin typeface="SimSun" panose="02010600030101010101" pitchFamily="2" charset="-122"/>
                <a:cs typeface="+mn-ea"/>
                <a:sym typeface="Arial" panose="020B0604020202020204"/>
              </a:rPr>
              <a:t>.</a:t>
            </a:r>
            <a:endParaRPr lang="zh-CN" altLang="en-US" sz="1867" kern="0" dirty="0">
              <a:solidFill>
                <a:prstClr val="white"/>
              </a:solidFill>
              <a:latin typeface="SimSun" panose="02010600030101010101" pitchFamily="2" charset="-122"/>
              <a:cs typeface="+mn-ea"/>
              <a:sym typeface="Arial" panose="020B0604020202020204"/>
            </a:endParaRPr>
          </a:p>
        </p:txBody>
      </p:sp>
      <p:graphicFrame>
        <p:nvGraphicFramePr>
          <p:cNvPr id="3" name="Table 2"/>
          <p:cNvGraphicFramePr>
            <a:graphicFrameLocks noGrp="1"/>
          </p:cNvGraphicFramePr>
          <p:nvPr/>
        </p:nvGraphicFramePr>
        <p:xfrm>
          <a:off x="703581" y="1908387"/>
          <a:ext cx="10931313" cy="4056211"/>
        </p:xfrm>
        <a:graphic>
          <a:graphicData uri="http://schemas.openxmlformats.org/drawingml/2006/table">
            <a:tbl>
              <a:tblPr firstRow="1" bandRow="1">
                <a:tableStyleId>{BDBED569-4797-4DF1-A0F4-6AAB3CD982D8}</a:tableStyleId>
              </a:tblPr>
              <a:tblGrid>
                <a:gridCol w="3731260">
                  <a:extLst>
                    <a:ext uri="{9D8B030D-6E8A-4147-A177-3AD203B41FA5}">
                      <a16:colId xmlns:a16="http://schemas.microsoft.com/office/drawing/2014/main" xmlns="" val="20000"/>
                    </a:ext>
                  </a:extLst>
                </a:gridCol>
                <a:gridCol w="7200053">
                  <a:extLst>
                    <a:ext uri="{9D8B030D-6E8A-4147-A177-3AD203B41FA5}">
                      <a16:colId xmlns:a16="http://schemas.microsoft.com/office/drawing/2014/main" xmlns="" val="20001"/>
                    </a:ext>
                  </a:extLst>
                </a:gridCol>
              </a:tblGrid>
              <a:tr h="620607">
                <a:tc>
                  <a:txBody>
                    <a:bodyPr/>
                    <a:lstStyle/>
                    <a:p>
                      <a:pPr algn="ctr"/>
                      <a:r>
                        <a:rPr lang="vi-VN" sz="3200" noProof="0" dirty="0" smtClean="0">
                          <a:solidFill>
                            <a:srgbClr val="C00000"/>
                          </a:solidFill>
                          <a:latin typeface="Acumin Pro Condensed" panose="020B0806020202020204" pitchFamily="34" charset="0"/>
                        </a:rPr>
                        <a:t>Quy trình đo</a:t>
                      </a:r>
                    </a:p>
                  </a:txBody>
                  <a:tcPr anchor="ctr">
                    <a:solidFill>
                      <a:schemeClr val="accent1">
                        <a:lumMod val="20000"/>
                        <a:lumOff val="80000"/>
                        <a:alpha val="20000"/>
                      </a:schemeClr>
                    </a:solidFill>
                  </a:tcPr>
                </a:tc>
                <a:tc>
                  <a:txBody>
                    <a:bodyPr/>
                    <a:lstStyle/>
                    <a:p>
                      <a:pPr algn="ctr"/>
                      <a:r>
                        <a:rPr lang="vi-VN" sz="3200" noProof="0" dirty="0" smtClean="0">
                          <a:solidFill>
                            <a:srgbClr val="C00000"/>
                          </a:solidFill>
                          <a:latin typeface="Acumin Pro Condensed" panose="020B0806020202020204" pitchFamily="34" charset="0"/>
                        </a:rPr>
                        <a:t>Nội dung</a:t>
                      </a:r>
                    </a:p>
                  </a:txBody>
                  <a:tcPr anchor="ctr">
                    <a:solidFill>
                      <a:schemeClr val="accent1">
                        <a:lumMod val="20000"/>
                        <a:lumOff val="80000"/>
                        <a:alpha val="20000"/>
                      </a:schemeClr>
                    </a:solidFill>
                  </a:tcPr>
                </a:tc>
                <a:extLst>
                  <a:ext uri="{0D108BD9-81ED-4DB2-BD59-A6C34878D82A}">
                    <a16:rowId xmlns:a16="http://schemas.microsoft.com/office/drawing/2014/main" xmlns="" val="10000"/>
                  </a:ext>
                </a:extLst>
              </a:tr>
              <a:tr h="728980">
                <a:tc>
                  <a:txBody>
                    <a:bodyPr/>
                    <a:lstStyle/>
                    <a:p>
                      <a:pPr algn="just">
                        <a:lnSpc>
                          <a:spcPct val="120000"/>
                        </a:lnSpc>
                      </a:pPr>
                      <a:r>
                        <a:rPr lang="en-US" sz="3200" dirty="0">
                          <a:gradFill>
                            <a:gsLst>
                              <a:gs pos="0">
                                <a:srgbClr val="14CD68"/>
                              </a:gs>
                              <a:gs pos="100000">
                                <a:srgbClr val="0B6E38"/>
                              </a:gs>
                            </a:gsLst>
                            <a:lin scaled="0"/>
                          </a:gradFill>
                          <a:latin typeface="Acumin Pro Condensed" panose="020B0806020202020204" pitchFamily="34" charset="0"/>
                        </a:rPr>
                        <a:t>Bước…?</a:t>
                      </a:r>
                    </a:p>
                  </a:txBody>
                  <a:tcPr anchor="ctr"/>
                </a:tc>
                <a:tc>
                  <a:txBody>
                    <a:bodyPr/>
                    <a:lstStyle/>
                    <a:p>
                      <a:pPr marL="0" algn="just" defTabSz="1218565" rtl="0" eaLnBrk="1" latinLnBrk="0" hangingPunct="1">
                        <a:lnSpc>
                          <a:spcPct val="120000"/>
                        </a:lnSpc>
                      </a:pPr>
                      <a:endParaRPr lang="vi-VN" sz="3200" b="0" i="0" kern="1200" noProof="0" dirty="0">
                        <a:solidFill>
                          <a:srgbClr val="00B0F0"/>
                        </a:solidFill>
                        <a:effectLst/>
                        <a:latin typeface="Acumin Pro Condensed" panose="020B0806020202020204" pitchFamily="34" charset="0"/>
                        <a:ea typeface="+mn-ea"/>
                        <a:cs typeface="+mn-cs"/>
                      </a:endParaRPr>
                    </a:p>
                  </a:txBody>
                  <a:tcPr anchor="ctr">
                    <a:solidFill>
                      <a:schemeClr val="accent5">
                        <a:lumMod val="40000"/>
                        <a:lumOff val="60000"/>
                        <a:alpha val="53000"/>
                      </a:schemeClr>
                    </a:solidFill>
                  </a:tcPr>
                </a:tc>
                <a:extLst>
                  <a:ext uri="{0D108BD9-81ED-4DB2-BD59-A6C34878D82A}">
                    <a16:rowId xmlns:a16="http://schemas.microsoft.com/office/drawing/2014/main" xmlns="" val="10001"/>
                  </a:ext>
                </a:extLst>
              </a:tr>
              <a:tr h="676656">
                <a:tc>
                  <a:txBody>
                    <a:bodyPr/>
                    <a:lstStyle/>
                    <a:p>
                      <a:pPr algn="just">
                        <a:lnSpc>
                          <a:spcPct val="120000"/>
                        </a:lnSpc>
                      </a:pPr>
                      <a:r>
                        <a:rPr lang="vi-VN" sz="3200" b="0" i="0" kern="1200" noProof="0" dirty="0" smtClean="0">
                          <a:solidFill>
                            <a:srgbClr val="C00000"/>
                          </a:solidFill>
                          <a:effectLst/>
                          <a:latin typeface="Acumin Pro Condensed" panose="020B0806020202020204" pitchFamily="34" charset="0"/>
                          <a:ea typeface="+mn-ea"/>
                          <a:cs typeface="+mn-cs"/>
                        </a:rPr>
                        <a:t>Bước…?</a:t>
                      </a:r>
                    </a:p>
                  </a:txBody>
                  <a:tcPr anchor="ctr"/>
                </a:tc>
                <a:tc>
                  <a:txBody>
                    <a:bodyPr/>
                    <a:lstStyle/>
                    <a:p>
                      <a:pPr marL="0" algn="just" defTabSz="1218565" rtl="0" eaLnBrk="1" latinLnBrk="0" hangingPunct="1">
                        <a:lnSpc>
                          <a:spcPct val="120000"/>
                        </a:lnSpc>
                      </a:pPr>
                      <a:endParaRPr lang="en-US" sz="3200" b="0" i="0" kern="1200" noProof="0" dirty="0" smtClean="0">
                        <a:solidFill>
                          <a:srgbClr val="C00000"/>
                        </a:solidFill>
                        <a:effectLst/>
                        <a:latin typeface="Acumin Pro Condensed" panose="020B0806020202020204" pitchFamily="34" charset="0"/>
                        <a:ea typeface="+mn-ea"/>
                        <a:cs typeface="+mn-cs"/>
                      </a:endParaRPr>
                    </a:p>
                  </a:txBody>
                  <a:tcPr anchor="ctr"/>
                </a:tc>
                <a:extLst>
                  <a:ext uri="{0D108BD9-81ED-4DB2-BD59-A6C34878D82A}">
                    <a16:rowId xmlns:a16="http://schemas.microsoft.com/office/drawing/2014/main" xmlns="" val="10002"/>
                  </a:ext>
                </a:extLst>
              </a:tr>
              <a:tr h="676656">
                <a:tc>
                  <a:txBody>
                    <a:bodyPr/>
                    <a:lstStyle/>
                    <a:p>
                      <a:pPr marL="0" algn="l" defTabSz="1218565" rtl="0" eaLnBrk="1" latinLnBrk="0" hangingPunct="1">
                        <a:lnSpc>
                          <a:spcPct val="120000"/>
                        </a:lnSpc>
                      </a:pPr>
                      <a:r>
                        <a:rPr lang="en-US" sz="3200" b="0" i="0" kern="1200" dirty="0">
                          <a:gradFill>
                            <a:gsLst>
                              <a:gs pos="0">
                                <a:srgbClr val="007BD3"/>
                              </a:gs>
                              <a:gs pos="100000">
                                <a:srgbClr val="034373"/>
                              </a:gs>
                            </a:gsLst>
                            <a:lin scaled="0"/>
                          </a:gradFill>
                          <a:effectLst/>
                          <a:latin typeface="Acumin Pro Condensed" panose="020B0806020202020204" pitchFamily="34" charset="0"/>
                          <a:ea typeface="+mn-ea"/>
                          <a:cs typeface="+mn-cs"/>
                        </a:rPr>
                        <a:t>Bước…?</a:t>
                      </a:r>
                    </a:p>
                  </a:txBody>
                  <a:tcPr anchor="ctr"/>
                </a:tc>
                <a:tc>
                  <a:txBody>
                    <a:bodyPr/>
                    <a:lstStyle/>
                    <a:p>
                      <a:pPr marL="0" algn="ctr" defTabSz="1218565" rtl="0" eaLnBrk="1" latinLnBrk="0" hangingPunct="1">
                        <a:lnSpc>
                          <a:spcPct val="120000"/>
                        </a:lnSpc>
                      </a:pPr>
                      <a:endParaRPr lang="en-US" sz="3200" b="0" i="0" kern="1200" dirty="0">
                        <a:solidFill>
                          <a:srgbClr val="FF0000"/>
                        </a:solidFill>
                        <a:effectLst/>
                        <a:latin typeface="Acumin Pro Condensed" panose="020B0806020202020204" pitchFamily="34" charset="0"/>
                        <a:ea typeface="+mn-ea"/>
                        <a:cs typeface="+mn-cs"/>
                      </a:endParaRPr>
                    </a:p>
                  </a:txBody>
                  <a:tcPr anchor="ctr">
                    <a:solidFill>
                      <a:schemeClr val="accent5">
                        <a:lumMod val="20000"/>
                        <a:lumOff val="80000"/>
                        <a:alpha val="97000"/>
                      </a:schemeClr>
                    </a:solidFill>
                  </a:tcPr>
                </a:tc>
                <a:extLst>
                  <a:ext uri="{0D108BD9-81ED-4DB2-BD59-A6C34878D82A}">
                    <a16:rowId xmlns:a16="http://schemas.microsoft.com/office/drawing/2014/main" xmlns="" val="10003"/>
                  </a:ext>
                </a:extLst>
              </a:tr>
              <a:tr h="676656">
                <a:tc>
                  <a:txBody>
                    <a:bodyPr/>
                    <a:lstStyle/>
                    <a:p>
                      <a:pPr marL="0" algn="l" defTabSz="1218565" rtl="0" eaLnBrk="1" latinLnBrk="0" hangingPunct="1">
                        <a:lnSpc>
                          <a:spcPct val="120000"/>
                        </a:lnSpc>
                        <a:buNone/>
                      </a:pPr>
                      <a:r>
                        <a:rPr lang="en-US" sz="3200" b="0" i="0" kern="1200" dirty="0">
                          <a:gradFill>
                            <a:gsLst>
                              <a:gs pos="0">
                                <a:srgbClr val="E30000"/>
                              </a:gs>
                              <a:gs pos="100000">
                                <a:srgbClr val="760303"/>
                              </a:gs>
                            </a:gsLst>
                            <a:lin scaled="0"/>
                          </a:gradFill>
                          <a:effectLst/>
                          <a:latin typeface="Acumin Pro Condensed" panose="020B0806020202020204" pitchFamily="34" charset="0"/>
                          <a:ea typeface="+mn-ea"/>
                          <a:cs typeface="+mn-cs"/>
                        </a:rPr>
                        <a:t>Bước…?</a:t>
                      </a:r>
                    </a:p>
                  </a:txBody>
                  <a:tcPr anchor="ctr"/>
                </a:tc>
                <a:tc>
                  <a:txBody>
                    <a:bodyPr/>
                    <a:lstStyle/>
                    <a:p>
                      <a:pPr marL="0" algn="ctr" defTabSz="1218565" rtl="0" eaLnBrk="1" latinLnBrk="0" hangingPunct="1">
                        <a:lnSpc>
                          <a:spcPct val="120000"/>
                        </a:lnSpc>
                        <a:buNone/>
                      </a:pPr>
                      <a:endParaRPr lang="en-US" sz="3200" b="0" i="0" kern="1200" dirty="0">
                        <a:solidFill>
                          <a:srgbClr val="FF0000"/>
                        </a:solidFill>
                        <a:effectLst/>
                        <a:latin typeface="Acumin Pro Condensed" panose="020B0806020202020204" pitchFamily="34" charset="0"/>
                        <a:ea typeface="+mn-ea"/>
                        <a:cs typeface="+mn-cs"/>
                      </a:endParaRPr>
                    </a:p>
                  </a:txBody>
                  <a:tcPr anchor="ctr"/>
                </a:tc>
                <a:extLst>
                  <a:ext uri="{0D108BD9-81ED-4DB2-BD59-A6C34878D82A}">
                    <a16:rowId xmlns:a16="http://schemas.microsoft.com/office/drawing/2014/main" xmlns="" val="10004"/>
                  </a:ext>
                </a:extLst>
              </a:tr>
              <a:tr h="676656">
                <a:tc>
                  <a:txBody>
                    <a:bodyPr/>
                    <a:lstStyle/>
                    <a:p>
                      <a:pPr marL="0" algn="l" defTabSz="1218565" rtl="0" eaLnBrk="1" latinLnBrk="0" hangingPunct="1">
                        <a:lnSpc>
                          <a:spcPct val="120000"/>
                        </a:lnSpc>
                        <a:buNone/>
                      </a:pPr>
                      <a:r>
                        <a:rPr lang="en-US" sz="3200" b="0" i="0" kern="1200" dirty="0">
                          <a:gradFill>
                            <a:gsLst>
                              <a:gs pos="0">
                                <a:srgbClr val="7B32B2"/>
                              </a:gs>
                              <a:gs pos="100000">
                                <a:srgbClr val="401A5D"/>
                              </a:gs>
                            </a:gsLst>
                            <a:lin scaled="0"/>
                          </a:gradFill>
                          <a:effectLst/>
                          <a:latin typeface="Acumin Pro Condensed" panose="020B0806020202020204" pitchFamily="34" charset="0"/>
                          <a:ea typeface="+mn-ea"/>
                          <a:cs typeface="+mn-cs"/>
                        </a:rPr>
                        <a:t>Bước…?</a:t>
                      </a:r>
                    </a:p>
                  </a:txBody>
                  <a:tcPr anchor="ctr"/>
                </a:tc>
                <a:tc>
                  <a:txBody>
                    <a:bodyPr/>
                    <a:lstStyle/>
                    <a:p>
                      <a:pPr marL="0" algn="ctr" defTabSz="1218565" rtl="0" eaLnBrk="1" latinLnBrk="0" hangingPunct="1">
                        <a:lnSpc>
                          <a:spcPct val="120000"/>
                        </a:lnSpc>
                        <a:buNone/>
                      </a:pPr>
                      <a:endParaRPr lang="en-US" sz="3200" b="0" i="0" kern="1200" dirty="0">
                        <a:solidFill>
                          <a:srgbClr val="FF0000"/>
                        </a:solidFill>
                        <a:effectLst/>
                        <a:latin typeface="Acumin Pro Condensed" panose="020B0806020202020204" pitchFamily="34" charset="0"/>
                        <a:ea typeface="+mn-ea"/>
                        <a:cs typeface="+mn-cs"/>
                      </a:endParaRPr>
                    </a:p>
                  </a:txBody>
                  <a:tcPr anchor="ctr">
                    <a:solidFill>
                      <a:schemeClr val="accent5">
                        <a:lumMod val="20000"/>
                        <a:lumOff val="80000"/>
                        <a:alpha val="99000"/>
                      </a:schemeClr>
                    </a:solidFill>
                  </a:tcPr>
                </a:tc>
                <a:extLst>
                  <a:ext uri="{0D108BD9-81ED-4DB2-BD59-A6C34878D82A}">
                    <a16:rowId xmlns:a16="http://schemas.microsoft.com/office/drawing/2014/main" xmlns="" val="10005"/>
                  </a:ext>
                </a:extLst>
              </a:tr>
            </a:tbl>
          </a:graphicData>
        </a:graphic>
      </p:graphicFrame>
      <p:sp>
        <p:nvSpPr>
          <p:cNvPr id="5" name="Text Box 4"/>
          <p:cNvSpPr txBox="1"/>
          <p:nvPr/>
        </p:nvSpPr>
        <p:spPr>
          <a:xfrm>
            <a:off x="4868334" y="2508674"/>
            <a:ext cx="6674273" cy="584775"/>
          </a:xfrm>
          <a:prstGeom prst="rect">
            <a:avLst/>
          </a:prstGeom>
          <a:no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a:solidFill>
                  <a:srgbClr val="00000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Chọn dụng cụ đo phù hợp</a:t>
            </a:r>
          </a:p>
        </p:txBody>
      </p:sp>
      <p:sp>
        <p:nvSpPr>
          <p:cNvPr id="6" name="Text Box 5"/>
          <p:cNvSpPr txBox="1"/>
          <p:nvPr/>
        </p:nvSpPr>
        <p:spPr>
          <a:xfrm>
            <a:off x="4868334" y="3241041"/>
            <a:ext cx="6674273" cy="584775"/>
          </a:xfrm>
          <a:prstGeom prst="rect">
            <a:avLst/>
          </a:prstGeom>
          <a:no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a:solidFill>
                  <a:srgbClr val="00000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Ước lượng đại lượng cần đo</a:t>
            </a:r>
          </a:p>
        </p:txBody>
      </p:sp>
      <p:sp>
        <p:nvSpPr>
          <p:cNvPr id="7" name="Text Box 6"/>
          <p:cNvSpPr txBox="1"/>
          <p:nvPr/>
        </p:nvSpPr>
        <p:spPr>
          <a:xfrm>
            <a:off x="4868334" y="3922607"/>
            <a:ext cx="6674273" cy="584775"/>
          </a:xfrm>
          <a:prstGeom prst="rect">
            <a:avLst/>
          </a:prstGeom>
          <a:no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a:solidFill>
                  <a:srgbClr val="00000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Đọc và ghi kết quả mỗi lần đo</a:t>
            </a:r>
          </a:p>
        </p:txBody>
      </p:sp>
      <p:sp>
        <p:nvSpPr>
          <p:cNvPr id="8" name="Text Box 7"/>
          <p:cNvSpPr txBox="1"/>
          <p:nvPr/>
        </p:nvSpPr>
        <p:spPr>
          <a:xfrm>
            <a:off x="4868334" y="4572000"/>
            <a:ext cx="6674273" cy="584775"/>
          </a:xfrm>
          <a:prstGeom prst="rect">
            <a:avLst/>
          </a:prstGeom>
          <a:no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a:solidFill>
                  <a:srgbClr val="00000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Điều chỉnh dụng cụ đo về vạch số 0</a:t>
            </a:r>
          </a:p>
        </p:txBody>
      </p:sp>
      <p:sp>
        <p:nvSpPr>
          <p:cNvPr id="9" name="Text Box 8"/>
          <p:cNvSpPr txBox="1"/>
          <p:nvPr/>
        </p:nvSpPr>
        <p:spPr>
          <a:xfrm>
            <a:off x="4868334" y="5234941"/>
            <a:ext cx="6674273" cy="584775"/>
          </a:xfrm>
          <a:prstGeom prst="rect">
            <a:avLst/>
          </a:prstGeom>
          <a:no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a:solidFill>
                  <a:srgbClr val="00000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Thực hiện phép đo</a:t>
            </a:r>
          </a:p>
        </p:txBody>
      </p:sp>
      <p:sp>
        <p:nvSpPr>
          <p:cNvPr id="10" name="Text Box 9"/>
          <p:cNvSpPr txBox="1"/>
          <p:nvPr/>
        </p:nvSpPr>
        <p:spPr>
          <a:xfrm>
            <a:off x="703581" y="2586567"/>
            <a:ext cx="3724487" cy="584775"/>
          </a:xfrm>
          <a:prstGeom prst="rect">
            <a:avLst/>
          </a:prstGeom>
          <a:solidFill>
            <a:schemeClr val="accent5">
              <a:lumMod val="20000"/>
              <a:lumOff val="80000"/>
            </a:schemeClr>
          </a:solid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dirty="0" err="1">
                <a:gradFill>
                  <a:gsLst>
                    <a:gs pos="0">
                      <a:srgbClr val="14CD68"/>
                    </a:gs>
                    <a:gs pos="100000">
                      <a:srgbClr val="035C7D"/>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Bước</a:t>
            </a:r>
            <a:r>
              <a:rPr lang="en-US" sz="3200" kern="0" dirty="0">
                <a:gradFill>
                  <a:gsLst>
                    <a:gs pos="0">
                      <a:srgbClr val="14CD68"/>
                    </a:gs>
                    <a:gs pos="100000">
                      <a:srgbClr val="035C7D"/>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 2</a:t>
            </a:r>
          </a:p>
        </p:txBody>
      </p:sp>
      <p:sp>
        <p:nvSpPr>
          <p:cNvPr id="11" name="Text Box 10"/>
          <p:cNvSpPr txBox="1"/>
          <p:nvPr/>
        </p:nvSpPr>
        <p:spPr>
          <a:xfrm>
            <a:off x="703581" y="3308774"/>
            <a:ext cx="3724487" cy="584775"/>
          </a:xfrm>
          <a:prstGeom prst="rect">
            <a:avLst/>
          </a:prstGeom>
          <a:solidFill>
            <a:schemeClr val="bg1"/>
          </a:solid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dirty="0" err="1">
                <a:gradFill>
                  <a:gsLst>
                    <a:gs pos="0">
                      <a:srgbClr val="007BD3"/>
                    </a:gs>
                    <a:gs pos="100000">
                      <a:srgbClr val="034373"/>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Bước</a:t>
            </a:r>
            <a:r>
              <a:rPr lang="en-US" sz="3200" kern="0" dirty="0">
                <a:gradFill>
                  <a:gsLst>
                    <a:gs pos="0">
                      <a:srgbClr val="007BD3"/>
                    </a:gs>
                    <a:gs pos="100000">
                      <a:srgbClr val="034373"/>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 </a:t>
            </a:r>
            <a:r>
              <a:rPr lang="vi-VN" altLang="en-US" sz="3200" kern="0" dirty="0">
                <a:gradFill>
                  <a:gsLst>
                    <a:gs pos="0">
                      <a:srgbClr val="007BD3"/>
                    </a:gs>
                    <a:gs pos="100000">
                      <a:srgbClr val="034373"/>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1</a:t>
            </a:r>
          </a:p>
        </p:txBody>
      </p:sp>
      <p:sp>
        <p:nvSpPr>
          <p:cNvPr id="12" name="Text Box 11"/>
          <p:cNvSpPr txBox="1"/>
          <p:nvPr/>
        </p:nvSpPr>
        <p:spPr>
          <a:xfrm>
            <a:off x="703580" y="3975616"/>
            <a:ext cx="3706707" cy="584775"/>
          </a:xfrm>
          <a:prstGeom prst="rect">
            <a:avLst/>
          </a:prstGeom>
          <a:solidFill>
            <a:schemeClr val="accent5">
              <a:lumMod val="20000"/>
              <a:lumOff val="80000"/>
            </a:schemeClr>
          </a:solid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dirty="0" err="1">
                <a:solidFill>
                  <a:srgbClr val="7030A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Bước</a:t>
            </a:r>
            <a:r>
              <a:rPr lang="en-US" sz="3200" kern="0" dirty="0">
                <a:solidFill>
                  <a:srgbClr val="7030A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 </a:t>
            </a:r>
            <a:r>
              <a:rPr lang="vi-VN" altLang="en-US" sz="3200" u="heavy" kern="0" dirty="0">
                <a:solidFill>
                  <a:srgbClr val="7030A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5</a:t>
            </a:r>
            <a:endParaRPr lang="vi-VN" altLang="en-US" sz="3200" kern="0" dirty="0">
              <a:solidFill>
                <a:srgbClr val="7030A0"/>
              </a:soli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endParaRPr>
          </a:p>
        </p:txBody>
      </p:sp>
      <p:sp>
        <p:nvSpPr>
          <p:cNvPr id="13" name="Text Box 12"/>
          <p:cNvSpPr txBox="1"/>
          <p:nvPr/>
        </p:nvSpPr>
        <p:spPr>
          <a:xfrm>
            <a:off x="721360" y="4621107"/>
            <a:ext cx="3706707" cy="584775"/>
          </a:xfrm>
          <a:prstGeom prst="rect">
            <a:avLst/>
          </a:prstGeom>
          <a:solidFill>
            <a:schemeClr val="bg1"/>
          </a:solid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Bước</a:t>
            </a:r>
            <a:r>
              <a:rPr lang="en-US" sz="3200"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 </a:t>
            </a:r>
            <a:r>
              <a:rPr lang="vi-VN" altLang="en-US" sz="3200"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3</a:t>
            </a:r>
          </a:p>
        </p:txBody>
      </p:sp>
      <p:sp>
        <p:nvSpPr>
          <p:cNvPr id="14" name="Text Box 13"/>
          <p:cNvSpPr txBox="1"/>
          <p:nvPr/>
        </p:nvSpPr>
        <p:spPr>
          <a:xfrm>
            <a:off x="720514" y="5295901"/>
            <a:ext cx="3689773" cy="584775"/>
          </a:xfrm>
          <a:prstGeom prst="rect">
            <a:avLst/>
          </a:prstGeom>
          <a:solidFill>
            <a:schemeClr val="accent5">
              <a:lumMod val="20000"/>
              <a:lumOff val="80000"/>
            </a:schemeClr>
          </a:solidFill>
          <a:ln w="9525">
            <a:noFill/>
          </a:ln>
        </p:spPr>
        <p:txBody>
          <a:bodyPr wrap="square">
            <a:spAutoFit/>
            <a:scene3d>
              <a:camera prst="orthographicFront"/>
              <a:lightRig rig="threePt" dir="t"/>
            </a:scene3d>
          </a:bodyPr>
          <a:lstStyle/>
          <a:p>
            <a:pPr>
              <a:buClr>
                <a:srgbClr val="000000"/>
              </a:buClr>
              <a:buFont typeface="Arial" panose="020B0604020202020204"/>
              <a:buNone/>
            </a:pPr>
            <a:r>
              <a:rPr lang="en-US" sz="3200" kern="0" dirty="0" err="1">
                <a:gradFill>
                  <a:gsLst>
                    <a:gs pos="0">
                      <a:srgbClr val="012D86"/>
                    </a:gs>
                    <a:gs pos="100000">
                      <a:srgbClr val="0E2557"/>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Bước</a:t>
            </a:r>
            <a:r>
              <a:rPr lang="en-US" sz="3200" kern="0" dirty="0">
                <a:gradFill>
                  <a:gsLst>
                    <a:gs pos="0">
                      <a:srgbClr val="012D86"/>
                    </a:gs>
                    <a:gs pos="100000">
                      <a:srgbClr val="0E2557"/>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 </a:t>
            </a:r>
            <a:r>
              <a:rPr lang="vi-VN" altLang="en-US" sz="3200" kern="0" dirty="0">
                <a:gradFill>
                  <a:gsLst>
                    <a:gs pos="0">
                      <a:srgbClr val="012D86"/>
                    </a:gs>
                    <a:gs pos="100000">
                      <a:srgbClr val="0E2557"/>
                    </a:gs>
                  </a:gsLst>
                  <a:lin scaled="0"/>
                </a:gradFill>
                <a:effectLst>
                  <a:outerShdw blurRad="38100" dist="19050" dir="2700000" algn="tl" rotWithShape="0">
                    <a:srgbClr val="000000">
                      <a:alpha val="40000"/>
                    </a:srgbClr>
                  </a:outerShdw>
                </a:effectLst>
                <a:latin typeface="Times New Roman" panose="02020603050405020304" charset="0"/>
                <a:cs typeface="Calibri" panose="020F0502020204030204" charset="0"/>
                <a:sym typeface="Arial" panose="020B0604020202020204"/>
              </a:rPr>
              <a:t>4</a:t>
            </a:r>
          </a:p>
        </p:txBody>
      </p:sp>
      <p:sp>
        <p:nvSpPr>
          <p:cNvPr id="16" name="Rectangle: Rounded Corners 6">
            <a:extLst>
              <a:ext uri="{FF2B5EF4-FFF2-40B4-BE49-F238E27FC236}">
                <a16:creationId xmlns:a16="http://schemas.microsoft.com/office/drawing/2014/main" xmlns="" id="{3F137CB9-5243-4690-920C-74C3269C3F09}"/>
              </a:ext>
            </a:extLst>
          </p:cNvPr>
          <p:cNvSpPr/>
          <p:nvPr/>
        </p:nvSpPr>
        <p:spPr>
          <a:xfrm>
            <a:off x="130206" y="100361"/>
            <a:ext cx="11931588" cy="141761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TextBox 16"/>
          <p:cNvSpPr txBox="1"/>
          <p:nvPr/>
        </p:nvSpPr>
        <p:spPr>
          <a:xfrm>
            <a:off x="241663" y="174940"/>
            <a:ext cx="11708674" cy="1569660"/>
          </a:xfrm>
          <a:prstGeom prst="rect">
            <a:avLst/>
          </a:prstGeom>
          <a:noFill/>
        </p:spPr>
        <p:txBody>
          <a:bodyPr wrap="square" rtlCol="0">
            <a:spAutoFit/>
          </a:bodyP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3: </a:t>
            </a:r>
            <a:r>
              <a:rPr lang="en-US" sz="3600" dirty="0" err="1">
                <a:solidFill>
                  <a:srgbClr val="FF0000"/>
                </a:solidFill>
                <a:latin typeface="Times New Roman" panose="02020603050405020304" pitchFamily="18" charset="0"/>
                <a:cs typeface="Times New Roman" panose="02020603050405020304" pitchFamily="18" charset="0"/>
              </a:rPr>
              <a:t>Hoàn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bằng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sắp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xếp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thứ</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bảng</a:t>
            </a:r>
            <a:r>
              <a:rPr lang="en-US" sz="3600" dirty="0">
                <a:solidFill>
                  <a:srgbClr val="FF0000"/>
                </a:solidFill>
                <a:latin typeface="Times New Roman" panose="02020603050405020304" pitchFamily="18" charset="0"/>
                <a:cs typeface="Times New Roman" panose="02020603050405020304" pitchFamily="18" charset="0"/>
              </a:rPr>
              <a:t> SGK </a:t>
            </a:r>
            <a:r>
              <a:rPr lang="en-US" sz="3600" dirty="0" err="1">
                <a:solidFill>
                  <a:srgbClr val="FF0000"/>
                </a:solidFill>
                <a:latin typeface="Times New Roman" panose="02020603050405020304" pitchFamily="18" charset="0"/>
                <a:cs typeface="Times New Roman" panose="02020603050405020304" pitchFamily="18" charset="0"/>
              </a:rPr>
              <a:t>trang</a:t>
            </a:r>
            <a:r>
              <a:rPr lang="en-US" sz="3600" dirty="0">
                <a:solidFill>
                  <a:srgbClr val="FF0000"/>
                </a:solidFill>
                <a:latin typeface="Times New Roman" panose="02020603050405020304" pitchFamily="18" charset="0"/>
                <a:cs typeface="Times New Roman" panose="02020603050405020304" pitchFamily="18" charset="0"/>
              </a:rPr>
              <a:t> 15?</a:t>
            </a:r>
          </a:p>
          <a:p>
            <a:pPr algn="ctr">
              <a:defRPr/>
            </a:pP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18270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95600" y="2381072"/>
            <a:ext cx="845820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endParaRPr lang="en-US" sz="3600" b="1" spc="50" dirty="0">
              <a:ln w="11430"/>
              <a:solidFill>
                <a:srgbClr val="FF0000"/>
              </a:solidFill>
              <a:effectLst>
                <a:outerShdw blurRad="76200" dist="50800" dir="5400000" algn="tl" rotWithShape="0">
                  <a:srgbClr val="000000">
                    <a:alpha val="65000"/>
                  </a:srgbClr>
                </a:outerShdw>
              </a:effectLst>
              <a:latin typeface="Arial" charset="0"/>
            </a:endParaRPr>
          </a:p>
        </p:txBody>
      </p:sp>
      <p:sp>
        <p:nvSpPr>
          <p:cNvPr id="5127" name="TextBox 3"/>
          <p:cNvSpPr txBox="1">
            <a:spLocks noChangeArrowheads="1"/>
          </p:cNvSpPr>
          <p:nvPr/>
        </p:nvSpPr>
        <p:spPr bwMode="auto">
          <a:xfrm>
            <a:off x="1814664" y="1117236"/>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KHOA HỌC TỰ NHIÊN 6</a:t>
            </a:r>
          </a:p>
        </p:txBody>
      </p:sp>
      <p:sp>
        <p:nvSpPr>
          <p:cNvPr id="2" name="TextBox 1"/>
          <p:cNvSpPr txBox="1"/>
          <p:nvPr/>
        </p:nvSpPr>
        <p:spPr>
          <a:xfrm>
            <a:off x="1353306" y="1848875"/>
            <a:ext cx="9485389" cy="3785652"/>
          </a:xfrm>
          <a:prstGeom prst="rect">
            <a:avLst/>
          </a:prstGeom>
          <a:noFill/>
        </p:spPr>
        <p:txBody>
          <a:bodyPr wrap="square" rtlCol="0">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BÀI 3: QUY ĐỊNH AN TOÀN TRONG PHÒNG THỰC HÀNH.</a:t>
            </a:r>
          </a:p>
          <a:p>
            <a:pPr algn="ctr"/>
            <a:r>
              <a:rPr lang="en-US" sz="4000" b="1" dirty="0">
                <a:solidFill>
                  <a:srgbClr val="002060"/>
                </a:solidFill>
                <a:latin typeface="Times New Roman" panose="02020603050405020304" pitchFamily="18" charset="0"/>
                <a:cs typeface="Times New Roman" panose="02020603050405020304" pitchFamily="18" charset="0"/>
              </a:rPr>
              <a:t>GIỚI THIỆU MỘT SỐ DỤNG CỤ ĐO</a:t>
            </a:r>
          </a:p>
          <a:p>
            <a:pPr algn="ctr"/>
            <a:r>
              <a:rPr lang="en-US" sz="4000" b="1" dirty="0">
                <a:solidFill>
                  <a:srgbClr val="002060"/>
                </a:solidFill>
                <a:latin typeface="Times New Roman" panose="02020603050405020304" pitchFamily="18" charset="0"/>
                <a:cs typeface="Times New Roman" panose="02020603050405020304" pitchFamily="18" charset="0"/>
              </a:rPr>
              <a:t>SỬ DỤNG KÍNH LÚP VÀ KÍNH HIỂN VI QUANG HỌC</a:t>
            </a:r>
          </a:p>
          <a:p>
            <a:pPr algn="ct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974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file"/>
          </p:cNvPr>
          <p:cNvPicPr>
            <a:picLocks noChangeAspect="1"/>
          </p:cNvPicPr>
          <p:nvPr/>
        </p:nvPicPr>
        <p:blipFill>
          <a:blip r:embed="rId4"/>
          <a:stretch>
            <a:fillRect/>
          </a:stretch>
        </p:blipFill>
        <p:spPr>
          <a:xfrm>
            <a:off x="112790" y="1605914"/>
            <a:ext cx="3269602" cy="4834075"/>
          </a:xfrm>
          <a:prstGeom prst="rect">
            <a:avLst/>
          </a:prstGeom>
        </p:spPr>
      </p:pic>
      <p:pic>
        <p:nvPicPr>
          <p:cNvPr id="4" name="Picture 3"/>
          <p:cNvPicPr>
            <a:picLocks noChangeAspect="1"/>
          </p:cNvPicPr>
          <p:nvPr/>
        </p:nvPicPr>
        <p:blipFill>
          <a:blip r:embed="rId5"/>
          <a:stretch>
            <a:fillRect/>
          </a:stretch>
        </p:blipFill>
        <p:spPr>
          <a:xfrm>
            <a:off x="3339478" y="1605914"/>
            <a:ext cx="3867694" cy="4834075"/>
          </a:xfrm>
          <a:prstGeom prst="rect">
            <a:avLst/>
          </a:prstGeom>
        </p:spPr>
      </p:pic>
      <p:sp>
        <p:nvSpPr>
          <p:cNvPr id="6" name="Rectangle: Rounded Corners 5">
            <a:extLst>
              <a:ext uri="{FF2B5EF4-FFF2-40B4-BE49-F238E27FC236}">
                <a16:creationId xmlns:a16="http://schemas.microsoft.com/office/drawing/2014/main" xmlns="" id="{96042038-1A07-418C-A840-9371F5331D15}"/>
              </a:ext>
            </a:extLst>
          </p:cNvPr>
          <p:cNvSpPr/>
          <p:nvPr/>
        </p:nvSpPr>
        <p:spPr>
          <a:xfrm>
            <a:off x="147623" y="71549"/>
            <a:ext cx="11931588" cy="141761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extBox 1"/>
          <p:cNvSpPr txBox="1"/>
          <p:nvPr/>
        </p:nvSpPr>
        <p:spPr>
          <a:xfrm>
            <a:off x="422027" y="182873"/>
            <a:ext cx="11657184" cy="1569660"/>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Kính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lúp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hiển</a:t>
            </a:r>
            <a:r>
              <a:rPr lang="en-US" sz="3200" b="1" dirty="0">
                <a:solidFill>
                  <a:srgbClr val="FF0000"/>
                </a:solidFill>
                <a:latin typeface="Times New Roman" panose="02020603050405020304" pitchFamily="18" charset="0"/>
                <a:cs typeface="Times New Roman" panose="02020603050405020304" pitchFamily="18" charset="0"/>
              </a:rPr>
              <a:t> vi </a:t>
            </a:r>
            <a:r>
              <a:rPr lang="en-US" sz="3200" b="1" dirty="0" err="1">
                <a:solidFill>
                  <a:srgbClr val="FF0000"/>
                </a:solidFill>
                <a:latin typeface="Times New Roman" panose="02020603050405020304" pitchFamily="18" charset="0"/>
                <a:cs typeface="Times New Roman" panose="02020603050405020304" pitchFamily="18" charset="0"/>
              </a:rPr>
              <a:t>quang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lúp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hiển</a:t>
            </a:r>
            <a:r>
              <a:rPr lang="en-US" sz="3200" b="1" dirty="0">
                <a:solidFill>
                  <a:srgbClr val="FF0000"/>
                </a:solidFill>
                <a:latin typeface="Times New Roman" panose="02020603050405020304" pitchFamily="18" charset="0"/>
                <a:cs typeface="Times New Roman" panose="02020603050405020304" pitchFamily="18" charset="0"/>
              </a:rPr>
              <a:t> vi </a:t>
            </a:r>
            <a:r>
              <a:rPr lang="en-US" sz="3200" b="1" dirty="0" err="1">
                <a:solidFill>
                  <a:srgbClr val="FF0000"/>
                </a:solidFill>
                <a:latin typeface="Times New Roman" panose="02020603050405020304" pitchFamily="18" charset="0"/>
                <a:cs typeface="Times New Roman" panose="02020603050405020304" pitchFamily="18" charset="0"/>
              </a:rPr>
              <a:t>quang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endParaRPr lang="en-US" sz="3200" dirty="0">
              <a:solidFill>
                <a:srgbClr val="FF0000"/>
              </a:solidFill>
              <a:latin typeface="Times New Roman" panose="02020603050405020304" pitchFamily="18" charset="0"/>
              <a:cs typeface="Times New Roman" panose="02020603050405020304" pitchFamily="18" charset="0"/>
            </a:endParaRPr>
          </a:p>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Picture Placeholder 6"/>
          <p:cNvGraphicFramePr>
            <a:graphicFrameLocks/>
          </p:cNvGraphicFramePr>
          <p:nvPr>
            <p:extLst>
              <p:ext uri="{D42A27DB-BD31-4B8C-83A1-F6EECF244321}">
                <p14:modId xmlns:p14="http://schemas.microsoft.com/office/powerpoint/2010/main" val="1617017736"/>
              </p:ext>
            </p:extLst>
          </p:nvPr>
        </p:nvGraphicFramePr>
        <p:xfrm>
          <a:off x="7249886" y="1600491"/>
          <a:ext cx="4775784" cy="5022378"/>
        </p:xfrm>
        <a:graphic>
          <a:graphicData uri="http://schemas.openxmlformats.org/presentationml/2006/ole">
            <mc:AlternateContent xmlns:mc="http://schemas.openxmlformats.org/markup-compatibility/2006">
              <mc:Choice xmlns:v="urn:schemas-microsoft-com:vml" Requires="v">
                <p:oleObj spid="_x0000_s2065" r:id="rId6" imgW="3632200" imgH="4470400" progId="Paint.Picture">
                  <p:embed/>
                </p:oleObj>
              </mc:Choice>
              <mc:Fallback>
                <p:oleObj r:id="rId6" imgW="3632200" imgH="4470400" progId="Paint.Picture">
                  <p:embed/>
                  <p:pic>
                    <p:nvPicPr>
                      <p:cNvPr id="2" name="Picture Placeholder 6"/>
                      <p:cNvPicPr/>
                      <p:nvPr/>
                    </p:nvPicPr>
                    <p:blipFill>
                      <a:blip r:embed="rId7"/>
                      <a:stretch>
                        <a:fillRect/>
                      </a:stretch>
                    </p:blipFill>
                    <p:spPr>
                      <a:xfrm>
                        <a:off x="7249886" y="1600491"/>
                        <a:ext cx="4775784" cy="5022378"/>
                      </a:xfrm>
                      <a:prstGeom prst="rect">
                        <a:avLst/>
                      </a:prstGeom>
                    </p:spPr>
                  </p:pic>
                </p:oleObj>
              </mc:Fallback>
            </mc:AlternateContent>
          </a:graphicData>
        </a:graphic>
      </p:graphicFrame>
    </p:spTree>
    <p:extLst>
      <p:ext uri="{BB962C8B-B14F-4D97-AF65-F5344CB8AC3E}">
        <p14:creationId xmlns:p14="http://schemas.microsoft.com/office/powerpoint/2010/main" val="40276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682388" y="655084"/>
            <a:ext cx="9416955" cy="646331"/>
          </a:xfrm>
          <a:prstGeom prst="rect">
            <a:avLst/>
          </a:prstGeom>
          <a:noFill/>
        </p:spPr>
        <p:txBody>
          <a:bodyPr wrap="square" rtlCol="0">
            <a:spAutoFit/>
          </a:bodyPr>
          <a:lstStyle/>
          <a:p>
            <a:r>
              <a:rPr lang="en-US" sz="3600" b="1" smtClean="0">
                <a:solidFill>
                  <a:srgbClr val="FF0000"/>
                </a:solidFill>
              </a:rPr>
              <a:t>4. Kính lúp và kính hiển vi quang học</a:t>
            </a:r>
            <a:endParaRPr lang="en-US" sz="3600" b="1">
              <a:solidFill>
                <a:srgbClr val="FF0000"/>
              </a:solidFill>
            </a:endParaRPr>
          </a:p>
        </p:txBody>
      </p:sp>
      <p:sp>
        <p:nvSpPr>
          <p:cNvPr id="3" name="TextBox 2"/>
          <p:cNvSpPr txBox="1"/>
          <p:nvPr/>
        </p:nvSpPr>
        <p:spPr>
          <a:xfrm>
            <a:off x="1514901" y="1272040"/>
            <a:ext cx="2770496" cy="584775"/>
          </a:xfrm>
          <a:prstGeom prst="rect">
            <a:avLst/>
          </a:prstGeom>
          <a:noFill/>
        </p:spPr>
        <p:txBody>
          <a:bodyPr wrap="square" rtlCol="0">
            <a:spAutoFit/>
          </a:bodyPr>
          <a:lstStyle/>
          <a:p>
            <a:r>
              <a:rPr lang="en-US" sz="3200" smtClean="0">
                <a:solidFill>
                  <a:srgbClr val="FFFF00"/>
                </a:solidFill>
                <a:latin typeface="Times New Roman" pitchFamily="18" charset="0"/>
                <a:cs typeface="Times New Roman" pitchFamily="18" charset="0"/>
              </a:rPr>
              <a:t>a) Kính lúp</a:t>
            </a:r>
            <a:endParaRPr lang="en-US" sz="3200">
              <a:solidFill>
                <a:srgbClr val="FFFF00"/>
              </a:solidFill>
              <a:latin typeface="Times New Roman" pitchFamily="18" charset="0"/>
              <a:cs typeface="Times New Roman" pitchFamily="18" charset="0"/>
            </a:endParaRPr>
          </a:p>
        </p:txBody>
      </p:sp>
      <p:sp>
        <p:nvSpPr>
          <p:cNvPr id="4" name="TextBox 3"/>
          <p:cNvSpPr txBox="1"/>
          <p:nvPr/>
        </p:nvSpPr>
        <p:spPr>
          <a:xfrm>
            <a:off x="955343" y="2042731"/>
            <a:ext cx="10003809" cy="3046988"/>
          </a:xfrm>
          <a:prstGeom prst="rect">
            <a:avLst/>
          </a:prstGeom>
          <a:noFill/>
        </p:spPr>
        <p:txBody>
          <a:bodyPr wrap="square" rtlCol="0">
            <a:spAutoFit/>
          </a:bodyPr>
          <a:lstStyle/>
          <a:p>
            <a:pPr marL="457200" indent="-457200" algn="just">
              <a:buFontTx/>
              <a:buChar char="-"/>
            </a:pPr>
            <a:r>
              <a:rPr lang="en-US" sz="3200" u="sng" smtClean="0">
                <a:solidFill>
                  <a:schemeClr val="bg1"/>
                </a:solidFill>
                <a:latin typeface="Times New Roman" pitchFamily="18" charset="0"/>
                <a:cs typeface="Times New Roman" pitchFamily="18" charset="0"/>
              </a:rPr>
              <a:t>Cấu tạo </a:t>
            </a:r>
            <a:r>
              <a:rPr lang="en-US" sz="3200" smtClean="0">
                <a:solidFill>
                  <a:schemeClr val="bg1"/>
                </a:solidFill>
                <a:latin typeface="Times New Roman" pitchFamily="18" charset="0"/>
                <a:cs typeface="Times New Roman" pitchFamily="18" charset="0"/>
              </a:rPr>
              <a:t>gồm 3 bộ phận:  Mặt kính, khung kính, tay cầm</a:t>
            </a:r>
          </a:p>
          <a:p>
            <a:pPr marL="457200" indent="-457200" algn="just">
              <a:buFontTx/>
              <a:buChar char="-"/>
            </a:pPr>
            <a:endParaRPr lang="en-US" sz="3200" smtClean="0">
              <a:solidFill>
                <a:schemeClr val="bg1"/>
              </a:solidFill>
              <a:latin typeface="Times New Roman" pitchFamily="18" charset="0"/>
              <a:cs typeface="Times New Roman" pitchFamily="18" charset="0"/>
            </a:endParaRPr>
          </a:p>
          <a:p>
            <a:pPr algn="just"/>
            <a:r>
              <a:rPr lang="en-US" sz="3200" smtClean="0">
                <a:solidFill>
                  <a:schemeClr val="bg1"/>
                </a:solidFill>
                <a:latin typeface="Times New Roman" pitchFamily="18" charset="0"/>
                <a:cs typeface="Times New Roman" pitchFamily="18" charset="0"/>
              </a:rPr>
              <a:t>- </a:t>
            </a:r>
            <a:r>
              <a:rPr lang="en-US" sz="3200" u="sng" smtClean="0">
                <a:solidFill>
                  <a:schemeClr val="bg1"/>
                </a:solidFill>
                <a:latin typeface="Times New Roman" pitchFamily="18" charset="0"/>
                <a:cs typeface="Times New Roman" pitchFamily="18" charset="0"/>
              </a:rPr>
              <a:t>Cách sử dụng: </a:t>
            </a:r>
            <a:r>
              <a:rPr lang="en-US" sz="3200" smtClean="0">
                <a:solidFill>
                  <a:schemeClr val="bg1"/>
                </a:solidFill>
                <a:latin typeface="Times New Roman" pitchFamily="18" charset="0"/>
                <a:cs typeface="Times New Roman" pitchFamily="18" charset="0"/>
              </a:rPr>
              <a:t>Tay cầm kính lúp để điều chỉnh khoảng cách giữa kính với vật cần quan sát cho tới khi quan sát rõ vật. Kính lúp được sử dụng để quan sát các vật thể nhỏ mà mắt thường khó quan sát.</a:t>
            </a:r>
            <a:endParaRPr lang="en-US" sz="32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68698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5"/>
            <a:ext cx="12192000" cy="71845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2" name="TextBox 1"/>
          <p:cNvSpPr txBox="1"/>
          <p:nvPr/>
        </p:nvSpPr>
        <p:spPr>
          <a:xfrm>
            <a:off x="618186" y="1391102"/>
            <a:ext cx="11114468" cy="3785652"/>
          </a:xfrm>
          <a:prstGeom prst="rect">
            <a:avLst/>
          </a:prstGeom>
          <a:noFill/>
        </p:spPr>
        <p:txBody>
          <a:bodyPr wrap="square" rtlCol="0">
            <a:spAutoFit/>
          </a:bodyPr>
          <a:lstStyle/>
          <a:p>
            <a:r>
              <a:rPr lang="en-US" sz="3200" u="sng" dirty="0" err="1" smtClean="0">
                <a:latin typeface="Times New Roman" panose="02020603050405020304" pitchFamily="18" charset="0"/>
                <a:cs typeface="Times New Roman" panose="02020603050405020304" pitchFamily="18" charset="0"/>
              </a:rPr>
              <a:t>Câu</a:t>
            </a:r>
            <a:r>
              <a:rPr lang="en-US" sz="3200" u="sng" dirty="0" smtClean="0">
                <a:latin typeface="Times New Roman" panose="02020603050405020304" pitchFamily="18" charset="0"/>
                <a:cs typeface="Times New Roman" panose="02020603050405020304" pitchFamily="18" charset="0"/>
              </a:rPr>
              <a:t> 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đây</a:t>
            </a:r>
            <a:r>
              <a:rPr lang="en-US" sz="3200"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đúng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tắc</a:t>
            </a:r>
            <a:r>
              <a:rPr lang="en-US" sz="3200" dirty="0" smtClean="0">
                <a:latin typeface="Times New Roman" panose="02020603050405020304" pitchFamily="18" charset="0"/>
                <a:cs typeface="Times New Roman" panose="02020603050405020304" pitchFamily="18" charset="0"/>
              </a:rPr>
              <a:t> an </a:t>
            </a:r>
            <a:r>
              <a:rPr lang="en-US" sz="3200" dirty="0" err="1" smtClean="0">
                <a:latin typeface="Times New Roman" panose="02020603050405020304" pitchFamily="18" charset="0"/>
                <a:cs typeface="Times New Roman" panose="02020603050405020304" pitchFamily="18" charset="0"/>
              </a:rPr>
              <a:t>toàn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hướng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dẫn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viên</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internet. </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Đeo</a:t>
            </a:r>
            <a:r>
              <a:rPr lang="en-US" sz="3200" dirty="0" smtClean="0">
                <a:latin typeface="Times New Roman" panose="02020603050405020304" pitchFamily="18" charset="0"/>
                <a:cs typeface="Times New Roman" panose="02020603050405020304" pitchFamily="18" charset="0"/>
              </a:rPr>
              <a:t> gang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Rửa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a:t>
            </a:r>
          </a:p>
          <a:p>
            <a:pPr lvl="0"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D551E66-0C93-4761-8D37-2E0AA1AC13B6}"/>
              </a:ext>
            </a:extLst>
          </p:cNvPr>
          <p:cNvSpPr/>
          <p:nvPr/>
        </p:nvSpPr>
        <p:spPr>
          <a:xfrm>
            <a:off x="4333122" y="35547"/>
            <a:ext cx="340009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CỦNG CỐ</a:t>
            </a:r>
            <a:endParaRPr lang="en-US" sz="4400" b="1">
              <a:ln/>
              <a:solidFill>
                <a:srgbClr val="FF0000"/>
              </a:solidFill>
              <a:effectLst>
                <a:outerShdw blurRad="50800" dist="38100" dir="16200000" rotWithShape="0">
                  <a:prstClr val="black">
                    <a:alpha val="40000"/>
                  </a:prstClr>
                </a:outerShdw>
              </a:effectLst>
            </a:endParaRPr>
          </a:p>
        </p:txBody>
      </p:sp>
      <p:sp>
        <p:nvSpPr>
          <p:cNvPr id="6" name="Oval 5"/>
          <p:cNvSpPr/>
          <p:nvPr/>
        </p:nvSpPr>
        <p:spPr>
          <a:xfrm>
            <a:off x="618186" y="2949262"/>
            <a:ext cx="476519" cy="4636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5"/>
            <a:ext cx="12192000" cy="71845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2" name="TextBox 1"/>
          <p:cNvSpPr txBox="1"/>
          <p:nvPr/>
        </p:nvSpPr>
        <p:spPr>
          <a:xfrm>
            <a:off x="618186" y="1416860"/>
            <a:ext cx="11114468" cy="3293209"/>
          </a:xfrm>
          <a:prstGeom prst="rect">
            <a:avLst/>
          </a:prstGeom>
          <a:noFill/>
        </p:spPr>
        <p:txBody>
          <a:bodyPr wrap="square" rtlCol="0">
            <a:spAutoFit/>
          </a:bodyPr>
          <a:lstStyle/>
          <a:p>
            <a:r>
              <a:rPr lang="en-US" sz="3200" u="sng" dirty="0" err="1" smtClean="0">
                <a:latin typeface="Times New Roman" panose="02020603050405020304" pitchFamily="18" charset="0"/>
                <a:cs typeface="Times New Roman" panose="02020603050405020304" pitchFamily="18" charset="0"/>
              </a:rPr>
              <a:t>Câu</a:t>
            </a:r>
            <a:r>
              <a:rPr lang="en-US" sz="3200" u="sng" dirty="0" smtClean="0">
                <a:latin typeface="Times New Roman" panose="02020603050405020304" pitchFamily="18" charset="0"/>
                <a:cs typeface="Times New Roman" panose="02020603050405020304" pitchFamily="18" charset="0"/>
              </a:rPr>
              <a:t> 2</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ta </a:t>
            </a:r>
            <a:r>
              <a:rPr lang="en-US" sz="3200" dirty="0" err="1" smtClean="0">
                <a:latin typeface="Times New Roman" panose="02020603050405020304" pitchFamily="18" charset="0"/>
                <a:cs typeface="Times New Roman" panose="02020603050405020304" pitchFamily="18" charset="0"/>
              </a:rPr>
              <a:t>nên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chọn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lúp</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hiển</a:t>
            </a:r>
            <a:r>
              <a:rPr lang="en-US" sz="3200" dirty="0" smtClean="0">
                <a:latin typeface="Times New Roman" panose="02020603050405020304" pitchFamily="18" charset="0"/>
                <a:cs typeface="Times New Roman" panose="02020603050405020304" pitchFamily="18" charset="0"/>
              </a:rPr>
              <a:t> vi.</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hiển</a:t>
            </a:r>
            <a:r>
              <a:rPr lang="en-US" sz="3200" dirty="0" smtClean="0">
                <a:latin typeface="Times New Roman" panose="02020603050405020304" pitchFamily="18" charset="0"/>
                <a:cs typeface="Times New Roman" panose="02020603050405020304" pitchFamily="18" charset="0"/>
              </a:rPr>
              <a:t> vi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lúp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lvl="0"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D551E66-0C93-4761-8D37-2E0AA1AC13B6}"/>
              </a:ext>
            </a:extLst>
          </p:cNvPr>
          <p:cNvSpPr/>
          <p:nvPr/>
        </p:nvSpPr>
        <p:spPr>
          <a:xfrm>
            <a:off x="4333122" y="35547"/>
            <a:ext cx="340009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CỦNG CỐ</a:t>
            </a:r>
            <a:endParaRPr lang="en-US" sz="4400" b="1">
              <a:ln/>
              <a:solidFill>
                <a:srgbClr val="FF0000"/>
              </a:solidFill>
              <a:effectLst>
                <a:outerShdw blurRad="50800" dist="38100" dir="16200000" rotWithShape="0">
                  <a:prstClr val="black">
                    <a:alpha val="40000"/>
                  </a:prstClr>
                </a:outerShdw>
              </a:effectLst>
            </a:endParaRPr>
          </a:p>
        </p:txBody>
      </p:sp>
      <p:sp>
        <p:nvSpPr>
          <p:cNvPr id="6" name="Oval 5"/>
          <p:cNvSpPr/>
          <p:nvPr/>
        </p:nvSpPr>
        <p:spPr>
          <a:xfrm>
            <a:off x="618186" y="2960433"/>
            <a:ext cx="476519" cy="4636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18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5"/>
            <a:ext cx="12192000" cy="71845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2" name="TextBox 1"/>
          <p:cNvSpPr txBox="1"/>
          <p:nvPr/>
        </p:nvSpPr>
        <p:spPr>
          <a:xfrm>
            <a:off x="618186" y="1416860"/>
            <a:ext cx="11114468" cy="4278094"/>
          </a:xfrm>
          <a:prstGeom prst="rect">
            <a:avLst/>
          </a:prstGeom>
          <a:noFill/>
        </p:spPr>
        <p:txBody>
          <a:bodyPr wrap="square" rtlCol="0">
            <a:spAutoFit/>
          </a:bodyPr>
          <a:lstStyle/>
          <a:p>
            <a:r>
              <a:rPr lang="en-US" sz="3200" u="sng" dirty="0" err="1" smtClean="0">
                <a:latin typeface="Times New Roman" panose="02020603050405020304" pitchFamily="18" charset="0"/>
                <a:cs typeface="Times New Roman" panose="02020603050405020304" pitchFamily="18" charset="0"/>
              </a:rPr>
              <a:t>Câu</a:t>
            </a:r>
            <a:r>
              <a:rPr lang="en-US" sz="3200" u="sng" dirty="0" smtClean="0">
                <a:latin typeface="Times New Roman" panose="02020603050405020304" pitchFamily="18" charset="0"/>
                <a:cs typeface="Times New Roman" panose="02020603050405020304" pitchFamily="18" charset="0"/>
              </a:rPr>
              <a:t> 3</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may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da </a:t>
            </a:r>
            <a:r>
              <a:rPr lang="en-US" sz="3200" dirty="0" err="1" smtClean="0">
                <a:latin typeface="Times New Roman" panose="02020603050405020304" pitchFamily="18" charset="0"/>
                <a:cs typeface="Times New Roman" panose="02020603050405020304" pitchFamily="18" charset="0"/>
              </a:rPr>
              <a:t>bám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đầu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Đưa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tâm</a:t>
            </a:r>
            <a:r>
              <a:rPr lang="en-US" sz="3200" dirty="0" smtClean="0">
                <a:latin typeface="Times New Roman" panose="02020603050405020304" pitchFamily="18" charset="0"/>
                <a:cs typeface="Times New Roman" panose="02020603050405020304" pitchFamily="18" charset="0"/>
              </a:rPr>
              <a:t> y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cứu</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Hô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Lấy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ép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3200" dirty="0" err="1" smtClean="0">
                <a:latin typeface="Times New Roman" panose="02020603050405020304" pitchFamily="18" charset="0"/>
                <a:cs typeface="Times New Roman" panose="02020603050405020304" pitchFamily="18" charset="0"/>
              </a:rPr>
              <a:t>Cởi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dưới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vòi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tức</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lvl="0"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D551E66-0C93-4761-8D37-2E0AA1AC13B6}"/>
              </a:ext>
            </a:extLst>
          </p:cNvPr>
          <p:cNvSpPr/>
          <p:nvPr/>
        </p:nvSpPr>
        <p:spPr>
          <a:xfrm>
            <a:off x="4333122" y="35547"/>
            <a:ext cx="340009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CỦNG CỐ</a:t>
            </a:r>
            <a:endParaRPr lang="en-US" sz="4400" b="1">
              <a:ln/>
              <a:solidFill>
                <a:srgbClr val="FF0000"/>
              </a:solidFill>
              <a:effectLst>
                <a:outerShdw blurRad="50800" dist="38100" dir="16200000" rotWithShape="0">
                  <a:prstClr val="black">
                    <a:alpha val="40000"/>
                  </a:prstClr>
                </a:outerShdw>
              </a:effectLst>
            </a:endParaRPr>
          </a:p>
        </p:txBody>
      </p:sp>
      <p:sp>
        <p:nvSpPr>
          <p:cNvPr id="6" name="Oval 5"/>
          <p:cNvSpPr/>
          <p:nvPr/>
        </p:nvSpPr>
        <p:spPr>
          <a:xfrm>
            <a:off x="618186" y="3939227"/>
            <a:ext cx="476519" cy="4636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08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5"/>
            <a:ext cx="12192000" cy="71845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2" name="TextBox 1"/>
          <p:cNvSpPr txBox="1"/>
          <p:nvPr/>
        </p:nvSpPr>
        <p:spPr>
          <a:xfrm>
            <a:off x="1724298" y="927463"/>
            <a:ext cx="9039496" cy="156966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H</a:t>
            </a:r>
            <a:r>
              <a:rPr lang="vi-VN" sz="2400" dirty="0">
                <a:latin typeface="Times New Roman" panose="02020603050405020304" pitchFamily="18" charset="0"/>
                <a:cs typeface="Times New Roman" panose="02020603050405020304" pitchFamily="18" charset="0"/>
              </a:rPr>
              <a:t>ọc sinh lựa chọn dụng cụ, mẫu vật, sử dụng dụng cụ để quan sát mẫu vật trên kính lúp, KHV có trong PTH</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a:t>
            </a:r>
          </a:p>
          <a:p>
            <a:pPr lvl="0"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97280" y="2118300"/>
            <a:ext cx="2658794" cy="2589352"/>
          </a:xfrm>
          <a:prstGeom prst="rect">
            <a:avLst/>
          </a:prstGeom>
        </p:spPr>
      </p:pic>
      <p:pic>
        <p:nvPicPr>
          <p:cNvPr id="4" name="Picture 3"/>
          <p:cNvPicPr>
            <a:picLocks noChangeAspect="1"/>
          </p:cNvPicPr>
          <p:nvPr/>
        </p:nvPicPr>
        <p:blipFill>
          <a:blip r:embed="rId3"/>
          <a:stretch>
            <a:fillRect/>
          </a:stretch>
        </p:blipFill>
        <p:spPr>
          <a:xfrm>
            <a:off x="4421212" y="2066049"/>
            <a:ext cx="2725176" cy="2589352"/>
          </a:xfrm>
          <a:prstGeom prst="rect">
            <a:avLst/>
          </a:prstGeom>
        </p:spPr>
      </p:pic>
      <p:pic>
        <p:nvPicPr>
          <p:cNvPr id="7" name="Picture 6"/>
          <p:cNvPicPr>
            <a:picLocks noChangeAspect="1"/>
          </p:cNvPicPr>
          <p:nvPr/>
        </p:nvPicPr>
        <p:blipFill>
          <a:blip r:embed="rId4"/>
          <a:stretch>
            <a:fillRect/>
          </a:stretch>
        </p:blipFill>
        <p:spPr>
          <a:xfrm>
            <a:off x="7733221" y="2026860"/>
            <a:ext cx="2522127" cy="2589352"/>
          </a:xfrm>
          <a:prstGeom prst="rect">
            <a:avLst/>
          </a:prstGeom>
        </p:spPr>
      </p:pic>
      <p:sp>
        <p:nvSpPr>
          <p:cNvPr id="8" name="TextBox 7"/>
          <p:cNvSpPr txBox="1"/>
          <p:nvPr/>
        </p:nvSpPr>
        <p:spPr>
          <a:xfrm>
            <a:off x="1822774" y="4938763"/>
            <a:ext cx="684292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hiển</a:t>
            </a:r>
            <a:r>
              <a:rPr lang="en-US" sz="2400" b="1" dirty="0">
                <a:latin typeface="Times New Roman" panose="02020603050405020304" pitchFamily="18" charset="0"/>
                <a:cs typeface="Times New Roman" panose="02020603050405020304" pitchFamily="18" charset="0"/>
              </a:rPr>
              <a:t> vi</a:t>
            </a:r>
          </a:p>
        </p:txBody>
      </p:sp>
      <p:sp>
        <p:nvSpPr>
          <p:cNvPr id="9" name="Rectangle 8">
            <a:extLst>
              <a:ext uri="{FF2B5EF4-FFF2-40B4-BE49-F238E27FC236}">
                <a16:creationId xmlns:a16="http://schemas.microsoft.com/office/drawing/2014/main" xmlns="" id="{8D551E66-0C93-4761-8D37-2E0AA1AC13B6}"/>
              </a:ext>
            </a:extLst>
          </p:cNvPr>
          <p:cNvSpPr/>
          <p:nvPr/>
        </p:nvSpPr>
        <p:spPr>
          <a:xfrm>
            <a:off x="4333122" y="35547"/>
            <a:ext cx="340009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6200000" rotWithShape="0">
                    <a:prstClr val="black">
                      <a:alpha val="40000"/>
                    </a:prstClr>
                  </a:outerShdw>
                </a:effectLst>
                <a:latin typeface="Times New Roman" panose="02020603050405020304" pitchFamily="18" charset="0"/>
                <a:cs typeface="Times New Roman" panose="02020603050405020304" pitchFamily="18" charset="0"/>
              </a:rPr>
              <a:t>CỦNG CỐ</a:t>
            </a:r>
            <a:endParaRPr lang="en-US" sz="4400" b="1">
              <a:ln/>
              <a:solidFill>
                <a:srgbClr val="FF0000"/>
              </a:solidFill>
              <a:effectLst>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241492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275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635" y="1084218"/>
            <a:ext cx="6584225" cy="3605348"/>
          </a:xfrm>
          <a:prstGeom prst="rect">
            <a:avLst/>
          </a:prstGeom>
        </p:spPr>
      </p:pic>
      <p:sp>
        <p:nvSpPr>
          <p:cNvPr id="3" name="TextBox 2"/>
          <p:cNvSpPr txBox="1"/>
          <p:nvPr/>
        </p:nvSpPr>
        <p:spPr>
          <a:xfrm>
            <a:off x="457199" y="352697"/>
            <a:ext cx="873905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an </a:t>
            </a:r>
            <a:r>
              <a:rPr lang="en-US" sz="3200" b="1" dirty="0" err="1">
                <a:solidFill>
                  <a:srgbClr val="FF0000"/>
                </a:solidFill>
                <a:latin typeface="Times New Roman" panose="02020603050405020304" pitchFamily="18" charset="0"/>
                <a:cs typeface="Times New Roman" panose="02020603050405020304" pitchFamily="18" charset="0"/>
              </a:rPr>
              <a:t>toàn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Oval Callout 3"/>
          <p:cNvSpPr/>
          <p:nvPr/>
        </p:nvSpPr>
        <p:spPr>
          <a:xfrm>
            <a:off x="7371806" y="1456860"/>
            <a:ext cx="4820194" cy="1267098"/>
          </a:xfrm>
          <a:prstGeom prst="wedgeEllipseCallout">
            <a:avLst>
              <a:gd name="adj1" fmla="val -51046"/>
              <a:gd name="adj2" fmla="val 9715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 name="TextBox 4"/>
          <p:cNvSpPr txBox="1"/>
          <p:nvPr/>
        </p:nvSpPr>
        <p:spPr>
          <a:xfrm>
            <a:off x="7900852" y="1828799"/>
            <a:ext cx="376210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6" name="Rounded Rectangle 5"/>
          <p:cNvSpPr/>
          <p:nvPr/>
        </p:nvSpPr>
        <p:spPr>
          <a:xfrm>
            <a:off x="587829" y="5055326"/>
            <a:ext cx="10855234" cy="14107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679269" y="5238206"/>
            <a:ext cx="10541724"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33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257" y="143691"/>
            <a:ext cx="11612880" cy="4895034"/>
          </a:xfrm>
          <a:prstGeom prst="rect">
            <a:avLst/>
          </a:prstGeom>
        </p:spPr>
      </p:pic>
      <p:pic>
        <p:nvPicPr>
          <p:cNvPr id="3" name="Picture 2"/>
          <p:cNvPicPr>
            <a:picLocks noChangeAspect="1"/>
          </p:cNvPicPr>
          <p:nvPr/>
        </p:nvPicPr>
        <p:blipFill>
          <a:blip r:embed="rId3"/>
          <a:stretch>
            <a:fillRect/>
          </a:stretch>
        </p:blipFill>
        <p:spPr>
          <a:xfrm>
            <a:off x="391886" y="143691"/>
            <a:ext cx="5577841" cy="4297680"/>
          </a:xfrm>
          <a:prstGeom prst="rect">
            <a:avLst/>
          </a:prstGeom>
        </p:spPr>
      </p:pic>
      <p:sp>
        <p:nvSpPr>
          <p:cNvPr id="4" name="Oval 3"/>
          <p:cNvSpPr/>
          <p:nvPr/>
        </p:nvSpPr>
        <p:spPr>
          <a:xfrm>
            <a:off x="496388" y="5038724"/>
            <a:ext cx="10662843" cy="181927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 name="TextBox 4"/>
          <p:cNvSpPr txBox="1"/>
          <p:nvPr/>
        </p:nvSpPr>
        <p:spPr>
          <a:xfrm>
            <a:off x="1619794" y="5212077"/>
            <a:ext cx="7563395" cy="1261884"/>
          </a:xfrm>
          <a:prstGeom prst="rect">
            <a:avLst/>
          </a:prstGeom>
          <a:noFill/>
        </p:spPr>
        <p:txBody>
          <a:bodyPr wrap="square" rtlCol="0">
            <a:spAutoFit/>
          </a:bodyPr>
          <a:lstStyle/>
          <a:p>
            <a:r>
              <a:rPr lang="en-US" sz="2800" b="1" dirty="0">
                <a:solidFill>
                  <a:schemeClr val="accent6">
                    <a:lumMod val="50000"/>
                  </a:schemeClr>
                </a:solidFill>
                <a:latin typeface="Times New Roman" panose="02020603050405020304" pitchFamily="18" charset="0"/>
                <a:cs typeface="Times New Roman" panose="02020603050405020304" pitchFamily="18" charset="0"/>
              </a:rPr>
              <a: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166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466344" y="192024"/>
            <a:ext cx="11484864" cy="6409943"/>
          </a:xfrm>
          <a:prstGeom prst="rect">
            <a:avLst/>
          </a:prstGeom>
        </p:spPr>
      </p:pic>
    </p:spTree>
    <p:extLst>
      <p:ext uri="{BB962C8B-B14F-4D97-AF65-F5344CB8AC3E}">
        <p14:creationId xmlns:p14="http://schemas.microsoft.com/office/powerpoint/2010/main" val="1880136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grpSp>
        <p:nvGrpSpPr>
          <p:cNvPr id="76" name="Group 75"/>
          <p:cNvGrpSpPr/>
          <p:nvPr/>
        </p:nvGrpSpPr>
        <p:grpSpPr>
          <a:xfrm>
            <a:off x="205331" y="-36370"/>
            <a:ext cx="10266079" cy="1141706"/>
            <a:chOff x="767759" y="-65596"/>
            <a:chExt cx="7699559" cy="856285"/>
          </a:xfrm>
          <a:noFill/>
        </p:grpSpPr>
        <p:cxnSp>
          <p:nvCxnSpPr>
            <p:cNvPr id="77" name="直接连接符 15"/>
            <p:cNvCxnSpPr/>
            <p:nvPr/>
          </p:nvCxnSpPr>
          <p:spPr>
            <a:xfrm flipH="1">
              <a:off x="2481730" y="790689"/>
              <a:ext cx="4272893" cy="0"/>
            </a:xfrm>
            <a:prstGeom prst="line">
              <a:avLst/>
            </a:prstGeom>
            <a:grpFill/>
            <a:ln>
              <a:solidFill>
                <a:srgbClr val="00B050"/>
              </a:solidFill>
            </a:ln>
          </p:spPr>
          <p:style>
            <a:lnRef idx="2">
              <a:schemeClr val="dk1"/>
            </a:lnRef>
            <a:fillRef idx="1">
              <a:schemeClr val="lt1"/>
            </a:fillRef>
            <a:effectRef idx="0">
              <a:schemeClr val="dk1"/>
            </a:effectRef>
            <a:fontRef idx="minor">
              <a:schemeClr val="dk1"/>
            </a:fontRef>
          </p:style>
        </p:cxnSp>
        <p:cxnSp>
          <p:nvCxnSpPr>
            <p:cNvPr id="79" name="直接连接符 15"/>
            <p:cNvCxnSpPr/>
            <p:nvPr/>
          </p:nvCxnSpPr>
          <p:spPr>
            <a:xfrm flipH="1">
              <a:off x="2452520" y="228182"/>
              <a:ext cx="4272893" cy="0"/>
            </a:xfrm>
            <a:prstGeom prst="line">
              <a:avLst/>
            </a:prstGeom>
            <a:grpFill/>
            <a:ln>
              <a:solidFill>
                <a:srgbClr val="00B050"/>
              </a:solidFill>
            </a:ln>
          </p:spPr>
          <p:style>
            <a:lnRef idx="2">
              <a:schemeClr val="dk1"/>
            </a:lnRef>
            <a:fillRef idx="1">
              <a:schemeClr val="lt1"/>
            </a:fillRef>
            <a:effectRef idx="0">
              <a:schemeClr val="dk1"/>
            </a:effectRef>
            <a:fontRef idx="minor">
              <a:schemeClr val="dk1"/>
            </a:fontRef>
          </p:style>
        </p:cxnSp>
        <p:sp>
          <p:nvSpPr>
            <p:cNvPr id="80" name="TextBox 79"/>
            <p:cNvSpPr txBox="1"/>
            <p:nvPr/>
          </p:nvSpPr>
          <p:spPr>
            <a:xfrm>
              <a:off x="767759" y="-65596"/>
              <a:ext cx="7699559" cy="500089"/>
            </a:xfrm>
            <a:prstGeom prst="rect">
              <a:avLst/>
            </a:prstGeom>
            <a:grpFill/>
          </p:spPr>
          <p:txBody>
            <a:bodyPr wrap="square" rtlCol="0">
              <a:spAutoFit/>
            </a:bodyPr>
            <a:lstStyle/>
            <a:p>
              <a:pPr algn="l"/>
              <a:r>
                <a:rPr lang="vi-VN" altLang="en-US" sz="3733" b="1" dirty="0">
                  <a:gradFill>
                    <a:gsLst>
                      <a:gs pos="0">
                        <a:srgbClr val="FE4444"/>
                      </a:gs>
                      <a:gs pos="100000">
                        <a:srgbClr val="832B2B"/>
                      </a:gs>
                    </a:gsLst>
                    <a:lin scaled="0"/>
                  </a:gradFill>
                  <a:latin typeface="+mj-lt"/>
                  <a:sym typeface="+mn-ea"/>
                </a:rPr>
                <a:t>1. </a:t>
              </a:r>
              <a:r>
                <a:rPr lang="vi-VN" altLang="en-US" sz="3733" b="1" dirty="0" err="1">
                  <a:gradFill>
                    <a:gsLst>
                      <a:gs pos="0">
                        <a:srgbClr val="FE4444"/>
                      </a:gs>
                      <a:gs pos="100000">
                        <a:srgbClr val="832B2B"/>
                      </a:gs>
                    </a:gsLst>
                    <a:lin scaled="0"/>
                  </a:gradFill>
                  <a:latin typeface="+mj-lt"/>
                  <a:cs typeface="#9Slide03 Arima Madurai" panose="00000500000000000000" pitchFamily="2" charset="0"/>
                  <a:sym typeface="+mn-ea"/>
                </a:rPr>
                <a:t>Một số quy định an toàn phòng thí nghiệm </a:t>
              </a:r>
              <a:endParaRPr lang="vi-VN" altLang="en-US" sz="3733" b="1" dirty="0" err="1">
                <a:gradFill>
                  <a:gsLst>
                    <a:gs pos="0">
                      <a:srgbClr val="FE4444"/>
                    </a:gs>
                    <a:gs pos="100000">
                      <a:srgbClr val="832B2B"/>
                    </a:gs>
                  </a:gsLst>
                  <a:lin scaled="0"/>
                </a:gradFill>
                <a:latin typeface="+mj-lt"/>
                <a:ea typeface="Segoe UI Black" panose="020B0A02040204020203" pitchFamily="34" charset="0"/>
                <a:cs typeface="#9Slide03 Arima Madurai" panose="00000500000000000000" pitchFamily="2" charset="0"/>
                <a:sym typeface="+mn-ea"/>
              </a:endParaRPr>
            </a:p>
          </p:txBody>
        </p:sp>
      </p:grpSp>
      <p:graphicFrame>
        <p:nvGraphicFramePr>
          <p:cNvPr id="7" name="Table 6"/>
          <p:cNvGraphicFramePr>
            <a:graphicFrameLocks noGrp="1"/>
          </p:cNvGraphicFramePr>
          <p:nvPr>
            <p:extLst>
              <p:ext uri="{D42A27DB-BD31-4B8C-83A1-F6EECF244321}">
                <p14:modId xmlns:p14="http://schemas.microsoft.com/office/powerpoint/2010/main" val="2771905243"/>
              </p:ext>
            </p:extLst>
          </p:nvPr>
        </p:nvGraphicFramePr>
        <p:xfrm>
          <a:off x="438574" y="1242907"/>
          <a:ext cx="11412220" cy="4290060"/>
        </p:xfrm>
        <a:graphic>
          <a:graphicData uri="http://schemas.openxmlformats.org/drawingml/2006/table">
            <a:tbl>
              <a:tblPr firstRow="1" bandRow="1"/>
              <a:tblGrid>
                <a:gridCol w="8065347">
                  <a:extLst>
                    <a:ext uri="{9D8B030D-6E8A-4147-A177-3AD203B41FA5}">
                      <a16:colId xmlns:a16="http://schemas.microsoft.com/office/drawing/2014/main" xmlns="" val="20000"/>
                    </a:ext>
                  </a:extLst>
                </a:gridCol>
                <a:gridCol w="3346873">
                  <a:extLst>
                    <a:ext uri="{9D8B030D-6E8A-4147-A177-3AD203B41FA5}">
                      <a16:colId xmlns:a16="http://schemas.microsoft.com/office/drawing/2014/main" xmlns="" val="20001"/>
                    </a:ext>
                  </a:extLst>
                </a:gridCol>
              </a:tblGrid>
              <a:tr h="731520">
                <a:tc>
                  <a:txBody>
                    <a:bodyPr/>
                    <a:lstStyle/>
                    <a:p>
                      <a:pPr algn="ctr">
                        <a:lnSpc>
                          <a:spcPct val="150000"/>
                        </a:lnSpc>
                      </a:pPr>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Phải làm</a:t>
                      </a:r>
                    </a:p>
                  </a:txBody>
                  <a:tcPr marL="121920" marR="121920" marT="60960" marB="609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Không</a:t>
                      </a:r>
                      <a:r>
                        <a:rPr lang="en-US" sz="28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được</a:t>
                      </a:r>
                      <a:r>
                        <a:rPr lang="en-US" sz="28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làm</a:t>
                      </a:r>
                      <a:endParaRPr lang="en-US" sz="2800" b="1" dirty="0" smtClean="0">
                        <a:solidFill>
                          <a:schemeClr val="accent2">
                            <a:lumMod val="50000"/>
                          </a:schemeClr>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1341120">
                <a:tc>
                  <a:txBody>
                    <a:bodyPr/>
                    <a:lstStyle/>
                    <a:p>
                      <a:pPr>
                        <a:lnSpc>
                          <a:spcPct val="100000"/>
                        </a:lnSpc>
                      </a:pPr>
                      <a:endParaRPr lang="en-US" sz="2700">
                        <a:solidFill>
                          <a:srgbClr val="00206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0000"/>
                        </a:lnSpc>
                      </a:pPr>
                      <a:endParaRPr lang="en-US" sz="2700">
                        <a:solidFill>
                          <a:srgbClr val="002060"/>
                        </a:solidFill>
                        <a:latin typeface="Times New Roman" panose="02020603050405020304" pitchFamily="18" charset="0"/>
                        <a:cs typeface="Times New Roman" panose="02020603050405020304" pitchFamily="18" charset="0"/>
                      </a:endParaRPr>
                    </a:p>
                    <a:p>
                      <a:pPr>
                        <a:lnSpc>
                          <a:spcPct val="100000"/>
                        </a:lnSpc>
                      </a:pPr>
                      <a:endParaRPr lang="en-US" sz="2700">
                        <a:solidFill>
                          <a:srgbClr val="002060"/>
                        </a:solidFill>
                        <a:latin typeface="Times New Roman" panose="02020603050405020304" pitchFamily="18" charset="0"/>
                        <a:cs typeface="Times New Roman" panose="02020603050405020304" pitchFamily="18" charset="0"/>
                      </a:endParaRPr>
                    </a:p>
                    <a:p>
                      <a:pPr>
                        <a:lnSpc>
                          <a:spcPct val="100000"/>
                        </a:lnSpc>
                      </a:pPr>
                      <a:endParaRPr lang="en-US" sz="2700">
                        <a:solidFill>
                          <a:srgbClr val="00206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1"/>
                  </a:ext>
                </a:extLst>
              </a:tr>
              <a:tr h="967740">
                <a:tc>
                  <a:txBody>
                    <a:bodyPr/>
                    <a:lstStyle/>
                    <a:p>
                      <a:pPr marL="0" indent="0">
                        <a:buNone/>
                      </a:pPr>
                      <a:endParaRPr lang="en-US" sz="2700">
                        <a:latin typeface="Times New Roman" panose="02020603050405020304" pitchFamily="18" charset="0"/>
                        <a:ea typeface="Times New Roman" panose="02020603050405020304"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indent="0">
                        <a:buNone/>
                      </a:pPr>
                      <a:endParaRPr lang="en-US" sz="2700">
                        <a:latin typeface="Times New Roman" panose="02020603050405020304" pitchFamily="18" charset="0"/>
                        <a:ea typeface="Times New Roman" panose="02020603050405020304"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2"/>
                  </a:ext>
                </a:extLst>
              </a:tr>
              <a:tr h="1219200">
                <a:tc>
                  <a:txBody>
                    <a:bodyPr/>
                    <a:lstStyle/>
                    <a:p>
                      <a:pPr marL="0" indent="0">
                        <a:buNone/>
                      </a:pPr>
                      <a:endParaRPr lang="en-US" sz="2700" dirty="0">
                        <a:latin typeface="Times New Roman" panose="02020603050405020304" pitchFamily="18" charset="0"/>
                        <a:ea typeface="Times New Roman" panose="02020603050405020304"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indent="0">
                        <a:buNone/>
                      </a:pPr>
                      <a:endParaRPr lang="en-US" sz="2700" dirty="0">
                        <a:latin typeface="Times New Roman" panose="02020603050405020304" pitchFamily="18" charset="0"/>
                        <a:ea typeface="Times New Roman" panose="02020603050405020304" charset="0"/>
                        <a:cs typeface="Times New Roman" panose="02020603050405020304" pitchFamily="18" charset="0"/>
                      </a:endParaRPr>
                    </a:p>
                    <a:p>
                      <a:pPr marL="0" indent="0">
                        <a:buNone/>
                      </a:pPr>
                      <a:endParaRPr lang="en-US" sz="2700" dirty="0">
                        <a:latin typeface="Times New Roman" panose="02020603050405020304" pitchFamily="18" charset="0"/>
                        <a:ea typeface="Times New Roman" panose="02020603050405020304" charset="0"/>
                        <a:cs typeface="Times New Roman" panose="02020603050405020304" pitchFamily="18" charset="0"/>
                      </a:endParaRPr>
                    </a:p>
                    <a:p>
                      <a:pPr marL="0" indent="0">
                        <a:buNone/>
                      </a:pPr>
                      <a:endParaRPr lang="en-US" sz="2700" dirty="0">
                        <a:latin typeface="Times New Roman" panose="02020603050405020304" pitchFamily="18" charset="0"/>
                        <a:ea typeface="Times New Roman" panose="02020603050405020304"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 name="Text Box 1"/>
          <p:cNvSpPr txBox="1"/>
          <p:nvPr/>
        </p:nvSpPr>
        <p:spPr>
          <a:xfrm>
            <a:off x="438574" y="2026920"/>
            <a:ext cx="8008620" cy="1200329"/>
          </a:xfrm>
          <a:prstGeom prst="rect">
            <a:avLst/>
          </a:prstGeom>
          <a:solidFill>
            <a:schemeClr val="accent6">
              <a:lumMod val="20000"/>
              <a:lumOff val="80000"/>
            </a:schemeClr>
          </a:solidFill>
        </p:spPr>
        <p:txBody>
          <a:bodyPr wrap="square" rtlCol="0" anchor="t">
            <a:spAutoFit/>
          </a:bodyPr>
          <a:lstStyle/>
          <a:p>
            <a:pPr>
              <a:lnSpc>
                <a:spcPct val="75000"/>
              </a:lnSpc>
            </a:pPr>
            <a:r>
              <a:rPr lang="en-US" sz="2400" dirty="0" err="1">
                <a:latin typeface="Times New Roman" panose="02020603050405020304" charset="0"/>
                <a:cs typeface="Times New Roman" panose="02020603050405020304" charset="0"/>
                <a:sym typeface="+mn-ea"/>
              </a:rPr>
              <a:t>Cặp</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túi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ba</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lô</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phải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để</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đúng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quy</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định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Có</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đầy</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đủ</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các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dụng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cụ</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bảo</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hộ</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như</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kính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bảo</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vệ</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mắt</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găng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tay</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lấy</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hóa</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chất</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khẩu</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trang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thí</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nghiệm</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áo</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quần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bảo</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hộ</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thích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hợp</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khi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làm</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thí</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nghiệm</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thực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hành</a:t>
            </a:r>
            <a:r>
              <a:rPr lang="en-US" sz="2400" dirty="0">
                <a:latin typeface="Times New Roman" panose="02020603050405020304" charset="0"/>
                <a:cs typeface="Times New Roman" panose="02020603050405020304" charset="0"/>
                <a:sym typeface="+mn-ea"/>
              </a:rPr>
              <a:t>.</a:t>
            </a:r>
          </a:p>
        </p:txBody>
      </p:sp>
      <p:sp>
        <p:nvSpPr>
          <p:cNvPr id="3" name="Text Box 2"/>
          <p:cNvSpPr txBox="1"/>
          <p:nvPr/>
        </p:nvSpPr>
        <p:spPr>
          <a:xfrm>
            <a:off x="437728" y="3351954"/>
            <a:ext cx="8010313" cy="831125"/>
          </a:xfrm>
          <a:prstGeom prst="rect">
            <a:avLst/>
          </a:prstGeom>
          <a:solidFill>
            <a:schemeClr val="accent6">
              <a:lumMod val="20000"/>
              <a:lumOff val="80000"/>
            </a:schemeClr>
          </a:solidFill>
        </p:spPr>
        <p:txBody>
          <a:bodyPr wrap="square" rtlCol="0" anchor="t">
            <a:spAutoFit/>
          </a:bodyPr>
          <a:lstStyle/>
          <a:p>
            <a:pPr>
              <a:lnSpc>
                <a:spcPct val="90000"/>
              </a:lnSpc>
            </a:pPr>
            <a:r>
              <a:rPr lang="en-US" sz="2667">
                <a:latin typeface="Times New Roman" panose="02020603050405020304" charset="0"/>
                <a:cs typeface="Times New Roman" panose="02020603050405020304" charset="0"/>
                <a:sym typeface="+mn-ea"/>
              </a:rPr>
              <a:t>Chỉ làm các thí nghiệm, các bài thực hành khi có sự hướng dẫn và giám sát của GV.</a:t>
            </a:r>
          </a:p>
        </p:txBody>
      </p:sp>
      <p:sp>
        <p:nvSpPr>
          <p:cNvPr id="4" name="Text Box 3"/>
          <p:cNvSpPr txBox="1"/>
          <p:nvPr/>
        </p:nvSpPr>
        <p:spPr>
          <a:xfrm>
            <a:off x="489374" y="4351867"/>
            <a:ext cx="7907020" cy="1089529"/>
          </a:xfrm>
          <a:prstGeom prst="rect">
            <a:avLst/>
          </a:prstGeom>
          <a:solidFill>
            <a:schemeClr val="accent6">
              <a:lumMod val="20000"/>
              <a:lumOff val="80000"/>
            </a:schemeClr>
          </a:solidFill>
        </p:spPr>
        <p:txBody>
          <a:bodyPr wrap="square" rtlCol="0" anchor="t">
            <a:spAutoFit/>
          </a:bodyPr>
          <a:lstStyle/>
          <a:p>
            <a:pPr>
              <a:lnSpc>
                <a:spcPct val="90000"/>
              </a:lnSpc>
            </a:pPr>
            <a:r>
              <a:rPr lang="en-US" sz="2400" dirty="0" err="1">
                <a:latin typeface="Times New Roman" panose="02020603050405020304" charset="0"/>
                <a:cs typeface="Times New Roman" panose="02020603050405020304" charset="0"/>
                <a:sym typeface="+mn-ea"/>
              </a:rPr>
              <a:t>Thực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hiện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đúng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nguyên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tắc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khi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sử</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dụng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hóa</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chất</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dụng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cụ</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thiết</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bị</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trong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phòng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thực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hành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để</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đảm</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bảo</a:t>
            </a:r>
            <a:r>
              <a:rPr lang="en-US" sz="2400" dirty="0">
                <a:latin typeface="Times New Roman" panose="02020603050405020304" charset="0"/>
                <a:cs typeface="Times New Roman" panose="02020603050405020304" charset="0"/>
                <a:sym typeface="+mn-ea"/>
              </a:rPr>
              <a:t> an </a:t>
            </a:r>
            <a:r>
              <a:rPr lang="en-US" sz="2400" dirty="0" err="1">
                <a:latin typeface="Times New Roman" panose="02020603050405020304" charset="0"/>
                <a:cs typeface="Times New Roman" panose="02020603050405020304" charset="0"/>
                <a:sym typeface="+mn-ea"/>
              </a:rPr>
              <a:t>toàn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tuyệt</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đối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khi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làm</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thí</a:t>
            </a:r>
            <a:r>
              <a:rPr lang="en-US" sz="2400" dirty="0">
                <a:latin typeface="Times New Roman" panose="02020603050405020304" charset="0"/>
                <a:cs typeface="Times New Roman" panose="02020603050405020304" charset="0"/>
                <a:sym typeface="+mn-ea"/>
              </a:rPr>
              <a:t> </a:t>
            </a:r>
            <a:r>
              <a:rPr lang="en-US" sz="2400" dirty="0" err="1" smtClean="0">
                <a:latin typeface="Times New Roman" panose="02020603050405020304" charset="0"/>
                <a:cs typeface="Times New Roman" panose="02020603050405020304" charset="0"/>
                <a:sym typeface="+mn-ea"/>
              </a:rPr>
              <a:t>nghiệm</a:t>
            </a:r>
            <a:endParaRPr lang="en-US" sz="2400" dirty="0" smtClean="0">
              <a:latin typeface="Times New Roman" panose="02020603050405020304" charset="0"/>
              <a:cs typeface="Times New Roman" panose="02020603050405020304" charset="0"/>
              <a:sym typeface="+mn-ea"/>
            </a:endParaRPr>
          </a:p>
        </p:txBody>
      </p:sp>
      <p:sp>
        <p:nvSpPr>
          <p:cNvPr id="5" name="Text Box 4"/>
          <p:cNvSpPr txBox="1"/>
          <p:nvPr/>
        </p:nvSpPr>
        <p:spPr>
          <a:xfrm>
            <a:off x="8547100" y="2026921"/>
            <a:ext cx="3266440" cy="1138966"/>
          </a:xfrm>
          <a:prstGeom prst="rect">
            <a:avLst/>
          </a:prstGeom>
          <a:solidFill>
            <a:schemeClr val="accent5">
              <a:lumMod val="20000"/>
              <a:lumOff val="80000"/>
            </a:schemeClr>
          </a:solidFill>
        </p:spPr>
        <p:txBody>
          <a:bodyPr wrap="square" rtlCol="0" anchor="t">
            <a:spAutoFit/>
          </a:bodyPr>
          <a:lstStyle/>
          <a:p>
            <a:pPr>
              <a:lnSpc>
                <a:spcPct val="85000"/>
              </a:lnSpc>
            </a:pPr>
            <a:r>
              <a:rPr lang="en-US" sz="2667" dirty="0" err="1">
                <a:latin typeface="Times New Roman" panose="02020603050405020304" charset="0"/>
                <a:cs typeface="Times New Roman" panose="02020603050405020304" charset="0"/>
                <a:sym typeface="+mn-ea"/>
              </a:rPr>
              <a:t>Ăn</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uống</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làm</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mất</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trật</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tự</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trong</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phòng</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thực</a:t>
            </a:r>
            <a:r>
              <a:rPr lang="en-US" sz="2667" dirty="0">
                <a:latin typeface="Times New Roman" panose="02020603050405020304" charset="0"/>
                <a:cs typeface="Times New Roman" panose="02020603050405020304" charset="0"/>
                <a:sym typeface="+mn-ea"/>
              </a:rPr>
              <a:t> </a:t>
            </a:r>
            <a:r>
              <a:rPr lang="en-US" sz="2667" dirty="0" err="1">
                <a:latin typeface="Times New Roman" panose="02020603050405020304" charset="0"/>
                <a:cs typeface="Times New Roman" panose="02020603050405020304" charset="0"/>
                <a:sym typeface="+mn-ea"/>
              </a:rPr>
              <a:t>hành</a:t>
            </a:r>
            <a:r>
              <a:rPr lang="en-US" sz="2667" dirty="0">
                <a:latin typeface="Times New Roman" panose="02020603050405020304" charset="0"/>
                <a:cs typeface="Times New Roman" panose="02020603050405020304" charset="0"/>
                <a:sym typeface="+mn-ea"/>
              </a:rPr>
              <a:t>.</a:t>
            </a:r>
          </a:p>
        </p:txBody>
      </p:sp>
      <p:sp>
        <p:nvSpPr>
          <p:cNvPr id="6" name="Text Box 5"/>
          <p:cNvSpPr txBox="1"/>
          <p:nvPr/>
        </p:nvSpPr>
        <p:spPr>
          <a:xfrm>
            <a:off x="8547100" y="3349414"/>
            <a:ext cx="3266440" cy="872162"/>
          </a:xfrm>
          <a:prstGeom prst="rect">
            <a:avLst/>
          </a:prstGeom>
          <a:solidFill>
            <a:schemeClr val="accent5">
              <a:lumMod val="20000"/>
              <a:lumOff val="80000"/>
            </a:schemeClr>
          </a:solidFill>
        </p:spPr>
        <p:txBody>
          <a:bodyPr wrap="square" rtlCol="0" anchor="t">
            <a:spAutoFit/>
          </a:bodyPr>
          <a:lstStyle/>
          <a:p>
            <a:pPr>
              <a:lnSpc>
                <a:spcPct val="95000"/>
              </a:lnSpc>
            </a:pPr>
            <a:r>
              <a:rPr lang="en-US" sz="2667">
                <a:latin typeface="Times New Roman" panose="02020603050405020304" charset="0"/>
                <a:cs typeface="Times New Roman" panose="02020603050405020304" charset="0"/>
                <a:sym typeface="+mn-ea"/>
              </a:rPr>
              <a:t>Tóc thả dài, đi giày dép cao gót.</a:t>
            </a:r>
          </a:p>
        </p:txBody>
      </p:sp>
      <p:sp>
        <p:nvSpPr>
          <p:cNvPr id="8" name="Text Box 7"/>
          <p:cNvSpPr txBox="1"/>
          <p:nvPr/>
        </p:nvSpPr>
        <p:spPr>
          <a:xfrm>
            <a:off x="8603827" y="4351867"/>
            <a:ext cx="3181773" cy="1089529"/>
          </a:xfrm>
          <a:prstGeom prst="rect">
            <a:avLst/>
          </a:prstGeom>
          <a:solidFill>
            <a:schemeClr val="accent5">
              <a:lumMod val="20000"/>
              <a:lumOff val="80000"/>
            </a:schemeClr>
          </a:solidFill>
        </p:spPr>
        <p:txBody>
          <a:bodyPr wrap="square" rtlCol="0" anchor="t">
            <a:spAutoFit/>
            <a:scene3d>
              <a:camera prst="orthographicFront"/>
              <a:lightRig rig="threePt" dir="t"/>
            </a:scene3d>
          </a:bodyPr>
          <a:lstStyle/>
          <a:p>
            <a:pPr>
              <a:lnSpc>
                <a:spcPct val="90000"/>
              </a:lnSpc>
            </a:pPr>
            <a:r>
              <a:rPr lang="en-US" sz="240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Tự làm các thí nghiệm khi</a:t>
            </a:r>
            <a:r>
              <a:rPr lang="vi-VN" altLang="en-US" sz="240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40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chưa</a:t>
            </a:r>
            <a:r>
              <a:rPr lang="vi-VN" altLang="en-US" sz="240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40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có sự đồng ý của GV.</a:t>
            </a:r>
          </a:p>
        </p:txBody>
      </p:sp>
    </p:spTree>
    <p:extLst>
      <p:ext uri="{BB962C8B-B14F-4D97-AF65-F5344CB8AC3E}">
        <p14:creationId xmlns:p14="http://schemas.microsoft.com/office/powerpoint/2010/main" val="5076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0" fill="hold"/>
                                        <p:tgtEl>
                                          <p:spTgt spid="5"/>
                                        </p:tgtEl>
                                        <p:attrNameLst>
                                          <p:attrName>ppt_x</p:attrName>
                                        </p:attrNameLst>
                                      </p:cBhvr>
                                      <p:tavLst>
                                        <p:tav tm="0">
                                          <p:val>
                                            <p:strVal val="#ppt_x"/>
                                          </p:val>
                                        </p:tav>
                                        <p:tav tm="100000">
                                          <p:val>
                                            <p:strVal val="#ppt_x"/>
                                          </p:val>
                                        </p:tav>
                                      </p:tavLst>
                                    </p:anim>
                                    <p:anim calcmode="lin" valueType="num">
                                      <p:cBhvr additive="base">
                                        <p:cTn id="2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0" fill="hold"/>
                                        <p:tgtEl>
                                          <p:spTgt spid="8"/>
                                        </p:tgtEl>
                                        <p:attrNameLst>
                                          <p:attrName>ppt_x</p:attrName>
                                        </p:attrNameLst>
                                      </p:cBhvr>
                                      <p:tavLst>
                                        <p:tav tm="0">
                                          <p:val>
                                            <p:strVal val="#ppt_x"/>
                                          </p:val>
                                        </p:tav>
                                        <p:tav tm="100000">
                                          <p:val>
                                            <p:strVal val="#ppt_x"/>
                                          </p:val>
                                        </p:tav>
                                      </p:tavLst>
                                    </p:anim>
                                    <p:anim calcmode="lin" valueType="num">
                                      <p:cBhvr additive="base">
                                        <p:cTn id="34"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94438186"/>
              </p:ext>
            </p:extLst>
          </p:nvPr>
        </p:nvGraphicFramePr>
        <p:xfrm>
          <a:off x="868678" y="144898"/>
          <a:ext cx="10437226" cy="5981582"/>
        </p:xfrm>
        <a:graphic>
          <a:graphicData uri="http://schemas.openxmlformats.org/drawingml/2006/table">
            <a:tbl>
              <a:tblPr firstRow="1" bandRow="1">
                <a:tableStyleId>{5C22544A-7EE6-4342-B048-85BDC9FD1C3A}</a:tableStyleId>
              </a:tblPr>
              <a:tblGrid>
                <a:gridCol w="5218613">
                  <a:extLst>
                    <a:ext uri="{9D8B030D-6E8A-4147-A177-3AD203B41FA5}">
                      <a16:colId xmlns:a16="http://schemas.microsoft.com/office/drawing/2014/main" xmlns="" val="974830599"/>
                    </a:ext>
                  </a:extLst>
                </a:gridCol>
                <a:gridCol w="5218613">
                  <a:extLst>
                    <a:ext uri="{9D8B030D-6E8A-4147-A177-3AD203B41FA5}">
                      <a16:colId xmlns:a16="http://schemas.microsoft.com/office/drawing/2014/main" xmlns="" val="3213294260"/>
                    </a:ext>
                  </a:extLst>
                </a:gridCol>
              </a:tblGrid>
              <a:tr h="10655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accent2">
                              <a:lumMod val="50000"/>
                            </a:schemeClr>
                          </a:solidFill>
                          <a:latin typeface="Times New Roman" panose="02020603050405020304" pitchFamily="18" charset="0"/>
                          <a:cs typeface="Times New Roman" panose="02020603050405020304" pitchFamily="18" charset="0"/>
                        </a:rPr>
                        <a:t>Phải</a:t>
                      </a:r>
                      <a:r>
                        <a:rPr lang="en-US" sz="280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2">
                              <a:lumMod val="50000"/>
                            </a:schemeClr>
                          </a:solidFill>
                          <a:latin typeface="Times New Roman" panose="02020603050405020304" pitchFamily="18" charset="0"/>
                          <a:cs typeface="Times New Roman" panose="02020603050405020304" pitchFamily="18" charset="0"/>
                        </a:rPr>
                        <a:t>làm</a:t>
                      </a:r>
                      <a:endParaRPr lang="en-US" sz="2800" dirty="0" smtClean="0">
                        <a:solidFill>
                          <a:schemeClr val="accent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accent2">
                              <a:lumMod val="50000"/>
                            </a:schemeClr>
                          </a:solidFill>
                          <a:latin typeface="Times New Roman" panose="02020603050405020304" pitchFamily="18" charset="0"/>
                          <a:cs typeface="Times New Roman" panose="02020603050405020304" pitchFamily="18" charset="0"/>
                        </a:rPr>
                        <a:t>Không</a:t>
                      </a:r>
                      <a:r>
                        <a:rPr lang="en-US" sz="280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2">
                              <a:lumMod val="50000"/>
                            </a:schemeClr>
                          </a:solidFill>
                          <a:latin typeface="Times New Roman" panose="02020603050405020304" pitchFamily="18" charset="0"/>
                          <a:cs typeface="Times New Roman" panose="02020603050405020304" pitchFamily="18" charset="0"/>
                        </a:rPr>
                        <a:t>được</a:t>
                      </a:r>
                      <a:r>
                        <a:rPr lang="en-US" sz="2800" baseline="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2">
                              <a:lumMod val="50000"/>
                            </a:schemeClr>
                          </a:solidFill>
                          <a:latin typeface="Times New Roman" panose="02020603050405020304" pitchFamily="18" charset="0"/>
                          <a:cs typeface="Times New Roman" panose="02020603050405020304" pitchFamily="18" charset="0"/>
                        </a:rPr>
                        <a:t>làm</a:t>
                      </a:r>
                      <a:endParaRPr lang="en-US" sz="2800" dirty="0" smtClean="0">
                        <a:solidFill>
                          <a:schemeClr val="accent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71404672"/>
                  </a:ext>
                </a:extLst>
              </a:tr>
              <a:tr h="103635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33444652"/>
                  </a:ext>
                </a:extLst>
              </a:tr>
              <a:tr h="96665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51290104"/>
                  </a:ext>
                </a:extLst>
              </a:tr>
              <a:tr h="94052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76619320"/>
                  </a:ext>
                </a:extLst>
              </a:tr>
              <a:tr h="197249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66693727"/>
                  </a:ext>
                </a:extLst>
              </a:tr>
            </a:tbl>
          </a:graphicData>
        </a:graphic>
      </p:graphicFrame>
      <p:sp>
        <p:nvSpPr>
          <p:cNvPr id="8" name="Rectangle 7"/>
          <p:cNvSpPr/>
          <p:nvPr/>
        </p:nvSpPr>
        <p:spPr>
          <a:xfrm>
            <a:off x="1094012" y="1359139"/>
            <a:ext cx="4820197" cy="7315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đúng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rõ</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hành</a:t>
            </a:r>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1094012" y="2286601"/>
            <a:ext cx="4741817" cy="8360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chữa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cháy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hành</a:t>
            </a:r>
            <a:endParaRPr lang="en-US" sz="2000" dirty="0">
              <a:latin typeface="Times New Roman" panose="02020603050405020304" pitchFamily="18" charset="0"/>
              <a:cs typeface="Times New Roman" panose="02020603050405020304" pitchFamily="18" charset="0"/>
            </a:endParaRPr>
          </a:p>
        </p:txBody>
      </p:sp>
      <p:sp>
        <p:nvSpPr>
          <p:cNvPr id="11" name="Rectangle 10"/>
          <p:cNvSpPr/>
          <p:nvPr/>
        </p:nvSpPr>
        <p:spPr>
          <a:xfrm>
            <a:off x="1087485" y="3242661"/>
            <a:ext cx="4826724"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Rửa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xuyên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dính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1012370" y="4511048"/>
            <a:ext cx="4823459" cy="8360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Thông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ngay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gặp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mất</a:t>
            </a:r>
            <a:r>
              <a:rPr lang="en-US" sz="2000" dirty="0" smtClean="0">
                <a:latin typeface="Times New Roman" panose="02020603050405020304" pitchFamily="18" charset="0"/>
                <a:cs typeface="Times New Roman" panose="02020603050405020304" pitchFamily="18" charset="0"/>
              </a:rPr>
              <a:t> an </a:t>
            </a:r>
            <a:r>
              <a:rPr lang="en-US" sz="2000" dirty="0" err="1" smtClean="0">
                <a:latin typeface="Times New Roman" panose="02020603050405020304" pitchFamily="18" charset="0"/>
                <a:cs typeface="Times New Roman" panose="02020603050405020304" pitchFamily="18" charset="0"/>
              </a:rPr>
              <a:t>toàn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đứt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cháy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điện</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3" name="Rectangle 12"/>
          <p:cNvSpPr/>
          <p:nvPr/>
        </p:nvSpPr>
        <p:spPr>
          <a:xfrm>
            <a:off x="6283234" y="1241574"/>
            <a:ext cx="4859383" cy="9666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Nếm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hỏng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mãu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hành</a:t>
            </a:r>
            <a:endParaRPr lang="en-US" sz="2000" dirty="0">
              <a:latin typeface="Times New Roman" panose="02020603050405020304" pitchFamily="18" charset="0"/>
              <a:cs typeface="Times New Roman" panose="02020603050405020304" pitchFamily="18" charset="0"/>
            </a:endParaRPr>
          </a:p>
        </p:txBody>
      </p:sp>
      <p:sp>
        <p:nvSpPr>
          <p:cNvPr id="14" name="Rectangle 13"/>
          <p:cNvSpPr/>
          <p:nvPr/>
        </p:nvSpPr>
        <p:spPr>
          <a:xfrm>
            <a:off x="6283234" y="2286600"/>
            <a:ext cx="4741818" cy="8360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Cầm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tay</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64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766559"/>
          </a:xfrm>
          <a:prstGeom prst="rect">
            <a:avLst/>
          </a:prstGeom>
        </p:spPr>
      </p:pic>
      <p:sp>
        <p:nvSpPr>
          <p:cNvPr id="3" name="Rounded Rectangle 2"/>
          <p:cNvSpPr/>
          <p:nvPr/>
        </p:nvSpPr>
        <p:spPr>
          <a:xfrm>
            <a:off x="2142308" y="1188720"/>
            <a:ext cx="9261565" cy="10580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 name="TextBox 3"/>
          <p:cNvSpPr txBox="1"/>
          <p:nvPr/>
        </p:nvSpPr>
        <p:spPr>
          <a:xfrm>
            <a:off x="2246809" y="1267096"/>
            <a:ext cx="9013373"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p>
          <a:p>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phảo</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kí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chữ</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269962" y="522512"/>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Tránh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các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nguồn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lửa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gây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hiểm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nổ</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ounded Rectangular Callout 7"/>
          <p:cNvSpPr/>
          <p:nvPr/>
        </p:nvSpPr>
        <p:spPr>
          <a:xfrm>
            <a:off x="2647402" y="522512"/>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dây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ra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kim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loại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các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vật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hoặc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gây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ăn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mòn</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9" name="Rounded Rectangular Callout 8"/>
          <p:cNvSpPr/>
          <p:nvPr/>
        </p:nvSpPr>
        <p:spPr>
          <a:xfrm>
            <a:off x="4236715" y="444134"/>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ra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môi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nước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đất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6213562" y="444134"/>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Tác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nhân</a:t>
            </a:r>
            <a:r>
              <a:rPr lang="en-US" sz="2000" dirty="0" smtClean="0">
                <a:solidFill>
                  <a:schemeClr val="tx1"/>
                </a:solidFill>
                <a:latin typeface="Times New Roman" panose="02020603050405020304" pitchFamily="18" charset="0"/>
                <a:cs typeface="Times New Roman" panose="02020603050405020304" pitchFamily="18" charset="0"/>
              </a:rPr>
              <a:t> virus, vi </a:t>
            </a:r>
            <a:r>
              <a:rPr lang="en-US" sz="2000" dirty="0" err="1" smtClean="0">
                <a:solidFill>
                  <a:schemeClr val="tx1"/>
                </a:solidFill>
                <a:latin typeface="Times New Roman" panose="02020603050405020304" pitchFamily="18" charset="0"/>
                <a:cs typeface="Times New Roman" panose="02020603050405020304" pitchFamily="18" charset="0"/>
              </a:rPr>
              <a:t>khuẩn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hiểm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sinh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học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đến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gần</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8183877" y="444134"/>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Nước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dùng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nghiệm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nước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uống</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9947352" y="608925"/>
            <a:ext cx="2183687"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Khu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vực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dễ</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xảy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ra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cẩn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thận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nguồn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lửa</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18305" y="2991397"/>
            <a:ext cx="2029097" cy="1458680"/>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Tránh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bị</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giật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4" name="Rounded Rectangular Callout 13"/>
          <p:cNvSpPr/>
          <p:nvPr/>
        </p:nvSpPr>
        <p:spPr>
          <a:xfrm>
            <a:off x="3265707" y="2429687"/>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Hóa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đối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sức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khỏe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chỉ</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mục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đích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nghiệm</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5" name="Rounded Rectangular Callout 14"/>
          <p:cNvSpPr/>
          <p:nvPr/>
        </p:nvSpPr>
        <p:spPr>
          <a:xfrm>
            <a:off x="5810777" y="2463851"/>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Nguồn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phóng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gây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hiểm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sức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khỏe</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7883418" y="2394521"/>
            <a:ext cx="2161919"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Khu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vực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chữa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lưu</a:t>
            </a:r>
            <a:r>
              <a:rPr lang="en-US" sz="2000" dirty="0" smtClean="0">
                <a:solidFill>
                  <a:schemeClr val="tx1"/>
                </a:solidFill>
                <a:latin typeface="Times New Roman" panose="02020603050405020304" pitchFamily="18" charset="0"/>
                <a:cs typeface="Times New Roman" panose="02020603050405020304" pitchFamily="18" charset="0"/>
              </a:rPr>
              <a:t> ý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cố</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ular Callout 16"/>
          <p:cNvSpPr/>
          <p:nvPr/>
        </p:nvSpPr>
        <p:spPr>
          <a:xfrm>
            <a:off x="9622968" y="2725614"/>
            <a:ext cx="2377440" cy="185492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Chỗ</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thoát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hiểm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gặp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cố</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hỏa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hoạn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nổ</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8" name="7-Point Star 17"/>
          <p:cNvSpPr/>
          <p:nvPr/>
        </p:nvSpPr>
        <p:spPr>
          <a:xfrm>
            <a:off x="2751903" y="1967465"/>
            <a:ext cx="6679474" cy="2782389"/>
          </a:xfrm>
          <a:prstGeom prst="star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tạo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chú</a:t>
            </a:r>
            <a:r>
              <a:rPr lang="en-US" sz="2800" dirty="0" smtClean="0">
                <a:solidFill>
                  <a:schemeClr val="tx1"/>
                </a:solidFill>
                <a:latin typeface="Times New Roman" panose="02020603050405020304" pitchFamily="18" charset="0"/>
                <a:cs typeface="Times New Roman" panose="02020603050405020304" pitchFamily="18" charset="0"/>
              </a:rPr>
              <a:t> ý </a:t>
            </a:r>
            <a:r>
              <a:rPr lang="en-US" sz="2800" dirty="0" err="1" smtClean="0">
                <a:solidFill>
                  <a:schemeClr val="tx1"/>
                </a:solidFill>
                <a:latin typeface="Times New Roman" panose="02020603050405020304" pitchFamily="18" charset="0"/>
                <a:cs typeface="Times New Roman" panose="02020603050405020304" pitchFamily="18" charset="0"/>
              </a:rPr>
              <a:t>mạnh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dễ</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4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down)">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barn(inVertical)">
                                      <p:cBhvr>
                                        <p:cTn id="10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emplate>
  <TotalTime>890</TotalTime>
  <Words>1592</Words>
  <Application>Microsoft Office PowerPoint</Application>
  <PresentationFormat>Custom</PresentationFormat>
  <Paragraphs>141</Paragraphs>
  <Slides>36</Slides>
  <Notes>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39" baseType="lpstr">
      <vt:lpstr>Office Theme</vt:lpstr>
      <vt:lpstr>Couture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75</cp:revision>
  <dcterms:created xsi:type="dcterms:W3CDTF">2021-08-11T01:58:47Z</dcterms:created>
  <dcterms:modified xsi:type="dcterms:W3CDTF">2021-09-06T16:10:47Z</dcterms:modified>
</cp:coreProperties>
</file>