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300" r:id="rId2"/>
    <p:sldId id="308" r:id="rId3"/>
    <p:sldId id="330" r:id="rId4"/>
    <p:sldId id="332" r:id="rId5"/>
    <p:sldId id="331" r:id="rId6"/>
    <p:sldId id="333" r:id="rId7"/>
    <p:sldId id="343" r:id="rId8"/>
    <p:sldId id="334" r:id="rId9"/>
    <p:sldId id="345" r:id="rId10"/>
    <p:sldId id="337" r:id="rId11"/>
    <p:sldId id="344" r:id="rId12"/>
    <p:sldId id="335" r:id="rId13"/>
    <p:sldId id="336" r:id="rId14"/>
    <p:sldId id="309" r:id="rId15"/>
    <p:sldId id="310" r:id="rId16"/>
    <p:sldId id="338" r:id="rId17"/>
    <p:sldId id="339" r:id="rId18"/>
    <p:sldId id="340" r:id="rId19"/>
    <p:sldId id="341" r:id="rId20"/>
    <p:sldId id="342" r:id="rId21"/>
    <p:sldId id="347" r:id="rId22"/>
    <p:sldId id="311" r:id="rId23"/>
    <p:sldId id="317" r:id="rId24"/>
    <p:sldId id="318" r:id="rId25"/>
    <p:sldId id="319" r:id="rId26"/>
    <p:sldId id="346" r:id="rId2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0985"/>
    <a:srgbClr val="031937"/>
    <a:srgbClr val="CC99FF"/>
    <a:srgbClr val="6600FF"/>
    <a:srgbClr val="15177D"/>
    <a:srgbClr val="2B0D81"/>
    <a:srgbClr val="041F44"/>
    <a:srgbClr val="010913"/>
    <a:srgbClr val="0018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>
      <p:cViewPr varScale="1">
        <p:scale>
          <a:sx n="70" d="100"/>
          <a:sy n="70" d="100"/>
        </p:scale>
        <p:origin x="138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4E535-D017-4007-AF4E-852736ADDD99}" type="datetimeFigureOut">
              <a:rPr lang="vi-VN" smtClean="0"/>
              <a:t>23/09/2021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EED48-5512-42B7-A45F-DF6603230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42200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1C467-19C2-43F5-97C8-B7529E4D256E}" type="datetimeFigureOut">
              <a:rPr lang="vi-VN" smtClean="0"/>
              <a:t>23/09/2021</a:t>
            </a:fld>
            <a:endParaRPr lang="vi-VN"/>
          </a:p>
        </p:txBody>
      </p:sp>
      <p:sp>
        <p:nvSpPr>
          <p:cNvPr id="4" name="Chỗ dành sẵn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07667-D10E-42EA-B20B-2865D0E19FC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633049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êu đề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22" name="Tiêu đề phụ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vi-VN" smtClean="0"/>
              <a:t>Bấm &amp; sửa kiểu phụ đề</a:t>
            </a:r>
            <a:endParaRPr kumimoji="0" lang="en-US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A6867D-8893-4F6F-8F41-03D866AC02E4}" type="datetime1">
              <a:rPr lang="vi-VN" smtClean="0"/>
              <a:t>23/09/2021</a:t>
            </a:fld>
            <a:endParaRPr lang="vi-VN" dirty="0"/>
          </a:p>
        </p:txBody>
      </p:sp>
      <p:sp>
        <p:nvSpPr>
          <p:cNvPr id="20" name="Chỗ dành sẵn cho Chân trang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10" name="Chỗ dành sẵn cho Số hiệu Bản chiế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 dirty="0"/>
          </a:p>
        </p:txBody>
      </p:sp>
      <p:sp>
        <p:nvSpPr>
          <p:cNvPr id="8" name="Hình Bầu dục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Hình Bầu dục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9C611E-6948-44F9-B9D3-D939ABF40999}" type="datetime1">
              <a:rPr lang="vi-VN" smtClean="0"/>
              <a:t>23/09/2021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BF2972-CABB-4445-AA03-FD8E5D58B632}" type="datetime1">
              <a:rPr lang="vi-VN" smtClean="0"/>
              <a:t>23/09/2021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4BA499-9C77-411A-B806-104262DBA67E}" type="datetime1">
              <a:rPr lang="vi-VN" smtClean="0"/>
              <a:t>23/09/2021</a:t>
            </a:fld>
            <a:endParaRPr lang="vi-VN" dirty="0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ình chữ nhậ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5F6721-60DE-4F2E-8FA3-6A6B3FF1CFD1}" type="datetime1">
              <a:rPr lang="vi-VN" smtClean="0"/>
              <a:t>23/09/2021</a:t>
            </a:fld>
            <a:endParaRPr lang="vi-VN" dirty="0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 dirty="0"/>
          </a:p>
        </p:txBody>
      </p:sp>
      <p:sp>
        <p:nvSpPr>
          <p:cNvPr id="10" name="Hình chữ nhậ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Hình Bầu dục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Hình Bầu dục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298303-CDD7-40C7-AB75-E8FB4A7E27D6}" type="datetime1">
              <a:rPr lang="vi-VN" smtClean="0"/>
              <a:t>23/09/2021</a:t>
            </a:fld>
            <a:endParaRPr lang="vi-VN" dirty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</p:txBody>
      </p:sp>
      <p:sp>
        <p:nvSpPr>
          <p:cNvPr id="5" name="Chỗ dành sẵn cho Nội dung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866C2D-1B3A-43E0-9002-C9C482297605}" type="datetime1">
              <a:rPr lang="vi-VN" smtClean="0"/>
              <a:t>23/09/2021</a:t>
            </a:fld>
            <a:endParaRPr lang="vi-VN" dirty="0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756AF-56BD-486B-B103-BC906202B3AC}" type="datetime1">
              <a:rPr lang="vi-VN" smtClean="0"/>
              <a:t>23/09/2021</a:t>
            </a:fld>
            <a:endParaRPr lang="vi-VN" dirty="0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ình chữ nhậ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CBE5AD-969E-4100-877D-76BD62FB4D2D}" type="datetime1">
              <a:rPr lang="vi-VN" smtClean="0"/>
              <a:t>23/09/2021</a:t>
            </a:fld>
            <a:endParaRPr lang="vi-VN" dirty="0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 dirty="0"/>
          </a:p>
        </p:txBody>
      </p:sp>
      <p:sp>
        <p:nvSpPr>
          <p:cNvPr id="6" name="Hình chữ nhậ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A9D076-4722-4D94-91F0-00594B8CA41D}" type="datetime1">
              <a:rPr lang="vi-VN" smtClean="0"/>
              <a:t>23/09/2021</a:t>
            </a:fld>
            <a:endParaRPr lang="vi-VN" dirty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FB8AF1-E133-4704-87CE-B1CF3494131F}" type="datetime1">
              <a:rPr lang="vi-VN" smtClean="0"/>
              <a:t>23/09/2021</a:t>
            </a:fld>
            <a:endParaRPr lang="vi-VN" dirty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 dirty="0"/>
          </a:p>
        </p:txBody>
      </p:sp>
      <p:sp>
        <p:nvSpPr>
          <p:cNvPr id="8" name="Hình chữ nhậ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vi-VN" dirty="0" err="1" smtClean="0"/>
              <a:t>Bấm</a:t>
            </a:r>
            <a:r>
              <a:rPr kumimoji="0" lang="vi-VN" dirty="0" smtClean="0"/>
              <a:t> </a:t>
            </a:r>
            <a:r>
              <a:rPr kumimoji="0" lang="vi-VN" dirty="0" err="1" smtClean="0"/>
              <a:t>biểu</a:t>
            </a:r>
            <a:r>
              <a:rPr kumimoji="0" lang="vi-VN" dirty="0" smtClean="0"/>
              <a:t> </a:t>
            </a:r>
            <a:r>
              <a:rPr kumimoji="0" lang="vi-VN" dirty="0" err="1" smtClean="0"/>
              <a:t>tượng</a:t>
            </a:r>
            <a:r>
              <a:rPr kumimoji="0" lang="vi-VN" dirty="0" smtClean="0"/>
              <a:t> </a:t>
            </a:r>
            <a:r>
              <a:rPr kumimoji="0" lang="vi-VN" dirty="0" err="1" smtClean="0"/>
              <a:t>để</a:t>
            </a:r>
            <a:r>
              <a:rPr kumimoji="0" lang="vi-VN" dirty="0" smtClean="0"/>
              <a:t> thêm </a:t>
            </a:r>
            <a:r>
              <a:rPr kumimoji="0" lang="vi-VN" dirty="0" err="1" smtClean="0"/>
              <a:t>hình</a:t>
            </a:r>
            <a:r>
              <a:rPr kumimoji="0" lang="vi-VN" dirty="0" smtClean="0"/>
              <a:t> </a:t>
            </a:r>
            <a:r>
              <a:rPr kumimoji="0" lang="vi-VN" dirty="0" err="1" smtClean="0"/>
              <a:t>ảnh</a:t>
            </a:r>
            <a:endParaRPr kumimoji="0" lang="en-US" dirty="0"/>
          </a:p>
        </p:txBody>
      </p:sp>
      <p:sp>
        <p:nvSpPr>
          <p:cNvPr id="9" name="Lưu đồ: Tiến trình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Lưu đồ: Tiến trình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Đĩ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Hình Bầu dục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Hình khuyên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Hình chữ nhậ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Chỗ dành sẵn cho Tiêu đề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9" name="Chỗ dành sẵn cho Văn bản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  <a:p>
            <a:pPr lvl="1" eaLnBrk="1" latinLnBrk="0" hangingPunct="1"/>
            <a:r>
              <a:rPr kumimoji="0" lang="vi-VN" smtClean="0"/>
              <a:t>Mức hai</a:t>
            </a:r>
          </a:p>
          <a:p>
            <a:pPr lvl="2" eaLnBrk="1" latinLnBrk="0" hangingPunct="1"/>
            <a:r>
              <a:rPr kumimoji="0" lang="vi-VN" smtClean="0"/>
              <a:t>Mức ba</a:t>
            </a:r>
          </a:p>
          <a:p>
            <a:pPr lvl="3" eaLnBrk="1" latinLnBrk="0" hangingPunct="1"/>
            <a:r>
              <a:rPr kumimoji="0" lang="vi-VN" smtClean="0"/>
              <a:t>Mức bốn</a:t>
            </a:r>
          </a:p>
          <a:p>
            <a:pPr lvl="4" eaLnBrk="1" latinLnBrk="0" hangingPunct="1"/>
            <a:r>
              <a:rPr kumimoji="0" lang="vi-VN" smtClean="0"/>
              <a:t>Mức năm</a:t>
            </a:r>
            <a:endParaRPr kumimoji="0" lang="en-US"/>
          </a:p>
        </p:txBody>
      </p:sp>
      <p:sp>
        <p:nvSpPr>
          <p:cNvPr id="24" name="Chỗ dành sẵn cho Ngày tháng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0EC02CD-06BA-4A2C-8033-45442980811B}" type="datetime1">
              <a:rPr lang="vi-VN" smtClean="0"/>
              <a:t>23/09/2021</a:t>
            </a:fld>
            <a:endParaRPr lang="vi-VN" dirty="0"/>
          </a:p>
        </p:txBody>
      </p:sp>
      <p:sp>
        <p:nvSpPr>
          <p:cNvPr id="10" name="Chỗ dành sẵn cho Chân trang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22" name="Chỗ dành sẵn cho Số hiệu Bản chiế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538E80E-659F-4021-95C6-67A9F2CFD84D}" type="slidenum">
              <a:rPr lang="vi-VN" smtClean="0"/>
              <a:t>‹#›</a:t>
            </a:fld>
            <a:endParaRPr lang="vi-VN" dirty="0"/>
          </a:p>
        </p:txBody>
      </p:sp>
      <p:sp>
        <p:nvSpPr>
          <p:cNvPr id="15" name="Hình chữ nhậ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hellobacsi.com/an-uong-lanh-manh/bi-quyet-an-uong-lanh-manh/loi-ich-cua-bua-sang-doi-voi-suc-khoe-cua-ban/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hellobacsi.com/an-uong-lanh-manh/thong-tin-dinh-duong/yen-mach-la-gi/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hellobacsi.com/an-uong-lanh-manh/thong-tin-dinh-duong/chat-beo-khong-bao-hoa/" TargetMode="External"/><Relationship Id="rId2" Type="http://schemas.openxmlformats.org/officeDocument/2006/relationships/hyperlink" Target="https://hellobacsi.com/an-uong-lanh-manh/che-do-dinh-duong-dac-biet/an-carbohydrate-bi-quyet-song-lau/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-237170"/>
            <a:ext cx="9144000" cy="1447800"/>
          </a:xfrm>
          <a:prstGeom prst="rect">
            <a:avLst/>
          </a:prstGeom>
          <a:gradFill rotWithShape="1">
            <a:gsLst>
              <a:gs pos="0">
                <a:srgbClr val="00CC00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344988"/>
            <a:ext cx="2743200" cy="251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Hộp_Văn_Bản 2"/>
          <p:cNvSpPr txBox="1"/>
          <p:nvPr/>
        </p:nvSpPr>
        <p:spPr>
          <a:xfrm>
            <a:off x="827584" y="1124744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9098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 MỪNG CÁC EM ĐẾN </a:t>
            </a:r>
            <a:r>
              <a:rPr lang="en-US" sz="32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9098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 </a:t>
            </a:r>
          </a:p>
          <a:p>
            <a:pPr algn="ctr"/>
            <a:r>
              <a:rPr lang="en-US" sz="32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90985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HỌC MÔN GDTC 9</a:t>
            </a:r>
            <a:endParaRPr lang="vi-VN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9098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31640" y="2482103"/>
            <a:ext cx="676875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4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4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dinh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dưỡng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TDTT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00467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zoom/>
      </p:transition>
    </mc:Choice>
    <mc:Fallback xmlns="">
      <p:transition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9592" y="23956"/>
            <a:ext cx="80283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Vitamin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khoáng</a:t>
            </a:r>
            <a:r>
              <a:rPr lang="en-US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indent="-342900" algn="just" fontAlgn="base">
              <a:lnSpc>
                <a:spcPct val="120000"/>
              </a:lnSpc>
              <a:spcAft>
                <a:spcPct val="0"/>
              </a:spcAft>
            </a:pP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dưa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cam,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dưa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hấu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phô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</p:spTree>
    <p:extLst>
      <p:ext uri="{BB962C8B-B14F-4D97-AF65-F5344CB8AC3E}">
        <p14:creationId xmlns:p14="http://schemas.microsoft.com/office/powerpoint/2010/main" val="1447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pic>
        <p:nvPicPr>
          <p:cNvPr id="2050" name="Picture 2" descr="E:\vi ta mi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3264"/>
            <a:ext cx="8892480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35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9592" y="281788"/>
            <a:ext cx="8028384" cy="6541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20000"/>
              </a:lnSpc>
              <a:spcAft>
                <a:spcPct val="0"/>
              </a:spcAft>
            </a:pP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 algn="just" fontAlgn="base">
              <a:lnSpc>
                <a:spcPct val="120000"/>
              </a:lnSpc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fontAlgn="base">
              <a:lnSpc>
                <a:spcPct val="120000"/>
              </a:lnSpc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nguội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chai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 fontAlgn="base">
              <a:lnSpc>
                <a:spcPct val="120000"/>
              </a:lnSpc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</p:spTree>
    <p:extLst>
      <p:ext uri="{BB962C8B-B14F-4D97-AF65-F5344CB8AC3E}">
        <p14:creationId xmlns:p14="http://schemas.microsoft.com/office/powerpoint/2010/main" val="18504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332656"/>
            <a:ext cx="864096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SỰ ẢNH HƯỞNG CỦA CÁC YÊU TỐ DINH DƯỠNG TRONG TẬP LUYỆN TDTT</a:t>
            </a:r>
            <a:endParaRPr lang="en-US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71600" y="1606851"/>
            <a:ext cx="78488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(Carbohydrates)</a:t>
            </a: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TDTT. </a:t>
            </a: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Glucose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glycogen ở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8858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188640"/>
            <a:ext cx="7704856" cy="6728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en-US" sz="31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1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1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1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 fontAlgn="base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n-US" sz="31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1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1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1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1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31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Simple carbohydrates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gười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hụt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mứt</a:t>
            </a:r>
            <a:r>
              <a:rPr lang="en-US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,…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 fontAlgn="base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n-US" sz="31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Chât</a:t>
            </a:r>
            <a:r>
              <a:rPr lang="en-US" sz="31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1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1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1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tạp</a:t>
            </a:r>
            <a:r>
              <a:rPr lang="en-US" sz="31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(complex carbohydrates)</a:t>
            </a:r>
          </a:p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3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802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zoom/>
      </p:transition>
    </mc:Choice>
    <mc:Fallback xmlns="">
      <p:transition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0738" y="260648"/>
            <a:ext cx="813690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đạm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protein,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hormone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enzyme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0800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zoom/>
      </p:transition>
    </mc:Choice>
    <mc:Fallback xmlns="">
      <p:transition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404664"/>
            <a:ext cx="784887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571500" algn="just">
              <a:buFontTx/>
              <a:buChar char="-"/>
            </a:pP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miễn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dồi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1g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9kcal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9916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zoom/>
      </p:transition>
    </mc:Choice>
    <mc:Fallback xmlns="">
      <p:transition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88640"/>
            <a:ext cx="7992888" cy="614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342900" algn="just" fontAlgn="base">
              <a:lnSpc>
                <a:spcPct val="120000"/>
              </a:lnSpc>
              <a:spcAft>
                <a:spcPct val="0"/>
              </a:spcAft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khoáng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-342900" algn="just" fontAlgn="base">
              <a:lnSpc>
                <a:spcPct val="120000"/>
              </a:lnSpc>
              <a:spcAft>
                <a:spcPct val="0"/>
              </a:spcAft>
            </a:pP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indent="-342900" algn="just" fontAlgn="base">
              <a:lnSpc>
                <a:spcPct val="120000"/>
              </a:lnSpc>
              <a:spcAft>
                <a:spcPct val="0"/>
              </a:spcAft>
            </a:pP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huyết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oxy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-342900" algn="just" fontAlgn="base">
              <a:lnSpc>
                <a:spcPct val="120000"/>
              </a:lnSpc>
              <a:spcAft>
                <a:spcPct val="0"/>
              </a:spcAft>
            </a:pP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38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zoom/>
      </p:transition>
    </mc:Choice>
    <mc:Fallback xmlns="">
      <p:transition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0"/>
            <a:ext cx="7848872" cy="6305550"/>
          </a:xfrm>
        </p:spPr>
        <p:txBody>
          <a:bodyPr>
            <a:noAutofit/>
          </a:bodyPr>
          <a:lstStyle/>
          <a:p>
            <a:pPr marL="0" lvl="0" indent="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Vitamin: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miễn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khoáng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vitamin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khớp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91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0"/>
            <a:ext cx="7776864" cy="6305550"/>
          </a:xfrm>
        </p:spPr>
        <p:txBody>
          <a:bodyPr>
            <a:noAutofit/>
          </a:bodyPr>
          <a:lstStyle/>
          <a:p>
            <a:pPr marL="0" lvl="0" indent="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khớp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oxy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pPr marL="0" lvl="0" indent="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TDTT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thậm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tim.</a:t>
            </a: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58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1348800"/>
            <a:ext cx="792556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US" sz="2200" dirty="0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0296" y="188640"/>
            <a:ext cx="7776864" cy="9541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 TRÒ </a:t>
            </a:r>
            <a:r>
              <a:rPr lang="en-US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TẦM </a:t>
            </a:r>
            <a:r>
              <a:rPr lang="en-US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TRỌNG </a:t>
            </a:r>
            <a:r>
              <a:rPr lang="en-US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</a:t>
            </a:r>
            <a:r>
              <a:rPr lang="en-US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CHẤT DINH DƯỠNG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926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88640"/>
            <a:ext cx="7714104" cy="6305550"/>
          </a:xfrm>
        </p:spPr>
        <p:txBody>
          <a:bodyPr>
            <a:noAutofit/>
          </a:bodyPr>
          <a:lstStyle/>
          <a:p>
            <a:pPr marL="0" lvl="0" indent="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3%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20%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6%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choáng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hôi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5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98080" cy="778098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video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6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3080" y="0"/>
            <a:ext cx="8280920" cy="6151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NHỮNG LƯU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07000"/>
              </a:lnSpc>
              <a:spcAft>
                <a:spcPts val="0"/>
              </a:spcAft>
            </a:pPr>
            <a:r>
              <a:rPr lang="en-US" sz="4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4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phì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tim.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bữa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sáng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uể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oải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37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zoom/>
      </p:transition>
    </mc:Choice>
    <mc:Fallback xmlns="">
      <p:transition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88640"/>
            <a:ext cx="8676456" cy="6613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xơ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protein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yến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mạch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xơ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82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zoom/>
      </p:transition>
    </mc:Choice>
    <mc:Fallback xmlns="">
      <p:transition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0"/>
            <a:ext cx="8424936" cy="6263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0"/>
              </a:spcAft>
            </a:pP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Nạp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carbohydrate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chất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béo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không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bão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hòa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tràn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protein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vời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5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zoom/>
      </p:transition>
    </mc:Choice>
    <mc:Fallback xmlns="">
      <p:transition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188640"/>
            <a:ext cx="7776864" cy="5427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0"/>
              </a:spcAft>
            </a:pP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Chia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1920"/>
              </a:spcAft>
            </a:pP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nạp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bữa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thoải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2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zoom/>
      </p:transition>
    </mc:Choice>
    <mc:Fallback xmlns="">
      <p:transition>
        <p:zo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sp>
        <p:nvSpPr>
          <p:cNvPr id="5" name="Rectangle 4"/>
          <p:cNvSpPr/>
          <p:nvPr/>
        </p:nvSpPr>
        <p:spPr>
          <a:xfrm>
            <a:off x="1296216" y="1409618"/>
            <a:ext cx="7776864" cy="370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just" fontAlgn="base">
              <a:lnSpc>
                <a:spcPct val="107000"/>
              </a:lnSpc>
              <a:spcAft>
                <a:spcPts val="1920"/>
              </a:spcAft>
              <a:buAutoNum type="arabicPeriod"/>
            </a:pP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indent="-742950" algn="just" fontAlgn="base">
              <a:lnSpc>
                <a:spcPct val="107000"/>
              </a:lnSpc>
              <a:spcAft>
                <a:spcPts val="1920"/>
              </a:spcAft>
              <a:buAutoNum type="arabicPeriod"/>
            </a:pP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5K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covid-19. </a:t>
            </a:r>
          </a:p>
          <a:p>
            <a:pPr marL="742950" indent="-742950" algn="just" fontAlgn="base">
              <a:lnSpc>
                <a:spcPct val="107000"/>
              </a:lnSpc>
              <a:spcAft>
                <a:spcPts val="1920"/>
              </a:spcAft>
              <a:buAutoNum type="arabicPeriod"/>
            </a:pP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100m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419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4071" y="188640"/>
            <a:ext cx="864096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342900" algn="just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phì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-342900" algn="just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61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404664"/>
            <a:ext cx="7639000" cy="6336704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TDTT,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dẻo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khéo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léo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iúp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Ở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41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9592" y="169216"/>
            <a:ext cx="7956376" cy="314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AutoNum type="arabicPeriod"/>
            </a:pP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phở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xoài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,…),…</a:t>
            </a:r>
          </a:p>
        </p:txBody>
      </p:sp>
      <p:sp>
        <p:nvSpPr>
          <p:cNvPr id="2" name="AutoShape 2" descr="Tinh bột là những thực phẩm nào và những lời khuyên về sử dụng tinh bộ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Tinh bột là những thực phẩm nào và những lời khuyên về sử dụng tinh bộ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 descr="E:\tinh bộ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56384"/>
            <a:ext cx="7812360" cy="32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956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9927" y="188640"/>
            <a:ext cx="8196569" cy="6823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 indent="-342900" algn="just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pPr lvl="0" indent="-342900" algn="just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pPr lvl="0" indent="-342900" algn="just" fontAlgn="base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phộng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phô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</a:t>
            </a:r>
          </a:p>
        </p:txBody>
      </p:sp>
    </p:spTree>
    <p:extLst>
      <p:ext uri="{BB962C8B-B14F-4D97-AF65-F5344CB8AC3E}">
        <p14:creationId xmlns:p14="http://schemas.microsoft.com/office/powerpoint/2010/main" val="366576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pic>
        <p:nvPicPr>
          <p:cNvPr id="5" name="Picture 2" descr="thực phẩm giàu protein trong chế độ ăn cho nam tăng câ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8424936" cy="6597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895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599" y="332656"/>
            <a:ext cx="7718523" cy="6592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14300" lvl="0" indent="-457200" algn="just" fontAlgn="base">
              <a:lnSpc>
                <a:spcPct val="120000"/>
              </a:lnSpc>
              <a:spcAft>
                <a:spcPct val="0"/>
              </a:spcAft>
              <a:buFontTx/>
              <a:buChar char="-"/>
            </a:pP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vitamin. </a:t>
            </a:r>
            <a:endParaRPr lang="en-US" sz="3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20000"/>
              </a:lnSpc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mỡ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 indent="-342900" algn="just" fontAlgn="base">
              <a:lnSpc>
                <a:spcPct val="120000"/>
              </a:lnSpc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nồng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cholesterol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dẻ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,…),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phô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</p:spTree>
    <p:extLst>
      <p:ext uri="{BB962C8B-B14F-4D97-AF65-F5344CB8AC3E}">
        <p14:creationId xmlns:p14="http://schemas.microsoft.com/office/powerpoint/2010/main" val="237689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smtClean="0"/>
              <a:t>GV: Bùi Thị Hạnh          Năm 2014 - 2015                Trang</a:t>
            </a:r>
            <a:endParaRPr lang="vi-VN"/>
          </a:p>
        </p:txBody>
      </p:sp>
      <p:pic>
        <p:nvPicPr>
          <p:cNvPr id="3074" name="Picture 2" descr="E:\chất bee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99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Đỉnh elip">
  <a:themeElements>
    <a:clrScheme name="Dạng sóng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Đỉnh elip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1157</TotalTime>
  <Words>1795</Words>
  <Application>Microsoft Office PowerPoint</Application>
  <PresentationFormat>On-screen Show (4:3)</PresentationFormat>
  <Paragraphs>77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Times New Roman</vt:lpstr>
      <vt:lpstr>Verdana</vt:lpstr>
      <vt:lpstr>Wingdings 2</vt:lpstr>
      <vt:lpstr>Đỉnh elip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Mời các em xem video củng cố</vt:lpstr>
      <vt:lpstr>PowerPoint Presentation</vt:lpstr>
      <vt:lpstr>PowerPoint Presentation</vt:lpstr>
      <vt:lpstr>PowerPoint Presentation</vt:lpstr>
      <vt:lpstr>PowerPoint Presentation</vt:lpstr>
      <vt:lpstr>Dặn dò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Vio</dc:creator>
  <cp:lastModifiedBy>DELL</cp:lastModifiedBy>
  <cp:revision>163</cp:revision>
  <dcterms:created xsi:type="dcterms:W3CDTF">2014-10-03T09:34:48Z</dcterms:created>
  <dcterms:modified xsi:type="dcterms:W3CDTF">2021-09-23T13:57:10Z</dcterms:modified>
</cp:coreProperties>
</file>