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theme/theme2.xml" ContentType="application/vnd.openxmlformats-officedocument.theme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theme/theme3.xml" ContentType="application/vnd.openxmlformats-officedocument.theme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theme/theme4.xml" ContentType="application/vnd.openxmlformats-officedocument.theme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theme/theme5.xml" ContentType="application/vnd.openxmlformats-officedocument.theme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theme/theme6.xml" ContentType="application/vnd.openxmlformats-officedocument.theme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theme/theme7.xml" ContentType="application/vnd.openxmlformats-officedocument.theme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8.xml" ContentType="application/vnd.openxmlformats-officedocument.theme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theme/theme9.xml" ContentType="application/vnd.openxmlformats-officedocument.theme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theme/theme10.xml" ContentType="application/vnd.openxmlformats-officedocument.theme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theme/theme11.xml" ContentType="application/vnd.openxmlformats-officedocument.theme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800" r:id="rId2"/>
    <p:sldMasterId id="2147483889" r:id="rId3"/>
    <p:sldMasterId id="2147484040" r:id="rId4"/>
    <p:sldMasterId id="2147484191" r:id="rId5"/>
    <p:sldMasterId id="2147484342" r:id="rId6"/>
    <p:sldMasterId id="2147484493" r:id="rId7"/>
    <p:sldMasterId id="2147484644" r:id="rId8"/>
    <p:sldMasterId id="2147484795" r:id="rId9"/>
    <p:sldMasterId id="2147484946" r:id="rId10"/>
    <p:sldMasterId id="2147485097" r:id="rId11"/>
    <p:sldMasterId id="2147485248" r:id="rId12"/>
  </p:sldMasterIdLst>
  <p:notesMasterIdLst>
    <p:notesMasterId r:id="rId34"/>
  </p:notesMasterIdLst>
  <p:handoutMasterIdLst>
    <p:handoutMasterId r:id="rId35"/>
  </p:handoutMasterIdLst>
  <p:sldIdLst>
    <p:sldId id="789" r:id="rId13"/>
    <p:sldId id="888" r:id="rId14"/>
    <p:sldId id="889" r:id="rId15"/>
    <p:sldId id="890" r:id="rId16"/>
    <p:sldId id="891" r:id="rId17"/>
    <p:sldId id="892" r:id="rId18"/>
    <p:sldId id="893" r:id="rId19"/>
    <p:sldId id="894" r:id="rId20"/>
    <p:sldId id="895" r:id="rId21"/>
    <p:sldId id="896" r:id="rId22"/>
    <p:sldId id="897" r:id="rId23"/>
    <p:sldId id="898" r:id="rId24"/>
    <p:sldId id="899" r:id="rId25"/>
    <p:sldId id="900" r:id="rId26"/>
    <p:sldId id="901" r:id="rId27"/>
    <p:sldId id="866" r:id="rId28"/>
    <p:sldId id="886" r:id="rId29"/>
    <p:sldId id="887" r:id="rId30"/>
    <p:sldId id="902" r:id="rId31"/>
    <p:sldId id="881" r:id="rId32"/>
    <p:sldId id="792" r:id="rId33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orient="horz" pos="1552">
          <p15:clr>
            <a:srgbClr val="A4A3A4"/>
          </p15:clr>
        </p15:guide>
        <p15:guide id="4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6C9A5"/>
    <a:srgbClr val="3F434F"/>
    <a:srgbClr val="776D64"/>
    <a:srgbClr val="202125"/>
    <a:srgbClr val="18181C"/>
    <a:srgbClr val="89C9C7"/>
    <a:srgbClr val="FF3300"/>
    <a:srgbClr val="60828E"/>
    <a:srgbClr val="F6F6F6"/>
    <a:srgbClr val="DFDFD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603" autoAdjust="0"/>
    <p:restoredTop sz="96366" autoAdjust="0"/>
  </p:normalViewPr>
  <p:slideViewPr>
    <p:cSldViewPr snapToGrid="0" showGuides="1">
      <p:cViewPr varScale="1">
        <p:scale>
          <a:sx n="97" d="100"/>
          <a:sy n="97" d="100"/>
        </p:scale>
        <p:origin x="684" y="84"/>
      </p:cViewPr>
      <p:guideLst>
        <p:guide orient="horz" pos="2160"/>
        <p:guide pos="3840"/>
        <p:guide orient="horz" pos="155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01" d="100"/>
          <a:sy n="101" d="100"/>
        </p:scale>
        <p:origin x="355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9B410F-FB61-4AEC-9BC4-2AA1CA84E9DC}" type="datetimeFigureOut">
              <a:rPr lang="en-US" smtClean="0"/>
              <a:t>9/21/2021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9C83608-A23B-4E28-8C39-9E489EE489B6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51BBF6-9BEB-4067-8FCC-C67C86782E7D}" type="datetimeFigureOut">
              <a:rPr lang="en-US" smtClean="0"/>
              <a:t>9/21/2021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B5BBD8-B235-4B6C-8A11-2B193697DD17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Drag and drop the image in the placeholder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Send</a:t>
            </a:r>
            <a:r>
              <a:rPr lang="en-US" b="1" baseline="0" dirty="0"/>
              <a:t> to back the image (Right click/Arrange/Send to back )</a:t>
            </a:r>
            <a:endParaRPr lang="en-US" b="1" dirty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  <a:t>1</a:t>
            </a:fld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5BBD8-B235-4B6C-8A11-2B193697DD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87607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5BBD8-B235-4B6C-8A11-2B193697DD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6094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027EFA-29CC-A246-980C-45E8B321909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20472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Drag and drop the image in the placeholder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Send</a:t>
            </a:r>
            <a:r>
              <a:rPr lang="en-US" b="1" baseline="0" dirty="0"/>
              <a:t> to back the image (Right click/Arrange/Send to back )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Drag and drop the image in the placeholder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Send</a:t>
            </a:r>
            <a:r>
              <a:rPr lang="en-US" b="1" baseline="0" dirty="0"/>
              <a:t> to back the image (Right click/Arrange/Send to back )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B5BBD8-B235-4B6C-8A11-2B193697DD1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51875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80027EFA-29CC-A246-980C-45E8B321909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Drag and</a:t>
            </a:r>
            <a:r>
              <a:rPr lang="en-US" b="1" baseline="0" dirty="0"/>
              <a:t> drop your image in the </a:t>
            </a:r>
            <a:r>
              <a:rPr lang="en-US" b="1" baseline="0" dirty="0" err="1"/>
              <a:t>backgroud</a:t>
            </a:r>
            <a:r>
              <a:rPr lang="en-US" b="1" baseline="0" dirty="0"/>
              <a:t> placeholder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baseline="0" dirty="0"/>
              <a:t>Click right and send to back</a:t>
            </a:r>
          </a:p>
          <a:p>
            <a:pPr marL="228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defRPr/>
            </a:pPr>
            <a:r>
              <a:rPr lang="en-US" b="1" dirty="0"/>
              <a:t>Adjust the colored</a:t>
            </a:r>
            <a:r>
              <a:rPr lang="en-US" b="1" baseline="0" dirty="0"/>
              <a:t> layer to fit the full screen.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B5BBD8-B235-4B6C-8A11-2B193697DD17}" type="slidenum">
              <a:rPr lang="en-US" smtClean="0"/>
              <a:t>21</a:t>
            </a:fld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4.png"/></Relationships>
</file>

<file path=ppt/slideLayouts/_rels/slideLayout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/Relationships>
</file>

<file path=ppt/slideLayouts/_rels/slideLayout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4.png"/></Relationships>
</file>

<file path=ppt/slideLayouts/_rels/slideLayout1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1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0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/Relationships>
</file>

<file path=ppt/slideLayouts/_rels/slideLayout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4.png"/></Relationships>
</file>

<file path=ppt/slideLayouts/_rels/slideLayout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0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1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14.png"/></Relationships>
</file>

<file path=ppt/slideLayouts/_rels/slideLayout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1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1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1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1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2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2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14.png"/></Relationships>
</file>

<file path=ppt/slideLayouts/_rels/slideLayout1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2.xml"/></Relationships>
</file>

<file path=ppt/slideLayouts/_rels/slideLayout1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1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2.xml"/></Relationships>
</file>

<file path=ppt/slideLayouts/_rels/slideLayout1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2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1.png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1.png"/><Relationship Id="rId4" Type="http://schemas.openxmlformats.org/officeDocument/2006/relationships/image" Target="../media/image34.png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4.png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4.png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4.png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4.png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4.png"/></Relationships>
</file>

<file path=ppt/slideLayouts/_rels/slideLayout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Layouts/_rels/slideLayout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29477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233521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12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884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567642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446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3917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6574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981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8816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132552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332162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0514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2353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6991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1274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25008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18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31846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78074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24859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2412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0739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0259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87379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18998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5119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3351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48489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6085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14149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48060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35567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6777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257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74483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85877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2683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5952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696833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1101943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3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3332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074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952083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4071919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1472547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155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47166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399507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29262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58368928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66974727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81920179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23758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44256835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523654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72009442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74454777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1652528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59213639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77907099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094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53640624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2288932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07565599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35209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44121422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61030049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1972340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56111492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74725934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4417642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77504831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2756526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06492023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9278502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79587547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891300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0171305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03791742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59669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50788108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44629609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7745618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36611759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51552993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08640600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65637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85797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tx1">
                    <a:alpha val="1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tx1">
                  <a:alpha val="1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3771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8976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10733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15058098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5175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66940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82485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0104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14204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9567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221044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99235213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29510556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92214004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00487613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5694511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4834225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69925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2935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40910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92887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812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68173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78255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9284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312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9924493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99136115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58998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42228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65456661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9621267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28772794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10052667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527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482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2367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447691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148570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560164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265835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1248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8832548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430239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8670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0281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3535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7989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10846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0649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968384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75936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677296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479735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8082108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310270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9597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7790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365298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7975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8976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47160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7022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23288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980186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0602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1031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5044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0002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9682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093357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685692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3586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71800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1685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9927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46235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63367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4473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39291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27822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99932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6683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545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11894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95022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800607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382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75107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64927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25477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0702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2333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3877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3489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9707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2762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8670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8596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13778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9837015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831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99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9055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53849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4257360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95855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05396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45577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599450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807526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48205143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51984835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28757881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31260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14580882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5359705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17843990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45738857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0829564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16560218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88832541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41847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81198451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17274797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14769338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62573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6080649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97240566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2001786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78006317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79159133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38841728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00318565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74729265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05166822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60160607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9037829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996815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8914759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20196665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42373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4161021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73280342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77477043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14227880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84178155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65399506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32074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0496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72270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5876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97246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43008228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37324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36471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43409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3609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29215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4013431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7046429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0766975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93906109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82752554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87225751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864525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2930077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230663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06899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81051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3002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39812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56820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5533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49652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93327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39925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3634370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72935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06207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89974224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24310365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08457232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60612443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8041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077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5229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113945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1222301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72175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0126809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511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710551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14962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6245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602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9283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84907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1833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3884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516233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798482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9533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3558795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654077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8840894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313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2126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0682825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2772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1138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242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6147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798788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275362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7902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9365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8711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260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7537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185760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677087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4694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81126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5321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373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51008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26058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89810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11110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>
                    <a:alpha val="2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>
                  <a:alpha val="2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39098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08807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41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3189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86122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33679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76149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1177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8797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21701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01880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54100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13115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120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09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39517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58539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39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8514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248886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>
                    <a:alpha val="2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>
                  <a:alpha val="2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826102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44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2860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8774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2454871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224156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786749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07776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177549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433441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7194692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51800958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56615773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39719497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36804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65299285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7362033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7384512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55986870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5012122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64667372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04184734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82214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91252533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41852918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14492574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51266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29657915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18271107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6540143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59054944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59341537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93476666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93057430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24245212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18736624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73593312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91803161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9499253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8779792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38228128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10622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05635611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64299808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07904869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53490290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9206872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79724228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03170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8928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735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62893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43254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97132870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07029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3357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56379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01185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4779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40825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083293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85027857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89760915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93919400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50088649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3655609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9927432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059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08640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74104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74510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12765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12603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51011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83054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50638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1989055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22777077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20222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57095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21871669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9972776"/>
      </p:ext>
    </p:extLst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02608125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82628802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4239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1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5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760979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500400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69376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8699609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1986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9468711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60960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1517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798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3843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309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727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1201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522335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572480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198598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4093588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8046972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8551495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1073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4459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6795390"/>
      </p:ext>
    </p:extLst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4546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42107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21911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8582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748832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275060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1453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8296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0328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1061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6551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681088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292405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8493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23681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303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4842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7245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36802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87949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82228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9990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46007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4498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0315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64512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90187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01449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1443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57585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57765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946461" y="3037633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5725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0566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22252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5787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3580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56205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531366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203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0295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341877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0782392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8582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42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531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4143704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1723579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4275647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79294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814292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787126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1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6"/>
            <a:ext cx="649120" cy="857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5" y="3009591"/>
            <a:ext cx="346411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4136947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9780221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65055394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66123505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9011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9641485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657905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74805923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02754638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835700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7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91433845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86038397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55744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9330428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84675753"/>
      </p:ext>
    </p:extLst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18477383"/>
      </p:ext>
    </p:extLst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94301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05045838"/>
      </p:ext>
    </p:extLst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33765215"/>
      </p:ext>
    </p:extLst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4465290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 dirty="0"/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900" smtClean="0">
                <a:solidFill>
                  <a:schemeClr val="bg1">
                    <a:alpha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rPr>
              <a:t>‹#›</a:t>
            </a:fld>
            <a:endParaRPr lang="en-US" sz="900" dirty="0">
              <a:solidFill>
                <a:schemeClr val="bg1">
                  <a:alpha val="50000"/>
                </a:schemeClr>
              </a:solidFill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35266975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75036511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23746736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52171755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93376352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87573961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43310775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0895519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3945865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8059530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8" y="278524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4912019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4396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77463797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7015030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96062904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66617920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32308011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88148814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60942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61828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 dirty="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32121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45276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98365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53988269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74590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61504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26920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30076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56603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064929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759363" y="1706136"/>
            <a:ext cx="1345862" cy="1345862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80299" y="1706136"/>
            <a:ext cx="1345862" cy="1345862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001234" y="1706136"/>
            <a:ext cx="1345862" cy="1345862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61174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47953708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1116782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34721221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80955858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036383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0949929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4734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51087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93124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4"/>
            <a:ext cx="6180189" cy="3628641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03606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30862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91779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7289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00315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73669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118439"/>
      </p:ext>
    </p:extLst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77838353"/>
      </p:ext>
    </p:extLst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9274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70125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80"/>
            <a:ext cx="2159677" cy="4219006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39936213"/>
      </p:ext>
    </p:extLst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10632070"/>
      </p:ext>
    </p:extLst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92040969"/>
      </p:ext>
    </p:extLst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77585627"/>
      </p:ext>
    </p:extLst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0316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9959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8868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47197"/>
      </p:ext>
    </p:extLst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4819210"/>
      </p:ext>
    </p:extLst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53987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7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118488"/>
      </p:ext>
    </p:extLst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1123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7095505"/>
      </p:ext>
    </p:extLst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56559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071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4648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8714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0793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4282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3400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3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043802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760687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96439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671562"/>
      </p:ext>
    </p:extLst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4783106"/>
      </p:ext>
    </p:extLst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0865131"/>
      </p:ext>
    </p:extLst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84562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7950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0837937"/>
      </p:ext>
    </p:extLst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25988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7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6" y="763858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5"/>
            <a:ext cx="1513972" cy="2688133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15509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96887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4058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083501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076282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0215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003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4841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8452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078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3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2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5" y="1841477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689541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558799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2294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44061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5552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3030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56534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23808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790120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9432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9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979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565135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9065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2909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289079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177079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59371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032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20538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10517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46022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30710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1679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051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610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52328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772302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2605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602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862806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3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6597664"/>
      </p:ext>
    </p:extLst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9481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3593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723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1535876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3273684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980731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1984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245933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46851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1983545"/>
      </p:ext>
    </p:extLst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7291060"/>
      </p:ext>
    </p:extLst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52095542"/>
      </p:ext>
    </p:extLst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01105082"/>
      </p:ext>
    </p:extLst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14781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1597723"/>
      </p:ext>
    </p:extLst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7411091"/>
      </p:ext>
    </p:extLst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44320307"/>
      </p:ext>
    </p:extLst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31736379"/>
      </p:ext>
    </p:extLst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180641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21348479"/>
      </p:ext>
    </p:extLst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8992059"/>
      </p:ext>
    </p:extLst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680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28394889"/>
      </p:ext>
    </p:extLst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77009078"/>
      </p:ext>
    </p:extLst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12704293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97391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499187"/>
      </p:ext>
    </p:extLst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2812338"/>
      </p:ext>
    </p:extLst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8192524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138429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31801520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71102834"/>
      </p:ext>
    </p:extLst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54473474"/>
      </p:ext>
    </p:extLst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82630642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38729771"/>
      </p:ext>
    </p:extLst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27166627"/>
      </p:ext>
    </p:extLst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78316789"/>
      </p:ext>
    </p:extLst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5708904"/>
      </p:ext>
    </p:extLst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0825374"/>
      </p:ext>
    </p:extLst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4103981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9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5" y="1879929"/>
            <a:ext cx="4241588" cy="2815239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8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9" y="3323568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1931158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52512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0885842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89326696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47713635"/>
      </p:ext>
    </p:extLst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58581701"/>
      </p:ext>
    </p:extLst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81288612"/>
      </p:ext>
    </p:extLst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08960522"/>
      </p:ext>
    </p:extLst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72019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6059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4"/>
            <a:ext cx="1305363" cy="2317653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4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3845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46812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87303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97600486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48909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8762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8672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74476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90076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61257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3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7453475"/>
      </p:ext>
    </p:extLst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18550240"/>
      </p:ext>
    </p:extLst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73710284"/>
      </p:ext>
    </p:extLst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8224667"/>
      </p:ext>
    </p:extLst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16135545"/>
      </p:ext>
    </p:extLst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2420514"/>
      </p:ext>
    </p:extLst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8267705"/>
      </p:ext>
    </p:extLst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5643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09030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095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5"/>
            <a:ext cx="4833193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387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17344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57010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99239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39489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90616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8487292"/>
      </p:ext>
    </p:extLst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69768990"/>
      </p:ext>
    </p:extLst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20276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92391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2" y="545023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336561182"/>
      </p:ext>
    </p:extLst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25423294"/>
      </p:ext>
    </p:extLst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79623369"/>
      </p:ext>
    </p:extLst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84041662"/>
      </p:ext>
    </p:extLst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6102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0309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383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7409804"/>
      </p:ext>
    </p:extLst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762381"/>
      </p:ext>
    </p:extLst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43975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5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777568"/>
      </p:ext>
    </p:extLst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724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1185542"/>
      </p:ext>
    </p:extLst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911647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3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3" y="2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2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1" y="828442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2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30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6" y="0"/>
            <a:ext cx="564018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510152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6" y="0"/>
            <a:ext cx="564018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59" y="-18703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5" y="1024809"/>
            <a:ext cx="1941865" cy="1761727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9"/>
            <a:ext cx="1941865" cy="1761727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5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5" y="1897102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1"/>
            <a:ext cx="4265343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tx1">
                    <a:alpha val="1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tx1">
                  <a:alpha val="1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8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1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4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4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7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2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7"/>
            <a:ext cx="7274926" cy="2130181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9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1"/>
            <a:ext cx="5757177" cy="3595933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9"/>
            <a:ext cx="5300895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7" y="1729088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0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5" y="-2256504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7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8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1" y="2639616"/>
            <a:ext cx="1499218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7" y="3030811"/>
            <a:ext cx="1294177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799"/>
            <a:ext cx="1499218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1" y="-912605"/>
            <a:ext cx="1294177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69" y="-252732"/>
            <a:ext cx="4004910" cy="6845998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7" y="1815437"/>
            <a:ext cx="1256390" cy="223230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8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7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80" y="1758080"/>
            <a:ext cx="1500988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4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8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7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5" y="1758080"/>
            <a:ext cx="1500988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79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79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3" y="1657780"/>
            <a:ext cx="1448422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3" y="3035095"/>
            <a:ext cx="1448422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9" y="3035095"/>
            <a:ext cx="1448422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7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7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7"/>
            <a:ext cx="2338600" cy="1055806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6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8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7" y="3577998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8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4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>
                    <a:alpha val="2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>
                  <a:alpha val="2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>
                    <a:alpha val="2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>
                  <a:alpha val="20000"/>
                </a:schemeClr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7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3" y="267005"/>
            <a:ext cx="262865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8" y="611637"/>
            <a:ext cx="7274926" cy="396628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1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7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1" y="3166069"/>
            <a:ext cx="1955326" cy="1023546"/>
          </a:xfrm>
          <a:prstGeom prst="rect">
            <a:avLst/>
          </a:prstGeom>
        </p:spPr>
        <p:txBody>
          <a:bodyPr vert="horz" wrap="none" lIns="91435" tIns="45717" rIns="91435" bIns="45717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1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1" y="1608513"/>
            <a:ext cx="4726411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40" y="1"/>
            <a:ext cx="9143260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1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2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2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2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2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2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2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22010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2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2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2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95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2" y="101944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2" y="345680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  <a:t>2021/9/21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1609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9263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219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2630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193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5888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35651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634743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557642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98173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727489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574955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869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1295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1955563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3842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47214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95565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835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805329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826247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1391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611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4750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641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1179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095435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876797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76047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86810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1426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5771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01444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84114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71897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5191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2397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37492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47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2188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68147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556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78630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8518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18823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97746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34943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99834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4354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0099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3871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98038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6288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701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9016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17996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502701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837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7314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6873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1384267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1439651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257706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66170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556597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57767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95660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59337101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1189123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79757154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25927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13592454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5732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65213196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4564154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495007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88009847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6369702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75160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90987396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91202646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997401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0583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7451485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859787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053891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62998303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48442118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8866704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0645932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86787679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7582534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50876487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7386112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774483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710946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35025241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08989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3346140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65741427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38296020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30098439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212963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71169097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66635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62417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10039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57623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7542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081165624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09970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2866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14181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86757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69950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9468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75988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15078184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9255307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95972738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48313349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84511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824173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74599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99001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0279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3441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17897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4513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33014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1717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35860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2438555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9221552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7301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2963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9567296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44078149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25901205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3970905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93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741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10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253586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71855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95755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054887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8774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8125581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568478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581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5441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0088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293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0441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3458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135076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169823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949329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6669652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90497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766955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4268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2057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8461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1573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50748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29743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0538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117168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774151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48647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280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14881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5044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7018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646353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214369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6073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52347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4219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6061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24193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99162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70325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16995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9066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5616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6256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641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01922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96801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05158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77576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10429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732614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576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481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7860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3311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7296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97184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18554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602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6540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1300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044244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4765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935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780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1946903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2858706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2062298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7497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263284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59953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2069251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62727811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40844227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72231832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35464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44933196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2439672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61357854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6070119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3888710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8896418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17059874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51485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7000654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5737165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0812438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96450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8812121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93084288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3799225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08484710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61042050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22791290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82401483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80967927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70930152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55160622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35406345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4513316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690608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26690534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81777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68388119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8334389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23742141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73445888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32049427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01470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6641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1267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10971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88077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19784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2198847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73561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77832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2970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0193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66060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6420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633209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6187443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14131138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37177568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80850456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1405897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8197186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54557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90780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04221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14803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72473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51047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80833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57883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82202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729789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0619730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35926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3670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7174868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35913249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022658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16161970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036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2375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8383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94461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007459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8210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5605750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8744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858490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532431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169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50406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4637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3193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1933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3413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701587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3684846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999184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7805759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1553513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5533979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422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7481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271812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502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89069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41801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437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855611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287649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966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1975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166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6840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438794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2019897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560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70490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4236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0257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974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707038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96576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38980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07632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8187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3210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887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73524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49691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38579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3439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831470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849939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25512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8476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3968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4994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749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90684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58035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213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2513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91215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7168508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9745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1357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6491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57311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2716660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540560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4977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976847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319062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512169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14436473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11268181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34611587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58078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23622470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6280816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18119509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375606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144906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2069612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60145141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42607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65355025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62219584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1461253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21302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808496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5340755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5671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9207803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5494021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34328708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00207259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62928615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9022634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13531855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39460705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9289658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6537845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/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67556475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925161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31804290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57170593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88622783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96434356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35199120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70574766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55469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90199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20481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02143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1241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38865358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11987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75692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55080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14599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30211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8507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900" smtClean="0">
                <a:solidFill>
                  <a:schemeClr val="bg1">
                    <a:alpha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rPr>
              <a:t>‹#›</a:t>
            </a:fld>
            <a:endParaRPr lang="en-US" sz="900" dirty="0">
              <a:solidFill>
                <a:schemeClr val="bg1">
                  <a:alpha val="50000"/>
                </a:schemeClr>
              </a:solidFill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500347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451004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2621996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21332682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24197330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62022733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0962901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6860606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46444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60723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56975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10205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4549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07386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47543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2827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8502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8372618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2767292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57308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754942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12906951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76136479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32654582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19028732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4740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134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8470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1133156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280269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64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4880890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8510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9241153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42230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1471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2611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1122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907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4557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0797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172390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548281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567718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3321125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978853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4432853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7998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963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0382718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4122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64827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35921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0347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454408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79924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6159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5516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555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2209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0630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923158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363831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4079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14988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3647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8220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43253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592242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16714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61728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01933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10509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679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54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4880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36553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18212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8267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34820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57242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904553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898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07232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392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158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62190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96757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916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99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63456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600157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4051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6069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4245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2279138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170711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380380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0363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2988145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16713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5224379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64378108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53320983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86105560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95991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2786520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3169339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17032145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67684918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508372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74904810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47569643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02492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62679089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08046725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97574927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1946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705474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10570949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4566819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7521114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09740764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28214084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21236869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48396403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44363148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22129326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40105922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1310823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3957464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35147129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98443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27652584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5826455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69653328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74488477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54558136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47355546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83647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3526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53356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3851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7499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10388972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8660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18527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47781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20953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517231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9922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60290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20073910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52654542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46325888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21047565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7564531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8400336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41224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62975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85762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40941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8458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5677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17025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805686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61710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710173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02349972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26884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4010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92081735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21205274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41863835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16201235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376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103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6754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635852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4860126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46580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89776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28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0381202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803439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4315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1268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4378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868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766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8795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659070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429231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68067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4589251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2817536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9688969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3491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8718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989185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8150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785938"/>
            <a:ext cx="2717800" cy="139847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3122284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42708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2190949"/>
            <a:ext cx="2717800" cy="79779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43039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19667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19667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62368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719668" y="677329"/>
            <a:ext cx="2717800" cy="1507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719667" y="2250203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4" name="Straight Connector 3"/>
          <p:cNvCxnSpPr/>
          <p:nvPr userDrawn="1"/>
        </p:nvCxnSpPr>
        <p:spPr>
          <a:xfrm>
            <a:off x="711201" y="220130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2113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43470" y="855146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7447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341536" y="1016013"/>
            <a:ext cx="2455334" cy="138853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927362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</p:bld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3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3090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964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2221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901478" y="0"/>
            <a:ext cx="6242523" cy="5143500"/>
          </a:xfrm>
          <a:custGeom>
            <a:avLst/>
            <a:gdLst/>
            <a:ahLst/>
            <a:cxnLst/>
            <a:rect l="l" t="t" r="r" b="b"/>
            <a:pathLst>
              <a:path w="6242523" h="5143500">
                <a:moveTo>
                  <a:pt x="3133511" y="0"/>
                </a:moveTo>
                <a:lnTo>
                  <a:pt x="6242523" y="0"/>
                </a:lnTo>
                <a:lnTo>
                  <a:pt x="6242523" y="5143500"/>
                </a:lnTo>
                <a:lnTo>
                  <a:pt x="0" y="5143500"/>
                </a:lnTo>
                <a:lnTo>
                  <a:pt x="135747" y="4889319"/>
                </a:lnTo>
                <a:cubicBezTo>
                  <a:pt x="248126" y="4673324"/>
                  <a:pt x="356228" y="4454762"/>
                  <a:pt x="461309" y="4234673"/>
                </a:cubicBezTo>
                <a:cubicBezTo>
                  <a:pt x="820846" y="3480991"/>
                  <a:pt x="1144721" y="2709586"/>
                  <a:pt x="1565929" y="1988194"/>
                </a:cubicBezTo>
                <a:cubicBezTo>
                  <a:pt x="1914192" y="1391944"/>
                  <a:pt x="2325070" y="835191"/>
                  <a:pt x="2795654" y="33660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7334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7303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1400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179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righ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90241" y="0"/>
            <a:ext cx="5953759" cy="5143500"/>
          </a:xfrm>
          <a:custGeom>
            <a:avLst/>
            <a:gdLst/>
            <a:ahLst/>
            <a:cxnLst/>
            <a:rect l="l" t="t" r="r" b="b"/>
            <a:pathLst>
              <a:path w="5953759" h="5143500">
                <a:moveTo>
                  <a:pt x="3288834" y="0"/>
                </a:moveTo>
                <a:lnTo>
                  <a:pt x="5953759" y="0"/>
                </a:lnTo>
                <a:lnTo>
                  <a:pt x="5953759" y="5143500"/>
                </a:lnTo>
                <a:lnTo>
                  <a:pt x="0" y="5143500"/>
                </a:lnTo>
                <a:lnTo>
                  <a:pt x="81372" y="5005636"/>
                </a:lnTo>
                <a:cubicBezTo>
                  <a:pt x="130330" y="4914257"/>
                  <a:pt x="175521" y="4820836"/>
                  <a:pt x="216820" y="4725608"/>
                </a:cubicBezTo>
                <a:cubicBezTo>
                  <a:pt x="378776" y="4352096"/>
                  <a:pt x="478896" y="3955195"/>
                  <a:pt x="556815" y="3553463"/>
                </a:cubicBezTo>
                <a:cubicBezTo>
                  <a:pt x="623398" y="3209568"/>
                  <a:pt x="673634" y="2862235"/>
                  <a:pt x="768660" y="2524955"/>
                </a:cubicBezTo>
                <a:cubicBezTo>
                  <a:pt x="925842" y="1967385"/>
                  <a:pt x="1201360" y="1447579"/>
                  <a:pt x="1601511" y="1028632"/>
                </a:cubicBezTo>
                <a:cubicBezTo>
                  <a:pt x="1974199" y="638279"/>
                  <a:pt x="2432908" y="354235"/>
                  <a:pt x="2918052" y="144180"/>
                </a:cubicBezTo>
                <a:cubicBezTo>
                  <a:pt x="3037406" y="92499"/>
                  <a:pt x="3158768" y="45104"/>
                  <a:pt x="3281909" y="213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86627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591243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/>
    </p:bldLst>
  </p:timing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left +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88438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</p:spTree>
    <p:extLst>
      <p:ext uri="{BB962C8B-B14F-4D97-AF65-F5344CB8AC3E}">
        <p14:creationId xmlns:p14="http://schemas.microsoft.com/office/powerpoint/2010/main" val="163686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left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649184" y="0"/>
            <a:ext cx="7494816" cy="5208599"/>
          </a:xfrm>
          <a:custGeom>
            <a:avLst/>
            <a:gdLst/>
            <a:ahLst/>
            <a:cxnLst/>
            <a:rect l="l" t="t" r="r" b="b"/>
            <a:pathLst>
              <a:path w="7494816" h="5208599">
                <a:moveTo>
                  <a:pt x="2076744" y="1780058"/>
                </a:moveTo>
                <a:cubicBezTo>
                  <a:pt x="2126472" y="1835346"/>
                  <a:pt x="2184907" y="1881763"/>
                  <a:pt x="2249549" y="1917647"/>
                </a:cubicBezTo>
                <a:cubicBezTo>
                  <a:pt x="2312936" y="1952828"/>
                  <a:pt x="2381541" y="1977457"/>
                  <a:pt x="2451387" y="1998235"/>
                </a:cubicBezTo>
                <a:cubicBezTo>
                  <a:pt x="2511179" y="2016000"/>
                  <a:pt x="2571864" y="2030928"/>
                  <a:pt x="2629991" y="2053619"/>
                </a:cubicBezTo>
                <a:cubicBezTo>
                  <a:pt x="2726080" y="2091147"/>
                  <a:pt x="2813424" y="2148992"/>
                  <a:pt x="2880732" y="2227176"/>
                </a:cubicBezTo>
                <a:cubicBezTo>
                  <a:pt x="2943448" y="2299997"/>
                  <a:pt x="2985831" y="2386219"/>
                  <a:pt x="3014643" y="2475843"/>
                </a:cubicBezTo>
                <a:cubicBezTo>
                  <a:pt x="3043000" y="2564039"/>
                  <a:pt x="3058642" y="2656742"/>
                  <a:pt x="3060252" y="2751178"/>
                </a:cubicBezTo>
                <a:cubicBezTo>
                  <a:pt x="2996832" y="2671421"/>
                  <a:pt x="2913200" y="2610103"/>
                  <a:pt x="2818044" y="2573619"/>
                </a:cubicBezTo>
                <a:cubicBezTo>
                  <a:pt x="2744595" y="2545463"/>
                  <a:pt x="2666264" y="2532970"/>
                  <a:pt x="2591568" y="2508424"/>
                </a:cubicBezTo>
                <a:cubicBezTo>
                  <a:pt x="2448114" y="2461248"/>
                  <a:pt x="2322383" y="2371538"/>
                  <a:pt x="2230824" y="2251439"/>
                </a:cubicBezTo>
                <a:cubicBezTo>
                  <a:pt x="2127741" y="2116216"/>
                  <a:pt x="2073410" y="1950060"/>
                  <a:pt x="2076744" y="1780058"/>
                </a:cubicBezTo>
                <a:close/>
                <a:moveTo>
                  <a:pt x="0" y="0"/>
                </a:moveTo>
                <a:lnTo>
                  <a:pt x="7494816" y="0"/>
                </a:lnTo>
                <a:lnTo>
                  <a:pt x="7494816" y="5143500"/>
                </a:lnTo>
                <a:lnTo>
                  <a:pt x="4750086" y="5143500"/>
                </a:lnTo>
                <a:lnTo>
                  <a:pt x="4740729" y="5112464"/>
                </a:lnTo>
                <a:lnTo>
                  <a:pt x="4736394" y="5208599"/>
                </a:lnTo>
                <a:cubicBezTo>
                  <a:pt x="4605461" y="5005483"/>
                  <a:pt x="4422500" y="4841137"/>
                  <a:pt x="4206509" y="4732689"/>
                </a:cubicBezTo>
                <a:cubicBezTo>
                  <a:pt x="4039788" y="4648991"/>
                  <a:pt x="3857868" y="4601112"/>
                  <a:pt x="3687359" y="4525642"/>
                </a:cubicBezTo>
                <a:cubicBezTo>
                  <a:pt x="3359902" y="4380619"/>
                  <a:pt x="3084259" y="4139381"/>
                  <a:pt x="2896394" y="3834453"/>
                </a:cubicBezTo>
                <a:cubicBezTo>
                  <a:pt x="2684890" y="3491128"/>
                  <a:pt x="2595698" y="3086255"/>
                  <a:pt x="2643493" y="2685850"/>
                </a:cubicBezTo>
                <a:cubicBezTo>
                  <a:pt x="2747862" y="2828003"/>
                  <a:pt x="2874860" y="2951267"/>
                  <a:pt x="3018983" y="3051134"/>
                </a:cubicBezTo>
                <a:cubicBezTo>
                  <a:pt x="3160306" y="3149046"/>
                  <a:pt x="3316423" y="3223280"/>
                  <a:pt x="3476372" y="3288718"/>
                </a:cubicBezTo>
                <a:cubicBezTo>
                  <a:pt x="3613303" y="3344686"/>
                  <a:pt x="3753009" y="3394167"/>
                  <a:pt x="3884853" y="3461369"/>
                </a:cubicBezTo>
                <a:cubicBezTo>
                  <a:pt x="3939340" y="3489151"/>
                  <a:pt x="3992238" y="3519803"/>
                  <a:pt x="4043133" y="3553281"/>
                </a:cubicBezTo>
                <a:lnTo>
                  <a:pt x="4045274" y="3554875"/>
                </a:lnTo>
                <a:lnTo>
                  <a:pt x="3909149" y="3328454"/>
                </a:lnTo>
                <a:cubicBezTo>
                  <a:pt x="3390306" y="2526346"/>
                  <a:pt x="2717451" y="1829067"/>
                  <a:pt x="1947681" y="1252345"/>
                </a:cubicBezTo>
                <a:cubicBezTo>
                  <a:pt x="1482004" y="903565"/>
                  <a:pt x="984570" y="602315"/>
                  <a:pt x="487691" y="299860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7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86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ve image + right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-19246"/>
            <a:ext cx="5660435" cy="5162746"/>
          </a:xfrm>
          <a:custGeom>
            <a:avLst/>
            <a:gdLst/>
            <a:ahLst/>
            <a:cxnLst/>
            <a:rect l="l" t="t" r="r" b="b"/>
            <a:pathLst>
              <a:path w="5660435" h="5143500">
                <a:moveTo>
                  <a:pt x="0" y="0"/>
                </a:moveTo>
                <a:lnTo>
                  <a:pt x="1773951" y="0"/>
                </a:lnTo>
                <a:lnTo>
                  <a:pt x="1955732" y="200362"/>
                </a:lnTo>
                <a:cubicBezTo>
                  <a:pt x="2250453" y="502488"/>
                  <a:pt x="2576298" y="774971"/>
                  <a:pt x="2913231" y="1033670"/>
                </a:cubicBezTo>
                <a:cubicBezTo>
                  <a:pt x="3297869" y="1328796"/>
                  <a:pt x="3696876" y="1605807"/>
                  <a:pt x="4055735" y="1932061"/>
                </a:cubicBezTo>
                <a:cubicBezTo>
                  <a:pt x="4648918" y="2471516"/>
                  <a:pt x="5122159" y="3134142"/>
                  <a:pt x="5393435" y="3888713"/>
                </a:cubicBezTo>
                <a:cubicBezTo>
                  <a:pt x="5519862" y="4240157"/>
                  <a:pt x="5600080" y="4601791"/>
                  <a:pt x="5643698" y="4966891"/>
                </a:cubicBezTo>
                <a:lnTo>
                  <a:pt x="5660435" y="5143500"/>
                </a:lnTo>
                <a:lnTo>
                  <a:pt x="0" y="5143500"/>
                </a:ln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579533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556442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1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6241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title +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3191933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183467" y="0"/>
            <a:ext cx="5960533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54002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54002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37069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37067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1782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2463800" cy="5168901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01460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ame + Title +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46601" y="0"/>
            <a:ext cx="2133600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6680200" y="0"/>
            <a:ext cx="2463800" cy="5168901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96599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796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285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709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93238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3" y="-3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8799" y="1006060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51133" y="2952942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47190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0" y="0"/>
            <a:ext cx="6680200" cy="25823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237065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37066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2756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+ small fram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467" y="0"/>
            <a:ext cx="66802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6680200" y="0"/>
            <a:ext cx="2463800" cy="25823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900333" y="260994"/>
            <a:ext cx="1998132" cy="975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900334" y="1285009"/>
            <a:ext cx="2015067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867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dow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2569633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9602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25738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9737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 tile image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65248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tile image + text right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2294467" cy="51519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2362200" y="0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62200" y="2599267"/>
            <a:ext cx="2294467" cy="2561167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>
                    <a:lumMod val="7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42433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11201" y="592667"/>
            <a:ext cx="7670800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711199" y="3122272"/>
            <a:ext cx="7670801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91363" y="3562543"/>
            <a:ext cx="7699104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289534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On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05338"/>
            <a:ext cx="3739075" cy="29826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8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33055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2607716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3943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4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6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6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40" decel="100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  <p:bldP spid="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951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3395138" y="3122272"/>
            <a:ext cx="2302933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33951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664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  <p:bldP spid="10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13805"/>
            <a:ext cx="3739075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622804" y="592667"/>
            <a:ext cx="37253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4622804" y="3113805"/>
            <a:ext cx="3739075" cy="298261"/>
          </a:xfrm>
          <a:prstGeom prst="rect">
            <a:avLst/>
          </a:prstGeom>
          <a:solidFill>
            <a:schemeClr val="accent2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622804" y="3562543"/>
            <a:ext cx="373907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8582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/>
      <p:bldP spid="19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5198529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5217710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5217710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087532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6087532" y="3122272"/>
            <a:ext cx="2302933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6087532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21860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l = Two image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702738" y="592667"/>
            <a:ext cx="22944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702738" y="3122272"/>
            <a:ext cx="2302933" cy="298261"/>
          </a:xfrm>
          <a:prstGeom prst="rect">
            <a:avLst/>
          </a:prstGeom>
          <a:solidFill>
            <a:schemeClr val="accent1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702738" y="3562543"/>
            <a:ext cx="2302933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141133" y="592667"/>
            <a:ext cx="5240867" cy="2531533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3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3130261" y="3122272"/>
            <a:ext cx="5260205" cy="298261"/>
          </a:xfrm>
          <a:prstGeom prst="rect">
            <a:avLst/>
          </a:prstGeom>
          <a:solidFill>
            <a:schemeClr val="accent3"/>
          </a:solidFill>
        </p:spPr>
        <p:txBody>
          <a:bodyPr lIns="68580" tIns="34290" rIns="68580" bIns="34290" anchor="ctr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3130261" y="3562543"/>
            <a:ext cx="5260205" cy="96712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dap </a:t>
            </a:r>
            <a:r>
              <a:rPr lang="en-US" dirty="0" err="1"/>
              <a:t>ibus</a:t>
            </a:r>
            <a:r>
              <a:rPr lang="en-US" dirty="0"/>
              <a:t> vitae, </a:t>
            </a:r>
            <a:r>
              <a:rPr lang="en-US" dirty="0" err="1"/>
              <a:t>euis</a:t>
            </a:r>
            <a:r>
              <a:rPr lang="en-US" dirty="0"/>
              <a:t> mod non </a:t>
            </a:r>
            <a:r>
              <a:rPr lang="en-US" dirty="0" err="1"/>
              <a:t>purus</a:t>
            </a:r>
            <a:r>
              <a:rPr lang="en-US" dirty="0"/>
              <a:t>. Mae </a:t>
            </a:r>
            <a:r>
              <a:rPr lang="en-US" dirty="0" err="1"/>
              <a:t>cenas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</a:t>
            </a:r>
            <a:r>
              <a:rPr lang="en-US" dirty="0"/>
              <a:t> </a:t>
            </a:r>
            <a:r>
              <a:rPr lang="en-US" dirty="0" err="1"/>
              <a:t>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55898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6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40" decel="100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6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6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40" decel="100000" fill="hold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7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6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6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40" decel="100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6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6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40" decel="100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/>
      <p:bldP spid="13" grpId="0" build="p" animBg="1">
        <p:tmplLst>
          <p:tmpl lvl="1">
            <p:tnLst>
              <p:par>
                <p:cTn presetID="37" presetClass="entr" presetSubtype="0" fill="hold" nodeType="click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02933" y="0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25" name="Rectangle 24"/>
          <p:cNvSpPr/>
          <p:nvPr userDrawn="1"/>
        </p:nvSpPr>
        <p:spPr>
          <a:xfrm>
            <a:off x="4605864" y="1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900334" y="-1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2304000" cy="176400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4597399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3" name="Rectangle 32"/>
          <p:cNvSpPr/>
          <p:nvPr userDrawn="1"/>
        </p:nvSpPr>
        <p:spPr>
          <a:xfrm>
            <a:off x="6900330" y="1706024"/>
            <a:ext cx="2243670" cy="1764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7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294466" y="3467092"/>
            <a:ext cx="2304000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8" name="Rectangle 47"/>
          <p:cNvSpPr/>
          <p:nvPr userDrawn="1"/>
        </p:nvSpPr>
        <p:spPr>
          <a:xfrm>
            <a:off x="4597397" y="3467092"/>
            <a:ext cx="2304000" cy="1718742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900334" y="3467092"/>
            <a:ext cx="2243666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868336" y="480688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1" hasCustomPrompt="1"/>
          </p:nvPr>
        </p:nvSpPr>
        <p:spPr>
          <a:xfrm>
            <a:off x="4868336" y="700817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2" hasCustomPrompt="1"/>
          </p:nvPr>
        </p:nvSpPr>
        <p:spPr>
          <a:xfrm>
            <a:off x="2607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23" hasCustomPrompt="1"/>
          </p:nvPr>
        </p:nvSpPr>
        <p:spPr>
          <a:xfrm>
            <a:off x="2607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6" name="Text Placehold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179736" y="2224822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7" name="Text Placeholder 5"/>
          <p:cNvSpPr>
            <a:spLocks noGrp="1"/>
          </p:cNvSpPr>
          <p:nvPr>
            <p:ph type="body" sz="quarter" idx="25" hasCustomPrompt="1"/>
          </p:nvPr>
        </p:nvSpPr>
        <p:spPr>
          <a:xfrm>
            <a:off x="7179736" y="2444951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4859869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4859869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00007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6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6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40" decel="1000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6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40" decel="100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6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6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40" decel="100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6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6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40" decel="1000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6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6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40" decel="1000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6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6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40" decel="1000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6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6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40" decel="1000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6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6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40" decel="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6" grpId="0"/>
      <p:bldP spid="30" grpId="0"/>
      <p:bldP spid="32" grpId="0"/>
      <p:bldP spid="47" grpId="0"/>
      <p:bldP spid="49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3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til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"/>
            <a:ext cx="45974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588933" y="0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706024"/>
            <a:ext cx="2304000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1" name="Rectangle 30"/>
          <p:cNvSpPr/>
          <p:nvPr userDrawn="1"/>
        </p:nvSpPr>
        <p:spPr>
          <a:xfrm>
            <a:off x="2294466" y="1706024"/>
            <a:ext cx="4614334" cy="1764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96336" y="455288"/>
            <a:ext cx="396239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296336" y="675417"/>
            <a:ext cx="396239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5" name="Rectangle 34"/>
          <p:cNvSpPr/>
          <p:nvPr userDrawn="1"/>
        </p:nvSpPr>
        <p:spPr>
          <a:xfrm>
            <a:off x="0" y="3467094"/>
            <a:ext cx="45974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6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4588933" y="3467093"/>
            <a:ext cx="4555067" cy="17187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1219199" y="3922381"/>
            <a:ext cx="30395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1219199" y="4142510"/>
            <a:ext cx="3039533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6899269" y="1706024"/>
            <a:ext cx="2244731" cy="17640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342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0" grpId="0"/>
      <p:bldP spid="5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/>
      <p:bldP spid="3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/>
    </p:bldLst>
  </p:timing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ple ic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4722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63801" y="0"/>
            <a:ext cx="21336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3503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/>
    </p:bldLst>
  </p:timing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55416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192324"/>
            <a:ext cx="2717800" cy="340143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15425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5579534" y="1083734"/>
            <a:ext cx="2717800" cy="44873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579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5579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579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835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3"/>
          <p:cNvSpPr>
            <a:spLocks noGrp="1"/>
          </p:cNvSpPr>
          <p:nvPr>
            <p:ph type="title" hasCustomPrompt="1"/>
          </p:nvPr>
        </p:nvSpPr>
        <p:spPr>
          <a:xfrm>
            <a:off x="880534" y="1041400"/>
            <a:ext cx="2717800" cy="491067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0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3" y="2969878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tx1">
                    <a:lumMod val="75000"/>
                    <a:lumOff val="25000"/>
                  </a:schemeClr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880533" y="3274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880533" y="1623676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563534" y="0"/>
            <a:ext cx="4580466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5589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2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/>
    </p:bld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4605867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936549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frame with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4538133" y="0"/>
            <a:ext cx="4605867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6872738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2304000" cy="51604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285999" y="1"/>
            <a:ext cx="2287067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11668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032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32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032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321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769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2102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6589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6998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2252133" y="0"/>
            <a:ext cx="2304000" cy="51604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25401" y="-1"/>
            <a:ext cx="2287067" cy="5160435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553998" y="0"/>
            <a:ext cx="2304000" cy="51604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6849531" y="1"/>
            <a:ext cx="2340000" cy="5160434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5" name="Title 3"/>
          <p:cNvSpPr>
            <a:spLocks noGrp="1"/>
          </p:cNvSpPr>
          <p:nvPr>
            <p:ph type="title" hasCustomPrompt="1"/>
          </p:nvPr>
        </p:nvSpPr>
        <p:spPr>
          <a:xfrm>
            <a:off x="2463801" y="1625599"/>
            <a:ext cx="1879600" cy="60112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2000" cap="all" baseline="0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NAME EXAMPLE</a:t>
            </a:r>
          </a:p>
        </p:txBody>
      </p:sp>
      <p:cxnSp>
        <p:nvCxnSpPr>
          <p:cNvPr id="26" name="Straight Connector 25"/>
          <p:cNvCxnSpPr/>
          <p:nvPr userDrawn="1"/>
        </p:nvCxnSpPr>
        <p:spPr>
          <a:xfrm>
            <a:off x="2455334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455334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14" hasCustomPrompt="1"/>
          </p:nvPr>
        </p:nvSpPr>
        <p:spPr>
          <a:xfrm>
            <a:off x="2455334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2573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022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462341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1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3911075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4749801" y="2218240"/>
            <a:ext cx="1888067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5"/>
          <p:cNvSpPr>
            <a:spLocks noGrp="1"/>
          </p:cNvSpPr>
          <p:nvPr>
            <p:ph type="body" sz="quarter" idx="19" hasCustomPrompt="1"/>
          </p:nvPr>
        </p:nvSpPr>
        <p:spPr>
          <a:xfrm>
            <a:off x="4749801" y="2292541"/>
            <a:ext cx="1888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 hasCustomPrompt="1"/>
          </p:nvPr>
        </p:nvSpPr>
        <p:spPr>
          <a:xfrm>
            <a:off x="4749801" y="2597340"/>
            <a:ext cx="1888067" cy="831658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4867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5316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5756808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4" hasCustomPrompt="1"/>
          </p:nvPr>
        </p:nvSpPr>
        <p:spPr>
          <a:xfrm>
            <a:off x="6205542" y="3471846"/>
            <a:ext cx="381529" cy="381529"/>
          </a:xfrm>
          <a:prstGeom prst="rect">
            <a:avLst/>
          </a:prstGeom>
        </p:spPr>
        <p:txBody>
          <a:bodyPr vert="horz"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FontAwesome Regular"/>
                <a:cs typeface="FontAwesome Regular"/>
              </a:defRPr>
            </a:lvl1pPr>
            <a:lvl2pPr marL="342900" indent="0">
              <a:buNone/>
              <a:defRPr sz="1200">
                <a:latin typeface="FontAwesome Regular"/>
                <a:cs typeface="FontAwesome Regular"/>
              </a:defRPr>
            </a:lvl2pPr>
            <a:lvl3pPr marL="685800" indent="0">
              <a:buNone/>
              <a:defRPr sz="1200">
                <a:latin typeface="FontAwesome Regular"/>
                <a:cs typeface="FontAwesome Regular"/>
              </a:defRPr>
            </a:lvl3pPr>
            <a:lvl4pPr marL="1028700" indent="0">
              <a:buNone/>
              <a:defRPr sz="1200">
                <a:latin typeface="FontAwesome Regular"/>
                <a:cs typeface="FontAwesome Regular"/>
              </a:defRPr>
            </a:lvl4pPr>
            <a:lvl5pPr marL="1371600" indent="0">
              <a:buNone/>
              <a:defRPr sz="1200">
                <a:latin typeface="FontAwesome Regular"/>
                <a:cs typeface="FontAwesome Regular"/>
              </a:defRPr>
            </a:lvl5pPr>
          </a:lstStyle>
          <a:p>
            <a:pPr lvl="0"/>
            <a:r>
              <a:rPr lang="en-US" dirty="0"/>
              <a:t>IC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758797" y="1642532"/>
            <a:ext cx="1879070" cy="57573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1pPr>
            <a:lvl2pPr marL="3429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2pPr>
            <a:lvl3pPr marL="6858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3pPr>
            <a:lvl4pPr marL="10287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4pPr>
            <a:lvl5pPr marL="1371600" indent="0">
              <a:buNone/>
              <a:defRPr>
                <a:solidFill>
                  <a:schemeClr val="bg1"/>
                </a:solidFill>
                <a:latin typeface="Lemon/Milk"/>
                <a:cs typeface="Lemon/Milk"/>
              </a:defRPr>
            </a:lvl5pPr>
          </a:lstStyle>
          <a:p>
            <a:pPr lvl="0"/>
            <a:r>
              <a:rPr lang="es-ES_tradnl" dirty="0"/>
              <a:t>NAME EXAMPLE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8775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4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6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6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40" decel="100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6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6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40" decel="100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4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4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12" grpId="0"/>
      <p:bldP spid="15" grpId="0"/>
      <p:bldP spid="27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7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4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team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286000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6" name="Rectangle 45"/>
          <p:cNvSpPr/>
          <p:nvPr userDrawn="1"/>
        </p:nvSpPr>
        <p:spPr>
          <a:xfrm>
            <a:off x="0" y="3467092"/>
            <a:ext cx="2304000" cy="171874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6" hasCustomPrompt="1"/>
          </p:nvPr>
        </p:nvSpPr>
        <p:spPr>
          <a:xfrm>
            <a:off x="29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9" name="Text Placeholder 5"/>
          <p:cNvSpPr>
            <a:spLocks noGrp="1"/>
          </p:cNvSpPr>
          <p:nvPr>
            <p:ph type="body" sz="quarter" idx="27" hasCustomPrompt="1"/>
          </p:nvPr>
        </p:nvSpPr>
        <p:spPr>
          <a:xfrm>
            <a:off x="29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2294466" y="3467092"/>
            <a:ext cx="2304000" cy="171874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28" hasCustomPrompt="1"/>
          </p:nvPr>
        </p:nvSpPr>
        <p:spPr>
          <a:xfrm>
            <a:off x="2590802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9" hasCustomPrompt="1"/>
          </p:nvPr>
        </p:nvSpPr>
        <p:spPr>
          <a:xfrm>
            <a:off x="2590802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4" name="Rectangle 33"/>
          <p:cNvSpPr/>
          <p:nvPr userDrawn="1"/>
        </p:nvSpPr>
        <p:spPr>
          <a:xfrm>
            <a:off x="4597400" y="3467092"/>
            <a:ext cx="2304000" cy="171874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48937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48937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37" name="Rectangle 36"/>
          <p:cNvSpPr/>
          <p:nvPr userDrawn="1"/>
        </p:nvSpPr>
        <p:spPr>
          <a:xfrm>
            <a:off x="6840000" y="3467092"/>
            <a:ext cx="2304000" cy="1718742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7136336" y="3943555"/>
            <a:ext cx="1761067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900" cap="all">
                <a:solidFill>
                  <a:schemeClr val="bg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7136336" y="4163684"/>
            <a:ext cx="1761067" cy="645386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lnSpc>
                <a:spcPct val="120000"/>
              </a:lnSpc>
              <a:buNone/>
              <a:defRPr lang="en-US" sz="900" smtClean="0">
                <a:solidFill>
                  <a:schemeClr val="bg1"/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.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34"/>
          </p:nvPr>
        </p:nvSpPr>
        <p:spPr>
          <a:xfrm>
            <a:off x="2285998" y="0"/>
            <a:ext cx="2311401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35"/>
          </p:nvPr>
        </p:nvSpPr>
        <p:spPr>
          <a:xfrm>
            <a:off x="4597400" y="0"/>
            <a:ext cx="2252133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36"/>
          </p:nvPr>
        </p:nvSpPr>
        <p:spPr>
          <a:xfrm>
            <a:off x="6849533" y="0"/>
            <a:ext cx="2302934" cy="3471342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88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6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6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40" decel="100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6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6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40" decel="1000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6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40" decel="100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6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6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40" decel="100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6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40" decel="100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6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6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40" decel="1000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6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40" decel="1000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6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6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40" decel="1000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5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6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5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2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8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39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/>
      <p:bldP spid="41" grpId="0"/>
      <p:bldP spid="42" grpId="0"/>
    </p:bldLst>
  </p:timing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phon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6701" y="508000"/>
            <a:ext cx="5142498" cy="5850103"/>
          </a:xfrm>
          <a:prstGeom prst="rect">
            <a:avLst/>
          </a:prstGeom>
        </p:spPr>
      </p:pic>
      <p:sp>
        <p:nvSpPr>
          <p:cNvPr id="4" name="Picture Placeholder 1"/>
          <p:cNvSpPr>
            <a:spLocks noGrp="1"/>
          </p:cNvSpPr>
          <p:nvPr>
            <p:ph type="pic" sz="quarter" idx="15"/>
          </p:nvPr>
        </p:nvSpPr>
        <p:spPr>
          <a:xfrm>
            <a:off x="5433918" y="1099313"/>
            <a:ext cx="1720415" cy="3015487"/>
          </a:xfrm>
          <a:prstGeom prst="rect">
            <a:avLst/>
          </a:prstGeom>
        </p:spPr>
      </p:sp>
      <p:sp>
        <p:nvSpPr>
          <p:cNvPr id="5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3403651" y="2100371"/>
            <a:ext cx="550284" cy="57600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6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1095930" y="1996339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1085684" y="2306477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3403651" y="2989364"/>
            <a:ext cx="550284" cy="576000"/>
          </a:xfrm>
          <a:prstGeom prst="rect">
            <a:avLst/>
          </a:prstGeom>
          <a:ln>
            <a:solidFill>
              <a:schemeClr val="accent3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1095930" y="288533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1085684" y="319547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3403651" y="3886824"/>
            <a:ext cx="550284" cy="576000"/>
          </a:xfrm>
          <a:prstGeom prst="rect">
            <a:avLst/>
          </a:prstGeom>
          <a:ln>
            <a:solidFill>
              <a:schemeClr val="accent4"/>
            </a:solidFill>
          </a:ln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1095930" y="3782792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3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1085684" y="4092930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219200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237682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4223633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1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 animBg="1">
        <p:tmplLst>
          <p:tmpl lvl="1">
            <p:tnLst>
              <p:par>
                <p:cTn presetID="53" presetClass="entr" presetSubtype="16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table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1693333" y="610905"/>
            <a:ext cx="2768600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bg1">
                    <a:lumMod val="9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1711815" y="1504736"/>
            <a:ext cx="275011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5150591" y="575733"/>
            <a:ext cx="3136689" cy="4080933"/>
            <a:chOff x="14427200" y="12090400"/>
            <a:chExt cx="15590475" cy="20283713"/>
          </a:xfrm>
        </p:grpSpPr>
        <p:sp>
          <p:nvSpPr>
            <p:cNvPr id="17" name="Shape 6"/>
            <p:cNvSpPr/>
            <p:nvPr/>
          </p:nvSpPr>
          <p:spPr>
            <a:xfrm>
              <a:off x="14427200" y="12090400"/>
              <a:ext cx="15590475" cy="2028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337" y="19571"/>
                  </a:moveTo>
                  <a:lnTo>
                    <a:pt x="2263" y="19571"/>
                  </a:lnTo>
                  <a:lnTo>
                    <a:pt x="2263" y="2006"/>
                  </a:lnTo>
                  <a:lnTo>
                    <a:pt x="19337" y="2006"/>
                  </a:lnTo>
                  <a:cubicBezTo>
                    <a:pt x="19337" y="2006"/>
                    <a:pt x="19337" y="19571"/>
                    <a:pt x="19337" y="19571"/>
                  </a:cubicBezTo>
                  <a:close/>
                  <a:moveTo>
                    <a:pt x="20539" y="0"/>
                  </a:moveTo>
                  <a:lnTo>
                    <a:pt x="1061" y="0"/>
                  </a:lnTo>
                  <a:cubicBezTo>
                    <a:pt x="476" y="0"/>
                    <a:pt x="0" y="366"/>
                    <a:pt x="0" y="815"/>
                  </a:cubicBezTo>
                  <a:lnTo>
                    <a:pt x="0" y="20785"/>
                  </a:lnTo>
                  <a:cubicBezTo>
                    <a:pt x="0" y="21234"/>
                    <a:pt x="476" y="21600"/>
                    <a:pt x="1061" y="21600"/>
                  </a:cubicBezTo>
                  <a:lnTo>
                    <a:pt x="20539" y="21600"/>
                  </a:lnTo>
                  <a:cubicBezTo>
                    <a:pt x="21124" y="21600"/>
                    <a:pt x="21600" y="21234"/>
                    <a:pt x="21600" y="20785"/>
                  </a:cubicBezTo>
                  <a:lnTo>
                    <a:pt x="21600" y="815"/>
                  </a:lnTo>
                  <a:cubicBezTo>
                    <a:pt x="21600" y="366"/>
                    <a:pt x="21124" y="0"/>
                    <a:pt x="20539" y="0"/>
                  </a:cubicBezTo>
                  <a:close/>
                </a:path>
              </a:pathLst>
            </a:custGeom>
            <a:solidFill>
              <a:srgbClr val="E4E4E4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8" name="Shape 7"/>
            <p:cNvSpPr/>
            <p:nvPr/>
          </p:nvSpPr>
          <p:spPr>
            <a:xfrm>
              <a:off x="14478000" y="12141200"/>
              <a:ext cx="15480431" cy="20173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6" y="19678"/>
                  </a:moveTo>
                  <a:lnTo>
                    <a:pt x="19474" y="19678"/>
                  </a:lnTo>
                  <a:lnTo>
                    <a:pt x="19474" y="1900"/>
                  </a:lnTo>
                  <a:lnTo>
                    <a:pt x="2126" y="1900"/>
                  </a:lnTo>
                  <a:cubicBezTo>
                    <a:pt x="2126" y="1900"/>
                    <a:pt x="2126" y="19678"/>
                    <a:pt x="2126" y="19678"/>
                  </a:cubicBezTo>
                  <a:close/>
                  <a:moveTo>
                    <a:pt x="991" y="21600"/>
                  </a:moveTo>
                  <a:cubicBezTo>
                    <a:pt x="445" y="21600"/>
                    <a:pt x="0" y="21259"/>
                    <a:pt x="0" y="20839"/>
                  </a:cubicBezTo>
                  <a:lnTo>
                    <a:pt x="0" y="761"/>
                  </a:lnTo>
                  <a:cubicBezTo>
                    <a:pt x="0" y="341"/>
                    <a:pt x="445" y="0"/>
                    <a:pt x="991" y="0"/>
                  </a:cubicBezTo>
                  <a:lnTo>
                    <a:pt x="20609" y="0"/>
                  </a:lnTo>
                  <a:cubicBezTo>
                    <a:pt x="21155" y="0"/>
                    <a:pt x="21600" y="341"/>
                    <a:pt x="21600" y="761"/>
                  </a:cubicBezTo>
                  <a:lnTo>
                    <a:pt x="21600" y="20839"/>
                  </a:lnTo>
                  <a:cubicBezTo>
                    <a:pt x="21600" y="21259"/>
                    <a:pt x="21155" y="21600"/>
                    <a:pt x="20609" y="21600"/>
                  </a:cubicBezTo>
                  <a:cubicBezTo>
                    <a:pt x="20609" y="21600"/>
                    <a:pt x="991" y="21600"/>
                    <a:pt x="991" y="21600"/>
                  </a:cubicBezTo>
                  <a:close/>
                </a:path>
              </a:pathLst>
            </a:custGeom>
            <a:solidFill>
              <a:srgbClr val="FDFDFF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19" name="Shape 8"/>
            <p:cNvSpPr/>
            <p:nvPr/>
          </p:nvSpPr>
          <p:spPr>
            <a:xfrm>
              <a:off x="14528800" y="12192000"/>
              <a:ext cx="15384020" cy="2007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51" y="19661"/>
                  </a:moveTo>
                  <a:lnTo>
                    <a:pt x="2149" y="19661"/>
                  </a:lnTo>
                  <a:lnTo>
                    <a:pt x="2149" y="1916"/>
                  </a:lnTo>
                  <a:lnTo>
                    <a:pt x="19451" y="1916"/>
                  </a:lnTo>
                  <a:cubicBezTo>
                    <a:pt x="19451" y="1916"/>
                    <a:pt x="19451" y="19661"/>
                    <a:pt x="19451" y="19661"/>
                  </a:cubicBezTo>
                  <a:close/>
                  <a:moveTo>
                    <a:pt x="20670" y="0"/>
                  </a:moveTo>
                  <a:lnTo>
                    <a:pt x="930" y="0"/>
                  </a:lnTo>
                  <a:cubicBezTo>
                    <a:pt x="419" y="0"/>
                    <a:pt x="0" y="321"/>
                    <a:pt x="0" y="712"/>
                  </a:cubicBezTo>
                  <a:lnTo>
                    <a:pt x="0" y="20888"/>
                  </a:lnTo>
                  <a:cubicBezTo>
                    <a:pt x="0" y="21279"/>
                    <a:pt x="419" y="21600"/>
                    <a:pt x="930" y="21600"/>
                  </a:cubicBezTo>
                  <a:lnTo>
                    <a:pt x="20670" y="21600"/>
                  </a:lnTo>
                  <a:cubicBezTo>
                    <a:pt x="21182" y="21600"/>
                    <a:pt x="21600" y="21279"/>
                    <a:pt x="21600" y="20888"/>
                  </a:cubicBezTo>
                  <a:lnTo>
                    <a:pt x="21600" y="712"/>
                  </a:lnTo>
                  <a:cubicBezTo>
                    <a:pt x="21600" y="321"/>
                    <a:pt x="21182" y="0"/>
                    <a:pt x="20670" y="0"/>
                  </a:cubicBezTo>
                  <a:close/>
                </a:path>
              </a:pathLst>
            </a:custGeom>
            <a:gradFill>
              <a:gsLst>
                <a:gs pos="85000">
                  <a:srgbClr val="FEFEFE"/>
                </a:gs>
                <a:gs pos="0">
                  <a:schemeClr val="bg2">
                    <a:lumMod val="40000"/>
                    <a:lumOff val="60000"/>
                  </a:schemeClr>
                </a:gs>
                <a:gs pos="38000">
                  <a:srgbClr val="F0F2F5"/>
                </a:gs>
              </a:gsLst>
              <a:lin ang="180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0" name="Shape 9"/>
            <p:cNvSpPr/>
            <p:nvPr/>
          </p:nvSpPr>
          <p:spPr>
            <a:xfrm>
              <a:off x="14516100" y="12179300"/>
              <a:ext cx="15411091" cy="20104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7" y="29"/>
                  </a:moveTo>
                  <a:cubicBezTo>
                    <a:pt x="446" y="29"/>
                    <a:pt x="38" y="342"/>
                    <a:pt x="38" y="726"/>
                  </a:cubicBezTo>
                  <a:lnTo>
                    <a:pt x="38" y="20874"/>
                  </a:lnTo>
                  <a:cubicBezTo>
                    <a:pt x="38" y="21258"/>
                    <a:pt x="446" y="21571"/>
                    <a:pt x="947" y="21571"/>
                  </a:cubicBezTo>
                  <a:lnTo>
                    <a:pt x="20653" y="21571"/>
                  </a:lnTo>
                  <a:cubicBezTo>
                    <a:pt x="21154" y="21571"/>
                    <a:pt x="21562" y="21258"/>
                    <a:pt x="21562" y="20874"/>
                  </a:cubicBezTo>
                  <a:lnTo>
                    <a:pt x="21562" y="726"/>
                  </a:lnTo>
                  <a:cubicBezTo>
                    <a:pt x="21562" y="342"/>
                    <a:pt x="21154" y="29"/>
                    <a:pt x="20653" y="29"/>
                  </a:cubicBezTo>
                  <a:cubicBezTo>
                    <a:pt x="20653" y="29"/>
                    <a:pt x="947" y="29"/>
                    <a:pt x="947" y="29"/>
                  </a:cubicBezTo>
                  <a:close/>
                  <a:moveTo>
                    <a:pt x="20653" y="21600"/>
                  </a:moveTo>
                  <a:lnTo>
                    <a:pt x="947" y="21600"/>
                  </a:lnTo>
                  <a:cubicBezTo>
                    <a:pt x="425" y="21600"/>
                    <a:pt x="0" y="21274"/>
                    <a:pt x="0" y="20874"/>
                  </a:cubicBezTo>
                  <a:lnTo>
                    <a:pt x="0" y="726"/>
                  </a:lnTo>
                  <a:cubicBezTo>
                    <a:pt x="0" y="326"/>
                    <a:pt x="425" y="0"/>
                    <a:pt x="947" y="0"/>
                  </a:cubicBezTo>
                  <a:lnTo>
                    <a:pt x="20653" y="0"/>
                  </a:lnTo>
                  <a:cubicBezTo>
                    <a:pt x="21175" y="0"/>
                    <a:pt x="21600" y="326"/>
                    <a:pt x="21600" y="726"/>
                  </a:cubicBezTo>
                  <a:lnTo>
                    <a:pt x="21600" y="20874"/>
                  </a:lnTo>
                  <a:cubicBezTo>
                    <a:pt x="21600" y="21274"/>
                    <a:pt x="21175" y="21600"/>
                    <a:pt x="20653" y="21600"/>
                  </a:cubicBezTo>
                  <a:close/>
                </a:path>
              </a:pathLst>
            </a:custGeom>
            <a:solidFill>
              <a:srgbClr val="B5B5B5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1" name="Shape 10"/>
            <p:cNvSpPr/>
            <p:nvPr/>
          </p:nvSpPr>
          <p:spPr>
            <a:xfrm>
              <a:off x="17602200" y="12090400"/>
              <a:ext cx="9555755" cy="89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9B9B9B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2" name="Shape 11"/>
            <p:cNvSpPr/>
            <p:nvPr/>
          </p:nvSpPr>
          <p:spPr>
            <a:xfrm>
              <a:off x="16065500" y="13970000"/>
              <a:ext cx="12323458" cy="403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600"/>
                    <a:pt x="0" y="21600"/>
                  </a:cubicBezTo>
                  <a:close/>
                </a:path>
              </a:pathLst>
            </a:custGeom>
            <a:solidFill/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3" name="Shape 12"/>
            <p:cNvSpPr/>
            <p:nvPr/>
          </p:nvSpPr>
          <p:spPr>
            <a:xfrm>
              <a:off x="20485100" y="12192000"/>
              <a:ext cx="9430388" cy="14369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995"/>
                  </a:lnTo>
                  <a:cubicBezTo>
                    <a:pt x="21600" y="448"/>
                    <a:pt x="20917" y="0"/>
                    <a:pt x="20083" y="0"/>
                  </a:cubicBezTo>
                  <a:lnTo>
                    <a:pt x="0" y="0"/>
                  </a:lnTo>
                  <a:cubicBezTo>
                    <a:pt x="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rgbClr val="FDFDFF">
                <a:alpha val="31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6254428" y="14061787"/>
              <a:ext cx="11950874" cy="215371"/>
            </a:xfrm>
            <a:custGeom>
              <a:avLst/>
              <a:gdLst>
                <a:gd name="connsiteX0" fmla="*/ 0 w 11950874"/>
                <a:gd name="connsiteY0" fmla="*/ 122970 h 215371"/>
                <a:gd name="connsiteX1" fmla="*/ 42687 w 11950874"/>
                <a:gd name="connsiteY1" fmla="*/ 122970 h 215371"/>
                <a:gd name="connsiteX2" fmla="*/ 42687 w 11950874"/>
                <a:gd name="connsiteY2" fmla="*/ 215370 h 215371"/>
                <a:gd name="connsiteX3" fmla="*/ 0 w 11950874"/>
                <a:gd name="connsiteY3" fmla="*/ 215370 h 215371"/>
                <a:gd name="connsiteX4" fmla="*/ 11901472 w 11950874"/>
                <a:gd name="connsiteY4" fmla="*/ 98713 h 215371"/>
                <a:gd name="connsiteX5" fmla="*/ 11901472 w 11950874"/>
                <a:gd name="connsiteY5" fmla="*/ 144861 h 215371"/>
                <a:gd name="connsiteX6" fmla="*/ 11924532 w 11950874"/>
                <a:gd name="connsiteY6" fmla="*/ 144861 h 215371"/>
                <a:gd name="connsiteX7" fmla="*/ 11924532 w 11950874"/>
                <a:gd name="connsiteY7" fmla="*/ 98713 h 215371"/>
                <a:gd name="connsiteX8" fmla="*/ 167288 w 11950874"/>
                <a:gd name="connsiteY8" fmla="*/ 75541 h 215371"/>
                <a:gd name="connsiteX9" fmla="*/ 212884 w 11950874"/>
                <a:gd name="connsiteY9" fmla="*/ 75541 h 215371"/>
                <a:gd name="connsiteX10" fmla="*/ 212884 w 11950874"/>
                <a:gd name="connsiteY10" fmla="*/ 215370 h 215371"/>
                <a:gd name="connsiteX11" fmla="*/ 167288 w 11950874"/>
                <a:gd name="connsiteY11" fmla="*/ 215370 h 215371"/>
                <a:gd name="connsiteX12" fmla="*/ 85099 w 11950874"/>
                <a:gd name="connsiteY12" fmla="*/ 75541 h 215371"/>
                <a:gd name="connsiteX13" fmla="*/ 124876 w 11950874"/>
                <a:gd name="connsiteY13" fmla="*/ 75541 h 215371"/>
                <a:gd name="connsiteX14" fmla="*/ 124876 w 11950874"/>
                <a:gd name="connsiteY14" fmla="*/ 215371 h 215371"/>
                <a:gd name="connsiteX15" fmla="*/ 85099 w 11950874"/>
                <a:gd name="connsiteY15" fmla="*/ 215371 h 215371"/>
                <a:gd name="connsiteX16" fmla="*/ 11582912 w 11950874"/>
                <a:gd name="connsiteY16" fmla="*/ 47913 h 215371"/>
                <a:gd name="connsiteX17" fmla="*/ 11571272 w 11950874"/>
                <a:gd name="connsiteY17" fmla="*/ 59456 h 215371"/>
                <a:gd name="connsiteX18" fmla="*/ 11571272 w 11950874"/>
                <a:gd name="connsiteY18" fmla="*/ 174845 h 215371"/>
                <a:gd name="connsiteX19" fmla="*/ 11582912 w 11950874"/>
                <a:gd name="connsiteY19" fmla="*/ 186356 h 215371"/>
                <a:gd name="connsiteX20" fmla="*/ 11859876 w 11950874"/>
                <a:gd name="connsiteY20" fmla="*/ 186356 h 215371"/>
                <a:gd name="connsiteX21" fmla="*/ 11871308 w 11950874"/>
                <a:gd name="connsiteY21" fmla="*/ 174845 h 215371"/>
                <a:gd name="connsiteX22" fmla="*/ 11871308 w 11950874"/>
                <a:gd name="connsiteY22" fmla="*/ 59456 h 215371"/>
                <a:gd name="connsiteX23" fmla="*/ 11859876 w 11950874"/>
                <a:gd name="connsiteY23" fmla="*/ 47913 h 215371"/>
                <a:gd name="connsiteX24" fmla="*/ 255296 w 11950874"/>
                <a:gd name="connsiteY24" fmla="*/ 41048 h 215371"/>
                <a:gd name="connsiteX25" fmla="*/ 295073 w 11950874"/>
                <a:gd name="connsiteY25" fmla="*/ 41048 h 215371"/>
                <a:gd name="connsiteX26" fmla="*/ 295073 w 11950874"/>
                <a:gd name="connsiteY26" fmla="*/ 215371 h 215371"/>
                <a:gd name="connsiteX27" fmla="*/ 255296 w 11950874"/>
                <a:gd name="connsiteY27" fmla="*/ 215371 h 215371"/>
                <a:gd name="connsiteX28" fmla="*/ 11593170 w 11950874"/>
                <a:gd name="connsiteY28" fmla="*/ 22513 h 215371"/>
                <a:gd name="connsiteX29" fmla="*/ 11870162 w 11950874"/>
                <a:gd name="connsiteY29" fmla="*/ 22513 h 215371"/>
                <a:gd name="connsiteX30" fmla="*/ 11904760 w 11950874"/>
                <a:gd name="connsiteY30" fmla="*/ 57146 h 215371"/>
                <a:gd name="connsiteX31" fmla="*/ 11904760 w 11950874"/>
                <a:gd name="connsiteY31" fmla="*/ 68634 h 215371"/>
                <a:gd name="connsiteX32" fmla="*/ 11950874 w 11950874"/>
                <a:gd name="connsiteY32" fmla="*/ 68634 h 215371"/>
                <a:gd name="connsiteX33" fmla="*/ 11950874 w 11950874"/>
                <a:gd name="connsiteY33" fmla="*/ 160952 h 215371"/>
                <a:gd name="connsiteX34" fmla="*/ 11904760 w 11950874"/>
                <a:gd name="connsiteY34" fmla="*/ 160952 h 215371"/>
                <a:gd name="connsiteX35" fmla="*/ 11904760 w 11950874"/>
                <a:gd name="connsiteY35" fmla="*/ 172534 h 215371"/>
                <a:gd name="connsiteX36" fmla="*/ 11870162 w 11950874"/>
                <a:gd name="connsiteY36" fmla="*/ 207133 h 215371"/>
                <a:gd name="connsiteX37" fmla="*/ 11593170 w 11950874"/>
                <a:gd name="connsiteY37" fmla="*/ 207133 h 215371"/>
                <a:gd name="connsiteX38" fmla="*/ 11558572 w 11950874"/>
                <a:gd name="connsiteY38" fmla="*/ 172534 h 215371"/>
                <a:gd name="connsiteX39" fmla="*/ 11558572 w 11950874"/>
                <a:gd name="connsiteY39" fmla="*/ 57146 h 215371"/>
                <a:gd name="connsiteX40" fmla="*/ 11593170 w 11950874"/>
                <a:gd name="connsiteY40" fmla="*/ 22513 h 215371"/>
                <a:gd name="connsiteX41" fmla="*/ 337485 w 11950874"/>
                <a:gd name="connsiteY41" fmla="*/ 0 h 215371"/>
                <a:gd name="connsiteX42" fmla="*/ 383307 w 11950874"/>
                <a:gd name="connsiteY42" fmla="*/ 0 h 215371"/>
                <a:gd name="connsiteX43" fmla="*/ 383307 w 11950874"/>
                <a:gd name="connsiteY43" fmla="*/ 215371 h 215371"/>
                <a:gd name="connsiteX44" fmla="*/ 337485 w 11950874"/>
                <a:gd name="connsiteY44" fmla="*/ 215371 h 21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50874" h="215371">
                  <a:moveTo>
                    <a:pt x="0" y="122970"/>
                  </a:moveTo>
                  <a:lnTo>
                    <a:pt x="42687" y="122970"/>
                  </a:lnTo>
                  <a:lnTo>
                    <a:pt x="42687" y="215370"/>
                  </a:lnTo>
                  <a:lnTo>
                    <a:pt x="0" y="215370"/>
                  </a:lnTo>
                  <a:close/>
                  <a:moveTo>
                    <a:pt x="11901472" y="98713"/>
                  </a:moveTo>
                  <a:lnTo>
                    <a:pt x="11901472" y="144861"/>
                  </a:lnTo>
                  <a:lnTo>
                    <a:pt x="11924532" y="144861"/>
                  </a:lnTo>
                  <a:cubicBezTo>
                    <a:pt x="11924532" y="144861"/>
                    <a:pt x="11924532" y="98713"/>
                    <a:pt x="11924532" y="98713"/>
                  </a:cubicBezTo>
                  <a:close/>
                  <a:moveTo>
                    <a:pt x="167288" y="75541"/>
                  </a:moveTo>
                  <a:lnTo>
                    <a:pt x="212884" y="75541"/>
                  </a:lnTo>
                  <a:lnTo>
                    <a:pt x="212884" y="215370"/>
                  </a:lnTo>
                  <a:lnTo>
                    <a:pt x="167288" y="215370"/>
                  </a:lnTo>
                  <a:close/>
                  <a:moveTo>
                    <a:pt x="85099" y="75541"/>
                  </a:moveTo>
                  <a:lnTo>
                    <a:pt x="124876" y="75541"/>
                  </a:lnTo>
                  <a:lnTo>
                    <a:pt x="124876" y="215371"/>
                  </a:lnTo>
                  <a:lnTo>
                    <a:pt x="85099" y="215371"/>
                  </a:lnTo>
                  <a:close/>
                  <a:moveTo>
                    <a:pt x="11582912" y="47913"/>
                  </a:moveTo>
                  <a:cubicBezTo>
                    <a:pt x="11576550" y="47913"/>
                    <a:pt x="11571272" y="53041"/>
                    <a:pt x="11571272" y="59456"/>
                  </a:cubicBezTo>
                  <a:lnTo>
                    <a:pt x="11571272" y="174845"/>
                  </a:lnTo>
                  <a:cubicBezTo>
                    <a:pt x="11571272" y="181196"/>
                    <a:pt x="11576550" y="186356"/>
                    <a:pt x="11582912" y="186356"/>
                  </a:cubicBezTo>
                  <a:lnTo>
                    <a:pt x="11859876" y="186356"/>
                  </a:lnTo>
                  <a:cubicBezTo>
                    <a:pt x="11866236" y="186356"/>
                    <a:pt x="11871308" y="181196"/>
                    <a:pt x="11871308" y="174845"/>
                  </a:cubicBezTo>
                  <a:cubicBezTo>
                    <a:pt x="11871308" y="174845"/>
                    <a:pt x="11871308" y="59456"/>
                    <a:pt x="11871308" y="59456"/>
                  </a:cubicBezTo>
                  <a:cubicBezTo>
                    <a:pt x="11871308" y="53041"/>
                    <a:pt x="11866236" y="47913"/>
                    <a:pt x="11859876" y="47913"/>
                  </a:cubicBezTo>
                  <a:close/>
                  <a:moveTo>
                    <a:pt x="255296" y="41048"/>
                  </a:moveTo>
                  <a:lnTo>
                    <a:pt x="295073" y="41048"/>
                  </a:lnTo>
                  <a:lnTo>
                    <a:pt x="295073" y="215371"/>
                  </a:lnTo>
                  <a:lnTo>
                    <a:pt x="255296" y="215371"/>
                  </a:lnTo>
                  <a:close/>
                  <a:moveTo>
                    <a:pt x="11593170" y="22513"/>
                  </a:moveTo>
                  <a:lnTo>
                    <a:pt x="11870162" y="22513"/>
                  </a:lnTo>
                  <a:cubicBezTo>
                    <a:pt x="11889178" y="22513"/>
                    <a:pt x="11904760" y="38052"/>
                    <a:pt x="11904760" y="57146"/>
                  </a:cubicBezTo>
                  <a:lnTo>
                    <a:pt x="11904760" y="68634"/>
                  </a:lnTo>
                  <a:cubicBezTo>
                    <a:pt x="11904760" y="68634"/>
                    <a:pt x="11950874" y="68634"/>
                    <a:pt x="11950874" y="68634"/>
                  </a:cubicBezTo>
                  <a:lnTo>
                    <a:pt x="11950874" y="160952"/>
                  </a:lnTo>
                  <a:lnTo>
                    <a:pt x="11904760" y="160952"/>
                  </a:lnTo>
                  <a:lnTo>
                    <a:pt x="11904760" y="172534"/>
                  </a:lnTo>
                  <a:cubicBezTo>
                    <a:pt x="11904760" y="191594"/>
                    <a:pt x="11889178" y="207133"/>
                    <a:pt x="11870162" y="207133"/>
                  </a:cubicBezTo>
                  <a:lnTo>
                    <a:pt x="11593170" y="207133"/>
                  </a:lnTo>
                  <a:cubicBezTo>
                    <a:pt x="11574028" y="207133"/>
                    <a:pt x="11558572" y="191594"/>
                    <a:pt x="11558572" y="172534"/>
                  </a:cubicBezTo>
                  <a:lnTo>
                    <a:pt x="11558572" y="57146"/>
                  </a:lnTo>
                  <a:cubicBezTo>
                    <a:pt x="11558572" y="38052"/>
                    <a:pt x="11574028" y="22513"/>
                    <a:pt x="11593170" y="22513"/>
                  </a:cubicBezTo>
                  <a:close/>
                  <a:moveTo>
                    <a:pt x="337485" y="0"/>
                  </a:moveTo>
                  <a:lnTo>
                    <a:pt x="383307" y="0"/>
                  </a:lnTo>
                  <a:lnTo>
                    <a:pt x="383307" y="215371"/>
                  </a:lnTo>
                  <a:lnTo>
                    <a:pt x="337485" y="215371"/>
                  </a:lnTo>
                  <a:close/>
                </a:path>
              </a:pathLst>
            </a:custGeom>
            <a:solidFill>
              <a:srgbClr val="E9E9E9"/>
            </a:solidFill>
            <a:ln w="12700">
              <a:miter lim="400000"/>
            </a:ln>
          </p:spPr>
          <p:txBody>
            <a:bodyPr wrap="square" lIns="0" tIns="0" rIns="0" bIns="0" anchor="ctr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5" name="Shape 29"/>
            <p:cNvSpPr/>
            <p:nvPr/>
          </p:nvSpPr>
          <p:spPr>
            <a:xfrm>
              <a:off x="21729700" y="30861000"/>
              <a:ext cx="989640" cy="989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64"/>
                  </a:moveTo>
                  <a:cubicBezTo>
                    <a:pt x="5408" y="20564"/>
                    <a:pt x="1036" y="16193"/>
                    <a:pt x="1036" y="10800"/>
                  </a:cubicBezTo>
                  <a:cubicBezTo>
                    <a:pt x="1036" y="5408"/>
                    <a:pt x="5408" y="1036"/>
                    <a:pt x="10800" y="1036"/>
                  </a:cubicBezTo>
                  <a:cubicBezTo>
                    <a:pt x="16192" y="1036"/>
                    <a:pt x="20564" y="5408"/>
                    <a:pt x="20564" y="10800"/>
                  </a:cubicBezTo>
                  <a:cubicBezTo>
                    <a:pt x="20564" y="16193"/>
                    <a:pt x="16192" y="20564"/>
                    <a:pt x="10800" y="20564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close/>
                </a:path>
              </a:pathLst>
            </a:custGeom>
            <a:gradFill>
              <a:gsLst>
                <a:gs pos="46000">
                  <a:schemeClr val="accent4">
                    <a:lumMod val="60000"/>
                    <a:lumOff val="40000"/>
                  </a:schemeClr>
                </a:gs>
                <a:gs pos="0">
                  <a:schemeClr val="bg2">
                    <a:lumMod val="75000"/>
                  </a:schemeClr>
                </a:gs>
                <a:gs pos="90000">
                  <a:schemeClr val="bg2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6" name="Shape 30"/>
            <p:cNvSpPr/>
            <p:nvPr/>
          </p:nvSpPr>
          <p:spPr>
            <a:xfrm>
              <a:off x="21767800" y="30861000"/>
              <a:ext cx="809638" cy="321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3" y="21600"/>
                  </a:moveTo>
                  <a:cubicBezTo>
                    <a:pt x="2977" y="10785"/>
                    <a:pt x="7227" y="3185"/>
                    <a:pt x="12183" y="3185"/>
                  </a:cubicBezTo>
                  <a:cubicBezTo>
                    <a:pt x="15317" y="3185"/>
                    <a:pt x="18167" y="6227"/>
                    <a:pt x="20296" y="11195"/>
                  </a:cubicBezTo>
                  <a:lnTo>
                    <a:pt x="21600" y="9940"/>
                  </a:lnTo>
                  <a:cubicBezTo>
                    <a:pt x="19205" y="3808"/>
                    <a:pt x="15871" y="0"/>
                    <a:pt x="12183" y="0"/>
                  </a:cubicBezTo>
                  <a:cubicBezTo>
                    <a:pt x="6697" y="0"/>
                    <a:pt x="1993" y="8418"/>
                    <a:pt x="0" y="20398"/>
                  </a:cubicBezTo>
                  <a:cubicBezTo>
                    <a:pt x="0" y="20398"/>
                    <a:pt x="1173" y="21600"/>
                    <a:pt x="1173" y="21600"/>
                  </a:cubicBezTo>
                  <a:close/>
                </a:path>
              </a:pathLst>
            </a:custGeom>
            <a:gradFill>
              <a:gsLst>
                <a:gs pos="0">
                  <a:schemeClr val="bg2"/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20718678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7" name="Shape 31"/>
            <p:cNvSpPr/>
            <p:nvPr/>
          </p:nvSpPr>
          <p:spPr>
            <a:xfrm>
              <a:off x="21996400" y="12992100"/>
              <a:ext cx="272244" cy="27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0">
                  <a:srgbClr val="464646"/>
                </a:gs>
                <a:gs pos="92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8" name="Shape 32"/>
            <p:cNvSpPr/>
            <p:nvPr/>
          </p:nvSpPr>
          <p:spPr>
            <a:xfrm>
              <a:off x="22110700" y="13106400"/>
              <a:ext cx="66933" cy="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29" name="Shape 33"/>
            <p:cNvSpPr/>
            <p:nvPr/>
          </p:nvSpPr>
          <p:spPr>
            <a:xfrm>
              <a:off x="21704300" y="13068300"/>
              <a:ext cx="132873" cy="13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798"/>
                  </a:moveTo>
                  <a:cubicBezTo>
                    <a:pt x="21600" y="16757"/>
                    <a:pt x="16773" y="21600"/>
                    <a:pt x="10797" y="21600"/>
                  </a:cubicBezTo>
                  <a:cubicBezTo>
                    <a:pt x="4795" y="21600"/>
                    <a:pt x="0" y="16757"/>
                    <a:pt x="0" y="10798"/>
                  </a:cubicBezTo>
                  <a:cubicBezTo>
                    <a:pt x="0" y="4826"/>
                    <a:pt x="4795" y="0"/>
                    <a:pt x="10797" y="0"/>
                  </a:cubicBezTo>
                  <a:cubicBezTo>
                    <a:pt x="16773" y="0"/>
                    <a:pt x="21600" y="4826"/>
                    <a:pt x="21600" y="10798"/>
                  </a:cubicBezTo>
                  <a:close/>
                </a:path>
              </a:pathLst>
            </a:custGeom>
            <a:solidFill>
              <a:srgbClr val="BEBFC2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30" name="Picture Placeholder 35"/>
          <p:cNvSpPr>
            <a:spLocks noGrp="1"/>
          </p:cNvSpPr>
          <p:nvPr>
            <p:ph type="pic" sz="quarter" idx="12"/>
          </p:nvPr>
        </p:nvSpPr>
        <p:spPr>
          <a:xfrm>
            <a:off x="5514349" y="1058599"/>
            <a:ext cx="2461008" cy="3237927"/>
          </a:xfrm>
          <a:prstGeom prst="rect">
            <a:avLst/>
          </a:prstGeom>
        </p:spPr>
      </p:sp>
    </p:spTree>
    <p:extLst>
      <p:ext uri="{BB962C8B-B14F-4D97-AF65-F5344CB8AC3E}">
        <p14:creationId xmlns:p14="http://schemas.microsoft.com/office/powerpoint/2010/main" val="77941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14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 compu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 userDrawn="1"/>
        </p:nvGrpSpPr>
        <p:grpSpPr>
          <a:xfrm>
            <a:off x="4351868" y="843178"/>
            <a:ext cx="4296304" cy="3750707"/>
            <a:chOff x="9715500" y="2806700"/>
            <a:chExt cx="17149750" cy="14971881"/>
          </a:xfrm>
          <a:effectLst>
            <a:reflection blurRad="6350" stA="12000" endPos="13000" dir="5400000" sy="-100000" algn="bl" rotWithShape="0"/>
          </a:effectLst>
        </p:grpSpPr>
        <p:sp>
          <p:nvSpPr>
            <p:cNvPr id="32" name="Shape 6"/>
            <p:cNvSpPr/>
            <p:nvPr/>
          </p:nvSpPr>
          <p:spPr>
            <a:xfrm>
              <a:off x="15359688" y="17508255"/>
              <a:ext cx="5845248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solidFill>
              <a:srgbClr val="32373C">
                <a:alpha val="1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3" name="Shape 6"/>
            <p:cNvSpPr/>
            <p:nvPr/>
          </p:nvSpPr>
          <p:spPr>
            <a:xfrm>
              <a:off x="15328900" y="17437100"/>
              <a:ext cx="5906824" cy="270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18" y="7200"/>
                  </a:moveTo>
                  <a:lnTo>
                    <a:pt x="21600" y="0"/>
                  </a:lnTo>
                  <a:cubicBezTo>
                    <a:pt x="21575" y="2780"/>
                    <a:pt x="21355" y="12687"/>
                    <a:pt x="20651" y="13859"/>
                  </a:cubicBezTo>
                  <a:cubicBezTo>
                    <a:pt x="19347" y="16026"/>
                    <a:pt x="17405" y="15717"/>
                    <a:pt x="17405" y="15717"/>
                  </a:cubicBezTo>
                  <a:lnTo>
                    <a:pt x="12405" y="15717"/>
                  </a:lnTo>
                  <a:lnTo>
                    <a:pt x="9195" y="15717"/>
                  </a:lnTo>
                  <a:lnTo>
                    <a:pt x="4195" y="15717"/>
                  </a:lnTo>
                  <a:cubicBezTo>
                    <a:pt x="4195" y="15717"/>
                    <a:pt x="2253" y="16026"/>
                    <a:pt x="949" y="13859"/>
                  </a:cubicBezTo>
                  <a:cubicBezTo>
                    <a:pt x="245" y="12687"/>
                    <a:pt x="25" y="4217"/>
                    <a:pt x="0" y="1437"/>
                  </a:cubicBezTo>
                  <a:lnTo>
                    <a:pt x="82" y="5385"/>
                  </a:lnTo>
                  <a:cubicBezTo>
                    <a:pt x="82" y="5385"/>
                    <a:pt x="124" y="14404"/>
                    <a:pt x="496" y="17423"/>
                  </a:cubicBezTo>
                  <a:cubicBezTo>
                    <a:pt x="868" y="20442"/>
                    <a:pt x="2101" y="21600"/>
                    <a:pt x="2983" y="21600"/>
                  </a:cubicBezTo>
                  <a:cubicBezTo>
                    <a:pt x="3502" y="21600"/>
                    <a:pt x="6673" y="21600"/>
                    <a:pt x="9195" y="21600"/>
                  </a:cubicBezTo>
                  <a:cubicBezTo>
                    <a:pt x="10959" y="21600"/>
                    <a:pt x="12405" y="21600"/>
                    <a:pt x="12405" y="21600"/>
                  </a:cubicBezTo>
                  <a:cubicBezTo>
                    <a:pt x="14927" y="21600"/>
                    <a:pt x="18098" y="21600"/>
                    <a:pt x="18617" y="21600"/>
                  </a:cubicBezTo>
                  <a:cubicBezTo>
                    <a:pt x="19499" y="21600"/>
                    <a:pt x="20732" y="20442"/>
                    <a:pt x="21104" y="17423"/>
                  </a:cubicBezTo>
                  <a:cubicBezTo>
                    <a:pt x="21476" y="14404"/>
                    <a:pt x="21518" y="7200"/>
                    <a:pt x="21518" y="7200"/>
                  </a:cubicBezTo>
                  <a:close/>
                </a:path>
              </a:pathLst>
            </a:custGeom>
            <a:gradFill>
              <a:gsLst>
                <a:gs pos="17000">
                  <a:srgbClr val="000000">
                    <a:alpha val="30000"/>
                  </a:srgbClr>
                </a:gs>
                <a:gs pos="76000">
                  <a:srgbClr val="32373C">
                    <a:alpha val="8000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4" name="Shape 7"/>
            <p:cNvSpPr/>
            <p:nvPr/>
          </p:nvSpPr>
          <p:spPr>
            <a:xfrm>
              <a:off x="9715500" y="13195300"/>
              <a:ext cx="17149658" cy="1938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5382"/>
                  </a:moveTo>
                  <a:cubicBezTo>
                    <a:pt x="0" y="18816"/>
                    <a:pt x="315" y="21600"/>
                    <a:pt x="703" y="21600"/>
                  </a:cubicBezTo>
                  <a:lnTo>
                    <a:pt x="20897" y="21600"/>
                  </a:lnTo>
                  <a:cubicBezTo>
                    <a:pt x="21285" y="21600"/>
                    <a:pt x="21600" y="18816"/>
                    <a:pt x="21600" y="15382"/>
                  </a:cubicBez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15382"/>
                    <a:pt x="0" y="15382"/>
                  </a:cubicBezTo>
                  <a:close/>
                </a:path>
              </a:pathLst>
            </a:custGeom>
            <a:gradFill>
              <a:gsLst>
                <a:gs pos="0">
                  <a:srgbClr val="C8CBCF"/>
                </a:gs>
                <a:gs pos="100000">
                  <a:srgbClr val="E7E7E8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5" name="Shape 8"/>
            <p:cNvSpPr/>
            <p:nvPr/>
          </p:nvSpPr>
          <p:spPr>
            <a:xfrm>
              <a:off x="9715500" y="2806700"/>
              <a:ext cx="17149664" cy="10409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5" y="19911"/>
                  </a:moveTo>
                  <a:lnTo>
                    <a:pt x="1025" y="19911"/>
                  </a:lnTo>
                  <a:lnTo>
                    <a:pt x="1025" y="1737"/>
                  </a:lnTo>
                  <a:lnTo>
                    <a:pt x="20575" y="1737"/>
                  </a:lnTo>
                  <a:cubicBezTo>
                    <a:pt x="20575" y="1737"/>
                    <a:pt x="20575" y="19911"/>
                    <a:pt x="20575" y="19911"/>
                  </a:cubicBezTo>
                  <a:close/>
                  <a:moveTo>
                    <a:pt x="20897" y="0"/>
                  </a:moveTo>
                  <a:lnTo>
                    <a:pt x="703" y="0"/>
                  </a:lnTo>
                  <a:cubicBezTo>
                    <a:pt x="315" y="0"/>
                    <a:pt x="0" y="518"/>
                    <a:pt x="0" y="1158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1158"/>
                  </a:lnTo>
                  <a:cubicBezTo>
                    <a:pt x="21600" y="518"/>
                    <a:pt x="21285" y="0"/>
                    <a:pt x="20897" y="0"/>
                  </a:cubicBezTo>
                  <a:close/>
                </a:path>
              </a:pathLst>
            </a:custGeom>
            <a:gradFill>
              <a:gsLst>
                <a:gs pos="6000">
                  <a:srgbClr val="32373C"/>
                </a:gs>
                <a:gs pos="62000">
                  <a:srgbClr val="000000"/>
                </a:gs>
              </a:gsLst>
              <a:lin ang="1800000" scaled="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6" name="Shape 9"/>
            <p:cNvSpPr/>
            <p:nvPr/>
          </p:nvSpPr>
          <p:spPr>
            <a:xfrm>
              <a:off x="15354299" y="17487900"/>
              <a:ext cx="5862725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2" y="0"/>
                  </a:moveTo>
                  <a:cubicBezTo>
                    <a:pt x="21499" y="3516"/>
                    <a:pt x="21438" y="9477"/>
                    <a:pt x="21185" y="12548"/>
                  </a:cubicBezTo>
                  <a:cubicBezTo>
                    <a:pt x="20811" y="17077"/>
                    <a:pt x="19488" y="18813"/>
                    <a:pt x="18603" y="18813"/>
                  </a:cubicBezTo>
                  <a:cubicBezTo>
                    <a:pt x="18082" y="18813"/>
                    <a:pt x="14899" y="18813"/>
                    <a:pt x="12368" y="18813"/>
                  </a:cubicBezTo>
                  <a:cubicBezTo>
                    <a:pt x="12368" y="18813"/>
                    <a:pt x="10917" y="18813"/>
                    <a:pt x="9148" y="18813"/>
                  </a:cubicBezTo>
                  <a:cubicBezTo>
                    <a:pt x="6617" y="18813"/>
                    <a:pt x="3434" y="18813"/>
                    <a:pt x="2913" y="18813"/>
                  </a:cubicBezTo>
                  <a:cubicBezTo>
                    <a:pt x="2028" y="18813"/>
                    <a:pt x="705" y="17077"/>
                    <a:pt x="331" y="12548"/>
                  </a:cubicBezTo>
                  <a:cubicBezTo>
                    <a:pt x="78" y="9477"/>
                    <a:pt x="17" y="3516"/>
                    <a:pt x="4" y="0"/>
                  </a:cubicBezTo>
                  <a:lnTo>
                    <a:pt x="2" y="0"/>
                  </a:lnTo>
                  <a:cubicBezTo>
                    <a:pt x="2" y="0"/>
                    <a:pt x="-42" y="10806"/>
                    <a:pt x="331" y="15335"/>
                  </a:cubicBezTo>
                  <a:cubicBezTo>
                    <a:pt x="705" y="19864"/>
                    <a:pt x="2028" y="21600"/>
                    <a:pt x="2913" y="21600"/>
                  </a:cubicBezTo>
                  <a:cubicBezTo>
                    <a:pt x="3434" y="21600"/>
                    <a:pt x="6617" y="21600"/>
                    <a:pt x="9148" y="21600"/>
                  </a:cubicBezTo>
                  <a:cubicBezTo>
                    <a:pt x="10917" y="21600"/>
                    <a:pt x="12368" y="21600"/>
                    <a:pt x="12368" y="21600"/>
                  </a:cubicBezTo>
                  <a:cubicBezTo>
                    <a:pt x="14899" y="21600"/>
                    <a:pt x="18082" y="21600"/>
                    <a:pt x="18603" y="21600"/>
                  </a:cubicBezTo>
                  <a:cubicBezTo>
                    <a:pt x="19488" y="21600"/>
                    <a:pt x="20811" y="19864"/>
                    <a:pt x="21185" y="15335"/>
                  </a:cubicBezTo>
                  <a:cubicBezTo>
                    <a:pt x="21558" y="10806"/>
                    <a:pt x="21514" y="0"/>
                    <a:pt x="21514" y="0"/>
                  </a:cubicBezTo>
                  <a:cubicBezTo>
                    <a:pt x="21514" y="0"/>
                    <a:pt x="21512" y="0"/>
                    <a:pt x="21512" y="0"/>
                  </a:cubicBezTo>
                  <a:close/>
                </a:path>
              </a:pathLst>
            </a:custGeom>
            <a:solidFill>
              <a:srgbClr val="000000">
                <a:alpha val="75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7" name="Shape 10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6000">
                  <a:srgbClr val="A4A7A8"/>
                </a:gs>
                <a:gs pos="0">
                  <a:srgbClr val="A4A7A8"/>
                </a:gs>
                <a:gs pos="34000">
                  <a:srgbClr val="F5F8FA"/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8" name="Shape 11"/>
            <p:cNvSpPr/>
            <p:nvPr/>
          </p:nvSpPr>
          <p:spPr>
            <a:xfrm>
              <a:off x="15328899" y="15125700"/>
              <a:ext cx="5908375" cy="2437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568" extrusionOk="0">
                  <a:moveTo>
                    <a:pt x="20738" y="19920"/>
                  </a:moveTo>
                  <a:cubicBezTo>
                    <a:pt x="20559" y="19543"/>
                    <a:pt x="18693" y="15429"/>
                    <a:pt x="18281" y="13714"/>
                  </a:cubicBezTo>
                  <a:cubicBezTo>
                    <a:pt x="17870" y="12000"/>
                    <a:pt x="17568" y="0"/>
                    <a:pt x="17568" y="0"/>
                  </a:cubicBezTo>
                  <a:lnTo>
                    <a:pt x="12013" y="0"/>
                  </a:lnTo>
                  <a:lnTo>
                    <a:pt x="8905" y="0"/>
                  </a:lnTo>
                  <a:lnTo>
                    <a:pt x="3350" y="0"/>
                  </a:lnTo>
                  <a:cubicBezTo>
                    <a:pt x="3350" y="0"/>
                    <a:pt x="3048" y="12000"/>
                    <a:pt x="2637" y="13714"/>
                  </a:cubicBezTo>
                  <a:cubicBezTo>
                    <a:pt x="2225" y="15429"/>
                    <a:pt x="359" y="19543"/>
                    <a:pt x="180" y="19920"/>
                  </a:cubicBezTo>
                  <a:cubicBezTo>
                    <a:pt x="2" y="20297"/>
                    <a:pt x="-341" y="21120"/>
                    <a:pt x="921" y="21360"/>
                  </a:cubicBezTo>
                  <a:cubicBezTo>
                    <a:pt x="2184" y="21600"/>
                    <a:pt x="4064" y="21566"/>
                    <a:pt x="4064" y="21566"/>
                  </a:cubicBezTo>
                  <a:lnTo>
                    <a:pt x="8905" y="21566"/>
                  </a:lnTo>
                  <a:lnTo>
                    <a:pt x="12013" y="21566"/>
                  </a:lnTo>
                  <a:lnTo>
                    <a:pt x="16854" y="21566"/>
                  </a:lnTo>
                  <a:cubicBezTo>
                    <a:pt x="16854" y="21566"/>
                    <a:pt x="18734" y="21600"/>
                    <a:pt x="19997" y="21360"/>
                  </a:cubicBezTo>
                  <a:cubicBezTo>
                    <a:pt x="21259" y="21120"/>
                    <a:pt x="20916" y="20297"/>
                    <a:pt x="20738" y="19920"/>
                  </a:cubicBezTo>
                  <a:close/>
                </a:path>
              </a:pathLst>
            </a:custGeom>
            <a:gradFill>
              <a:gsLst>
                <a:gs pos="65000">
                  <a:srgbClr val="000000">
                    <a:alpha val="30000"/>
                  </a:srgbClr>
                </a:gs>
                <a:gs pos="36000">
                  <a:srgbClr val="FFFFFF">
                    <a:alpha val="0"/>
                  </a:srgbClr>
                </a:gs>
                <a:gs pos="95000">
                  <a:srgbClr val="FFFFFF">
                    <a:alpha val="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39" name="Shape 12"/>
            <p:cNvSpPr/>
            <p:nvPr/>
          </p:nvSpPr>
          <p:spPr>
            <a:xfrm>
              <a:off x="15328900" y="17462500"/>
              <a:ext cx="5909232" cy="180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21515" y="0"/>
                  </a:moveTo>
                  <a:lnTo>
                    <a:pt x="21512" y="0"/>
                  </a:lnTo>
                  <a:cubicBezTo>
                    <a:pt x="21487" y="4170"/>
                    <a:pt x="21268" y="8231"/>
                    <a:pt x="20567" y="9989"/>
                  </a:cubicBezTo>
                  <a:cubicBezTo>
                    <a:pt x="19268" y="13239"/>
                    <a:pt x="17335" y="12776"/>
                    <a:pt x="17335" y="12776"/>
                  </a:cubicBezTo>
                  <a:lnTo>
                    <a:pt x="12356" y="12776"/>
                  </a:lnTo>
                  <a:lnTo>
                    <a:pt x="9160" y="12776"/>
                  </a:lnTo>
                  <a:lnTo>
                    <a:pt x="4181" y="12776"/>
                  </a:lnTo>
                  <a:cubicBezTo>
                    <a:pt x="4181" y="12776"/>
                    <a:pt x="2248" y="13239"/>
                    <a:pt x="949" y="9989"/>
                  </a:cubicBezTo>
                  <a:cubicBezTo>
                    <a:pt x="248" y="8231"/>
                    <a:pt x="29" y="4170"/>
                    <a:pt x="4" y="0"/>
                  </a:cubicBezTo>
                  <a:lnTo>
                    <a:pt x="1" y="0"/>
                  </a:lnTo>
                  <a:cubicBezTo>
                    <a:pt x="1" y="0"/>
                    <a:pt x="-42" y="10806"/>
                    <a:pt x="328" y="15335"/>
                  </a:cubicBezTo>
                  <a:cubicBezTo>
                    <a:pt x="699" y="19864"/>
                    <a:pt x="2096" y="21600"/>
                    <a:pt x="2974" y="21600"/>
                  </a:cubicBezTo>
                  <a:cubicBezTo>
                    <a:pt x="3491" y="21600"/>
                    <a:pt x="6649" y="21600"/>
                    <a:pt x="9160" y="21600"/>
                  </a:cubicBezTo>
                  <a:cubicBezTo>
                    <a:pt x="10916" y="21600"/>
                    <a:pt x="12356" y="21600"/>
                    <a:pt x="12356" y="21600"/>
                  </a:cubicBezTo>
                  <a:cubicBezTo>
                    <a:pt x="14867" y="21600"/>
                    <a:pt x="18025" y="21600"/>
                    <a:pt x="18542" y="21600"/>
                  </a:cubicBezTo>
                  <a:cubicBezTo>
                    <a:pt x="19420" y="21600"/>
                    <a:pt x="20817" y="19864"/>
                    <a:pt x="21188" y="15335"/>
                  </a:cubicBezTo>
                  <a:cubicBezTo>
                    <a:pt x="21558" y="10806"/>
                    <a:pt x="21515" y="0"/>
                    <a:pt x="21515" y="0"/>
                  </a:cubicBezTo>
                  <a:close/>
                </a:path>
              </a:pathLst>
            </a:custGeom>
            <a:gradFill>
              <a:gsLst>
                <a:gs pos="0">
                  <a:srgbClr val="6A6A6A"/>
                </a:gs>
                <a:gs pos="87000">
                  <a:srgbClr val="F5F8FA"/>
                </a:gs>
                <a:gs pos="13000">
                  <a:srgbClr val="F5F8FA"/>
                </a:gs>
                <a:gs pos="100000">
                  <a:srgbClr val="6A6A6A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0" name="Shape 13"/>
            <p:cNvSpPr/>
            <p:nvPr/>
          </p:nvSpPr>
          <p:spPr>
            <a:xfrm>
              <a:off x="15328900" y="16014700"/>
              <a:ext cx="2250215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9190" y="0"/>
                  </a:moveTo>
                  <a:cubicBezTo>
                    <a:pt x="8788" y="0"/>
                    <a:pt x="8391" y="32"/>
                    <a:pt x="7999" y="92"/>
                  </a:cubicBezTo>
                  <a:cubicBezTo>
                    <a:pt x="7690" y="4243"/>
                    <a:pt x="7297" y="8100"/>
                    <a:pt x="6856" y="9211"/>
                  </a:cubicBezTo>
                  <a:cubicBezTo>
                    <a:pt x="5786" y="11904"/>
                    <a:pt x="933" y="18368"/>
                    <a:pt x="470" y="18961"/>
                  </a:cubicBezTo>
                  <a:cubicBezTo>
                    <a:pt x="6" y="19553"/>
                    <a:pt x="-886" y="20846"/>
                    <a:pt x="2396" y="21223"/>
                  </a:cubicBezTo>
                  <a:cubicBezTo>
                    <a:pt x="5678" y="21600"/>
                    <a:pt x="10566" y="21546"/>
                    <a:pt x="10566" y="21546"/>
                  </a:cubicBezTo>
                  <a:lnTo>
                    <a:pt x="20377" y="21546"/>
                  </a:lnTo>
                  <a:cubicBezTo>
                    <a:pt x="20596" y="20209"/>
                    <a:pt x="20714" y="18811"/>
                    <a:pt x="20714" y="17372"/>
                  </a:cubicBezTo>
                  <a:cubicBezTo>
                    <a:pt x="20714" y="7778"/>
                    <a:pt x="15555" y="0"/>
                    <a:pt x="9190" y="0"/>
                  </a:cubicBezTo>
                  <a:close/>
                </a:path>
              </a:pathLst>
            </a:custGeom>
            <a:gradFill flip="none" rotWithShape="1">
              <a:gsLst>
                <a:gs pos="94000">
                  <a:srgbClr val="F5F8FA"/>
                </a:gs>
                <a:gs pos="35000">
                  <a:srgbClr val="FFFFFF">
                    <a:alpha val="0"/>
                  </a:srgbClr>
                </a:gs>
              </a:gsLst>
              <a:lin ang="9000000" scaled="0"/>
              <a:tileRect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1" name="Shape 14"/>
            <p:cNvSpPr/>
            <p:nvPr/>
          </p:nvSpPr>
          <p:spPr>
            <a:xfrm>
              <a:off x="18986500" y="16014700"/>
              <a:ext cx="2250216" cy="1550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549" extrusionOk="0">
                  <a:moveTo>
                    <a:pt x="11524" y="0"/>
                  </a:moveTo>
                  <a:cubicBezTo>
                    <a:pt x="11926" y="0"/>
                    <a:pt x="12323" y="32"/>
                    <a:pt x="12715" y="92"/>
                  </a:cubicBezTo>
                  <a:cubicBezTo>
                    <a:pt x="13024" y="4243"/>
                    <a:pt x="13417" y="8100"/>
                    <a:pt x="13858" y="9211"/>
                  </a:cubicBezTo>
                  <a:cubicBezTo>
                    <a:pt x="14928" y="11904"/>
                    <a:pt x="19781" y="18368"/>
                    <a:pt x="20244" y="18961"/>
                  </a:cubicBezTo>
                  <a:cubicBezTo>
                    <a:pt x="20708" y="19553"/>
                    <a:pt x="21600" y="20846"/>
                    <a:pt x="18318" y="21223"/>
                  </a:cubicBezTo>
                  <a:cubicBezTo>
                    <a:pt x="15036" y="21600"/>
                    <a:pt x="10148" y="21546"/>
                    <a:pt x="10148" y="21546"/>
                  </a:cubicBezTo>
                  <a:lnTo>
                    <a:pt x="337" y="21546"/>
                  </a:lnTo>
                  <a:cubicBezTo>
                    <a:pt x="118" y="20209"/>
                    <a:pt x="0" y="18811"/>
                    <a:pt x="0" y="17372"/>
                  </a:cubicBezTo>
                  <a:cubicBezTo>
                    <a:pt x="0" y="7778"/>
                    <a:pt x="5159" y="0"/>
                    <a:pt x="1152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rgbClr val="EEEFF1">
                    <a:alpha val="0"/>
                  </a:srgbClr>
                </a:gs>
                <a:gs pos="21000">
                  <a:srgbClr val="F5F8FA"/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2" name="Shape 15"/>
            <p:cNvSpPr/>
            <p:nvPr/>
          </p:nvSpPr>
          <p:spPr>
            <a:xfrm>
              <a:off x="17729200" y="2806700"/>
              <a:ext cx="9136050" cy="10409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58"/>
                  </a:moveTo>
                  <a:cubicBezTo>
                    <a:pt x="21600" y="518"/>
                    <a:pt x="21009" y="0"/>
                    <a:pt x="20281" y="0"/>
                  </a:cubicBezTo>
                  <a:lnTo>
                    <a:pt x="13897" y="0"/>
                  </a:lnTo>
                  <a:lnTo>
                    <a:pt x="0" y="21600"/>
                  </a:lnTo>
                  <a:lnTo>
                    <a:pt x="21600" y="21600"/>
                  </a:lnTo>
                  <a:cubicBezTo>
                    <a:pt x="21600" y="21600"/>
                    <a:pt x="21600" y="1158"/>
                    <a:pt x="21600" y="115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60000"/>
                  </a:srgbClr>
                </a:gs>
                <a:gs pos="91000">
                  <a:srgbClr val="FFFFFF">
                    <a:alpha val="15000"/>
                  </a:srgbClr>
                </a:gs>
              </a:gsLst>
              <a:lin ang="5400000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3" name="Shape 16"/>
            <p:cNvSpPr/>
            <p:nvPr/>
          </p:nvSpPr>
          <p:spPr>
            <a:xfrm>
              <a:off x="9715500" y="13220700"/>
              <a:ext cx="17149658" cy="23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ubicBezTo>
                    <a:pt x="21600" y="0"/>
                    <a:pt x="0" y="0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E1E1E3">
                    <a:alpha val="0"/>
                  </a:srgbClr>
                </a:gs>
                <a:gs pos="100000">
                  <a:srgbClr val="9EA0A4">
                    <a:alpha val="0"/>
                  </a:srgbClr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4" name="Shape 17"/>
            <p:cNvSpPr/>
            <p:nvPr/>
          </p:nvSpPr>
          <p:spPr>
            <a:xfrm>
              <a:off x="18173700" y="3009900"/>
              <a:ext cx="222432" cy="222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8" h="19678" extrusionOk="0">
                  <a:moveTo>
                    <a:pt x="16797" y="2883"/>
                  </a:moveTo>
                  <a:cubicBezTo>
                    <a:pt x="12953" y="-961"/>
                    <a:pt x="6723" y="-961"/>
                    <a:pt x="2882" y="2883"/>
                  </a:cubicBezTo>
                  <a:cubicBezTo>
                    <a:pt x="-961" y="6723"/>
                    <a:pt x="-961" y="12953"/>
                    <a:pt x="2882" y="16797"/>
                  </a:cubicBezTo>
                  <a:cubicBezTo>
                    <a:pt x="6723" y="20639"/>
                    <a:pt x="12953" y="20638"/>
                    <a:pt x="16797" y="16797"/>
                  </a:cubicBezTo>
                  <a:cubicBezTo>
                    <a:pt x="20637" y="12953"/>
                    <a:pt x="20639" y="6723"/>
                    <a:pt x="16797" y="2883"/>
                  </a:cubicBezTo>
                  <a:close/>
                </a:path>
              </a:pathLst>
            </a:custGeom>
            <a:gradFill>
              <a:gsLst>
                <a:gs pos="28000">
                  <a:srgbClr val="666666"/>
                </a:gs>
                <a:gs pos="86000">
                  <a:srgbClr val="090909"/>
                </a:gs>
              </a:gsLst>
              <a:lin ang="3558017"/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5" name="Shape 18"/>
            <p:cNvSpPr/>
            <p:nvPr/>
          </p:nvSpPr>
          <p:spPr>
            <a:xfrm>
              <a:off x="18199100" y="3035300"/>
              <a:ext cx="175264" cy="17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40" y="21600"/>
                    <a:pt x="0" y="16765"/>
                    <a:pt x="0" y="10803"/>
                  </a:cubicBezTo>
                  <a:cubicBezTo>
                    <a:pt x="0" y="4835"/>
                    <a:pt x="4840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gradFill>
              <a:gsLst>
                <a:gs pos="30000">
                  <a:srgbClr val="474747"/>
                </a:gs>
                <a:gs pos="70000">
                  <a:srgbClr val="060606"/>
                </a:gs>
              </a:gsLst>
            </a:gra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  <p:sp>
          <p:nvSpPr>
            <p:cNvPr id="46" name="Shape 19"/>
            <p:cNvSpPr/>
            <p:nvPr/>
          </p:nvSpPr>
          <p:spPr>
            <a:xfrm>
              <a:off x="18262600" y="3098800"/>
              <a:ext cx="43089" cy="43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803"/>
                  </a:moveTo>
                  <a:cubicBezTo>
                    <a:pt x="21600" y="16765"/>
                    <a:pt x="16776" y="21600"/>
                    <a:pt x="10800" y="21600"/>
                  </a:cubicBezTo>
                  <a:cubicBezTo>
                    <a:pt x="4839" y="21600"/>
                    <a:pt x="0" y="16765"/>
                    <a:pt x="0" y="10803"/>
                  </a:cubicBezTo>
                  <a:cubicBezTo>
                    <a:pt x="0" y="4835"/>
                    <a:pt x="4839" y="0"/>
                    <a:pt x="10800" y="0"/>
                  </a:cubicBezTo>
                  <a:cubicBezTo>
                    <a:pt x="16776" y="0"/>
                    <a:pt x="21600" y="4835"/>
                    <a:pt x="21600" y="10803"/>
                  </a:cubicBezTo>
                  <a:close/>
                </a:path>
              </a:pathLst>
            </a:custGeom>
            <a:solidFill>
              <a:srgbClr val="557DB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kumimoji="0" sz="3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uLnTx/>
                <a:uFillTx/>
                <a:latin typeface="Roboto Condensed"/>
                <a:ea typeface="+mn-ea"/>
                <a:cs typeface="+mn-cs"/>
              </a:endParaRPr>
            </a:p>
          </p:txBody>
        </p:sp>
      </p:grpSp>
      <p:sp>
        <p:nvSpPr>
          <p:cNvPr id="47" name="Picture Placeholder 1"/>
          <p:cNvSpPr>
            <a:spLocks noGrp="1"/>
          </p:cNvSpPr>
          <p:nvPr>
            <p:ph type="pic" sz="quarter" idx="16"/>
          </p:nvPr>
        </p:nvSpPr>
        <p:spPr>
          <a:xfrm>
            <a:off x="4561930" y="1020049"/>
            <a:ext cx="3926780" cy="2225715"/>
          </a:xfrm>
          <a:prstGeom prst="rect">
            <a:avLst/>
          </a:prstGeom>
        </p:spPr>
      </p:sp>
      <p:sp>
        <p:nvSpPr>
          <p:cNvPr id="4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474133" y="805638"/>
            <a:ext cx="3505208" cy="857925"/>
          </a:xfrm>
          <a:prstGeom prst="rect">
            <a:avLst/>
          </a:prstGeom>
        </p:spPr>
        <p:txBody>
          <a:bodyPr vert="horz" lIns="0" tIns="0" rIns="0" bIns="0" anchor="t" anchorCtr="0">
            <a:noAutofit/>
          </a:bodyPr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3300" b="1" baseline="0">
                <a:solidFill>
                  <a:schemeClr val="tx1">
                    <a:lumMod val="65000"/>
                    <a:lumOff val="35000"/>
                  </a:schemeClr>
                </a:solidFill>
                <a:latin typeface="Lemon/Milk"/>
                <a:cs typeface="Lemon/Milk"/>
              </a:defRPr>
            </a:lvl1pPr>
          </a:lstStyle>
          <a:p>
            <a:pPr lvl="0"/>
            <a:r>
              <a:rPr lang="es-ES_tradnl" dirty="0"/>
              <a:t>SUBTITLE</a:t>
            </a:r>
          </a:p>
          <a:p>
            <a:pPr lvl="0"/>
            <a:r>
              <a:rPr lang="es-ES_tradnl" dirty="0"/>
              <a:t>IN THIS AREA</a:t>
            </a:r>
          </a:p>
        </p:txBody>
      </p:sp>
      <p:sp>
        <p:nvSpPr>
          <p:cNvPr id="49" name="Text Placeholder 7"/>
          <p:cNvSpPr>
            <a:spLocks noGrp="1"/>
          </p:cNvSpPr>
          <p:nvPr>
            <p:ph type="body" sz="quarter" idx="61" hasCustomPrompt="1"/>
          </p:nvPr>
        </p:nvSpPr>
        <p:spPr>
          <a:xfrm>
            <a:off x="497533" y="1699469"/>
            <a:ext cx="3481807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200" b="1" baseline="0">
                <a:solidFill>
                  <a:schemeClr val="accent2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/>
              <a:t>NEW DESIGN PROPOSSAL</a:t>
            </a:r>
          </a:p>
        </p:txBody>
      </p:sp>
    </p:spTree>
    <p:extLst>
      <p:ext uri="{BB962C8B-B14F-4D97-AF65-F5344CB8AC3E}">
        <p14:creationId xmlns:p14="http://schemas.microsoft.com/office/powerpoint/2010/main" val="1856261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4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icon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7"/>
          <p:cNvSpPr>
            <a:spLocks noGrp="1"/>
          </p:cNvSpPr>
          <p:nvPr>
            <p:ph type="body" sz="quarter" idx="75" hasCustomPrompt="1"/>
          </p:nvPr>
        </p:nvSpPr>
        <p:spPr>
          <a:xfrm>
            <a:off x="5943248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2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7" name="Text Placeholder 7"/>
          <p:cNvSpPr>
            <a:spLocks noGrp="1"/>
          </p:cNvSpPr>
          <p:nvPr>
            <p:ph type="body" sz="quarter" idx="76" hasCustomPrompt="1"/>
          </p:nvPr>
        </p:nvSpPr>
        <p:spPr>
          <a:xfrm>
            <a:off x="6590225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2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78" hasCustomPrompt="1"/>
          </p:nvPr>
        </p:nvSpPr>
        <p:spPr>
          <a:xfrm>
            <a:off x="6579979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79" hasCustomPrompt="1"/>
          </p:nvPr>
        </p:nvSpPr>
        <p:spPr>
          <a:xfrm>
            <a:off x="2582352" y="16092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1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80" hasCustomPrompt="1"/>
          </p:nvPr>
        </p:nvSpPr>
        <p:spPr>
          <a:xfrm>
            <a:off x="452438" y="16153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1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81" hasCustomPrompt="1"/>
          </p:nvPr>
        </p:nvSpPr>
        <p:spPr>
          <a:xfrm>
            <a:off x="442192" y="19254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82" hasCustomPrompt="1"/>
          </p:nvPr>
        </p:nvSpPr>
        <p:spPr>
          <a:xfrm>
            <a:off x="5943248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4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83" hasCustomPrompt="1"/>
          </p:nvPr>
        </p:nvSpPr>
        <p:spPr>
          <a:xfrm>
            <a:off x="6590225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4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84" hasCustomPrompt="1"/>
          </p:nvPr>
        </p:nvSpPr>
        <p:spPr>
          <a:xfrm>
            <a:off x="6579979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85" hasCustomPrompt="1"/>
          </p:nvPr>
        </p:nvSpPr>
        <p:spPr>
          <a:xfrm>
            <a:off x="2582352" y="26760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3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86" hasCustomPrompt="1"/>
          </p:nvPr>
        </p:nvSpPr>
        <p:spPr>
          <a:xfrm>
            <a:off x="452438" y="26821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3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87" hasCustomPrompt="1"/>
          </p:nvPr>
        </p:nvSpPr>
        <p:spPr>
          <a:xfrm>
            <a:off x="442192" y="29922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88" hasCustomPrompt="1"/>
          </p:nvPr>
        </p:nvSpPr>
        <p:spPr>
          <a:xfrm>
            <a:off x="5943248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6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89" hasCustomPrompt="1"/>
          </p:nvPr>
        </p:nvSpPr>
        <p:spPr>
          <a:xfrm>
            <a:off x="6590225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6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90" hasCustomPrompt="1"/>
          </p:nvPr>
        </p:nvSpPr>
        <p:spPr>
          <a:xfrm>
            <a:off x="6579979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l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  <p:sp>
        <p:nvSpPr>
          <p:cNvPr id="22" name="Text Placeholder 7"/>
          <p:cNvSpPr>
            <a:spLocks noGrp="1"/>
          </p:cNvSpPr>
          <p:nvPr>
            <p:ph type="body" sz="quarter" idx="91" hasCustomPrompt="1"/>
          </p:nvPr>
        </p:nvSpPr>
        <p:spPr>
          <a:xfrm>
            <a:off x="2582352" y="3742888"/>
            <a:ext cx="636730" cy="576000"/>
          </a:xfrm>
          <a:prstGeom prst="rect">
            <a:avLst/>
          </a:prstGeom>
        </p:spPr>
        <p:txBody>
          <a:bodyPr vert="horz" lIns="0" tIns="103884" rIns="0" bIns="10388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>
                <a:solidFill>
                  <a:schemeClr val="accent5"/>
                </a:solidFill>
                <a:latin typeface="FontAwesome"/>
                <a:cs typeface="FontAwesome"/>
              </a:defRPr>
            </a:lvl1pPr>
          </a:lstStyle>
          <a:p>
            <a:pPr lvl="0"/>
            <a:r>
              <a:rPr lang="es-ES_tradnl" dirty="0" err="1"/>
              <a:t>icon</a:t>
            </a:r>
            <a:endParaRPr lang="es-ES_tradnl" dirty="0"/>
          </a:p>
        </p:txBody>
      </p:sp>
      <p:sp>
        <p:nvSpPr>
          <p:cNvPr id="23" name="Text Placeholder 7"/>
          <p:cNvSpPr>
            <a:spLocks noGrp="1"/>
          </p:cNvSpPr>
          <p:nvPr>
            <p:ph type="body" sz="quarter" idx="92" hasCustomPrompt="1"/>
          </p:nvPr>
        </p:nvSpPr>
        <p:spPr>
          <a:xfrm>
            <a:off x="452438" y="3748927"/>
            <a:ext cx="2091813" cy="360000"/>
          </a:xfrm>
          <a:prstGeom prst="rect">
            <a:avLst/>
          </a:prstGeom>
        </p:spPr>
        <p:txBody>
          <a:bodyPr vert="horz" lIns="0" tIns="0" rIns="0" bIns="0" anchor="ctr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900" b="1" baseline="0">
                <a:solidFill>
                  <a:schemeClr val="accent5"/>
                </a:solidFill>
                <a:latin typeface="Lato Black"/>
                <a:cs typeface="Lato Black"/>
              </a:defRPr>
            </a:lvl1pPr>
          </a:lstStyle>
          <a:p>
            <a:pPr lvl="0"/>
            <a:r>
              <a:rPr lang="es-ES_tradnl" dirty="0"/>
              <a:t>GRAPHIC DESIGN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93" hasCustomPrompt="1"/>
          </p:nvPr>
        </p:nvSpPr>
        <p:spPr>
          <a:xfrm>
            <a:off x="442192" y="4059065"/>
            <a:ext cx="2102060" cy="496001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r">
              <a:lnSpc>
                <a:spcPct val="130000"/>
              </a:lnSpc>
              <a:buNone/>
              <a:defRPr sz="9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con </a:t>
            </a:r>
            <a:r>
              <a:rPr lang="en-US" dirty="0" err="1"/>
              <a:t>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93041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3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3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1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300" fill="hold"/>
                        <p:tgtEl>
                          <p:spTgt spid="2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42408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647221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70356" y="1480614"/>
            <a:ext cx="1857299" cy="1762078"/>
          </a:xfrm>
          <a:prstGeom prst="round2SameRect">
            <a:avLst>
              <a:gd name="adj1" fmla="val 1266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573031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0" grpId="0" animBg="1"/>
    </p:bldLst>
  </p:timing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138678" y="1537766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8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59775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580077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924124" y="2441900"/>
            <a:ext cx="1775587" cy="111343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322795" y="1571320"/>
            <a:ext cx="2512521" cy="1415519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712578" y="2734375"/>
            <a:ext cx="649120" cy="85705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265444" y="3009591"/>
            <a:ext cx="346412" cy="623946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17462488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2337956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2337956" y="348054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2901786" y="775467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90053825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092481" y="1012088"/>
            <a:ext cx="3254286" cy="325428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2662047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2426397" y="278523"/>
            <a:ext cx="4586454" cy="4586454"/>
          </a:xfrm>
          <a:custGeom>
            <a:avLst/>
            <a:gdLst>
              <a:gd name="connsiteX0" fmla="*/ 1277912 w 2555824"/>
              <a:gd name="connsiteY0" fmla="*/ 201629 h 2555824"/>
              <a:gd name="connsiteX1" fmla="*/ 201629 w 2555824"/>
              <a:gd name="connsiteY1" fmla="*/ 1277912 h 2555824"/>
              <a:gd name="connsiteX2" fmla="*/ 1277912 w 2555824"/>
              <a:gd name="connsiteY2" fmla="*/ 2354195 h 2555824"/>
              <a:gd name="connsiteX3" fmla="*/ 2354195 w 2555824"/>
              <a:gd name="connsiteY3" fmla="*/ 1277912 h 2555824"/>
              <a:gd name="connsiteX4" fmla="*/ 1277912 w 2555824"/>
              <a:gd name="connsiteY4" fmla="*/ 201629 h 2555824"/>
              <a:gd name="connsiteX5" fmla="*/ 1277912 w 2555824"/>
              <a:gd name="connsiteY5" fmla="*/ 0 h 2555824"/>
              <a:gd name="connsiteX6" fmla="*/ 2555824 w 2555824"/>
              <a:gd name="connsiteY6" fmla="*/ 1277912 h 2555824"/>
              <a:gd name="connsiteX7" fmla="*/ 1277912 w 2555824"/>
              <a:gd name="connsiteY7" fmla="*/ 2555824 h 2555824"/>
              <a:gd name="connsiteX8" fmla="*/ 0 w 2555824"/>
              <a:gd name="connsiteY8" fmla="*/ 1277912 h 2555824"/>
              <a:gd name="connsiteX9" fmla="*/ 1277912 w 2555824"/>
              <a:gd name="connsiteY9" fmla="*/ 0 h 2555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5824" h="2555824">
                <a:moveTo>
                  <a:pt x="1277912" y="201629"/>
                </a:moveTo>
                <a:cubicBezTo>
                  <a:pt x="683497" y="201629"/>
                  <a:pt x="201629" y="683497"/>
                  <a:pt x="201629" y="1277912"/>
                </a:cubicBezTo>
                <a:cubicBezTo>
                  <a:pt x="201629" y="1872327"/>
                  <a:pt x="683497" y="2354195"/>
                  <a:pt x="1277912" y="2354195"/>
                </a:cubicBezTo>
                <a:cubicBezTo>
                  <a:pt x="1872327" y="2354195"/>
                  <a:pt x="2354195" y="1872327"/>
                  <a:pt x="2354195" y="1277912"/>
                </a:cubicBezTo>
                <a:cubicBezTo>
                  <a:pt x="2354195" y="683497"/>
                  <a:pt x="1872327" y="201629"/>
                  <a:pt x="1277912" y="201629"/>
                </a:cubicBezTo>
                <a:close/>
                <a:moveTo>
                  <a:pt x="1277912" y="0"/>
                </a:moveTo>
                <a:cubicBezTo>
                  <a:pt x="1983683" y="0"/>
                  <a:pt x="2555824" y="572141"/>
                  <a:pt x="2555824" y="1277912"/>
                </a:cubicBezTo>
                <a:cubicBezTo>
                  <a:pt x="2555824" y="1983683"/>
                  <a:pt x="1983683" y="2555824"/>
                  <a:pt x="1277912" y="2555824"/>
                </a:cubicBezTo>
                <a:cubicBezTo>
                  <a:pt x="572141" y="2555824"/>
                  <a:pt x="0" y="1983683"/>
                  <a:pt x="0" y="1277912"/>
                </a:cubicBezTo>
                <a:cubicBezTo>
                  <a:pt x="0" y="572141"/>
                  <a:pt x="572141" y="0"/>
                  <a:pt x="1277912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57364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 hasCustomPrompt="1"/>
          </p:nvPr>
        </p:nvSpPr>
        <p:spPr>
          <a:xfrm>
            <a:off x="3635231" y="1635183"/>
            <a:ext cx="1873536" cy="1873536"/>
          </a:xfrm>
          <a:custGeom>
            <a:avLst/>
            <a:gdLst>
              <a:gd name="connsiteX0" fmla="*/ 897241 w 4999205"/>
              <a:gd name="connsiteY0" fmla="*/ 349012 h 2498048"/>
              <a:gd name="connsiteX1" fmla="*/ 1794482 w 4999205"/>
              <a:gd name="connsiteY1" fmla="*/ 1246253 h 2498048"/>
              <a:gd name="connsiteX2" fmla="*/ 897241 w 4999205"/>
              <a:gd name="connsiteY2" fmla="*/ 2143494 h 2498048"/>
              <a:gd name="connsiteX3" fmla="*/ 0 w 4999205"/>
              <a:gd name="connsiteY3" fmla="*/ 1246253 h 2498048"/>
              <a:gd name="connsiteX4" fmla="*/ 897241 w 4999205"/>
              <a:gd name="connsiteY4" fmla="*/ 349012 h 2498048"/>
              <a:gd name="connsiteX5" fmla="*/ 3750181 w 4999205"/>
              <a:gd name="connsiteY5" fmla="*/ 0 h 2498048"/>
              <a:gd name="connsiteX6" fmla="*/ 4277993 w 4999205"/>
              <a:gd name="connsiteY6" fmla="*/ 218627 h 2498048"/>
              <a:gd name="connsiteX7" fmla="*/ 4780578 w 4999205"/>
              <a:gd name="connsiteY7" fmla="*/ 721212 h 2498048"/>
              <a:gd name="connsiteX8" fmla="*/ 4780578 w 4999205"/>
              <a:gd name="connsiteY8" fmla="*/ 1776836 h 2498048"/>
              <a:gd name="connsiteX9" fmla="*/ 4277993 w 4999205"/>
              <a:gd name="connsiteY9" fmla="*/ 2279421 h 2498048"/>
              <a:gd name="connsiteX10" fmla="*/ 3222369 w 4999205"/>
              <a:gd name="connsiteY10" fmla="*/ 2279421 h 2498048"/>
              <a:gd name="connsiteX11" fmla="*/ 2719785 w 4999205"/>
              <a:gd name="connsiteY11" fmla="*/ 1776836 h 2498048"/>
              <a:gd name="connsiteX12" fmla="*/ 2719785 w 4999205"/>
              <a:gd name="connsiteY12" fmla="*/ 721212 h 2498048"/>
              <a:gd name="connsiteX13" fmla="*/ 3222369 w 4999205"/>
              <a:gd name="connsiteY13" fmla="*/ 218627 h 2498048"/>
              <a:gd name="connsiteX14" fmla="*/ 3750181 w 4999205"/>
              <a:gd name="connsiteY14" fmla="*/ 0 h 2498048"/>
              <a:gd name="connsiteX0-1" fmla="*/ 24941 w 5024146"/>
              <a:gd name="connsiteY0-2" fmla="*/ 1246253 h 2498048"/>
              <a:gd name="connsiteX1-3" fmla="*/ 1819423 w 5024146"/>
              <a:gd name="connsiteY1-4" fmla="*/ 1246253 h 2498048"/>
              <a:gd name="connsiteX2-5" fmla="*/ 922182 w 5024146"/>
              <a:gd name="connsiteY2-6" fmla="*/ 2143494 h 2498048"/>
              <a:gd name="connsiteX3-7" fmla="*/ 24941 w 5024146"/>
              <a:gd name="connsiteY3-8" fmla="*/ 1246253 h 2498048"/>
              <a:gd name="connsiteX4-9" fmla="*/ 3775122 w 5024146"/>
              <a:gd name="connsiteY4-10" fmla="*/ 0 h 2498048"/>
              <a:gd name="connsiteX5-11" fmla="*/ 4302934 w 5024146"/>
              <a:gd name="connsiteY5-12" fmla="*/ 218627 h 2498048"/>
              <a:gd name="connsiteX6-13" fmla="*/ 4805519 w 5024146"/>
              <a:gd name="connsiteY6-14" fmla="*/ 721212 h 2498048"/>
              <a:gd name="connsiteX7-15" fmla="*/ 4805519 w 5024146"/>
              <a:gd name="connsiteY7-16" fmla="*/ 1776836 h 2498048"/>
              <a:gd name="connsiteX8-17" fmla="*/ 4302934 w 5024146"/>
              <a:gd name="connsiteY8-18" fmla="*/ 2279421 h 2498048"/>
              <a:gd name="connsiteX9-19" fmla="*/ 3247310 w 5024146"/>
              <a:gd name="connsiteY9-20" fmla="*/ 2279421 h 2498048"/>
              <a:gd name="connsiteX10-21" fmla="*/ 2744726 w 5024146"/>
              <a:gd name="connsiteY10-22" fmla="*/ 1776836 h 2498048"/>
              <a:gd name="connsiteX11-23" fmla="*/ 2744726 w 5024146"/>
              <a:gd name="connsiteY11-24" fmla="*/ 721212 h 2498048"/>
              <a:gd name="connsiteX12-25" fmla="*/ 3247310 w 5024146"/>
              <a:gd name="connsiteY12-26" fmla="*/ 218627 h 2498048"/>
              <a:gd name="connsiteX13-27" fmla="*/ 3775122 w 5024146"/>
              <a:gd name="connsiteY13-28" fmla="*/ 0 h 2498048"/>
              <a:gd name="connsiteX0-29" fmla="*/ 24941 w 5024146"/>
              <a:gd name="connsiteY0-30" fmla="*/ 1246253 h 2498048"/>
              <a:gd name="connsiteX1-31" fmla="*/ 922182 w 5024146"/>
              <a:gd name="connsiteY1-32" fmla="*/ 2143494 h 2498048"/>
              <a:gd name="connsiteX2-33" fmla="*/ 24941 w 5024146"/>
              <a:gd name="connsiteY2-34" fmla="*/ 1246253 h 2498048"/>
              <a:gd name="connsiteX3-35" fmla="*/ 3775122 w 5024146"/>
              <a:gd name="connsiteY3-36" fmla="*/ 0 h 2498048"/>
              <a:gd name="connsiteX4-37" fmla="*/ 4302934 w 5024146"/>
              <a:gd name="connsiteY4-38" fmla="*/ 218627 h 2498048"/>
              <a:gd name="connsiteX5-39" fmla="*/ 4805519 w 5024146"/>
              <a:gd name="connsiteY5-40" fmla="*/ 721212 h 2498048"/>
              <a:gd name="connsiteX6-41" fmla="*/ 4805519 w 5024146"/>
              <a:gd name="connsiteY6-42" fmla="*/ 1776836 h 2498048"/>
              <a:gd name="connsiteX7-43" fmla="*/ 4302934 w 5024146"/>
              <a:gd name="connsiteY7-44" fmla="*/ 2279421 h 2498048"/>
              <a:gd name="connsiteX8-45" fmla="*/ 3247310 w 5024146"/>
              <a:gd name="connsiteY8-46" fmla="*/ 2279421 h 2498048"/>
              <a:gd name="connsiteX9-47" fmla="*/ 2744726 w 5024146"/>
              <a:gd name="connsiteY9-48" fmla="*/ 1776836 h 2498048"/>
              <a:gd name="connsiteX10-49" fmla="*/ 2744726 w 5024146"/>
              <a:gd name="connsiteY10-50" fmla="*/ 721212 h 2498048"/>
              <a:gd name="connsiteX11-51" fmla="*/ 3247310 w 5024146"/>
              <a:gd name="connsiteY11-52" fmla="*/ 218627 h 2498048"/>
              <a:gd name="connsiteX12-53" fmla="*/ 3775122 w 5024146"/>
              <a:gd name="connsiteY12-54" fmla="*/ 0 h 2498048"/>
              <a:gd name="connsiteX0-55" fmla="*/ 1249024 w 2498048"/>
              <a:gd name="connsiteY0-56" fmla="*/ 0 h 2498048"/>
              <a:gd name="connsiteX1-57" fmla="*/ 1776836 w 2498048"/>
              <a:gd name="connsiteY1-58" fmla="*/ 218627 h 2498048"/>
              <a:gd name="connsiteX2-59" fmla="*/ 2279421 w 2498048"/>
              <a:gd name="connsiteY2-60" fmla="*/ 721212 h 2498048"/>
              <a:gd name="connsiteX3-61" fmla="*/ 2279421 w 2498048"/>
              <a:gd name="connsiteY3-62" fmla="*/ 1776836 h 2498048"/>
              <a:gd name="connsiteX4-63" fmla="*/ 1776836 w 2498048"/>
              <a:gd name="connsiteY4-64" fmla="*/ 2279421 h 2498048"/>
              <a:gd name="connsiteX5-65" fmla="*/ 721212 w 2498048"/>
              <a:gd name="connsiteY5-66" fmla="*/ 2279421 h 2498048"/>
              <a:gd name="connsiteX6-67" fmla="*/ 218628 w 2498048"/>
              <a:gd name="connsiteY6-68" fmla="*/ 1776836 h 2498048"/>
              <a:gd name="connsiteX7-69" fmla="*/ 218628 w 2498048"/>
              <a:gd name="connsiteY7-70" fmla="*/ 721212 h 2498048"/>
              <a:gd name="connsiteX8-71" fmla="*/ 721212 w 2498048"/>
              <a:gd name="connsiteY8-72" fmla="*/ 218627 h 2498048"/>
              <a:gd name="connsiteX9-73" fmla="*/ 1249024 w 2498048"/>
              <a:gd name="connsiteY9-74" fmla="*/ 0 h 24980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498048" h="2498048">
                <a:moveTo>
                  <a:pt x="1249024" y="0"/>
                </a:moveTo>
                <a:cubicBezTo>
                  <a:pt x="1440055" y="0"/>
                  <a:pt x="1631085" y="72876"/>
                  <a:pt x="1776836" y="218627"/>
                </a:cubicBezTo>
                <a:lnTo>
                  <a:pt x="2279421" y="721212"/>
                </a:lnTo>
                <a:cubicBezTo>
                  <a:pt x="2570924" y="1012715"/>
                  <a:pt x="2570924" y="1485334"/>
                  <a:pt x="2279421" y="1776836"/>
                </a:cubicBezTo>
                <a:lnTo>
                  <a:pt x="1776836" y="2279421"/>
                </a:lnTo>
                <a:cubicBezTo>
                  <a:pt x="1485334" y="2570924"/>
                  <a:pt x="1012715" y="2570924"/>
                  <a:pt x="721212" y="2279421"/>
                </a:cubicBezTo>
                <a:lnTo>
                  <a:pt x="218628" y="1776836"/>
                </a:lnTo>
                <a:cubicBezTo>
                  <a:pt x="-72875" y="1485334"/>
                  <a:pt x="-72875" y="1012715"/>
                  <a:pt x="218628" y="721212"/>
                </a:cubicBezTo>
                <a:lnTo>
                  <a:pt x="721212" y="218627"/>
                </a:lnTo>
                <a:cubicBezTo>
                  <a:pt x="866963" y="72876"/>
                  <a:pt x="1057994" y="0"/>
                  <a:pt x="1249024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62048339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9060" y="809683"/>
            <a:ext cx="6180189" cy="3628642"/>
          </a:xfrm>
          <a:prstGeom prst="rect">
            <a:avLst/>
          </a:prstGeom>
          <a:effectLst>
            <a:outerShdw blurRad="5207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29994" y="1062153"/>
            <a:ext cx="4656794" cy="291108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6010740" y="4116052"/>
            <a:ext cx="495300" cy="100445"/>
          </a:xfrm>
          <a:prstGeom prst="rect">
            <a:avLst/>
          </a:prstGeom>
          <a:solidFill>
            <a:srgbClr val="1F1C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296679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7374" y="509179"/>
            <a:ext cx="2159678" cy="4219007"/>
          </a:xfrm>
          <a:prstGeom prst="rect">
            <a:avLst/>
          </a:prstGeom>
          <a:effectLst>
            <a:outerShdw blurRad="635000" dist="279400" dir="5400000" sx="103000" sy="103000" algn="t" rotWithShape="0">
              <a:prstClr val="black">
                <a:alpha val="30000"/>
              </a:prstClr>
            </a:outerShdw>
          </a:effectLst>
        </p:spPr>
      </p:pic>
      <p:sp>
        <p:nvSpPr>
          <p:cNvPr id="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46485" y="1158815"/>
            <a:ext cx="1635834" cy="292040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794789936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4378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7253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20156449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792" y="631591"/>
            <a:ext cx="1909877" cy="389371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1814668" y="1127266"/>
            <a:ext cx="1645610" cy="292131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1254539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63" y="-1280148"/>
            <a:ext cx="4845941" cy="8283659"/>
          </a:xfrm>
          <a:prstGeom prst="rect">
            <a:avLst/>
          </a:prstGeom>
          <a:effectLst>
            <a:outerShdw blurRad="1092200" dist="342900" dir="5400000" algn="t" rotWithShape="0">
              <a:prstClr val="black">
                <a:alpha val="28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2695" y="763859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059995" y="1226634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55988628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3" y="206646"/>
            <a:ext cx="1762953" cy="359418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90732" y="669421"/>
            <a:ext cx="1513972" cy="26881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208" y="1391761"/>
            <a:ext cx="2047575" cy="4022023"/>
          </a:xfrm>
          <a:prstGeom prst="rect">
            <a:avLst/>
          </a:prstGeom>
          <a:effectLst>
            <a:outerShdw blurRad="254000" dist="889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2566704" y="1841476"/>
            <a:ext cx="1772053" cy="312086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235930482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491623" y="1138428"/>
            <a:ext cx="2866644" cy="2866644"/>
          </a:xfrm>
          <a:prstGeom prst="donu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80439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 hasCustomPrompt="1"/>
          </p:nvPr>
        </p:nvSpPr>
        <p:spPr>
          <a:xfrm>
            <a:off x="734570" y="0"/>
            <a:ext cx="5020811" cy="5143500"/>
          </a:xfrm>
          <a:custGeom>
            <a:avLst/>
            <a:gdLst>
              <a:gd name="connsiteX0" fmla="*/ 4503486 w 6694415"/>
              <a:gd name="connsiteY0" fmla="*/ 2951742 h 6858000"/>
              <a:gd name="connsiteX1" fmla="*/ 5459785 w 6694415"/>
              <a:gd name="connsiteY1" fmla="*/ 3347853 h 6858000"/>
              <a:gd name="connsiteX2" fmla="*/ 5459785 w 6694415"/>
              <a:gd name="connsiteY2" fmla="*/ 5260450 h 6858000"/>
              <a:gd name="connsiteX3" fmla="*/ 3862235 w 6694415"/>
              <a:gd name="connsiteY3" fmla="*/ 6858000 h 6858000"/>
              <a:gd name="connsiteX4" fmla="*/ 37042 w 6694415"/>
              <a:gd name="connsiteY4" fmla="*/ 6858000 h 6858000"/>
              <a:gd name="connsiteX5" fmla="*/ 3547188 w 6694415"/>
              <a:gd name="connsiteY5" fmla="*/ 3347853 h 6858000"/>
              <a:gd name="connsiteX6" fmla="*/ 4503486 w 6694415"/>
              <a:gd name="connsiteY6" fmla="*/ 2951742 h 6858000"/>
              <a:gd name="connsiteX7" fmla="*/ 2871192 w 6694415"/>
              <a:gd name="connsiteY7" fmla="*/ 0 h 6858000"/>
              <a:gd name="connsiteX8" fmla="*/ 6694415 w 6694415"/>
              <a:gd name="connsiteY8" fmla="*/ 0 h 6858000"/>
              <a:gd name="connsiteX9" fmla="*/ 6675887 w 6694415"/>
              <a:gd name="connsiteY9" fmla="*/ 20498 h 6858000"/>
              <a:gd name="connsiteX10" fmla="*/ 2308708 w 6694415"/>
              <a:gd name="connsiteY10" fmla="*/ 4387676 h 6858000"/>
              <a:gd name="connsiteX11" fmla="*/ 396110 w 6694415"/>
              <a:gd name="connsiteY11" fmla="*/ 4387676 h 6858000"/>
              <a:gd name="connsiteX12" fmla="*/ 396112 w 6694415"/>
              <a:gd name="connsiteY12" fmla="*/ 4387677 h 6858000"/>
              <a:gd name="connsiteX13" fmla="*/ 396112 w 6694415"/>
              <a:gd name="connsiteY13" fmla="*/ 247508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94415" h="6858000">
                <a:moveTo>
                  <a:pt x="4503486" y="2951742"/>
                </a:moveTo>
                <a:cubicBezTo>
                  <a:pt x="4849599" y="2951742"/>
                  <a:pt x="5195711" y="3083779"/>
                  <a:pt x="5459785" y="3347853"/>
                </a:cubicBezTo>
                <a:cubicBezTo>
                  <a:pt x="5987933" y="3876002"/>
                  <a:pt x="5987933" y="4732301"/>
                  <a:pt x="5459785" y="5260450"/>
                </a:cubicBezTo>
                <a:lnTo>
                  <a:pt x="3862235" y="6858000"/>
                </a:lnTo>
                <a:lnTo>
                  <a:pt x="37042" y="6858000"/>
                </a:lnTo>
                <a:lnTo>
                  <a:pt x="3547188" y="3347853"/>
                </a:lnTo>
                <a:cubicBezTo>
                  <a:pt x="3811262" y="3083779"/>
                  <a:pt x="4157375" y="2951742"/>
                  <a:pt x="4503486" y="2951742"/>
                </a:cubicBezTo>
                <a:close/>
                <a:moveTo>
                  <a:pt x="2871192" y="0"/>
                </a:moveTo>
                <a:lnTo>
                  <a:pt x="6694415" y="0"/>
                </a:lnTo>
                <a:lnTo>
                  <a:pt x="6675887" y="20498"/>
                </a:lnTo>
                <a:lnTo>
                  <a:pt x="2308708" y="4387676"/>
                </a:lnTo>
                <a:cubicBezTo>
                  <a:pt x="1780559" y="4915824"/>
                  <a:pt x="924258" y="4915825"/>
                  <a:pt x="396110" y="4387676"/>
                </a:cubicBezTo>
                <a:cubicBezTo>
                  <a:pt x="396111" y="4387676"/>
                  <a:pt x="396111" y="4387677"/>
                  <a:pt x="396112" y="4387677"/>
                </a:cubicBezTo>
                <a:cubicBezTo>
                  <a:pt x="-132037" y="3859529"/>
                  <a:pt x="-132037" y="3003229"/>
                  <a:pt x="396112" y="247508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419100" dist="342900" dir="5400000" sx="89000" sy="89000" algn="t" rotWithShape="0">
              <a:prstClr val="black">
                <a:alpha val="16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018631407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 hasCustomPrompt="1"/>
          </p:nvPr>
        </p:nvSpPr>
        <p:spPr>
          <a:xfrm>
            <a:off x="4463935" y="775524"/>
            <a:ext cx="3258284" cy="3590179"/>
          </a:xfrm>
          <a:custGeom>
            <a:avLst/>
            <a:gdLst>
              <a:gd name="connsiteX0" fmla="*/ 36326 w 7804115"/>
              <a:gd name="connsiteY0" fmla="*/ 864574 h 4786905"/>
              <a:gd name="connsiteX1" fmla="*/ 2552826 w 7804115"/>
              <a:gd name="connsiteY1" fmla="*/ 864574 h 4786905"/>
              <a:gd name="connsiteX2" fmla="*/ 2589152 w 7804115"/>
              <a:gd name="connsiteY2" fmla="*/ 900900 h 4786905"/>
              <a:gd name="connsiteX3" fmla="*/ 2589152 w 7804115"/>
              <a:gd name="connsiteY3" fmla="*/ 3922330 h 4786905"/>
              <a:gd name="connsiteX4" fmla="*/ 0 w 7804115"/>
              <a:gd name="connsiteY4" fmla="*/ 3922330 h 4786905"/>
              <a:gd name="connsiteX5" fmla="*/ 0 w 7804115"/>
              <a:gd name="connsiteY5" fmla="*/ 900900 h 4786905"/>
              <a:gd name="connsiteX6" fmla="*/ 36326 w 7804115"/>
              <a:gd name="connsiteY6" fmla="*/ 864574 h 4786905"/>
              <a:gd name="connsiteX7" fmla="*/ 3459736 w 7804115"/>
              <a:gd name="connsiteY7" fmla="*/ 0 h 4786905"/>
              <a:gd name="connsiteX8" fmla="*/ 7786607 w 7804115"/>
              <a:gd name="connsiteY8" fmla="*/ 0 h 4786905"/>
              <a:gd name="connsiteX9" fmla="*/ 7804115 w 7804115"/>
              <a:gd name="connsiteY9" fmla="*/ 17508 h 4786905"/>
              <a:gd name="connsiteX10" fmla="*/ 7804115 w 7804115"/>
              <a:gd name="connsiteY10" fmla="*/ 4769397 h 4786905"/>
              <a:gd name="connsiteX11" fmla="*/ 7786607 w 7804115"/>
              <a:gd name="connsiteY11" fmla="*/ 4786905 h 4786905"/>
              <a:gd name="connsiteX12" fmla="*/ 3459736 w 7804115"/>
              <a:gd name="connsiteY12" fmla="*/ 4786905 h 4786905"/>
              <a:gd name="connsiteX0-1" fmla="*/ 36326 w 7804115"/>
              <a:gd name="connsiteY0-2" fmla="*/ 864574 h 4786905"/>
              <a:gd name="connsiteX1-3" fmla="*/ 2552826 w 7804115"/>
              <a:gd name="connsiteY1-4" fmla="*/ 864574 h 4786905"/>
              <a:gd name="connsiteX2-5" fmla="*/ 2589152 w 7804115"/>
              <a:gd name="connsiteY2-6" fmla="*/ 3922330 h 4786905"/>
              <a:gd name="connsiteX3-7" fmla="*/ 0 w 7804115"/>
              <a:gd name="connsiteY3-8" fmla="*/ 3922330 h 4786905"/>
              <a:gd name="connsiteX4-9" fmla="*/ 0 w 7804115"/>
              <a:gd name="connsiteY4-10" fmla="*/ 900900 h 4786905"/>
              <a:gd name="connsiteX5-11" fmla="*/ 36326 w 7804115"/>
              <a:gd name="connsiteY5-12" fmla="*/ 864574 h 4786905"/>
              <a:gd name="connsiteX6-13" fmla="*/ 3459736 w 7804115"/>
              <a:gd name="connsiteY6-14" fmla="*/ 0 h 4786905"/>
              <a:gd name="connsiteX7-15" fmla="*/ 7786607 w 7804115"/>
              <a:gd name="connsiteY7-16" fmla="*/ 0 h 4786905"/>
              <a:gd name="connsiteX8-17" fmla="*/ 7804115 w 7804115"/>
              <a:gd name="connsiteY8-18" fmla="*/ 17508 h 4786905"/>
              <a:gd name="connsiteX9-19" fmla="*/ 7804115 w 7804115"/>
              <a:gd name="connsiteY9-20" fmla="*/ 4769397 h 4786905"/>
              <a:gd name="connsiteX10-21" fmla="*/ 7786607 w 7804115"/>
              <a:gd name="connsiteY10-22" fmla="*/ 4786905 h 4786905"/>
              <a:gd name="connsiteX11-23" fmla="*/ 3459736 w 7804115"/>
              <a:gd name="connsiteY11-24" fmla="*/ 4786905 h 4786905"/>
              <a:gd name="connsiteX12-25" fmla="*/ 3459736 w 7804115"/>
              <a:gd name="connsiteY12-26" fmla="*/ 0 h 4786905"/>
              <a:gd name="connsiteX0-27" fmla="*/ 36326 w 7804115"/>
              <a:gd name="connsiteY0-28" fmla="*/ 864574 h 4786905"/>
              <a:gd name="connsiteX1-29" fmla="*/ 2589152 w 7804115"/>
              <a:gd name="connsiteY1-30" fmla="*/ 3922330 h 4786905"/>
              <a:gd name="connsiteX2-31" fmla="*/ 0 w 7804115"/>
              <a:gd name="connsiteY2-32" fmla="*/ 3922330 h 4786905"/>
              <a:gd name="connsiteX3-33" fmla="*/ 0 w 7804115"/>
              <a:gd name="connsiteY3-34" fmla="*/ 900900 h 4786905"/>
              <a:gd name="connsiteX4-35" fmla="*/ 36326 w 7804115"/>
              <a:gd name="connsiteY4-36" fmla="*/ 864574 h 4786905"/>
              <a:gd name="connsiteX5-37" fmla="*/ 3459736 w 7804115"/>
              <a:gd name="connsiteY5-38" fmla="*/ 0 h 4786905"/>
              <a:gd name="connsiteX6-39" fmla="*/ 7786607 w 7804115"/>
              <a:gd name="connsiteY6-40" fmla="*/ 0 h 4786905"/>
              <a:gd name="connsiteX7-41" fmla="*/ 7804115 w 7804115"/>
              <a:gd name="connsiteY7-42" fmla="*/ 17508 h 4786905"/>
              <a:gd name="connsiteX8-43" fmla="*/ 7804115 w 7804115"/>
              <a:gd name="connsiteY8-44" fmla="*/ 4769397 h 4786905"/>
              <a:gd name="connsiteX9-45" fmla="*/ 7786607 w 7804115"/>
              <a:gd name="connsiteY9-46" fmla="*/ 4786905 h 4786905"/>
              <a:gd name="connsiteX10-47" fmla="*/ 3459736 w 7804115"/>
              <a:gd name="connsiteY10-48" fmla="*/ 4786905 h 4786905"/>
              <a:gd name="connsiteX11-49" fmla="*/ 3459736 w 7804115"/>
              <a:gd name="connsiteY11-50" fmla="*/ 0 h 4786905"/>
              <a:gd name="connsiteX0-51" fmla="*/ 36326 w 7804115"/>
              <a:gd name="connsiteY0-52" fmla="*/ 864574 h 4786905"/>
              <a:gd name="connsiteX1-53" fmla="*/ 0 w 7804115"/>
              <a:gd name="connsiteY1-54" fmla="*/ 3922330 h 4786905"/>
              <a:gd name="connsiteX2-55" fmla="*/ 0 w 7804115"/>
              <a:gd name="connsiteY2-56" fmla="*/ 900900 h 4786905"/>
              <a:gd name="connsiteX3-57" fmla="*/ 36326 w 7804115"/>
              <a:gd name="connsiteY3-58" fmla="*/ 864574 h 4786905"/>
              <a:gd name="connsiteX4-59" fmla="*/ 3459736 w 7804115"/>
              <a:gd name="connsiteY4-60" fmla="*/ 0 h 4786905"/>
              <a:gd name="connsiteX5-61" fmla="*/ 7786607 w 7804115"/>
              <a:gd name="connsiteY5-62" fmla="*/ 0 h 4786905"/>
              <a:gd name="connsiteX6-63" fmla="*/ 7804115 w 7804115"/>
              <a:gd name="connsiteY6-64" fmla="*/ 17508 h 4786905"/>
              <a:gd name="connsiteX7-65" fmla="*/ 7804115 w 7804115"/>
              <a:gd name="connsiteY7-66" fmla="*/ 4769397 h 4786905"/>
              <a:gd name="connsiteX8-67" fmla="*/ 7786607 w 7804115"/>
              <a:gd name="connsiteY8-68" fmla="*/ 4786905 h 4786905"/>
              <a:gd name="connsiteX9-69" fmla="*/ 3459736 w 7804115"/>
              <a:gd name="connsiteY9-70" fmla="*/ 4786905 h 4786905"/>
              <a:gd name="connsiteX10-71" fmla="*/ 3459736 w 7804115"/>
              <a:gd name="connsiteY10-72" fmla="*/ 0 h 4786905"/>
              <a:gd name="connsiteX0-73" fmla="*/ 36326 w 7804115"/>
              <a:gd name="connsiteY0-74" fmla="*/ 864574 h 4786905"/>
              <a:gd name="connsiteX1-75" fmla="*/ 0 w 7804115"/>
              <a:gd name="connsiteY1-76" fmla="*/ 900900 h 4786905"/>
              <a:gd name="connsiteX2-77" fmla="*/ 36326 w 7804115"/>
              <a:gd name="connsiteY2-78" fmla="*/ 864574 h 4786905"/>
              <a:gd name="connsiteX3-79" fmla="*/ 3459736 w 7804115"/>
              <a:gd name="connsiteY3-80" fmla="*/ 0 h 4786905"/>
              <a:gd name="connsiteX4-81" fmla="*/ 7786607 w 7804115"/>
              <a:gd name="connsiteY4-82" fmla="*/ 0 h 4786905"/>
              <a:gd name="connsiteX5-83" fmla="*/ 7804115 w 7804115"/>
              <a:gd name="connsiteY5-84" fmla="*/ 17508 h 4786905"/>
              <a:gd name="connsiteX6-85" fmla="*/ 7804115 w 7804115"/>
              <a:gd name="connsiteY6-86" fmla="*/ 4769397 h 4786905"/>
              <a:gd name="connsiteX7-87" fmla="*/ 7786607 w 7804115"/>
              <a:gd name="connsiteY7-88" fmla="*/ 4786905 h 4786905"/>
              <a:gd name="connsiteX8-89" fmla="*/ 3459736 w 7804115"/>
              <a:gd name="connsiteY8-90" fmla="*/ 4786905 h 4786905"/>
              <a:gd name="connsiteX9-91" fmla="*/ 3459736 w 7804115"/>
              <a:gd name="connsiteY9-92" fmla="*/ 0 h 4786905"/>
              <a:gd name="connsiteX0-93" fmla="*/ 0 w 4344379"/>
              <a:gd name="connsiteY0-94" fmla="*/ 0 h 4786905"/>
              <a:gd name="connsiteX1-95" fmla="*/ 4326871 w 4344379"/>
              <a:gd name="connsiteY1-96" fmla="*/ 0 h 4786905"/>
              <a:gd name="connsiteX2-97" fmla="*/ 4344379 w 4344379"/>
              <a:gd name="connsiteY2-98" fmla="*/ 17508 h 4786905"/>
              <a:gd name="connsiteX3-99" fmla="*/ 4344379 w 4344379"/>
              <a:gd name="connsiteY3-100" fmla="*/ 4769397 h 4786905"/>
              <a:gd name="connsiteX4-101" fmla="*/ 4326871 w 4344379"/>
              <a:gd name="connsiteY4-102" fmla="*/ 4786905 h 4786905"/>
              <a:gd name="connsiteX5-103" fmla="*/ 0 w 4344379"/>
              <a:gd name="connsiteY5-104" fmla="*/ 4786905 h 4786905"/>
              <a:gd name="connsiteX6-105" fmla="*/ 0 w 4344379"/>
              <a:gd name="connsiteY6-106" fmla="*/ 0 h 47869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344379" h="4786905">
                <a:moveTo>
                  <a:pt x="0" y="0"/>
                </a:moveTo>
                <a:lnTo>
                  <a:pt x="4326871" y="0"/>
                </a:lnTo>
                <a:cubicBezTo>
                  <a:pt x="4336540" y="0"/>
                  <a:pt x="4344379" y="7839"/>
                  <a:pt x="4344379" y="17508"/>
                </a:cubicBezTo>
                <a:lnTo>
                  <a:pt x="4344379" y="4769397"/>
                </a:lnTo>
                <a:cubicBezTo>
                  <a:pt x="4344379" y="4779066"/>
                  <a:pt x="4336540" y="4786905"/>
                  <a:pt x="4326871" y="4786905"/>
                </a:cubicBezTo>
                <a:lnTo>
                  <a:pt x="0" y="4786905"/>
                </a:lnTo>
                <a:lnTo>
                  <a:pt x="0" y="0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908662206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4613963" y="2564109"/>
            <a:ext cx="3777330" cy="1929833"/>
          </a:xfrm>
          <a:custGeom>
            <a:avLst/>
            <a:gdLst>
              <a:gd name="connsiteX0" fmla="*/ 0 w 5036440"/>
              <a:gd name="connsiteY0" fmla="*/ 0 h 2573111"/>
              <a:gd name="connsiteX1" fmla="*/ 5036440 w 5036440"/>
              <a:gd name="connsiteY1" fmla="*/ 0 h 2573111"/>
              <a:gd name="connsiteX2" fmla="*/ 5036440 w 5036440"/>
              <a:gd name="connsiteY2" fmla="*/ 2539969 h 2573111"/>
              <a:gd name="connsiteX3" fmla="*/ 5003298 w 5036440"/>
              <a:gd name="connsiteY3" fmla="*/ 2573111 h 2573111"/>
              <a:gd name="connsiteX4" fmla="*/ 0 w 5036440"/>
              <a:gd name="connsiteY4" fmla="*/ 2573111 h 2573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36440" h="2573111">
                <a:moveTo>
                  <a:pt x="0" y="0"/>
                </a:moveTo>
                <a:lnTo>
                  <a:pt x="5036440" y="0"/>
                </a:lnTo>
                <a:lnTo>
                  <a:pt x="5036440" y="2539969"/>
                </a:lnTo>
                <a:cubicBezTo>
                  <a:pt x="5036440" y="2558273"/>
                  <a:pt x="5021602" y="2573111"/>
                  <a:pt x="5003298" y="2573111"/>
                </a:cubicBezTo>
                <a:lnTo>
                  <a:pt x="0" y="25731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36632" y="614742"/>
            <a:ext cx="3777330" cy="1949364"/>
          </a:xfrm>
          <a:custGeom>
            <a:avLst/>
            <a:gdLst>
              <a:gd name="connsiteX0" fmla="*/ 33477 w 5036440"/>
              <a:gd name="connsiteY0" fmla="*/ 0 h 2599152"/>
              <a:gd name="connsiteX1" fmla="*/ 5036440 w 5036440"/>
              <a:gd name="connsiteY1" fmla="*/ 0 h 2599152"/>
              <a:gd name="connsiteX2" fmla="*/ 5036440 w 5036440"/>
              <a:gd name="connsiteY2" fmla="*/ 2599152 h 2599152"/>
              <a:gd name="connsiteX3" fmla="*/ 0 w 5036440"/>
              <a:gd name="connsiteY3" fmla="*/ 2599152 h 2599152"/>
              <a:gd name="connsiteX4" fmla="*/ 0 w 5036440"/>
              <a:gd name="connsiteY4" fmla="*/ 33477 h 2599152"/>
              <a:gd name="connsiteX5" fmla="*/ 33477 w 5036440"/>
              <a:gd name="connsiteY5" fmla="*/ 0 h 259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6440" h="2599152">
                <a:moveTo>
                  <a:pt x="33477" y="0"/>
                </a:moveTo>
                <a:lnTo>
                  <a:pt x="5036440" y="0"/>
                </a:lnTo>
                <a:lnTo>
                  <a:pt x="5036440" y="2599152"/>
                </a:lnTo>
                <a:lnTo>
                  <a:pt x="0" y="2599152"/>
                </a:lnTo>
                <a:lnTo>
                  <a:pt x="0" y="33477"/>
                </a:lnTo>
                <a:cubicBezTo>
                  <a:pt x="0" y="14988"/>
                  <a:pt x="14988" y="0"/>
                  <a:pt x="3347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09959461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502414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937408" y="436292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3" hasCustomPrompt="1"/>
          </p:nvPr>
        </p:nvSpPr>
        <p:spPr>
          <a:xfrm>
            <a:off x="502414" y="1879930"/>
            <a:ext cx="4241588" cy="2815238"/>
          </a:xfrm>
          <a:custGeom>
            <a:avLst/>
            <a:gdLst>
              <a:gd name="connsiteX0" fmla="*/ 3873761 w 5655451"/>
              <a:gd name="connsiteY0" fmla="*/ 0 h 3753651"/>
              <a:gd name="connsiteX1" fmla="*/ 5608341 w 5655451"/>
              <a:gd name="connsiteY1" fmla="*/ 0 h 3753651"/>
              <a:gd name="connsiteX2" fmla="*/ 5655451 w 5655451"/>
              <a:gd name="connsiteY2" fmla="*/ 47110 h 3753651"/>
              <a:gd name="connsiteX3" fmla="*/ 5655451 w 5655451"/>
              <a:gd name="connsiteY3" fmla="*/ 3706541 h 3753651"/>
              <a:gd name="connsiteX4" fmla="*/ 5608341 w 5655451"/>
              <a:gd name="connsiteY4" fmla="*/ 3753651 h 3753651"/>
              <a:gd name="connsiteX5" fmla="*/ 3873761 w 5655451"/>
              <a:gd name="connsiteY5" fmla="*/ 3753651 h 3753651"/>
              <a:gd name="connsiteX6" fmla="*/ 3826651 w 5655451"/>
              <a:gd name="connsiteY6" fmla="*/ 3706541 h 3753651"/>
              <a:gd name="connsiteX7" fmla="*/ 3826651 w 5655451"/>
              <a:gd name="connsiteY7" fmla="*/ 47110 h 3753651"/>
              <a:gd name="connsiteX8" fmla="*/ 3873761 w 5655451"/>
              <a:gd name="connsiteY8" fmla="*/ 0 h 3753651"/>
              <a:gd name="connsiteX9" fmla="*/ 47110 w 5655451"/>
              <a:gd name="connsiteY9" fmla="*/ 0 h 3753651"/>
              <a:gd name="connsiteX10" fmla="*/ 3695016 w 5655451"/>
              <a:gd name="connsiteY10" fmla="*/ 0 h 3753651"/>
              <a:gd name="connsiteX11" fmla="*/ 3742126 w 5655451"/>
              <a:gd name="connsiteY11" fmla="*/ 47110 h 3753651"/>
              <a:gd name="connsiteX12" fmla="*/ 3742126 w 5655451"/>
              <a:gd name="connsiteY12" fmla="*/ 1781690 h 3753651"/>
              <a:gd name="connsiteX13" fmla="*/ 3695016 w 5655451"/>
              <a:gd name="connsiteY13" fmla="*/ 1828800 h 3753651"/>
              <a:gd name="connsiteX14" fmla="*/ 47110 w 5655451"/>
              <a:gd name="connsiteY14" fmla="*/ 1828800 h 3753651"/>
              <a:gd name="connsiteX15" fmla="*/ 0 w 5655451"/>
              <a:gd name="connsiteY15" fmla="*/ 1781690 h 3753651"/>
              <a:gd name="connsiteX16" fmla="*/ 0 w 5655451"/>
              <a:gd name="connsiteY16" fmla="*/ 47110 h 3753651"/>
              <a:gd name="connsiteX17" fmla="*/ 47110 w 5655451"/>
              <a:gd name="connsiteY17" fmla="*/ 0 h 37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55451" h="3753651">
                <a:moveTo>
                  <a:pt x="3873761" y="0"/>
                </a:moveTo>
                <a:lnTo>
                  <a:pt x="5608341" y="0"/>
                </a:lnTo>
                <a:cubicBezTo>
                  <a:pt x="5634359" y="0"/>
                  <a:pt x="5655451" y="21092"/>
                  <a:pt x="5655451" y="47110"/>
                </a:cubicBezTo>
                <a:lnTo>
                  <a:pt x="5655451" y="3706541"/>
                </a:lnTo>
                <a:cubicBezTo>
                  <a:pt x="5655451" y="3732559"/>
                  <a:pt x="5634359" y="3753651"/>
                  <a:pt x="5608341" y="3753651"/>
                </a:cubicBezTo>
                <a:lnTo>
                  <a:pt x="3873761" y="3753651"/>
                </a:lnTo>
                <a:cubicBezTo>
                  <a:pt x="3847743" y="3753651"/>
                  <a:pt x="3826651" y="3732559"/>
                  <a:pt x="3826651" y="3706541"/>
                </a:cubicBezTo>
                <a:lnTo>
                  <a:pt x="3826651" y="47110"/>
                </a:lnTo>
                <a:cubicBezTo>
                  <a:pt x="3826651" y="21092"/>
                  <a:pt x="3847743" y="0"/>
                  <a:pt x="3873761" y="0"/>
                </a:cubicBezTo>
                <a:close/>
                <a:moveTo>
                  <a:pt x="47110" y="0"/>
                </a:moveTo>
                <a:lnTo>
                  <a:pt x="3695016" y="0"/>
                </a:lnTo>
                <a:cubicBezTo>
                  <a:pt x="3721034" y="0"/>
                  <a:pt x="3742126" y="21092"/>
                  <a:pt x="3742126" y="47110"/>
                </a:cubicBezTo>
                <a:lnTo>
                  <a:pt x="3742126" y="1781690"/>
                </a:lnTo>
                <a:cubicBezTo>
                  <a:pt x="3742126" y="1807708"/>
                  <a:pt x="3721034" y="1828800"/>
                  <a:pt x="3695016" y="1828800"/>
                </a:cubicBezTo>
                <a:lnTo>
                  <a:pt x="47110" y="1828800"/>
                </a:lnTo>
                <a:cubicBezTo>
                  <a:pt x="21092" y="1828800"/>
                  <a:pt x="0" y="1807708"/>
                  <a:pt x="0" y="1781690"/>
                </a:cubicBezTo>
                <a:lnTo>
                  <a:pt x="0" y="47110"/>
                </a:lnTo>
                <a:cubicBezTo>
                  <a:pt x="0" y="21092"/>
                  <a:pt x="21092" y="0"/>
                  <a:pt x="4711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02414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1937408" y="3323567"/>
            <a:ext cx="1371600" cy="1371600"/>
          </a:xfrm>
          <a:prstGeom prst="roundRect">
            <a:avLst>
              <a:gd name="adj" fmla="val 257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7887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 animBg="1"/>
      <p:bldP spid="14" grpId="0" animBg="1"/>
    </p:bldLst>
  </p:timing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5119" y="365288"/>
            <a:ext cx="3061607" cy="425082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9000"/>
              </a:prstClr>
            </a:outerShdw>
          </a:effectLst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2254" y="1577341"/>
            <a:ext cx="1514990" cy="3088650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410191" y="1971715"/>
            <a:ext cx="1305363" cy="2317652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5860887" y="874434"/>
            <a:ext cx="2424785" cy="32317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297092232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37118" y="545024"/>
            <a:ext cx="3203525" cy="4174629"/>
          </a:xfrm>
          <a:custGeom>
            <a:avLst/>
            <a:gdLst/>
            <a:ahLst/>
            <a:cxnLst/>
            <a:rect l="l" t="t" r="r" b="b"/>
            <a:pathLst>
              <a:path w="4271367" h="5566172">
                <a:moveTo>
                  <a:pt x="2247305" y="0"/>
                </a:moveTo>
                <a:cubicBezTo>
                  <a:pt x="2542480" y="0"/>
                  <a:pt x="2814092" y="39688"/>
                  <a:pt x="3062139" y="119063"/>
                </a:cubicBezTo>
                <a:cubicBezTo>
                  <a:pt x="3310186" y="198438"/>
                  <a:pt x="3523506" y="311299"/>
                  <a:pt x="3702100" y="457647"/>
                </a:cubicBezTo>
                <a:cubicBezTo>
                  <a:pt x="3880694" y="603995"/>
                  <a:pt x="4020220" y="780728"/>
                  <a:pt x="4120679" y="987847"/>
                </a:cubicBezTo>
                <a:cubicBezTo>
                  <a:pt x="4221138" y="1194966"/>
                  <a:pt x="4271367" y="1426270"/>
                  <a:pt x="4271367" y="1681758"/>
                </a:cubicBezTo>
                <a:lnTo>
                  <a:pt x="2969121" y="1681758"/>
                </a:lnTo>
                <a:cubicBezTo>
                  <a:pt x="2969121" y="1580059"/>
                  <a:pt x="2953618" y="1486421"/>
                  <a:pt x="2922612" y="1400845"/>
                </a:cubicBezTo>
                <a:cubicBezTo>
                  <a:pt x="2891607" y="1315269"/>
                  <a:pt x="2844478" y="1242095"/>
                  <a:pt x="2781226" y="1181323"/>
                </a:cubicBezTo>
                <a:cubicBezTo>
                  <a:pt x="2717974" y="1120552"/>
                  <a:pt x="2639839" y="1072803"/>
                  <a:pt x="2546821" y="1038076"/>
                </a:cubicBezTo>
                <a:cubicBezTo>
                  <a:pt x="2453804" y="1003350"/>
                  <a:pt x="2344043" y="985987"/>
                  <a:pt x="2217539" y="985987"/>
                </a:cubicBezTo>
                <a:cubicBezTo>
                  <a:pt x="2093516" y="985987"/>
                  <a:pt x="1984375" y="1000249"/>
                  <a:pt x="1890118" y="1028775"/>
                </a:cubicBezTo>
                <a:cubicBezTo>
                  <a:pt x="1795860" y="1057300"/>
                  <a:pt x="1717105" y="1096988"/>
                  <a:pt x="1653853" y="1147837"/>
                </a:cubicBezTo>
                <a:cubicBezTo>
                  <a:pt x="1590601" y="1198687"/>
                  <a:pt x="1542852" y="1256978"/>
                  <a:pt x="1510606" y="1322710"/>
                </a:cubicBezTo>
                <a:cubicBezTo>
                  <a:pt x="1478360" y="1388442"/>
                  <a:pt x="1462237" y="1458516"/>
                  <a:pt x="1462237" y="1532930"/>
                </a:cubicBezTo>
                <a:cubicBezTo>
                  <a:pt x="1462237" y="1614785"/>
                  <a:pt x="1485181" y="1688579"/>
                  <a:pt x="1531070" y="1754312"/>
                </a:cubicBezTo>
                <a:cubicBezTo>
                  <a:pt x="1576958" y="1820044"/>
                  <a:pt x="1642691" y="1882056"/>
                  <a:pt x="1728267" y="1940347"/>
                </a:cubicBezTo>
                <a:cubicBezTo>
                  <a:pt x="1813843" y="1998638"/>
                  <a:pt x="1918023" y="2053208"/>
                  <a:pt x="2040806" y="2104058"/>
                </a:cubicBezTo>
                <a:cubicBezTo>
                  <a:pt x="2163589" y="2154908"/>
                  <a:pt x="2301875" y="2205137"/>
                  <a:pt x="2455664" y="2254746"/>
                </a:cubicBezTo>
                <a:cubicBezTo>
                  <a:pt x="2743398" y="2346524"/>
                  <a:pt x="3000127" y="2448223"/>
                  <a:pt x="3225850" y="2559844"/>
                </a:cubicBezTo>
                <a:cubicBezTo>
                  <a:pt x="3451573" y="2671465"/>
                  <a:pt x="3641948" y="2799209"/>
                  <a:pt x="3796978" y="2943076"/>
                </a:cubicBezTo>
                <a:cubicBezTo>
                  <a:pt x="3952007" y="3086944"/>
                  <a:pt x="4069830" y="3249414"/>
                  <a:pt x="4150445" y="3430489"/>
                </a:cubicBezTo>
                <a:cubicBezTo>
                  <a:pt x="4231060" y="3611563"/>
                  <a:pt x="4271367" y="3816202"/>
                  <a:pt x="4271367" y="4044405"/>
                </a:cubicBezTo>
                <a:cubicBezTo>
                  <a:pt x="4271367" y="4287491"/>
                  <a:pt x="4223618" y="4503911"/>
                  <a:pt x="4128120" y="4693667"/>
                </a:cubicBezTo>
                <a:cubicBezTo>
                  <a:pt x="4032622" y="4883423"/>
                  <a:pt x="3897437" y="5042794"/>
                  <a:pt x="3722564" y="5171778"/>
                </a:cubicBezTo>
                <a:cubicBezTo>
                  <a:pt x="3547691" y="5300762"/>
                  <a:pt x="3336851" y="5398741"/>
                  <a:pt x="3090044" y="5465713"/>
                </a:cubicBezTo>
                <a:cubicBezTo>
                  <a:pt x="2843238" y="5532686"/>
                  <a:pt x="2568525" y="5566172"/>
                  <a:pt x="2265908" y="5566172"/>
                </a:cubicBezTo>
                <a:cubicBezTo>
                  <a:pt x="2079873" y="5566172"/>
                  <a:pt x="1895078" y="5550669"/>
                  <a:pt x="1711524" y="5519663"/>
                </a:cubicBezTo>
                <a:cubicBezTo>
                  <a:pt x="1527969" y="5488658"/>
                  <a:pt x="1352476" y="5440909"/>
                  <a:pt x="1185044" y="5376416"/>
                </a:cubicBezTo>
                <a:cubicBezTo>
                  <a:pt x="1017613" y="5311924"/>
                  <a:pt x="861343" y="5230689"/>
                  <a:pt x="716235" y="5132710"/>
                </a:cubicBezTo>
                <a:cubicBezTo>
                  <a:pt x="571128" y="5034732"/>
                  <a:pt x="445864" y="4917530"/>
                  <a:pt x="340444" y="4781104"/>
                </a:cubicBezTo>
                <a:cubicBezTo>
                  <a:pt x="235025" y="4644678"/>
                  <a:pt x="151929" y="4489649"/>
                  <a:pt x="91157" y="4316016"/>
                </a:cubicBezTo>
                <a:cubicBezTo>
                  <a:pt x="30386" y="4142384"/>
                  <a:pt x="0" y="3948907"/>
                  <a:pt x="0" y="3735586"/>
                </a:cubicBezTo>
                <a:lnTo>
                  <a:pt x="1309688" y="3735586"/>
                </a:lnTo>
                <a:cubicBezTo>
                  <a:pt x="1309688" y="3894336"/>
                  <a:pt x="1330772" y="4027661"/>
                  <a:pt x="1372940" y="4135562"/>
                </a:cubicBezTo>
                <a:cubicBezTo>
                  <a:pt x="1415108" y="4243462"/>
                  <a:pt x="1477120" y="4330899"/>
                  <a:pt x="1558975" y="4397871"/>
                </a:cubicBezTo>
                <a:cubicBezTo>
                  <a:pt x="1640830" y="4464844"/>
                  <a:pt x="1740669" y="4512593"/>
                  <a:pt x="1858491" y="4541118"/>
                </a:cubicBezTo>
                <a:cubicBezTo>
                  <a:pt x="1976314" y="4569644"/>
                  <a:pt x="2112120" y="4583907"/>
                  <a:pt x="2265908" y="4583907"/>
                </a:cubicBezTo>
                <a:cubicBezTo>
                  <a:pt x="2389932" y="4583907"/>
                  <a:pt x="2495972" y="4569644"/>
                  <a:pt x="2584029" y="4541118"/>
                </a:cubicBezTo>
                <a:cubicBezTo>
                  <a:pt x="2672085" y="4512593"/>
                  <a:pt x="2744639" y="4474146"/>
                  <a:pt x="2801690" y="4425777"/>
                </a:cubicBezTo>
                <a:cubicBezTo>
                  <a:pt x="2858740" y="4377408"/>
                  <a:pt x="2900288" y="4320977"/>
                  <a:pt x="2926333" y="4256485"/>
                </a:cubicBezTo>
                <a:cubicBezTo>
                  <a:pt x="2952378" y="4191993"/>
                  <a:pt x="2965401" y="4123780"/>
                  <a:pt x="2965401" y="4051846"/>
                </a:cubicBezTo>
                <a:cubicBezTo>
                  <a:pt x="2965401" y="3967510"/>
                  <a:pt x="2953618" y="3891236"/>
                  <a:pt x="2930054" y="3823023"/>
                </a:cubicBezTo>
                <a:cubicBezTo>
                  <a:pt x="2906490" y="3754810"/>
                  <a:pt x="2859981" y="3690318"/>
                  <a:pt x="2790528" y="3629546"/>
                </a:cubicBezTo>
                <a:cubicBezTo>
                  <a:pt x="2721074" y="3568775"/>
                  <a:pt x="2623716" y="3508623"/>
                  <a:pt x="2498452" y="3449092"/>
                </a:cubicBezTo>
                <a:cubicBezTo>
                  <a:pt x="2373188" y="3389561"/>
                  <a:pt x="2208858" y="3326309"/>
                  <a:pt x="2005459" y="3259336"/>
                </a:cubicBezTo>
                <a:cubicBezTo>
                  <a:pt x="1767334" y="3179961"/>
                  <a:pt x="1537891" y="3090665"/>
                  <a:pt x="1317129" y="2991446"/>
                </a:cubicBezTo>
                <a:cubicBezTo>
                  <a:pt x="1096367" y="2892227"/>
                  <a:pt x="900410" y="2774405"/>
                  <a:pt x="729258" y="2637979"/>
                </a:cubicBezTo>
                <a:cubicBezTo>
                  <a:pt x="558106" y="2501553"/>
                  <a:pt x="421060" y="2342183"/>
                  <a:pt x="318120" y="2159868"/>
                </a:cubicBezTo>
                <a:cubicBezTo>
                  <a:pt x="215181" y="1977554"/>
                  <a:pt x="163711" y="1764854"/>
                  <a:pt x="163711" y="1521768"/>
                </a:cubicBezTo>
                <a:cubicBezTo>
                  <a:pt x="163711" y="1288604"/>
                  <a:pt x="215801" y="1078384"/>
                  <a:pt x="319981" y="891109"/>
                </a:cubicBezTo>
                <a:cubicBezTo>
                  <a:pt x="424160" y="703833"/>
                  <a:pt x="569268" y="544464"/>
                  <a:pt x="755303" y="412998"/>
                </a:cubicBezTo>
                <a:cubicBezTo>
                  <a:pt x="941338" y="281533"/>
                  <a:pt x="1161480" y="179835"/>
                  <a:pt x="1415728" y="107901"/>
                </a:cubicBezTo>
                <a:cubicBezTo>
                  <a:pt x="1669976" y="35967"/>
                  <a:pt x="1947168" y="0"/>
                  <a:pt x="224730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843579856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1" hasCustomPrompt="1"/>
          </p:nvPr>
        </p:nvSpPr>
        <p:spPr>
          <a:xfrm>
            <a:off x="288153" y="600834"/>
            <a:ext cx="4833194" cy="4063008"/>
          </a:xfrm>
          <a:custGeom>
            <a:avLst/>
            <a:gdLst/>
            <a:ahLst/>
            <a:cxnLst/>
            <a:rect l="l" t="t" r="r" b="b"/>
            <a:pathLst>
              <a:path w="6444258" h="5417344">
                <a:moveTo>
                  <a:pt x="0" y="0"/>
                </a:moveTo>
                <a:lnTo>
                  <a:pt x="1298526" y="0"/>
                </a:lnTo>
                <a:lnTo>
                  <a:pt x="1919883" y="3397002"/>
                </a:lnTo>
                <a:lnTo>
                  <a:pt x="2664024" y="0"/>
                </a:lnTo>
                <a:lnTo>
                  <a:pt x="3772793" y="0"/>
                </a:lnTo>
                <a:lnTo>
                  <a:pt x="4528096" y="3397002"/>
                </a:lnTo>
                <a:lnTo>
                  <a:pt x="5149453" y="0"/>
                </a:lnTo>
                <a:lnTo>
                  <a:pt x="6444258" y="0"/>
                </a:lnTo>
                <a:lnTo>
                  <a:pt x="5294560" y="5417344"/>
                </a:lnTo>
                <a:lnTo>
                  <a:pt x="3940225" y="5417344"/>
                </a:lnTo>
                <a:lnTo>
                  <a:pt x="3214688" y="2329161"/>
                </a:lnTo>
                <a:lnTo>
                  <a:pt x="2504033" y="5417344"/>
                </a:lnTo>
                <a:lnTo>
                  <a:pt x="1153418" y="5417344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53974912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951071" y="545024"/>
            <a:ext cx="3555131" cy="4174629"/>
          </a:xfrm>
          <a:custGeom>
            <a:avLst/>
            <a:gdLst/>
            <a:ahLst/>
            <a:cxnLst/>
            <a:rect l="l" t="t" r="r" b="b"/>
            <a:pathLst>
              <a:path w="4740175" h="5566172">
                <a:moveTo>
                  <a:pt x="2370088" y="1023194"/>
                </a:moveTo>
                <a:cubicBezTo>
                  <a:pt x="2020341" y="1023194"/>
                  <a:pt x="1759272" y="1162720"/>
                  <a:pt x="1586880" y="1441773"/>
                </a:cubicBezTo>
                <a:cubicBezTo>
                  <a:pt x="1414487" y="1720825"/>
                  <a:pt x="1328291" y="2129482"/>
                  <a:pt x="1328291" y="2667744"/>
                </a:cubicBezTo>
                <a:lnTo>
                  <a:pt x="1328291" y="2894707"/>
                </a:lnTo>
                <a:cubicBezTo>
                  <a:pt x="1328291" y="3425528"/>
                  <a:pt x="1416347" y="3833565"/>
                  <a:pt x="1592461" y="4118819"/>
                </a:cubicBezTo>
                <a:cubicBezTo>
                  <a:pt x="1768574" y="4404073"/>
                  <a:pt x="2030263" y="4546700"/>
                  <a:pt x="2377529" y="4546700"/>
                </a:cubicBezTo>
                <a:cubicBezTo>
                  <a:pt x="2709912" y="4546700"/>
                  <a:pt x="2965400" y="4404693"/>
                  <a:pt x="3143994" y="4120679"/>
                </a:cubicBezTo>
                <a:cubicBezTo>
                  <a:pt x="3322588" y="3836666"/>
                  <a:pt x="3411884" y="3428008"/>
                  <a:pt x="3411884" y="2894707"/>
                </a:cubicBezTo>
                <a:lnTo>
                  <a:pt x="3411884" y="2667744"/>
                </a:lnTo>
                <a:cubicBezTo>
                  <a:pt x="3411884" y="2129482"/>
                  <a:pt x="3321967" y="1720825"/>
                  <a:pt x="3142133" y="1441773"/>
                </a:cubicBezTo>
                <a:cubicBezTo>
                  <a:pt x="2962300" y="1162720"/>
                  <a:pt x="2704951" y="1023194"/>
                  <a:pt x="2370088" y="1023194"/>
                </a:cubicBezTo>
                <a:close/>
                <a:moveTo>
                  <a:pt x="2370088" y="0"/>
                </a:moveTo>
                <a:cubicBezTo>
                  <a:pt x="2714873" y="0"/>
                  <a:pt x="3032373" y="62012"/>
                  <a:pt x="3322588" y="186035"/>
                </a:cubicBezTo>
                <a:cubicBezTo>
                  <a:pt x="3612802" y="310059"/>
                  <a:pt x="3862710" y="487412"/>
                  <a:pt x="4072309" y="718096"/>
                </a:cubicBezTo>
                <a:cubicBezTo>
                  <a:pt x="4281909" y="948779"/>
                  <a:pt x="4445620" y="1229073"/>
                  <a:pt x="4563442" y="1558975"/>
                </a:cubicBezTo>
                <a:cubicBezTo>
                  <a:pt x="4681264" y="1888877"/>
                  <a:pt x="4740175" y="2260948"/>
                  <a:pt x="4740175" y="2675186"/>
                </a:cubicBezTo>
                <a:lnTo>
                  <a:pt x="4740175" y="2894707"/>
                </a:lnTo>
                <a:cubicBezTo>
                  <a:pt x="4740175" y="3308945"/>
                  <a:pt x="4681885" y="3681016"/>
                  <a:pt x="4565302" y="4010918"/>
                </a:cubicBezTo>
                <a:cubicBezTo>
                  <a:pt x="4448720" y="4340821"/>
                  <a:pt x="4285630" y="4621114"/>
                  <a:pt x="4076030" y="4851797"/>
                </a:cubicBezTo>
                <a:cubicBezTo>
                  <a:pt x="3866430" y="5082481"/>
                  <a:pt x="3617143" y="5259214"/>
                  <a:pt x="3328169" y="5381997"/>
                </a:cubicBezTo>
                <a:cubicBezTo>
                  <a:pt x="3039194" y="5504781"/>
                  <a:pt x="2722314" y="5566172"/>
                  <a:pt x="2377529" y="5566172"/>
                </a:cubicBezTo>
                <a:cubicBezTo>
                  <a:pt x="2027783" y="5566172"/>
                  <a:pt x="1707182" y="5504781"/>
                  <a:pt x="1415727" y="5381997"/>
                </a:cubicBezTo>
                <a:cubicBezTo>
                  <a:pt x="1124272" y="5259214"/>
                  <a:pt x="873745" y="5082481"/>
                  <a:pt x="664145" y="4851797"/>
                </a:cubicBezTo>
                <a:cubicBezTo>
                  <a:pt x="454546" y="4621114"/>
                  <a:pt x="291455" y="4340821"/>
                  <a:pt x="174873" y="4010918"/>
                </a:cubicBezTo>
                <a:cubicBezTo>
                  <a:pt x="58291" y="3681016"/>
                  <a:pt x="0" y="3308945"/>
                  <a:pt x="0" y="2894707"/>
                </a:cubicBezTo>
                <a:lnTo>
                  <a:pt x="0" y="2675186"/>
                </a:lnTo>
                <a:cubicBezTo>
                  <a:pt x="0" y="2260948"/>
                  <a:pt x="57671" y="1888877"/>
                  <a:pt x="173012" y="1558975"/>
                </a:cubicBezTo>
                <a:cubicBezTo>
                  <a:pt x="288354" y="1229073"/>
                  <a:pt x="450825" y="948779"/>
                  <a:pt x="660425" y="718096"/>
                </a:cubicBezTo>
                <a:cubicBezTo>
                  <a:pt x="870024" y="487412"/>
                  <a:pt x="1119931" y="310059"/>
                  <a:pt x="1410146" y="186035"/>
                </a:cubicBezTo>
                <a:cubicBezTo>
                  <a:pt x="1700361" y="62012"/>
                  <a:pt x="2020341" y="0"/>
                  <a:pt x="2370088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 dirty="0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87963948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858984" y="600834"/>
            <a:ext cx="3396071" cy="4063008"/>
          </a:xfrm>
          <a:custGeom>
            <a:avLst/>
            <a:gdLst/>
            <a:ahLst/>
            <a:cxnLst/>
            <a:rect l="l" t="t" r="r" b="b"/>
            <a:pathLst>
              <a:path w="4528095" h="5417344">
                <a:moveTo>
                  <a:pt x="0" y="0"/>
                </a:moveTo>
                <a:lnTo>
                  <a:pt x="4528095" y="0"/>
                </a:lnTo>
                <a:lnTo>
                  <a:pt x="4528095" y="1008311"/>
                </a:lnTo>
                <a:lnTo>
                  <a:pt x="2902148" y="1008311"/>
                </a:lnTo>
                <a:lnTo>
                  <a:pt x="2902148" y="5417344"/>
                </a:lnTo>
                <a:lnTo>
                  <a:pt x="1596181" y="5417344"/>
                </a:lnTo>
                <a:lnTo>
                  <a:pt x="1596181" y="1008311"/>
                </a:lnTo>
                <a:lnTo>
                  <a:pt x="0" y="1008311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813775081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82881"/>
            <a:ext cx="4960619" cy="4960620"/>
          </a:xfrm>
          <a:custGeom>
            <a:avLst/>
            <a:gdLst>
              <a:gd name="connsiteX0" fmla="*/ 6614159 w 6614159"/>
              <a:gd name="connsiteY0" fmla="*/ 0 h 6614160"/>
              <a:gd name="connsiteX1" fmla="*/ 6614159 w 6614159"/>
              <a:gd name="connsiteY1" fmla="*/ 3418065 h 6614160"/>
              <a:gd name="connsiteX2" fmla="*/ 3418064 w 6614159"/>
              <a:gd name="connsiteY2" fmla="*/ 6614160 h 6614160"/>
              <a:gd name="connsiteX3" fmla="*/ 0 w 6614159"/>
              <a:gd name="connsiteY3" fmla="*/ 6614160 h 6614160"/>
              <a:gd name="connsiteX4" fmla="*/ 6614159 w 6614159"/>
              <a:gd name="connsiteY4" fmla="*/ 0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60">
                <a:moveTo>
                  <a:pt x="6614159" y="0"/>
                </a:moveTo>
                <a:lnTo>
                  <a:pt x="6614159" y="3418065"/>
                </a:lnTo>
                <a:cubicBezTo>
                  <a:pt x="4849004" y="3418065"/>
                  <a:pt x="3418064" y="4849006"/>
                  <a:pt x="3418064" y="6614160"/>
                </a:cubicBezTo>
                <a:lnTo>
                  <a:pt x="0" y="6614160"/>
                </a:lnTo>
                <a:cubicBezTo>
                  <a:pt x="0" y="2961260"/>
                  <a:pt x="2961259" y="0"/>
                  <a:pt x="6614159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479482574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82881"/>
            <a:ext cx="4960620" cy="4960620"/>
          </a:xfrm>
          <a:custGeom>
            <a:avLst/>
            <a:gdLst>
              <a:gd name="connsiteX0" fmla="*/ 0 w 6614160"/>
              <a:gd name="connsiteY0" fmla="*/ 0 h 6614160"/>
              <a:gd name="connsiteX1" fmla="*/ 6614160 w 6614160"/>
              <a:gd name="connsiteY1" fmla="*/ 6614160 h 6614160"/>
              <a:gd name="connsiteX2" fmla="*/ 3196095 w 6614160"/>
              <a:gd name="connsiteY2" fmla="*/ 6614160 h 6614160"/>
              <a:gd name="connsiteX3" fmla="*/ 0 w 6614160"/>
              <a:gd name="connsiteY3" fmla="*/ 3418065 h 661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160" h="6614160">
                <a:moveTo>
                  <a:pt x="0" y="0"/>
                </a:moveTo>
                <a:cubicBezTo>
                  <a:pt x="3652900" y="0"/>
                  <a:pt x="6614160" y="2961260"/>
                  <a:pt x="6614160" y="6614160"/>
                </a:cubicBezTo>
                <a:lnTo>
                  <a:pt x="3196095" y="6614160"/>
                </a:lnTo>
                <a:cubicBezTo>
                  <a:pt x="3196095" y="4849006"/>
                  <a:pt x="1765155" y="3418065"/>
                  <a:pt x="0" y="3418065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140950909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4960620" cy="4960619"/>
          </a:xfrm>
          <a:custGeom>
            <a:avLst/>
            <a:gdLst>
              <a:gd name="connsiteX0" fmla="*/ 3196095 w 6614160"/>
              <a:gd name="connsiteY0" fmla="*/ 0 h 6614159"/>
              <a:gd name="connsiteX1" fmla="*/ 6614160 w 6614160"/>
              <a:gd name="connsiteY1" fmla="*/ 0 h 6614159"/>
              <a:gd name="connsiteX2" fmla="*/ 0 w 6614160"/>
              <a:gd name="connsiteY2" fmla="*/ 6614159 h 6614159"/>
              <a:gd name="connsiteX3" fmla="*/ 0 w 6614160"/>
              <a:gd name="connsiteY3" fmla="*/ 3196094 h 6614159"/>
              <a:gd name="connsiteX4" fmla="*/ 3196095 w 6614160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60" h="6614159">
                <a:moveTo>
                  <a:pt x="3196095" y="0"/>
                </a:moveTo>
                <a:lnTo>
                  <a:pt x="6614160" y="0"/>
                </a:lnTo>
                <a:cubicBezTo>
                  <a:pt x="6614160" y="3652899"/>
                  <a:pt x="3652900" y="6614159"/>
                  <a:pt x="0" y="6614159"/>
                </a:cubicBezTo>
                <a:lnTo>
                  <a:pt x="0" y="3196094"/>
                </a:lnTo>
                <a:cubicBezTo>
                  <a:pt x="1765155" y="3196094"/>
                  <a:pt x="3196095" y="1765154"/>
                  <a:pt x="3196095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617415745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4183382" y="1"/>
            <a:ext cx="4960619" cy="4960619"/>
          </a:xfrm>
          <a:custGeom>
            <a:avLst/>
            <a:gdLst>
              <a:gd name="connsiteX0" fmla="*/ 0 w 6614159"/>
              <a:gd name="connsiteY0" fmla="*/ 0 h 6614159"/>
              <a:gd name="connsiteX1" fmla="*/ 3418064 w 6614159"/>
              <a:gd name="connsiteY1" fmla="*/ 0 h 6614159"/>
              <a:gd name="connsiteX2" fmla="*/ 6614159 w 6614159"/>
              <a:gd name="connsiteY2" fmla="*/ 3196094 h 6614159"/>
              <a:gd name="connsiteX3" fmla="*/ 6614159 w 6614159"/>
              <a:gd name="connsiteY3" fmla="*/ 6614159 h 6614159"/>
              <a:gd name="connsiteX4" fmla="*/ 0 w 6614159"/>
              <a:gd name="connsiteY4" fmla="*/ 0 h 6614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4159" h="6614159">
                <a:moveTo>
                  <a:pt x="0" y="0"/>
                </a:moveTo>
                <a:lnTo>
                  <a:pt x="3418064" y="0"/>
                </a:lnTo>
                <a:cubicBezTo>
                  <a:pt x="3418064" y="1765154"/>
                  <a:pt x="4849004" y="3196094"/>
                  <a:pt x="6614159" y="3196094"/>
                </a:cubicBezTo>
                <a:lnTo>
                  <a:pt x="6614159" y="6614159"/>
                </a:lnTo>
                <a:cubicBezTo>
                  <a:pt x="2961259" y="6614159"/>
                  <a:pt x="0" y="3652899"/>
                  <a:pt x="0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97133612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96296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590882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85467" y="828443"/>
            <a:ext cx="1941864" cy="2293317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69395440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663481581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0128195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31952568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1" hasCustomPrompt="1"/>
          </p:nvPr>
        </p:nvSpPr>
        <p:spPr>
          <a:xfrm>
            <a:off x="3434832" y="0"/>
            <a:ext cx="5260105" cy="5143500"/>
          </a:xfrm>
          <a:custGeom>
            <a:avLst/>
            <a:gdLst>
              <a:gd name="connsiteX0" fmla="*/ 6604205 w 7013473"/>
              <a:gd name="connsiteY0" fmla="*/ 3576483 h 6858000"/>
              <a:gd name="connsiteX1" fmla="*/ 7013473 w 7013473"/>
              <a:gd name="connsiteY1" fmla="*/ 3985751 h 6858000"/>
              <a:gd name="connsiteX2" fmla="*/ 7013472 w 7013473"/>
              <a:gd name="connsiteY2" fmla="*/ 4988642 h 6858000"/>
              <a:gd name="connsiteX3" fmla="*/ 6604204 w 7013473"/>
              <a:gd name="connsiteY3" fmla="*/ 5397910 h 6858000"/>
              <a:gd name="connsiteX4" fmla="*/ 6604205 w 7013473"/>
              <a:gd name="connsiteY4" fmla="*/ 5397909 h 6858000"/>
              <a:gd name="connsiteX5" fmla="*/ 6194937 w 7013473"/>
              <a:gd name="connsiteY5" fmla="*/ 4988641 h 6858000"/>
              <a:gd name="connsiteX6" fmla="*/ 6194937 w 7013473"/>
              <a:gd name="connsiteY6" fmla="*/ 3985751 h 6858000"/>
              <a:gd name="connsiteX7" fmla="*/ 6604205 w 7013473"/>
              <a:gd name="connsiteY7" fmla="*/ 3576483 h 6858000"/>
              <a:gd name="connsiteX8" fmla="*/ 409268 w 7013473"/>
              <a:gd name="connsiteY8" fmla="*/ 3060290 h 6858000"/>
              <a:gd name="connsiteX9" fmla="*/ 818536 w 7013473"/>
              <a:gd name="connsiteY9" fmla="*/ 3469558 h 6858000"/>
              <a:gd name="connsiteX10" fmla="*/ 818535 w 7013473"/>
              <a:gd name="connsiteY10" fmla="*/ 5504836 h 6858000"/>
              <a:gd name="connsiteX11" fmla="*/ 409267 w 7013473"/>
              <a:gd name="connsiteY11" fmla="*/ 5914104 h 6858000"/>
              <a:gd name="connsiteX12" fmla="*/ 409268 w 7013473"/>
              <a:gd name="connsiteY12" fmla="*/ 5914103 h 6858000"/>
              <a:gd name="connsiteX13" fmla="*/ 0 w 7013473"/>
              <a:gd name="connsiteY13" fmla="*/ 5504835 h 6858000"/>
              <a:gd name="connsiteX14" fmla="*/ 0 w 7013473"/>
              <a:gd name="connsiteY14" fmla="*/ 3469558 h 6858000"/>
              <a:gd name="connsiteX15" fmla="*/ 409268 w 7013473"/>
              <a:gd name="connsiteY15" fmla="*/ 3060290 h 6858000"/>
              <a:gd name="connsiteX16" fmla="*/ 1441757 w 7013473"/>
              <a:gd name="connsiteY16" fmla="*/ 2566219 h 6858000"/>
              <a:gd name="connsiteX17" fmla="*/ 1851025 w 7013473"/>
              <a:gd name="connsiteY17" fmla="*/ 2975487 h 6858000"/>
              <a:gd name="connsiteX18" fmla="*/ 1851024 w 7013473"/>
              <a:gd name="connsiteY18" fmla="*/ 6858000 h 6858000"/>
              <a:gd name="connsiteX19" fmla="*/ 1032489 w 7013473"/>
              <a:gd name="connsiteY19" fmla="*/ 6858000 h 6858000"/>
              <a:gd name="connsiteX20" fmla="*/ 1032489 w 7013473"/>
              <a:gd name="connsiteY20" fmla="*/ 2975487 h 6858000"/>
              <a:gd name="connsiteX21" fmla="*/ 1441757 w 7013473"/>
              <a:gd name="connsiteY21" fmla="*/ 2566219 h 6858000"/>
              <a:gd name="connsiteX22" fmla="*/ 5571713 w 7013473"/>
              <a:gd name="connsiteY22" fmla="*/ 1836175 h 6858000"/>
              <a:gd name="connsiteX23" fmla="*/ 5980981 w 7013473"/>
              <a:gd name="connsiteY23" fmla="*/ 2245443 h 6858000"/>
              <a:gd name="connsiteX24" fmla="*/ 5980980 w 7013473"/>
              <a:gd name="connsiteY24" fmla="*/ 4214354 h 6858000"/>
              <a:gd name="connsiteX25" fmla="*/ 5571712 w 7013473"/>
              <a:gd name="connsiteY25" fmla="*/ 4623622 h 6858000"/>
              <a:gd name="connsiteX26" fmla="*/ 5571713 w 7013473"/>
              <a:gd name="connsiteY26" fmla="*/ 4623621 h 6858000"/>
              <a:gd name="connsiteX27" fmla="*/ 5162445 w 7013473"/>
              <a:gd name="connsiteY27" fmla="*/ 4214353 h 6858000"/>
              <a:gd name="connsiteX28" fmla="*/ 5162445 w 7013473"/>
              <a:gd name="connsiteY28" fmla="*/ 2245443 h 6858000"/>
              <a:gd name="connsiteX29" fmla="*/ 5571713 w 7013473"/>
              <a:gd name="connsiteY29" fmla="*/ 1836175 h 6858000"/>
              <a:gd name="connsiteX30" fmla="*/ 4539224 w 7013473"/>
              <a:gd name="connsiteY30" fmla="*/ 1091380 h 6858000"/>
              <a:gd name="connsiteX31" fmla="*/ 4948492 w 7013473"/>
              <a:gd name="connsiteY31" fmla="*/ 1500648 h 6858000"/>
              <a:gd name="connsiteX32" fmla="*/ 4948491 w 7013473"/>
              <a:gd name="connsiteY32" fmla="*/ 5110384 h 6858000"/>
              <a:gd name="connsiteX33" fmla="*/ 4539223 w 7013473"/>
              <a:gd name="connsiteY33" fmla="*/ 5519652 h 6858000"/>
              <a:gd name="connsiteX34" fmla="*/ 4539224 w 7013473"/>
              <a:gd name="connsiteY34" fmla="*/ 5519651 h 6858000"/>
              <a:gd name="connsiteX35" fmla="*/ 4129956 w 7013473"/>
              <a:gd name="connsiteY35" fmla="*/ 5110383 h 6858000"/>
              <a:gd name="connsiteX36" fmla="*/ 4129956 w 7013473"/>
              <a:gd name="connsiteY36" fmla="*/ 1500648 h 6858000"/>
              <a:gd name="connsiteX37" fmla="*/ 4539224 w 7013473"/>
              <a:gd name="connsiteY37" fmla="*/ 1091380 h 6858000"/>
              <a:gd name="connsiteX38" fmla="*/ 2474246 w 7013473"/>
              <a:gd name="connsiteY38" fmla="*/ 774290 h 6858000"/>
              <a:gd name="connsiteX39" fmla="*/ 2883514 w 7013473"/>
              <a:gd name="connsiteY39" fmla="*/ 1183558 h 6858000"/>
              <a:gd name="connsiteX40" fmla="*/ 2883513 w 7013473"/>
              <a:gd name="connsiteY40" fmla="*/ 5334828 h 6858000"/>
              <a:gd name="connsiteX41" fmla="*/ 2474245 w 7013473"/>
              <a:gd name="connsiteY41" fmla="*/ 5744096 h 6858000"/>
              <a:gd name="connsiteX42" fmla="*/ 2474246 w 7013473"/>
              <a:gd name="connsiteY42" fmla="*/ 5744095 h 6858000"/>
              <a:gd name="connsiteX43" fmla="*/ 2064978 w 7013473"/>
              <a:gd name="connsiteY43" fmla="*/ 5334827 h 6858000"/>
              <a:gd name="connsiteX44" fmla="*/ 2064978 w 7013473"/>
              <a:gd name="connsiteY44" fmla="*/ 1183558 h 6858000"/>
              <a:gd name="connsiteX45" fmla="*/ 2474246 w 7013473"/>
              <a:gd name="connsiteY45" fmla="*/ 774290 h 6858000"/>
              <a:gd name="connsiteX46" fmla="*/ 3097467 w 7013473"/>
              <a:gd name="connsiteY46" fmla="*/ 0 h 6858000"/>
              <a:gd name="connsiteX47" fmla="*/ 3916003 w 7013473"/>
              <a:gd name="connsiteY47" fmla="*/ 0 h 6858000"/>
              <a:gd name="connsiteX48" fmla="*/ 3916002 w 7013473"/>
              <a:gd name="connsiteY48" fmla="*/ 5711314 h 6858000"/>
              <a:gd name="connsiteX49" fmla="*/ 3506734 w 7013473"/>
              <a:gd name="connsiteY49" fmla="*/ 6120582 h 6858000"/>
              <a:gd name="connsiteX50" fmla="*/ 3506735 w 7013473"/>
              <a:gd name="connsiteY50" fmla="*/ 6120581 h 6858000"/>
              <a:gd name="connsiteX51" fmla="*/ 3097467 w 7013473"/>
              <a:gd name="connsiteY51" fmla="*/ 571131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013473" h="6858000">
                <a:moveTo>
                  <a:pt x="6604205" y="3576483"/>
                </a:moveTo>
                <a:cubicBezTo>
                  <a:pt x="6830237" y="3576483"/>
                  <a:pt x="7013473" y="3759719"/>
                  <a:pt x="7013473" y="3985751"/>
                </a:cubicBezTo>
                <a:cubicBezTo>
                  <a:pt x="7013473" y="4320048"/>
                  <a:pt x="7013472" y="4654345"/>
                  <a:pt x="7013472" y="4988642"/>
                </a:cubicBezTo>
                <a:cubicBezTo>
                  <a:pt x="7013472" y="5214674"/>
                  <a:pt x="6830236" y="5397910"/>
                  <a:pt x="6604204" y="5397910"/>
                </a:cubicBezTo>
                <a:lnTo>
                  <a:pt x="6604205" y="5397909"/>
                </a:lnTo>
                <a:cubicBezTo>
                  <a:pt x="6378173" y="5397909"/>
                  <a:pt x="6194937" y="5214673"/>
                  <a:pt x="6194937" y="4988641"/>
                </a:cubicBezTo>
                <a:lnTo>
                  <a:pt x="6194937" y="3985751"/>
                </a:lnTo>
                <a:cubicBezTo>
                  <a:pt x="6194937" y="3759719"/>
                  <a:pt x="6378173" y="3576483"/>
                  <a:pt x="6604205" y="3576483"/>
                </a:cubicBezTo>
                <a:close/>
                <a:moveTo>
                  <a:pt x="409268" y="3060290"/>
                </a:moveTo>
                <a:cubicBezTo>
                  <a:pt x="635300" y="3060290"/>
                  <a:pt x="818536" y="3243526"/>
                  <a:pt x="818536" y="3469558"/>
                </a:cubicBezTo>
                <a:cubicBezTo>
                  <a:pt x="818536" y="4147984"/>
                  <a:pt x="818535" y="4826410"/>
                  <a:pt x="818535" y="5504836"/>
                </a:cubicBezTo>
                <a:cubicBezTo>
                  <a:pt x="818535" y="5730868"/>
                  <a:pt x="635299" y="5914104"/>
                  <a:pt x="409267" y="5914104"/>
                </a:cubicBezTo>
                <a:lnTo>
                  <a:pt x="409268" y="5914103"/>
                </a:lnTo>
                <a:cubicBezTo>
                  <a:pt x="183236" y="5914103"/>
                  <a:pt x="0" y="5730867"/>
                  <a:pt x="0" y="5504835"/>
                </a:cubicBezTo>
                <a:lnTo>
                  <a:pt x="0" y="3469558"/>
                </a:lnTo>
                <a:cubicBezTo>
                  <a:pt x="0" y="3243526"/>
                  <a:pt x="183236" y="3060290"/>
                  <a:pt x="409268" y="3060290"/>
                </a:cubicBezTo>
                <a:close/>
                <a:moveTo>
                  <a:pt x="1441757" y="2566219"/>
                </a:moveTo>
                <a:cubicBezTo>
                  <a:pt x="1667789" y="2566219"/>
                  <a:pt x="1851025" y="2749455"/>
                  <a:pt x="1851025" y="2975487"/>
                </a:cubicBezTo>
                <a:lnTo>
                  <a:pt x="1851024" y="6858000"/>
                </a:lnTo>
                <a:lnTo>
                  <a:pt x="1032489" y="6858000"/>
                </a:lnTo>
                <a:lnTo>
                  <a:pt x="1032489" y="2975487"/>
                </a:lnTo>
                <a:cubicBezTo>
                  <a:pt x="1032489" y="2749455"/>
                  <a:pt x="1215725" y="2566219"/>
                  <a:pt x="1441757" y="2566219"/>
                </a:cubicBezTo>
                <a:close/>
                <a:moveTo>
                  <a:pt x="5571713" y="1836175"/>
                </a:moveTo>
                <a:cubicBezTo>
                  <a:pt x="5797745" y="1836175"/>
                  <a:pt x="5980981" y="2019412"/>
                  <a:pt x="5980981" y="2245443"/>
                </a:cubicBezTo>
                <a:cubicBezTo>
                  <a:pt x="5980981" y="2901747"/>
                  <a:pt x="5980980" y="3558050"/>
                  <a:pt x="5980980" y="4214354"/>
                </a:cubicBezTo>
                <a:cubicBezTo>
                  <a:pt x="5980980" y="4440386"/>
                  <a:pt x="5797744" y="4623622"/>
                  <a:pt x="5571712" y="4623622"/>
                </a:cubicBezTo>
                <a:lnTo>
                  <a:pt x="5571713" y="4623621"/>
                </a:lnTo>
                <a:cubicBezTo>
                  <a:pt x="5345681" y="4623621"/>
                  <a:pt x="5162445" y="4440385"/>
                  <a:pt x="5162445" y="4214353"/>
                </a:cubicBezTo>
                <a:lnTo>
                  <a:pt x="5162445" y="2245443"/>
                </a:lnTo>
                <a:cubicBezTo>
                  <a:pt x="5162445" y="2019412"/>
                  <a:pt x="5345681" y="1836175"/>
                  <a:pt x="5571713" y="1836175"/>
                </a:cubicBezTo>
                <a:close/>
                <a:moveTo>
                  <a:pt x="4539224" y="1091380"/>
                </a:moveTo>
                <a:cubicBezTo>
                  <a:pt x="4765256" y="1091380"/>
                  <a:pt x="4948492" y="1274616"/>
                  <a:pt x="4948492" y="1500648"/>
                </a:cubicBezTo>
                <a:cubicBezTo>
                  <a:pt x="4948492" y="2703893"/>
                  <a:pt x="4948491" y="3907139"/>
                  <a:pt x="4948491" y="5110384"/>
                </a:cubicBezTo>
                <a:cubicBezTo>
                  <a:pt x="4948491" y="5336416"/>
                  <a:pt x="4765255" y="5519652"/>
                  <a:pt x="4539223" y="5519652"/>
                </a:cubicBezTo>
                <a:lnTo>
                  <a:pt x="4539224" y="5519651"/>
                </a:lnTo>
                <a:cubicBezTo>
                  <a:pt x="4313192" y="5519651"/>
                  <a:pt x="4129956" y="5336415"/>
                  <a:pt x="4129956" y="5110383"/>
                </a:cubicBezTo>
                <a:lnTo>
                  <a:pt x="4129956" y="1500648"/>
                </a:lnTo>
                <a:cubicBezTo>
                  <a:pt x="4129956" y="1274616"/>
                  <a:pt x="4313192" y="1091380"/>
                  <a:pt x="4539224" y="1091380"/>
                </a:cubicBezTo>
                <a:close/>
                <a:moveTo>
                  <a:pt x="2474246" y="774290"/>
                </a:moveTo>
                <a:cubicBezTo>
                  <a:pt x="2700278" y="774290"/>
                  <a:pt x="2883514" y="957526"/>
                  <a:pt x="2883514" y="1183558"/>
                </a:cubicBezTo>
                <a:cubicBezTo>
                  <a:pt x="2883514" y="2567315"/>
                  <a:pt x="2883513" y="3951071"/>
                  <a:pt x="2883513" y="5334828"/>
                </a:cubicBezTo>
                <a:cubicBezTo>
                  <a:pt x="2883513" y="5560860"/>
                  <a:pt x="2700277" y="5744096"/>
                  <a:pt x="2474245" y="5744096"/>
                </a:cubicBezTo>
                <a:lnTo>
                  <a:pt x="2474246" y="5744095"/>
                </a:lnTo>
                <a:cubicBezTo>
                  <a:pt x="2248214" y="5744095"/>
                  <a:pt x="2064978" y="5560859"/>
                  <a:pt x="2064978" y="5334827"/>
                </a:cubicBezTo>
                <a:lnTo>
                  <a:pt x="2064978" y="1183558"/>
                </a:lnTo>
                <a:cubicBezTo>
                  <a:pt x="2064978" y="957526"/>
                  <a:pt x="2248214" y="774290"/>
                  <a:pt x="2474246" y="774290"/>
                </a:cubicBezTo>
                <a:close/>
                <a:moveTo>
                  <a:pt x="3097467" y="0"/>
                </a:moveTo>
                <a:lnTo>
                  <a:pt x="3916003" y="0"/>
                </a:lnTo>
                <a:lnTo>
                  <a:pt x="3916002" y="5711314"/>
                </a:lnTo>
                <a:cubicBezTo>
                  <a:pt x="3916002" y="5937346"/>
                  <a:pt x="3732766" y="6120582"/>
                  <a:pt x="3506734" y="6120582"/>
                </a:cubicBezTo>
                <a:lnTo>
                  <a:pt x="3506735" y="6120581"/>
                </a:lnTo>
                <a:cubicBezTo>
                  <a:pt x="3280703" y="6120581"/>
                  <a:pt x="3097467" y="5937345"/>
                  <a:pt x="3097467" y="5711313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41300" dist="38100" dir="5400000" algn="t" rotWithShape="0">
              <a:prstClr val="black">
                <a:alpha val="17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0037829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7253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02954890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12964957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7207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54649107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461356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94988252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1"/>
            <a:ext cx="9143999" cy="279307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015837975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3412274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12811096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-24160" y="-18704"/>
            <a:ext cx="9211345" cy="5193069"/>
          </a:xfrm>
          <a:custGeom>
            <a:avLst/>
            <a:gdLst>
              <a:gd name="connsiteX0" fmla="*/ 0 w 2589153"/>
              <a:gd name="connsiteY0" fmla="*/ 0 h 2348970"/>
              <a:gd name="connsiteX1" fmla="*/ 2589153 w 2589153"/>
              <a:gd name="connsiteY1" fmla="*/ 0 h 2348970"/>
              <a:gd name="connsiteX2" fmla="*/ 2589153 w 2589153"/>
              <a:gd name="connsiteY2" fmla="*/ 2348970 h 2348970"/>
              <a:gd name="connsiteX3" fmla="*/ 0 w 2589153"/>
              <a:gd name="connsiteY3" fmla="*/ 2348970 h 2348970"/>
              <a:gd name="connsiteX4" fmla="*/ 0 w 2589153"/>
              <a:gd name="connsiteY4" fmla="*/ 0 h 2348970"/>
              <a:gd name="connsiteX0-1" fmla="*/ 0 w 8009051"/>
              <a:gd name="connsiteY0-2" fmla="*/ 0 h 3296621"/>
              <a:gd name="connsiteX1-3" fmla="*/ 8009051 w 8009051"/>
              <a:gd name="connsiteY1-4" fmla="*/ 947651 h 3296621"/>
              <a:gd name="connsiteX2-5" fmla="*/ 8009051 w 8009051"/>
              <a:gd name="connsiteY2-6" fmla="*/ 3296621 h 3296621"/>
              <a:gd name="connsiteX3-7" fmla="*/ 5419898 w 8009051"/>
              <a:gd name="connsiteY3-8" fmla="*/ 3296621 h 3296621"/>
              <a:gd name="connsiteX4-9" fmla="*/ 0 w 8009051"/>
              <a:gd name="connsiteY4-10" fmla="*/ 0 h 3296621"/>
              <a:gd name="connsiteX0-11" fmla="*/ 0 w 10773295"/>
              <a:gd name="connsiteY0-12" fmla="*/ 0 h 6480395"/>
              <a:gd name="connsiteX1-13" fmla="*/ 8009051 w 10773295"/>
              <a:gd name="connsiteY1-14" fmla="*/ 947651 h 6480395"/>
              <a:gd name="connsiteX2-15" fmla="*/ 8009051 w 10773295"/>
              <a:gd name="connsiteY2-16" fmla="*/ 3296621 h 6480395"/>
              <a:gd name="connsiteX3-17" fmla="*/ 10773295 w 10773295"/>
              <a:gd name="connsiteY3-18" fmla="*/ 6480395 h 6480395"/>
              <a:gd name="connsiteX4-19" fmla="*/ 0 w 10773295"/>
              <a:gd name="connsiteY4-20" fmla="*/ 0 h 6480395"/>
              <a:gd name="connsiteX0-21" fmla="*/ 0 w 12281793"/>
              <a:gd name="connsiteY0-22" fmla="*/ 0 h 6480395"/>
              <a:gd name="connsiteX1-23" fmla="*/ 8009051 w 12281793"/>
              <a:gd name="connsiteY1-24" fmla="*/ 947651 h 6480395"/>
              <a:gd name="connsiteX2-25" fmla="*/ 12281793 w 12281793"/>
              <a:gd name="connsiteY2-26" fmla="*/ 5366490 h 6480395"/>
              <a:gd name="connsiteX3-27" fmla="*/ 10773295 w 12281793"/>
              <a:gd name="connsiteY3-28" fmla="*/ 6480395 h 6480395"/>
              <a:gd name="connsiteX4-29" fmla="*/ 0 w 12281793"/>
              <a:gd name="connsiteY4-30" fmla="*/ 0 h 6480395"/>
              <a:gd name="connsiteX0-31" fmla="*/ 0 w 12281793"/>
              <a:gd name="connsiteY0-32" fmla="*/ 432262 h 6912657"/>
              <a:gd name="connsiteX1-33" fmla="*/ 8624193 w 12281793"/>
              <a:gd name="connsiteY1-34" fmla="*/ 0 h 6912657"/>
              <a:gd name="connsiteX2-35" fmla="*/ 12281793 w 12281793"/>
              <a:gd name="connsiteY2-36" fmla="*/ 5798752 h 6912657"/>
              <a:gd name="connsiteX3-37" fmla="*/ 10773295 w 12281793"/>
              <a:gd name="connsiteY3-38" fmla="*/ 6912657 h 6912657"/>
              <a:gd name="connsiteX4-39" fmla="*/ 0 w 12281793"/>
              <a:gd name="connsiteY4-40" fmla="*/ 432262 h 6912657"/>
              <a:gd name="connsiteX0-41" fmla="*/ 0 w 12281793"/>
              <a:gd name="connsiteY0-42" fmla="*/ 432262 h 6912657"/>
              <a:gd name="connsiteX1-43" fmla="*/ 381348 w 12281793"/>
              <a:gd name="connsiteY1-44" fmla="*/ 412514 h 6912657"/>
              <a:gd name="connsiteX2-45" fmla="*/ 8624193 w 12281793"/>
              <a:gd name="connsiteY2-46" fmla="*/ 0 h 6912657"/>
              <a:gd name="connsiteX3-47" fmla="*/ 12281793 w 12281793"/>
              <a:gd name="connsiteY3-48" fmla="*/ 5798752 h 6912657"/>
              <a:gd name="connsiteX4-49" fmla="*/ 10773295 w 12281793"/>
              <a:gd name="connsiteY4-50" fmla="*/ 6912657 h 6912657"/>
              <a:gd name="connsiteX5" fmla="*/ 0 w 12281793"/>
              <a:gd name="connsiteY5" fmla="*/ 432262 h 6912657"/>
              <a:gd name="connsiteX0-51" fmla="*/ 0 w 12281793"/>
              <a:gd name="connsiteY0-52" fmla="*/ 443697 h 6924092"/>
              <a:gd name="connsiteX1-53" fmla="*/ 32214 w 12281793"/>
              <a:gd name="connsiteY1-54" fmla="*/ 0 h 6924092"/>
              <a:gd name="connsiteX2-55" fmla="*/ 8624193 w 12281793"/>
              <a:gd name="connsiteY2-56" fmla="*/ 11435 h 6924092"/>
              <a:gd name="connsiteX3-57" fmla="*/ 12281793 w 12281793"/>
              <a:gd name="connsiteY3-58" fmla="*/ 5810187 h 6924092"/>
              <a:gd name="connsiteX4-59" fmla="*/ 10773295 w 12281793"/>
              <a:gd name="connsiteY4-60" fmla="*/ 6924092 h 6924092"/>
              <a:gd name="connsiteX5-61" fmla="*/ 0 w 12281793"/>
              <a:gd name="connsiteY5-62" fmla="*/ 443697 h 6924092"/>
              <a:gd name="connsiteX0-63" fmla="*/ 0 w 12281793"/>
              <a:gd name="connsiteY0-64" fmla="*/ 443697 h 6924092"/>
              <a:gd name="connsiteX1-65" fmla="*/ 32214 w 12281793"/>
              <a:gd name="connsiteY1-66" fmla="*/ 0 h 6924092"/>
              <a:gd name="connsiteX2-67" fmla="*/ 8624193 w 12281793"/>
              <a:gd name="connsiteY2-68" fmla="*/ 11435 h 6924092"/>
              <a:gd name="connsiteX3-69" fmla="*/ 12281793 w 12281793"/>
              <a:gd name="connsiteY3-70" fmla="*/ 5810187 h 6924092"/>
              <a:gd name="connsiteX4-71" fmla="*/ 11478838 w 12281793"/>
              <a:gd name="connsiteY4-72" fmla="*/ 6392487 h 6924092"/>
              <a:gd name="connsiteX5-73" fmla="*/ 10773295 w 12281793"/>
              <a:gd name="connsiteY5-74" fmla="*/ 6924092 h 6924092"/>
              <a:gd name="connsiteX6" fmla="*/ 0 w 12281793"/>
              <a:gd name="connsiteY6" fmla="*/ 443697 h 6924092"/>
              <a:gd name="connsiteX0-75" fmla="*/ 0 w 12281793"/>
              <a:gd name="connsiteY0-76" fmla="*/ 443697 h 6924092"/>
              <a:gd name="connsiteX1-77" fmla="*/ 32214 w 12281793"/>
              <a:gd name="connsiteY1-78" fmla="*/ 0 h 6924092"/>
              <a:gd name="connsiteX2-79" fmla="*/ 8624193 w 12281793"/>
              <a:gd name="connsiteY2-80" fmla="*/ 11435 h 6924092"/>
              <a:gd name="connsiteX3-81" fmla="*/ 12281793 w 12281793"/>
              <a:gd name="connsiteY3-82" fmla="*/ 5810187 h 6924092"/>
              <a:gd name="connsiteX4-83" fmla="*/ 12243609 w 12281793"/>
              <a:gd name="connsiteY4-84" fmla="*/ 6907876 h 6924092"/>
              <a:gd name="connsiteX5-85" fmla="*/ 10773295 w 12281793"/>
              <a:gd name="connsiteY5-86" fmla="*/ 6924092 h 6924092"/>
              <a:gd name="connsiteX6-87" fmla="*/ 0 w 12281793"/>
              <a:gd name="connsiteY6-88" fmla="*/ 443697 h 69240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61" y="connsiteY5-62"/>
              </a:cxn>
              <a:cxn ang="0">
                <a:pos x="connsiteX6-87" y="connsiteY6-88"/>
              </a:cxn>
            </a:cxnLst>
            <a:rect l="l" t="t" r="r" b="b"/>
            <a:pathLst>
              <a:path w="12281793" h="6924092">
                <a:moveTo>
                  <a:pt x="0" y="443697"/>
                </a:moveTo>
                <a:lnTo>
                  <a:pt x="32214" y="0"/>
                </a:lnTo>
                <a:lnTo>
                  <a:pt x="8624193" y="11435"/>
                </a:lnTo>
                <a:lnTo>
                  <a:pt x="12281793" y="5810187"/>
                </a:lnTo>
                <a:lnTo>
                  <a:pt x="12243609" y="6907876"/>
                </a:lnTo>
                <a:lnTo>
                  <a:pt x="10773295" y="6924092"/>
                </a:lnTo>
                <a:lnTo>
                  <a:pt x="0" y="443697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7443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01083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7035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43240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9444" y="436292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4427035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7259444" y="1852496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843240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7259444" y="3268700"/>
            <a:ext cx="1371600" cy="1371600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731728" y="1740984"/>
            <a:ext cx="1594623" cy="1594623"/>
          </a:xfrm>
          <a:prstGeom prst="round2SameRect">
            <a:avLst>
              <a:gd name="adj1" fmla="val 1475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17500" dist="25400" dir="5400000" sx="105000" sy="105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4306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  <p:bldP spid="24" grpId="0" animBg="1"/>
      <p:bldP spid="25" grpId="0" animBg="1"/>
      <p:bldP spid="22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rgbClr val="222222">
                  <a:alpha val="0"/>
                </a:srgbClr>
              </a:gs>
              <a:gs pos="100000">
                <a:srgbClr val="222222">
                  <a:alpha val="4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4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48706" y="1024808"/>
            <a:ext cx="1941865" cy="1761728"/>
          </a:xfrm>
          <a:prstGeom prst="round2SameRect">
            <a:avLst>
              <a:gd name="adj1" fmla="val 1159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3763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25913" y="458594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2274" y="1897101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510669" y="3335608"/>
            <a:ext cx="4248615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536085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876695" y="436292"/>
            <a:ext cx="2804531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66226" y="1885950"/>
            <a:ext cx="4265342" cy="1371600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67056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alpha val="1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alpha val="1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15904245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1821359" y="1045665"/>
            <a:ext cx="893817" cy="893817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39500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3412274" y="716803"/>
            <a:ext cx="2609122" cy="3709895"/>
          </a:xfrm>
          <a:custGeom>
            <a:avLst/>
            <a:gdLst>
              <a:gd name="connsiteX0" fmla="*/ 0 w 3526221"/>
              <a:gd name="connsiteY0" fmla="*/ 47392 h 4946526"/>
              <a:gd name="connsiteX1" fmla="*/ 47392 w 3526221"/>
              <a:gd name="connsiteY1" fmla="*/ 0 h 4946526"/>
              <a:gd name="connsiteX2" fmla="*/ 3478829 w 3526221"/>
              <a:gd name="connsiteY2" fmla="*/ 0 h 4946526"/>
              <a:gd name="connsiteX3" fmla="*/ 3526221 w 3526221"/>
              <a:gd name="connsiteY3" fmla="*/ 47392 h 4946526"/>
              <a:gd name="connsiteX4" fmla="*/ 3526221 w 3526221"/>
              <a:gd name="connsiteY4" fmla="*/ 4899134 h 4946526"/>
              <a:gd name="connsiteX5" fmla="*/ 3478829 w 3526221"/>
              <a:gd name="connsiteY5" fmla="*/ 4946526 h 4946526"/>
              <a:gd name="connsiteX6" fmla="*/ 47392 w 3526221"/>
              <a:gd name="connsiteY6" fmla="*/ 4946526 h 4946526"/>
              <a:gd name="connsiteX7" fmla="*/ 0 w 3526221"/>
              <a:gd name="connsiteY7" fmla="*/ 4899134 h 4946526"/>
              <a:gd name="connsiteX8" fmla="*/ 0 w 3526221"/>
              <a:gd name="connsiteY8" fmla="*/ 47392 h 4946526"/>
              <a:gd name="connsiteX0-1" fmla="*/ 0 w 3749408"/>
              <a:gd name="connsiteY0-2" fmla="*/ 47392 h 4946526"/>
              <a:gd name="connsiteX1-3" fmla="*/ 47392 w 3749408"/>
              <a:gd name="connsiteY1-4" fmla="*/ 0 h 4946526"/>
              <a:gd name="connsiteX2-5" fmla="*/ 3478829 w 3749408"/>
              <a:gd name="connsiteY2-6" fmla="*/ 0 h 4946526"/>
              <a:gd name="connsiteX3-7" fmla="*/ 3526221 w 3749408"/>
              <a:gd name="connsiteY3-8" fmla="*/ 4899134 h 4946526"/>
              <a:gd name="connsiteX4-9" fmla="*/ 3478829 w 3749408"/>
              <a:gd name="connsiteY4-10" fmla="*/ 4946526 h 4946526"/>
              <a:gd name="connsiteX5-11" fmla="*/ 47392 w 3749408"/>
              <a:gd name="connsiteY5-12" fmla="*/ 4946526 h 4946526"/>
              <a:gd name="connsiteX6-13" fmla="*/ 0 w 3749408"/>
              <a:gd name="connsiteY6-14" fmla="*/ 4899134 h 4946526"/>
              <a:gd name="connsiteX7-15" fmla="*/ 0 w 3749408"/>
              <a:gd name="connsiteY7-16" fmla="*/ 47392 h 4946526"/>
              <a:gd name="connsiteX0-17" fmla="*/ 0 w 3907758"/>
              <a:gd name="connsiteY0-18" fmla="*/ 47392 h 4946526"/>
              <a:gd name="connsiteX1-19" fmla="*/ 47392 w 3907758"/>
              <a:gd name="connsiteY1-20" fmla="*/ 0 h 4946526"/>
              <a:gd name="connsiteX2-21" fmla="*/ 3478829 w 3907758"/>
              <a:gd name="connsiteY2-22" fmla="*/ 0 h 4946526"/>
              <a:gd name="connsiteX3-23" fmla="*/ 3478829 w 3907758"/>
              <a:gd name="connsiteY3-24" fmla="*/ 4946526 h 4946526"/>
              <a:gd name="connsiteX4-25" fmla="*/ 47392 w 3907758"/>
              <a:gd name="connsiteY4-26" fmla="*/ 4946526 h 4946526"/>
              <a:gd name="connsiteX5-27" fmla="*/ 0 w 3907758"/>
              <a:gd name="connsiteY5-28" fmla="*/ 4899134 h 4946526"/>
              <a:gd name="connsiteX6-29" fmla="*/ 0 w 3907758"/>
              <a:gd name="connsiteY6-30" fmla="*/ 47392 h 4946526"/>
              <a:gd name="connsiteX0-31" fmla="*/ 0 w 3478829"/>
              <a:gd name="connsiteY0-32" fmla="*/ 47392 h 4946526"/>
              <a:gd name="connsiteX1-33" fmla="*/ 47392 w 3478829"/>
              <a:gd name="connsiteY1-34" fmla="*/ 0 h 4946526"/>
              <a:gd name="connsiteX2-35" fmla="*/ 3478829 w 3478829"/>
              <a:gd name="connsiteY2-36" fmla="*/ 0 h 4946526"/>
              <a:gd name="connsiteX3-37" fmla="*/ 3478829 w 3478829"/>
              <a:gd name="connsiteY3-38" fmla="*/ 4946526 h 4946526"/>
              <a:gd name="connsiteX4-39" fmla="*/ 47392 w 3478829"/>
              <a:gd name="connsiteY4-40" fmla="*/ 4946526 h 4946526"/>
              <a:gd name="connsiteX5-41" fmla="*/ 0 w 3478829"/>
              <a:gd name="connsiteY5-42" fmla="*/ 4899134 h 4946526"/>
              <a:gd name="connsiteX6-43" fmla="*/ 0 w 3478829"/>
              <a:gd name="connsiteY6-44" fmla="*/ 47392 h 4946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3478829" h="4946526">
                <a:moveTo>
                  <a:pt x="0" y="47392"/>
                </a:moveTo>
                <a:cubicBezTo>
                  <a:pt x="0" y="21218"/>
                  <a:pt x="21218" y="0"/>
                  <a:pt x="47392" y="0"/>
                </a:cubicBezTo>
                <a:lnTo>
                  <a:pt x="3478829" y="0"/>
                </a:lnTo>
                <a:lnTo>
                  <a:pt x="3478829" y="4946526"/>
                </a:lnTo>
                <a:lnTo>
                  <a:pt x="47392" y="4946526"/>
                </a:lnTo>
                <a:cubicBezTo>
                  <a:pt x="21218" y="4946526"/>
                  <a:pt x="0" y="4925308"/>
                  <a:pt x="0" y="4899134"/>
                </a:cubicBezTo>
                <a:lnTo>
                  <a:pt x="0" y="47392"/>
                </a:ln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117843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3013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701643" y="907690"/>
            <a:ext cx="955665" cy="1253125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0332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07743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27341" y="1618384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7570" y="1686591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00774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117570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3545563" y="3193525"/>
            <a:ext cx="326041" cy="326041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1651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89646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34536" y="1473386"/>
            <a:ext cx="7274926" cy="2130182"/>
          </a:xfrm>
          <a:prstGeom prst="roundRect">
            <a:avLst>
              <a:gd name="adj" fmla="val 979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803306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099" y="2562398"/>
            <a:ext cx="7543800" cy="4522691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1693105" y="2918950"/>
            <a:ext cx="5757177" cy="359593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788732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349929" y="0"/>
            <a:ext cx="2605260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47" y="1482788"/>
            <a:ext cx="5300894" cy="3178014"/>
          </a:xfrm>
          <a:prstGeom prst="rect">
            <a:avLst/>
          </a:prstGeom>
          <a:effectLst>
            <a:outerShdw blurRad="635000" dist="38100" dir="5400000" sx="102000" sy="102000" algn="t" rotWithShape="0">
              <a:prstClr val="black">
                <a:alpha val="35000"/>
              </a:prstClr>
            </a:outerShdw>
          </a:effectLst>
        </p:spPr>
      </p:pic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976096" y="1729089"/>
            <a:ext cx="4045355" cy="253534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4548519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614022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078990619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809089" y="1"/>
            <a:ext cx="3518975" cy="366239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65832610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-1494196" y="-2256503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7343511" y="1249928"/>
            <a:ext cx="3704545" cy="5143500"/>
          </a:xfrm>
          <a:prstGeom prst="rect">
            <a:avLst/>
          </a:prstGeom>
          <a:effectLst>
            <a:outerShdw blurRad="558800" dist="266700" dir="5400000" algn="t" rotWithShape="0">
              <a:prstClr val="black">
                <a:alpha val="13000"/>
              </a:prstClr>
            </a:outerShdw>
          </a:effectLst>
        </p:spPr>
      </p:pic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 rot="19800000">
            <a:off x="-1115259" y="-1645467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 rot="19800000">
            <a:off x="7721236" y="1858813"/>
            <a:ext cx="2949092" cy="3925727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-135682" y="2639616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 rot="3600000">
            <a:off x="-38798" y="3030810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00000">
            <a:off x="7254491" y="-1303800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7" name="Picture Placeholder 2"/>
          <p:cNvSpPr>
            <a:spLocks noGrp="1"/>
          </p:cNvSpPr>
          <p:nvPr>
            <p:ph type="pic" sz="quarter" idx="15" hasCustomPrompt="1"/>
          </p:nvPr>
        </p:nvSpPr>
        <p:spPr>
          <a:xfrm rot="3600000">
            <a:off x="7357610" y="-912605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0000">
            <a:off x="6471300" y="3937696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9" name="Picture Placeholder 2"/>
          <p:cNvSpPr>
            <a:spLocks noGrp="1"/>
          </p:cNvSpPr>
          <p:nvPr>
            <p:ph type="pic" sz="quarter" idx="16" hasCustomPrompt="1"/>
          </p:nvPr>
        </p:nvSpPr>
        <p:spPr>
          <a:xfrm rot="19800000">
            <a:off x="6646961" y="4479704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469227879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1353" y="1437355"/>
            <a:ext cx="1456986" cy="2970397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070" y="-252733"/>
            <a:ext cx="4004909" cy="6845999"/>
          </a:xfrm>
          <a:prstGeom prst="rect">
            <a:avLst/>
          </a:prstGeom>
          <a:effectLst>
            <a:outerShdw blurRad="495300" dist="304800" dir="5400000" algn="t" rotWithShape="0">
              <a:prstClr val="black">
                <a:alpha val="12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931306" y="1815436"/>
            <a:ext cx="1256390" cy="2232308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99811809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6802212" y="471537"/>
            <a:ext cx="3704545" cy="5143500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3816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3215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931" y="3030019"/>
            <a:ext cx="932584" cy="180323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426935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448779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66592" y="3572027"/>
            <a:ext cx="580788" cy="722474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6697043" y="1576515"/>
            <a:ext cx="3915834" cy="293605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295101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938413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9032" y="1643743"/>
            <a:ext cx="1499219" cy="3056498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860" y="1456299"/>
            <a:ext cx="1631858" cy="3243943"/>
          </a:xfrm>
          <a:prstGeom prst="rect">
            <a:avLst/>
          </a:prstGeom>
          <a:effectLst>
            <a:outerShdw blurRad="469900" dist="215900" dir="5400000" algn="t" rotWithShape="0">
              <a:prstClr val="black">
                <a:alpha val="17000"/>
              </a:prstClr>
            </a:outerShdw>
          </a:effectLst>
        </p:spPr>
      </p:pic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5112151" y="2034938"/>
            <a:ext cx="1294178" cy="229257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2606424" y="1758080"/>
            <a:ext cx="1500989" cy="26647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" name="Rectangle 1"/>
          <p:cNvSpPr/>
          <p:nvPr userDrawn="1"/>
        </p:nvSpPr>
        <p:spPr>
          <a:xfrm>
            <a:off x="3109138" y="1617519"/>
            <a:ext cx="495300" cy="100445"/>
          </a:xfrm>
          <a:prstGeom prst="rect">
            <a:avLst/>
          </a:prstGeom>
          <a:solidFill>
            <a:srgbClr val="F4F4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0392893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5489139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25430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492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-764458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8507905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6998522" y="1854881"/>
            <a:ext cx="1396100" cy="2478381"/>
          </a:xfrm>
          <a:prstGeom prst="roundRect">
            <a:avLst>
              <a:gd name="adj" fmla="val 1837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851" y="1431828"/>
            <a:ext cx="1620297" cy="3303344"/>
          </a:xfrm>
          <a:prstGeom prst="rect">
            <a:avLst/>
          </a:prstGeom>
          <a:effectLst>
            <a:outerShdw blurRad="482600" dist="152400" dir="5400000" sx="102000" sy="102000" algn="t" rotWithShape="0">
              <a:prstClr val="black">
                <a:alpha val="20000"/>
              </a:prstClr>
            </a:outerShdw>
          </a:effectLst>
        </p:spPr>
      </p:pic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874605" y="1854881"/>
            <a:ext cx="1396100" cy="2478381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68231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 animBg="1"/>
      <p:bldP spid="12" grpId="0" animBg="1"/>
      <p:bldP spid="13" grpId="0" animBg="1"/>
      <p:bldP spid="14" grpId="0" animBg="1"/>
      <p:bldP spid="15" grpId="0" animBg="1"/>
    </p:bldLst>
  </p:timing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86142" y="1657780"/>
            <a:ext cx="2940038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806565" y="1657780"/>
            <a:ext cx="1457325" cy="2685620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3792232" y="1657780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792232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5299398" y="3035095"/>
            <a:ext cx="1448423" cy="1308306"/>
          </a:xfrm>
          <a:prstGeom prst="round2SameRect">
            <a:avLst>
              <a:gd name="adj1" fmla="val 124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50800" dist="25400" dir="5400000" algn="t" rotWithShape="0">
              <a:prstClr val="black">
                <a:alpha val="15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700395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6" grpId="0" animBg="1"/>
      <p:bldP spid="17" grpId="0" animBg="1"/>
      <p:bldP spid="18" grpId="0" animBg="1"/>
    </p:bldLst>
  </p:timing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91907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00422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881771" y="14442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907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3400422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5881771" y="3158746"/>
            <a:ext cx="2338600" cy="1055807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48275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4040766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6276820" y="1024809"/>
            <a:ext cx="1941864" cy="2721158"/>
          </a:xfrm>
          <a:prstGeom prst="round2SameRect">
            <a:avLst>
              <a:gd name="adj1" fmla="val 1403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719567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419125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6118683" y="1619903"/>
            <a:ext cx="2338600" cy="2301626"/>
          </a:xfrm>
          <a:prstGeom prst="round2SameRect">
            <a:avLst>
              <a:gd name="adj1" fmla="val 1738"/>
              <a:gd name="adj2" fmla="val 0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/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16792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</p:bldLst>
  </p:timing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074935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727863" y="1619903"/>
            <a:ext cx="3289247" cy="2519836"/>
          </a:xfrm>
          <a:prstGeom prst="roundRect">
            <a:avLst>
              <a:gd name="adj" fmla="val 1185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65240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</p:bldLst>
  </p:timing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924596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004742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84891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165039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7245187" y="929148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16" hasCustomPrompt="1"/>
          </p:nvPr>
        </p:nvSpPr>
        <p:spPr>
          <a:xfrm>
            <a:off x="2924596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4004742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8" hasCustomPrompt="1"/>
          </p:nvPr>
        </p:nvSpPr>
        <p:spPr>
          <a:xfrm>
            <a:off x="5084891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19" hasCustomPrompt="1"/>
          </p:nvPr>
        </p:nvSpPr>
        <p:spPr>
          <a:xfrm>
            <a:off x="6165039" y="2947834"/>
            <a:ext cx="913628" cy="913628"/>
          </a:xfrm>
          <a:prstGeom prst="roundRect">
            <a:avLst>
              <a:gd name="adj" fmla="val 4384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02970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240980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239003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291058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251486" y="1888863"/>
            <a:ext cx="610300" cy="610300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78311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</p:bld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 hasCustomPrompt="1"/>
          </p:nvPr>
        </p:nvSpPr>
        <p:spPr>
          <a:xfrm>
            <a:off x="723277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 hasCustomPrompt="1"/>
          </p:nvPr>
        </p:nvSpPr>
        <p:spPr>
          <a:xfrm>
            <a:off x="723277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4" hasCustomPrompt="1"/>
          </p:nvPr>
        </p:nvSpPr>
        <p:spPr>
          <a:xfrm>
            <a:off x="723277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5" hasCustomPrompt="1"/>
          </p:nvPr>
        </p:nvSpPr>
        <p:spPr>
          <a:xfrm>
            <a:off x="3276906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3276906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7" hasCustomPrompt="1"/>
          </p:nvPr>
        </p:nvSpPr>
        <p:spPr>
          <a:xfrm>
            <a:off x="3276906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8" hasCustomPrompt="1"/>
          </p:nvPr>
        </p:nvSpPr>
        <p:spPr>
          <a:xfrm>
            <a:off x="5830535" y="1537763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9" hasCustomPrompt="1"/>
          </p:nvPr>
        </p:nvSpPr>
        <p:spPr>
          <a:xfrm>
            <a:off x="5830535" y="256132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30" name="Picture Placeholder 29"/>
          <p:cNvSpPr>
            <a:spLocks noGrp="1"/>
          </p:cNvSpPr>
          <p:nvPr>
            <p:ph type="pic" sz="quarter" idx="20" hasCustomPrompt="1"/>
          </p:nvPr>
        </p:nvSpPr>
        <p:spPr>
          <a:xfrm>
            <a:off x="5830535" y="3577997"/>
            <a:ext cx="832321" cy="831870"/>
          </a:xfrm>
          <a:custGeom>
            <a:avLst/>
            <a:gdLst>
              <a:gd name="connsiteX0" fmla="*/ 688166 w 2253938"/>
              <a:gd name="connsiteY0" fmla="*/ 1667854 h 3720987"/>
              <a:gd name="connsiteX1" fmla="*/ 2253938 w 2253938"/>
              <a:gd name="connsiteY1" fmla="*/ 1667854 h 3720987"/>
              <a:gd name="connsiteX2" fmla="*/ 2253938 w 2253938"/>
              <a:gd name="connsiteY2" fmla="*/ 3720987 h 3720987"/>
              <a:gd name="connsiteX3" fmla="*/ 688166 w 2253938"/>
              <a:gd name="connsiteY3" fmla="*/ 3720987 h 3720987"/>
              <a:gd name="connsiteX4" fmla="*/ 46127 w 2253938"/>
              <a:gd name="connsiteY4" fmla="*/ 0 h 3720987"/>
              <a:gd name="connsiteX5" fmla="*/ 1670834 w 2253938"/>
              <a:gd name="connsiteY5" fmla="*/ 0 h 3720987"/>
              <a:gd name="connsiteX6" fmla="*/ 1670834 w 2253938"/>
              <a:gd name="connsiteY6" fmla="*/ 1274220 h 3720987"/>
              <a:gd name="connsiteX7" fmla="*/ 46127 w 2253938"/>
              <a:gd name="connsiteY7" fmla="*/ 1274220 h 3720987"/>
              <a:gd name="connsiteX8" fmla="*/ 0 w 2253938"/>
              <a:gd name="connsiteY8" fmla="*/ 1228093 h 3720987"/>
              <a:gd name="connsiteX9" fmla="*/ 0 w 2253938"/>
              <a:gd name="connsiteY9" fmla="*/ 46127 h 3720987"/>
              <a:gd name="connsiteX10" fmla="*/ 46127 w 2253938"/>
              <a:gd name="connsiteY10" fmla="*/ 0 h 3720987"/>
              <a:gd name="connsiteX0-1" fmla="*/ 688166 w 2253938"/>
              <a:gd name="connsiteY0-2" fmla="*/ 3720987 h 3720987"/>
              <a:gd name="connsiteX1-3" fmla="*/ 2253938 w 2253938"/>
              <a:gd name="connsiteY1-4" fmla="*/ 1667854 h 3720987"/>
              <a:gd name="connsiteX2-5" fmla="*/ 2253938 w 2253938"/>
              <a:gd name="connsiteY2-6" fmla="*/ 3720987 h 3720987"/>
              <a:gd name="connsiteX3-7" fmla="*/ 688166 w 2253938"/>
              <a:gd name="connsiteY3-8" fmla="*/ 3720987 h 3720987"/>
              <a:gd name="connsiteX4-9" fmla="*/ 46127 w 2253938"/>
              <a:gd name="connsiteY4-10" fmla="*/ 0 h 3720987"/>
              <a:gd name="connsiteX5-11" fmla="*/ 1670834 w 2253938"/>
              <a:gd name="connsiteY5-12" fmla="*/ 0 h 3720987"/>
              <a:gd name="connsiteX6-13" fmla="*/ 1670834 w 2253938"/>
              <a:gd name="connsiteY6-14" fmla="*/ 1274220 h 3720987"/>
              <a:gd name="connsiteX7-15" fmla="*/ 46127 w 2253938"/>
              <a:gd name="connsiteY7-16" fmla="*/ 1274220 h 3720987"/>
              <a:gd name="connsiteX8-17" fmla="*/ 0 w 2253938"/>
              <a:gd name="connsiteY8-18" fmla="*/ 1228093 h 3720987"/>
              <a:gd name="connsiteX9-19" fmla="*/ 0 w 2253938"/>
              <a:gd name="connsiteY9-20" fmla="*/ 46127 h 3720987"/>
              <a:gd name="connsiteX10-21" fmla="*/ 46127 w 2253938"/>
              <a:gd name="connsiteY10-22" fmla="*/ 0 h 3720987"/>
              <a:gd name="connsiteX0-23" fmla="*/ 688166 w 2253938"/>
              <a:gd name="connsiteY0-24" fmla="*/ 3720987 h 3720987"/>
              <a:gd name="connsiteX1-25" fmla="*/ 2253938 w 2253938"/>
              <a:gd name="connsiteY1-26" fmla="*/ 3720987 h 3720987"/>
              <a:gd name="connsiteX2-27" fmla="*/ 688166 w 2253938"/>
              <a:gd name="connsiteY2-28" fmla="*/ 3720987 h 3720987"/>
              <a:gd name="connsiteX3-29" fmla="*/ 46127 w 2253938"/>
              <a:gd name="connsiteY3-30" fmla="*/ 0 h 3720987"/>
              <a:gd name="connsiteX4-31" fmla="*/ 1670834 w 2253938"/>
              <a:gd name="connsiteY4-32" fmla="*/ 0 h 3720987"/>
              <a:gd name="connsiteX5-33" fmla="*/ 1670834 w 2253938"/>
              <a:gd name="connsiteY5-34" fmla="*/ 1274220 h 3720987"/>
              <a:gd name="connsiteX6-35" fmla="*/ 46127 w 2253938"/>
              <a:gd name="connsiteY6-36" fmla="*/ 1274220 h 3720987"/>
              <a:gd name="connsiteX7-37" fmla="*/ 0 w 2253938"/>
              <a:gd name="connsiteY7-38" fmla="*/ 1228093 h 3720987"/>
              <a:gd name="connsiteX8-39" fmla="*/ 0 w 2253938"/>
              <a:gd name="connsiteY8-40" fmla="*/ 46127 h 3720987"/>
              <a:gd name="connsiteX9-41" fmla="*/ 46127 w 2253938"/>
              <a:gd name="connsiteY9-42" fmla="*/ 0 h 3720987"/>
              <a:gd name="connsiteX0-43" fmla="*/ 46127 w 1670834"/>
              <a:gd name="connsiteY0-44" fmla="*/ 0 h 1274220"/>
              <a:gd name="connsiteX1-45" fmla="*/ 1670834 w 1670834"/>
              <a:gd name="connsiteY1-46" fmla="*/ 0 h 1274220"/>
              <a:gd name="connsiteX2-47" fmla="*/ 1670834 w 1670834"/>
              <a:gd name="connsiteY2-48" fmla="*/ 1274220 h 1274220"/>
              <a:gd name="connsiteX3-49" fmla="*/ 46127 w 1670834"/>
              <a:gd name="connsiteY3-50" fmla="*/ 1274220 h 1274220"/>
              <a:gd name="connsiteX4-51" fmla="*/ 0 w 1670834"/>
              <a:gd name="connsiteY4-52" fmla="*/ 1228093 h 1274220"/>
              <a:gd name="connsiteX5-53" fmla="*/ 0 w 1670834"/>
              <a:gd name="connsiteY5-54" fmla="*/ 46127 h 1274220"/>
              <a:gd name="connsiteX6-55" fmla="*/ 46127 w 1670834"/>
              <a:gd name="connsiteY6-56" fmla="*/ 0 h 1274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670834" h="1274220">
                <a:moveTo>
                  <a:pt x="46127" y="0"/>
                </a:moveTo>
                <a:lnTo>
                  <a:pt x="1670834" y="0"/>
                </a:lnTo>
                <a:lnTo>
                  <a:pt x="1670834" y="1274220"/>
                </a:lnTo>
                <a:lnTo>
                  <a:pt x="46127" y="1274220"/>
                </a:lnTo>
                <a:cubicBezTo>
                  <a:pt x="20652" y="1274220"/>
                  <a:pt x="0" y="1253568"/>
                  <a:pt x="0" y="1228093"/>
                </a:cubicBezTo>
                <a:lnTo>
                  <a:pt x="0" y="46127"/>
                </a:lnTo>
                <a:cubicBezTo>
                  <a:pt x="0" y="20652"/>
                  <a:pt x="20652" y="0"/>
                  <a:pt x="46127" y="0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423123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10620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3068823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5031438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994052" y="1803891"/>
            <a:ext cx="1025463" cy="1025463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250978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4546431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85166979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9143999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20000"/>
                  </a:prstClr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20000"/>
                </a:prstClr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solidFill>
                  <a:srgbClr val="FFFFFF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bg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217132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482737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49368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7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3948495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</p:bldLst>
  </p:timing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257672" y="267005"/>
            <a:ext cx="262865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2170302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2" hasCustomPrompt="1"/>
          </p:nvPr>
        </p:nvSpPr>
        <p:spPr>
          <a:xfrm>
            <a:off x="4825417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7499408" y="1757076"/>
            <a:ext cx="937819" cy="1253124"/>
          </a:xfrm>
          <a:prstGeom prst="round1Rect">
            <a:avLst>
              <a:gd name="adj" fmla="val 4036"/>
            </a:avLst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328634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695517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888495" y="1452591"/>
            <a:ext cx="481166" cy="481166"/>
          </a:xfrm>
          <a:prstGeom prst="ellipse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228600" dist="342900" dir="5400000" sx="89000" sy="89000" algn="t" rotWithShape="0">
              <a:prstClr val="black">
                <a:alpha val="14000"/>
              </a:prstClr>
            </a:outerShdw>
          </a:effectLst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1035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7001395" y="0"/>
            <a:ext cx="214260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01945247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4121035" y="0"/>
            <a:ext cx="502296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63057978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7660062" cy="5143500"/>
          </a:xfrm>
          <a:custGeom>
            <a:avLst/>
            <a:gdLst/>
            <a:ahLst/>
            <a:cxnLst/>
            <a:rect l="l" t="t" r="r" b="b"/>
            <a:pathLst>
              <a:path w="10213416" h="6858000">
                <a:moveTo>
                  <a:pt x="3161802" y="4171890"/>
                </a:moveTo>
                <a:cubicBezTo>
                  <a:pt x="3020099" y="4292600"/>
                  <a:pt x="2867899" y="4465793"/>
                  <a:pt x="2757685" y="4665227"/>
                </a:cubicBezTo>
                <a:cubicBezTo>
                  <a:pt x="2537257" y="5064096"/>
                  <a:pt x="2458533" y="5546938"/>
                  <a:pt x="2594989" y="5662400"/>
                </a:cubicBezTo>
                <a:cubicBezTo>
                  <a:pt x="2741940" y="5783110"/>
                  <a:pt x="3062085" y="5599420"/>
                  <a:pt x="3319251" y="5116579"/>
                </a:cubicBezTo>
                <a:cubicBezTo>
                  <a:pt x="3397975" y="4969627"/>
                  <a:pt x="3460954" y="4822676"/>
                  <a:pt x="3502940" y="4696717"/>
                </a:cubicBezTo>
                <a:cubicBezTo>
                  <a:pt x="3466202" y="4680972"/>
                  <a:pt x="3434713" y="4659979"/>
                  <a:pt x="3403223" y="4633738"/>
                </a:cubicBezTo>
                <a:cubicBezTo>
                  <a:pt x="3293009" y="4549765"/>
                  <a:pt x="3167050" y="4366076"/>
                  <a:pt x="3161802" y="4171890"/>
                </a:cubicBezTo>
                <a:close/>
                <a:moveTo>
                  <a:pt x="3515202" y="4054140"/>
                </a:moveTo>
                <a:cubicBezTo>
                  <a:pt x="3478646" y="4049355"/>
                  <a:pt x="3438977" y="4096774"/>
                  <a:pt x="3424216" y="4182386"/>
                </a:cubicBezTo>
                <a:cubicBezTo>
                  <a:pt x="3397975" y="4324090"/>
                  <a:pt x="3455705" y="4476289"/>
                  <a:pt x="3539678" y="4555014"/>
                </a:cubicBezTo>
                <a:cubicBezTo>
                  <a:pt x="3581664" y="4392317"/>
                  <a:pt x="3597409" y="4261110"/>
                  <a:pt x="3581664" y="4166641"/>
                </a:cubicBezTo>
                <a:cubicBezTo>
                  <a:pt x="3570183" y="4093165"/>
                  <a:pt x="3543634" y="4057863"/>
                  <a:pt x="3515202" y="4054140"/>
                </a:cubicBezTo>
                <a:close/>
                <a:moveTo>
                  <a:pt x="2001027" y="3753453"/>
                </a:moveTo>
                <a:cubicBezTo>
                  <a:pt x="2016895" y="3754160"/>
                  <a:pt x="2033131" y="3762524"/>
                  <a:pt x="2050844" y="3778269"/>
                </a:cubicBezTo>
                <a:cubicBezTo>
                  <a:pt x="2124320" y="3872738"/>
                  <a:pt x="2166306" y="4098414"/>
                  <a:pt x="2029851" y="4366076"/>
                </a:cubicBezTo>
                <a:cubicBezTo>
                  <a:pt x="1872403" y="4670476"/>
                  <a:pt x="1552258" y="5300269"/>
                  <a:pt x="1331831" y="5809351"/>
                </a:cubicBezTo>
                <a:cubicBezTo>
                  <a:pt x="1690025" y="5616477"/>
                  <a:pt x="1971874" y="5363330"/>
                  <a:pt x="2177377" y="5109680"/>
                </a:cubicBezTo>
                <a:lnTo>
                  <a:pt x="2233299" y="5036884"/>
                </a:lnTo>
                <a:lnTo>
                  <a:pt x="2235967" y="5016887"/>
                </a:lnTo>
                <a:cubicBezTo>
                  <a:pt x="2266274" y="4834956"/>
                  <a:pt x="2339463" y="4644234"/>
                  <a:pt x="2442789" y="4460545"/>
                </a:cubicBezTo>
                <a:cubicBezTo>
                  <a:pt x="2642223" y="4103662"/>
                  <a:pt x="2962367" y="3799262"/>
                  <a:pt x="3277264" y="3778269"/>
                </a:cubicBezTo>
                <a:cubicBezTo>
                  <a:pt x="3439961" y="3767773"/>
                  <a:pt x="3529181" y="3815007"/>
                  <a:pt x="3634147" y="3956710"/>
                </a:cubicBezTo>
                <a:cubicBezTo>
                  <a:pt x="3754857" y="4119407"/>
                  <a:pt x="3912305" y="4156145"/>
                  <a:pt x="3880815" y="4534020"/>
                </a:cubicBezTo>
                <a:cubicBezTo>
                  <a:pt x="3875568" y="4576007"/>
                  <a:pt x="3875568" y="4612745"/>
                  <a:pt x="3870319" y="4654731"/>
                </a:cubicBezTo>
                <a:cubicBezTo>
                  <a:pt x="3901809" y="4654731"/>
                  <a:pt x="3933299" y="4644234"/>
                  <a:pt x="3975285" y="4644234"/>
                </a:cubicBezTo>
                <a:cubicBezTo>
                  <a:pt x="4012023" y="4644234"/>
                  <a:pt x="4012023" y="4670476"/>
                  <a:pt x="3991030" y="4696717"/>
                </a:cubicBezTo>
                <a:cubicBezTo>
                  <a:pt x="3954292" y="4738703"/>
                  <a:pt x="3901809" y="4759697"/>
                  <a:pt x="3849326" y="4764945"/>
                </a:cubicBezTo>
                <a:cubicBezTo>
                  <a:pt x="3739113" y="5211048"/>
                  <a:pt x="3408471" y="5741124"/>
                  <a:pt x="3020099" y="5872331"/>
                </a:cubicBezTo>
                <a:cubicBezTo>
                  <a:pt x="2831161" y="5935310"/>
                  <a:pt x="2568747" y="5914317"/>
                  <a:pt x="2358816" y="5641407"/>
                </a:cubicBezTo>
                <a:cubicBezTo>
                  <a:pt x="2301085" y="5565307"/>
                  <a:pt x="2262707" y="5479694"/>
                  <a:pt x="2241304" y="5387521"/>
                </a:cubicBezTo>
                <a:lnTo>
                  <a:pt x="2232898" y="5341726"/>
                </a:lnTo>
                <a:lnTo>
                  <a:pt x="2210017" y="5375574"/>
                </a:lnTo>
                <a:cubicBezTo>
                  <a:pt x="1999407" y="5666254"/>
                  <a:pt x="1650991" y="5851994"/>
                  <a:pt x="1242610" y="6019283"/>
                </a:cubicBezTo>
                <a:cubicBezTo>
                  <a:pt x="1132396" y="6283008"/>
                  <a:pt x="1011112" y="6566661"/>
                  <a:pt x="879587" y="6827066"/>
                </a:cubicBezTo>
                <a:lnTo>
                  <a:pt x="862964" y="6858000"/>
                </a:lnTo>
                <a:lnTo>
                  <a:pt x="445995" y="6858000"/>
                </a:lnTo>
                <a:lnTo>
                  <a:pt x="448712" y="6853407"/>
                </a:lnTo>
                <a:cubicBezTo>
                  <a:pt x="556644" y="6665681"/>
                  <a:pt x="668580" y="6444065"/>
                  <a:pt x="770265" y="6202972"/>
                </a:cubicBezTo>
                <a:cubicBezTo>
                  <a:pt x="514412" y="6350580"/>
                  <a:pt x="321292" y="6543946"/>
                  <a:pt x="184816" y="6734913"/>
                </a:cubicBezTo>
                <a:lnTo>
                  <a:pt x="107835" y="6858000"/>
                </a:lnTo>
                <a:lnTo>
                  <a:pt x="0" y="6858000"/>
                </a:lnTo>
                <a:lnTo>
                  <a:pt x="0" y="6535613"/>
                </a:lnTo>
                <a:lnTo>
                  <a:pt x="23913" y="6507013"/>
                </a:lnTo>
                <a:cubicBezTo>
                  <a:pt x="238713" y="6281450"/>
                  <a:pt x="534749" y="6110471"/>
                  <a:pt x="859486" y="5982545"/>
                </a:cubicBezTo>
                <a:cubicBezTo>
                  <a:pt x="911968" y="5861834"/>
                  <a:pt x="964451" y="5730627"/>
                  <a:pt x="1022182" y="5604669"/>
                </a:cubicBezTo>
                <a:cubicBezTo>
                  <a:pt x="859486" y="5772614"/>
                  <a:pt x="660051" y="5909069"/>
                  <a:pt x="450120" y="5893324"/>
                </a:cubicBezTo>
                <a:cubicBezTo>
                  <a:pt x="72245" y="5861834"/>
                  <a:pt x="61748" y="5478710"/>
                  <a:pt x="182458" y="5132324"/>
                </a:cubicBezTo>
                <a:cubicBezTo>
                  <a:pt x="297920" y="4796434"/>
                  <a:pt x="555086" y="4276855"/>
                  <a:pt x="896224" y="3804510"/>
                </a:cubicBezTo>
                <a:cubicBezTo>
                  <a:pt x="938210" y="3746780"/>
                  <a:pt x="990693" y="3752028"/>
                  <a:pt x="1027430" y="3804510"/>
                </a:cubicBezTo>
                <a:cubicBezTo>
                  <a:pt x="1153389" y="3972455"/>
                  <a:pt x="1121899" y="4192883"/>
                  <a:pt x="927713" y="4502531"/>
                </a:cubicBezTo>
                <a:cubicBezTo>
                  <a:pt x="738775" y="4806931"/>
                  <a:pt x="623313" y="5022110"/>
                  <a:pt x="523596" y="5268779"/>
                </a:cubicBezTo>
                <a:cubicBezTo>
                  <a:pt x="418631" y="5525945"/>
                  <a:pt x="429127" y="5709634"/>
                  <a:pt x="549837" y="5720131"/>
                </a:cubicBezTo>
                <a:cubicBezTo>
                  <a:pt x="754520" y="5735876"/>
                  <a:pt x="1016934" y="5399986"/>
                  <a:pt x="1284596" y="4943386"/>
                </a:cubicBezTo>
                <a:cubicBezTo>
                  <a:pt x="1510272" y="4555014"/>
                  <a:pt x="1735948" y="4082669"/>
                  <a:pt x="1919638" y="3815007"/>
                </a:cubicBezTo>
                <a:cubicBezTo>
                  <a:pt x="1949159" y="3772365"/>
                  <a:pt x="1974580" y="3752274"/>
                  <a:pt x="2001027" y="3753453"/>
                </a:cubicBezTo>
                <a:close/>
                <a:moveTo>
                  <a:pt x="5834928" y="3730051"/>
                </a:moveTo>
                <a:cubicBezTo>
                  <a:pt x="5850304" y="3732019"/>
                  <a:pt x="5865311" y="3742843"/>
                  <a:pt x="5881056" y="3762524"/>
                </a:cubicBezTo>
                <a:cubicBezTo>
                  <a:pt x="5959780" y="3856993"/>
                  <a:pt x="6001766" y="4087917"/>
                  <a:pt x="5875807" y="4350331"/>
                </a:cubicBezTo>
                <a:cubicBezTo>
                  <a:pt x="5760346" y="4586503"/>
                  <a:pt x="5497931" y="4980124"/>
                  <a:pt x="5377221" y="5247786"/>
                </a:cubicBezTo>
                <a:cubicBezTo>
                  <a:pt x="5240766" y="5546938"/>
                  <a:pt x="5261760" y="5767365"/>
                  <a:pt x="5450697" y="5756869"/>
                </a:cubicBezTo>
                <a:cubicBezTo>
                  <a:pt x="5671125" y="5746372"/>
                  <a:pt x="5938787" y="5399986"/>
                  <a:pt x="6143469" y="5032607"/>
                </a:cubicBezTo>
                <a:cubicBezTo>
                  <a:pt x="6169711" y="4985372"/>
                  <a:pt x="6216946" y="4980124"/>
                  <a:pt x="6237939" y="5027358"/>
                </a:cubicBezTo>
                <a:cubicBezTo>
                  <a:pt x="6258931" y="5069344"/>
                  <a:pt x="6264180" y="5211048"/>
                  <a:pt x="6190704" y="5358000"/>
                </a:cubicBezTo>
                <a:cubicBezTo>
                  <a:pt x="6038504" y="5651903"/>
                  <a:pt x="5713111" y="5919565"/>
                  <a:pt x="5403463" y="5919565"/>
                </a:cubicBezTo>
                <a:cubicBezTo>
                  <a:pt x="5062325" y="5919565"/>
                  <a:pt x="4925870" y="5704386"/>
                  <a:pt x="4967856" y="5399986"/>
                </a:cubicBezTo>
                <a:cubicBezTo>
                  <a:pt x="4784167" y="5646655"/>
                  <a:pt x="4506008" y="5914317"/>
                  <a:pt x="4212105" y="5893324"/>
                </a:cubicBezTo>
                <a:cubicBezTo>
                  <a:pt x="3839478" y="5867083"/>
                  <a:pt x="3828981" y="5478710"/>
                  <a:pt x="3944443" y="5132324"/>
                </a:cubicBezTo>
                <a:cubicBezTo>
                  <a:pt x="4059905" y="4785938"/>
                  <a:pt x="4327567" y="4271607"/>
                  <a:pt x="4668705" y="3794014"/>
                </a:cubicBezTo>
                <a:cubicBezTo>
                  <a:pt x="4710691" y="3736283"/>
                  <a:pt x="4763174" y="3741531"/>
                  <a:pt x="4805160" y="3788766"/>
                </a:cubicBezTo>
                <a:cubicBezTo>
                  <a:pt x="4920622" y="3961959"/>
                  <a:pt x="4894380" y="4198131"/>
                  <a:pt x="4705442" y="4497283"/>
                </a:cubicBezTo>
                <a:cubicBezTo>
                  <a:pt x="4511256" y="4806931"/>
                  <a:pt x="4406291" y="5016862"/>
                  <a:pt x="4296077" y="5268779"/>
                </a:cubicBezTo>
                <a:cubicBezTo>
                  <a:pt x="4185864" y="5525945"/>
                  <a:pt x="4201608" y="5714883"/>
                  <a:pt x="4322318" y="5725379"/>
                </a:cubicBezTo>
                <a:cubicBezTo>
                  <a:pt x="4527001" y="5741124"/>
                  <a:pt x="4815656" y="5373744"/>
                  <a:pt x="5099063" y="4917145"/>
                </a:cubicBezTo>
                <a:cubicBezTo>
                  <a:pt x="5429704" y="4381820"/>
                  <a:pt x="5581905" y="4019689"/>
                  <a:pt x="5749849" y="3794014"/>
                </a:cubicBezTo>
                <a:cubicBezTo>
                  <a:pt x="5782651" y="3748092"/>
                  <a:pt x="5809302" y="3726770"/>
                  <a:pt x="5834928" y="3730051"/>
                </a:cubicBezTo>
                <a:close/>
                <a:moveTo>
                  <a:pt x="5354245" y="1489879"/>
                </a:moveTo>
                <a:cubicBezTo>
                  <a:pt x="5178814" y="1496016"/>
                  <a:pt x="4810522" y="1830306"/>
                  <a:pt x="4530888" y="2282806"/>
                </a:cubicBezTo>
                <a:cubicBezTo>
                  <a:pt x="4252729" y="2734158"/>
                  <a:pt x="4184502" y="3196006"/>
                  <a:pt x="4389184" y="3201254"/>
                </a:cubicBezTo>
                <a:cubicBezTo>
                  <a:pt x="4604363" y="3206502"/>
                  <a:pt x="4877273" y="2870613"/>
                  <a:pt x="5144936" y="2408765"/>
                </a:cubicBezTo>
                <a:cubicBezTo>
                  <a:pt x="5475576" y="1831454"/>
                  <a:pt x="5522811" y="1506061"/>
                  <a:pt x="5370611" y="1490316"/>
                </a:cubicBezTo>
                <a:cubicBezTo>
                  <a:pt x="5365363" y="1489824"/>
                  <a:pt x="5359905" y="1489681"/>
                  <a:pt x="5354245" y="1489879"/>
                </a:cubicBezTo>
                <a:close/>
                <a:moveTo>
                  <a:pt x="2449713" y="68034"/>
                </a:moveTo>
                <a:cubicBezTo>
                  <a:pt x="2670141" y="73282"/>
                  <a:pt x="2869575" y="131013"/>
                  <a:pt x="2948299" y="335696"/>
                </a:cubicBezTo>
                <a:cubicBezTo>
                  <a:pt x="2964044" y="377682"/>
                  <a:pt x="2953547" y="419668"/>
                  <a:pt x="2885320" y="414420"/>
                </a:cubicBezTo>
                <a:cubicBezTo>
                  <a:pt x="2628155" y="388179"/>
                  <a:pt x="2297513" y="440661"/>
                  <a:pt x="1993113" y="493144"/>
                </a:cubicBezTo>
                <a:cubicBezTo>
                  <a:pt x="1998362" y="619103"/>
                  <a:pt x="1961624" y="792296"/>
                  <a:pt x="1819920" y="1049461"/>
                </a:cubicBezTo>
                <a:cubicBezTo>
                  <a:pt x="1505024" y="1621523"/>
                  <a:pt x="1058920" y="2356282"/>
                  <a:pt x="649555" y="3316716"/>
                </a:cubicBezTo>
                <a:cubicBezTo>
                  <a:pt x="628562" y="3369199"/>
                  <a:pt x="602320" y="3369199"/>
                  <a:pt x="565583" y="3332461"/>
                </a:cubicBezTo>
                <a:cubicBezTo>
                  <a:pt x="492106" y="3264233"/>
                  <a:pt x="429127" y="3106785"/>
                  <a:pt x="497355" y="2854868"/>
                </a:cubicBezTo>
                <a:cubicBezTo>
                  <a:pt x="618065" y="2424509"/>
                  <a:pt x="1184879" y="1285634"/>
                  <a:pt x="1672969" y="545627"/>
                </a:cubicBezTo>
                <a:cubicBezTo>
                  <a:pt x="1552258" y="566620"/>
                  <a:pt x="1447293" y="577117"/>
                  <a:pt x="1352824" y="582365"/>
                </a:cubicBezTo>
                <a:cubicBezTo>
                  <a:pt x="1037927" y="592861"/>
                  <a:pt x="812251" y="477399"/>
                  <a:pt x="754520" y="283213"/>
                </a:cubicBezTo>
                <a:cubicBezTo>
                  <a:pt x="738776" y="235979"/>
                  <a:pt x="759769" y="209737"/>
                  <a:pt x="812251" y="214985"/>
                </a:cubicBezTo>
                <a:cubicBezTo>
                  <a:pt x="1279348" y="251723"/>
                  <a:pt x="2150561" y="57537"/>
                  <a:pt x="2449713" y="68034"/>
                </a:cubicBezTo>
                <a:close/>
                <a:moveTo>
                  <a:pt x="3428701" y="0"/>
                </a:moveTo>
                <a:lnTo>
                  <a:pt x="3677255" y="0"/>
                </a:lnTo>
                <a:lnTo>
                  <a:pt x="3680445" y="18503"/>
                </a:lnTo>
                <a:cubicBezTo>
                  <a:pt x="3695452" y="172015"/>
                  <a:pt x="3649201" y="381618"/>
                  <a:pt x="3499626" y="629599"/>
                </a:cubicBezTo>
                <a:cubicBezTo>
                  <a:pt x="3373667" y="839530"/>
                  <a:pt x="3095508" y="1264641"/>
                  <a:pt x="2869833" y="1616275"/>
                </a:cubicBezTo>
                <a:cubicBezTo>
                  <a:pt x="3085012" y="1406344"/>
                  <a:pt x="3357922" y="1233151"/>
                  <a:pt x="3499626" y="1248896"/>
                </a:cubicBezTo>
                <a:cubicBezTo>
                  <a:pt x="3678067" y="1269889"/>
                  <a:pt x="3840763" y="1532303"/>
                  <a:pt x="3704308" y="1799965"/>
                </a:cubicBezTo>
                <a:cubicBezTo>
                  <a:pt x="3588846" y="2030889"/>
                  <a:pt x="3336929" y="2414013"/>
                  <a:pt x="3216218" y="2686923"/>
                </a:cubicBezTo>
                <a:cubicBezTo>
                  <a:pt x="3085012" y="2991323"/>
                  <a:pt x="3111253" y="3237992"/>
                  <a:pt x="3305439" y="3227495"/>
                </a:cubicBezTo>
                <a:cubicBezTo>
                  <a:pt x="3493721" y="3218311"/>
                  <a:pt x="3738258" y="2927852"/>
                  <a:pt x="3905444" y="2630361"/>
                </a:cubicBezTo>
                <a:lnTo>
                  <a:pt x="3950752" y="2543780"/>
                </a:lnTo>
                <a:lnTo>
                  <a:pt x="3989716" y="2428806"/>
                </a:lnTo>
                <a:cubicBezTo>
                  <a:pt x="4034721" y="2312123"/>
                  <a:pt x="4097577" y="2191945"/>
                  <a:pt x="4179254" y="2072875"/>
                </a:cubicBezTo>
                <a:cubicBezTo>
                  <a:pt x="4604363" y="1453578"/>
                  <a:pt x="5018977" y="1217406"/>
                  <a:pt x="5281390" y="1217406"/>
                </a:cubicBezTo>
                <a:cubicBezTo>
                  <a:pt x="5507066" y="1217406"/>
                  <a:pt x="5612031" y="1390599"/>
                  <a:pt x="5601535" y="1595282"/>
                </a:cubicBezTo>
                <a:cubicBezTo>
                  <a:pt x="5669763" y="1469324"/>
                  <a:pt x="5732743" y="1359110"/>
                  <a:pt x="5790473" y="1275137"/>
                </a:cubicBezTo>
                <a:cubicBezTo>
                  <a:pt x="5837707" y="1206910"/>
                  <a:pt x="5879694" y="1196413"/>
                  <a:pt x="5916432" y="1243647"/>
                </a:cubicBezTo>
                <a:cubicBezTo>
                  <a:pt x="5995156" y="1338116"/>
                  <a:pt x="6037142" y="1563792"/>
                  <a:pt x="5911184" y="1826206"/>
                </a:cubicBezTo>
                <a:cubicBezTo>
                  <a:pt x="5795721" y="2062379"/>
                  <a:pt x="5533307" y="2455999"/>
                  <a:pt x="5407349" y="2734158"/>
                </a:cubicBezTo>
                <a:cubicBezTo>
                  <a:pt x="5276142" y="3028061"/>
                  <a:pt x="5270894" y="3253737"/>
                  <a:pt x="5449335" y="3243240"/>
                </a:cubicBezTo>
                <a:cubicBezTo>
                  <a:pt x="5570374" y="3237336"/>
                  <a:pt x="5714660" y="3121833"/>
                  <a:pt x="5850436" y="2957446"/>
                </a:cubicBezTo>
                <a:lnTo>
                  <a:pt x="5878320" y="2922345"/>
                </a:lnTo>
                <a:lnTo>
                  <a:pt x="5882576" y="2901897"/>
                </a:lnTo>
                <a:cubicBezTo>
                  <a:pt x="5889546" y="2871843"/>
                  <a:pt x="5898239" y="2840435"/>
                  <a:pt x="5908735" y="2807633"/>
                </a:cubicBezTo>
                <a:cubicBezTo>
                  <a:pt x="6013701" y="2476992"/>
                  <a:pt x="6417818" y="1747482"/>
                  <a:pt x="6748459" y="1259392"/>
                </a:cubicBezTo>
                <a:cubicBezTo>
                  <a:pt x="6785197" y="1201661"/>
                  <a:pt x="6827183" y="1206910"/>
                  <a:pt x="6858673" y="1259392"/>
                </a:cubicBezTo>
                <a:cubicBezTo>
                  <a:pt x="6937397" y="1390599"/>
                  <a:pt x="6932149" y="1569041"/>
                  <a:pt x="6874418" y="1757978"/>
                </a:cubicBezTo>
                <a:cubicBezTo>
                  <a:pt x="7110591" y="1506061"/>
                  <a:pt x="7467473" y="1217406"/>
                  <a:pt x="7640666" y="1243647"/>
                </a:cubicBezTo>
                <a:cubicBezTo>
                  <a:pt x="7813859" y="1269889"/>
                  <a:pt x="7976556" y="1527054"/>
                  <a:pt x="7845349" y="1799965"/>
                </a:cubicBezTo>
                <a:cubicBezTo>
                  <a:pt x="7735135" y="2030889"/>
                  <a:pt x="7477970" y="2419261"/>
                  <a:pt x="7357259" y="2692171"/>
                </a:cubicBezTo>
                <a:cubicBezTo>
                  <a:pt x="7220804" y="2996571"/>
                  <a:pt x="7252294" y="3243240"/>
                  <a:pt x="7441231" y="3232744"/>
                </a:cubicBezTo>
                <a:cubicBezTo>
                  <a:pt x="7629514" y="3223559"/>
                  <a:pt x="7849941" y="2957209"/>
                  <a:pt x="8035711" y="2644650"/>
                </a:cubicBezTo>
                <a:lnTo>
                  <a:pt x="8072553" y="2579751"/>
                </a:lnTo>
                <a:lnTo>
                  <a:pt x="8076753" y="2568828"/>
                </a:lnTo>
                <a:cubicBezTo>
                  <a:pt x="8308555" y="1981557"/>
                  <a:pt x="8986795" y="651051"/>
                  <a:pt x="9419464" y="12829"/>
                </a:cubicBezTo>
                <a:lnTo>
                  <a:pt x="9428494" y="0"/>
                </a:lnTo>
                <a:lnTo>
                  <a:pt x="9669784" y="0"/>
                </a:lnTo>
                <a:lnTo>
                  <a:pt x="9674152" y="19405"/>
                </a:lnTo>
                <a:cubicBezTo>
                  <a:pt x="9694079" y="162831"/>
                  <a:pt x="9646845" y="352753"/>
                  <a:pt x="9481525" y="640096"/>
                </a:cubicBezTo>
                <a:cubicBezTo>
                  <a:pt x="9355566" y="855275"/>
                  <a:pt x="9150883" y="1222654"/>
                  <a:pt x="9009180" y="1479820"/>
                </a:cubicBezTo>
                <a:cubicBezTo>
                  <a:pt x="9177125" y="1317123"/>
                  <a:pt x="9339821" y="1227903"/>
                  <a:pt x="9476276" y="1180668"/>
                </a:cubicBezTo>
                <a:cubicBezTo>
                  <a:pt x="9675711" y="1112441"/>
                  <a:pt x="9801670" y="1191165"/>
                  <a:pt x="9906635" y="1411592"/>
                </a:cubicBezTo>
                <a:cubicBezTo>
                  <a:pt x="10006353" y="1616275"/>
                  <a:pt x="9990607" y="1836703"/>
                  <a:pt x="9796421" y="2025640"/>
                </a:cubicBezTo>
                <a:cubicBezTo>
                  <a:pt x="9617980" y="2198833"/>
                  <a:pt x="9397552" y="2351034"/>
                  <a:pt x="9066911" y="2450751"/>
                </a:cubicBezTo>
                <a:cubicBezTo>
                  <a:pt x="9087904" y="2881109"/>
                  <a:pt x="9234855" y="3180261"/>
                  <a:pt x="9434290" y="3201254"/>
                </a:cubicBezTo>
                <a:cubicBezTo>
                  <a:pt x="9649470" y="3222247"/>
                  <a:pt x="9938125" y="2818130"/>
                  <a:pt x="10095573" y="2492737"/>
                </a:cubicBezTo>
                <a:cubicBezTo>
                  <a:pt x="10127063" y="2429758"/>
                  <a:pt x="10174297" y="2424509"/>
                  <a:pt x="10200538" y="2487489"/>
                </a:cubicBezTo>
                <a:cubicBezTo>
                  <a:pt x="10226780" y="2550468"/>
                  <a:pt x="10216283" y="2676427"/>
                  <a:pt x="10137558" y="2807633"/>
                </a:cubicBezTo>
                <a:cubicBezTo>
                  <a:pt x="10011600" y="3028061"/>
                  <a:pt x="9770180" y="3363951"/>
                  <a:pt x="9355566" y="3358702"/>
                </a:cubicBezTo>
                <a:cubicBezTo>
                  <a:pt x="8988187" y="3353454"/>
                  <a:pt x="8678538" y="3054302"/>
                  <a:pt x="8689035" y="2345786"/>
                </a:cubicBezTo>
                <a:cubicBezTo>
                  <a:pt x="8689035" y="2251316"/>
                  <a:pt x="8699532" y="2235572"/>
                  <a:pt x="8799249" y="2204082"/>
                </a:cubicBezTo>
                <a:cubicBezTo>
                  <a:pt x="9450035" y="1988903"/>
                  <a:pt x="9796421" y="1532303"/>
                  <a:pt x="9717697" y="1395848"/>
                </a:cubicBezTo>
                <a:cubicBezTo>
                  <a:pt x="9659966" y="1301379"/>
                  <a:pt x="9429042" y="1359110"/>
                  <a:pt x="9150883" y="1574289"/>
                </a:cubicBezTo>
                <a:cubicBezTo>
                  <a:pt x="8757262" y="1873441"/>
                  <a:pt x="8521090" y="2335289"/>
                  <a:pt x="8116973" y="3300971"/>
                </a:cubicBezTo>
                <a:cubicBezTo>
                  <a:pt x="8101228" y="3342957"/>
                  <a:pt x="8059243" y="3353454"/>
                  <a:pt x="8022504" y="3311468"/>
                </a:cubicBezTo>
                <a:cubicBezTo>
                  <a:pt x="7988063" y="3272434"/>
                  <a:pt x="7963666" y="3218331"/>
                  <a:pt x="7955469" y="3143008"/>
                </a:cubicBezTo>
                <a:lnTo>
                  <a:pt x="7953342" y="3114470"/>
                </a:lnTo>
                <a:lnTo>
                  <a:pt x="7927220" y="3140714"/>
                </a:lnTo>
                <a:cubicBezTo>
                  <a:pt x="7769003" y="3290885"/>
                  <a:pt x="7568503" y="3395440"/>
                  <a:pt x="7378253" y="3395440"/>
                </a:cubicBezTo>
                <a:cubicBezTo>
                  <a:pt x="6932149" y="3395440"/>
                  <a:pt x="6827183" y="3070048"/>
                  <a:pt x="6979383" y="2613447"/>
                </a:cubicBezTo>
                <a:cubicBezTo>
                  <a:pt x="7152576" y="2099116"/>
                  <a:pt x="7614425" y="1542799"/>
                  <a:pt x="7519956" y="1500813"/>
                </a:cubicBezTo>
                <a:cubicBezTo>
                  <a:pt x="7467473" y="1479820"/>
                  <a:pt x="7163073" y="1626772"/>
                  <a:pt x="6827183" y="1994151"/>
                </a:cubicBezTo>
                <a:cubicBezTo>
                  <a:pt x="6517535" y="2330041"/>
                  <a:pt x="6286611" y="2833875"/>
                  <a:pt x="6060935" y="3327213"/>
                </a:cubicBezTo>
                <a:cubicBezTo>
                  <a:pt x="6039943" y="3374447"/>
                  <a:pt x="6008453" y="3395440"/>
                  <a:pt x="5961218" y="3348206"/>
                </a:cubicBezTo>
                <a:cubicBezTo>
                  <a:pt x="5934977" y="3321964"/>
                  <a:pt x="5913328" y="3291459"/>
                  <a:pt x="5896927" y="3256361"/>
                </a:cubicBezTo>
                <a:lnTo>
                  <a:pt x="5878871" y="3207122"/>
                </a:lnTo>
                <a:lnTo>
                  <a:pt x="5852796" y="3228808"/>
                </a:lnTo>
                <a:cubicBezTo>
                  <a:pt x="5716997" y="3335085"/>
                  <a:pt x="5562173" y="3403312"/>
                  <a:pt x="5417846" y="3395440"/>
                </a:cubicBezTo>
                <a:cubicBezTo>
                  <a:pt x="5134439" y="3379695"/>
                  <a:pt x="4987487" y="3211750"/>
                  <a:pt x="4987487" y="2965082"/>
                </a:cubicBezTo>
                <a:cubicBezTo>
                  <a:pt x="4819542" y="3180261"/>
                  <a:pt x="4583370" y="3374447"/>
                  <a:pt x="4331453" y="3374447"/>
                </a:cubicBezTo>
                <a:cubicBezTo>
                  <a:pt x="4102661" y="3374447"/>
                  <a:pt x="3959205" y="3227993"/>
                  <a:pt x="3916220" y="3006977"/>
                </a:cubicBezTo>
                <a:lnTo>
                  <a:pt x="3913126" y="2987707"/>
                </a:lnTo>
                <a:lnTo>
                  <a:pt x="3874139" y="3037328"/>
                </a:lnTo>
                <a:cubicBezTo>
                  <a:pt x="3707588" y="3237336"/>
                  <a:pt x="3469448" y="3384944"/>
                  <a:pt x="3237211" y="3384944"/>
                </a:cubicBezTo>
                <a:cubicBezTo>
                  <a:pt x="2796357" y="3384944"/>
                  <a:pt x="2686143" y="3064799"/>
                  <a:pt x="2843591" y="2608199"/>
                </a:cubicBezTo>
                <a:cubicBezTo>
                  <a:pt x="3016784" y="2099116"/>
                  <a:pt x="3473384" y="1553296"/>
                  <a:pt x="3389412" y="1506061"/>
                </a:cubicBezTo>
                <a:cubicBezTo>
                  <a:pt x="3315935" y="1464075"/>
                  <a:pt x="2743874" y="1820958"/>
                  <a:pt x="2439474" y="2319544"/>
                </a:cubicBezTo>
                <a:cubicBezTo>
                  <a:pt x="2250536" y="2629192"/>
                  <a:pt x="2056350" y="2996571"/>
                  <a:pt x="1930391" y="3316716"/>
                </a:cubicBezTo>
                <a:cubicBezTo>
                  <a:pt x="1909398" y="3363951"/>
                  <a:pt x="1872660" y="3374447"/>
                  <a:pt x="1841171" y="3337709"/>
                </a:cubicBezTo>
                <a:cubicBezTo>
                  <a:pt x="1757198" y="3243240"/>
                  <a:pt x="1709963" y="3096289"/>
                  <a:pt x="1820177" y="2781392"/>
                </a:cubicBezTo>
                <a:cubicBezTo>
                  <a:pt x="1980906" y="2322168"/>
                  <a:pt x="2836785" y="850355"/>
                  <a:pt x="3333034" y="13446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1119126855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2147930" y="1608513"/>
            <a:ext cx="4726412" cy="1034445"/>
          </a:xfrm>
          <a:custGeom>
            <a:avLst/>
            <a:gdLst/>
            <a:ahLst/>
            <a:cxnLst/>
            <a:rect l="l" t="t" r="r" b="b"/>
            <a:pathLst>
              <a:path w="5434278" h="1189372">
                <a:moveTo>
                  <a:pt x="4403533" y="605551"/>
                </a:moveTo>
                <a:cubicBezTo>
                  <a:pt x="4356213" y="645861"/>
                  <a:pt x="4305388" y="703697"/>
                  <a:pt x="4268583" y="770296"/>
                </a:cubicBezTo>
                <a:cubicBezTo>
                  <a:pt x="4194973" y="903493"/>
                  <a:pt x="4168685" y="1064732"/>
                  <a:pt x="4214252" y="1103290"/>
                </a:cubicBezTo>
                <a:cubicBezTo>
                  <a:pt x="4263325" y="1143599"/>
                  <a:pt x="4370234" y="1082258"/>
                  <a:pt x="4456111" y="921019"/>
                </a:cubicBezTo>
                <a:cubicBezTo>
                  <a:pt x="4482400" y="871946"/>
                  <a:pt x="4503431" y="822874"/>
                  <a:pt x="4517452" y="780811"/>
                </a:cubicBezTo>
                <a:cubicBezTo>
                  <a:pt x="4505184" y="775553"/>
                  <a:pt x="4494669" y="768543"/>
                  <a:pt x="4484153" y="759780"/>
                </a:cubicBezTo>
                <a:cubicBezTo>
                  <a:pt x="4447348" y="731738"/>
                  <a:pt x="4405286" y="670397"/>
                  <a:pt x="4403533" y="605551"/>
                </a:cubicBezTo>
                <a:close/>
                <a:moveTo>
                  <a:pt x="4517452" y="566337"/>
                </a:moveTo>
                <a:cubicBezTo>
                  <a:pt x="4506499" y="568308"/>
                  <a:pt x="4495545" y="583644"/>
                  <a:pt x="4491163" y="609056"/>
                </a:cubicBezTo>
                <a:cubicBezTo>
                  <a:pt x="4482400" y="656377"/>
                  <a:pt x="4501679" y="707202"/>
                  <a:pt x="4529720" y="733491"/>
                </a:cubicBezTo>
                <a:cubicBezTo>
                  <a:pt x="4543741" y="679160"/>
                  <a:pt x="4548999" y="635345"/>
                  <a:pt x="4543741" y="603799"/>
                </a:cubicBezTo>
                <a:cubicBezTo>
                  <a:pt x="4539359" y="575757"/>
                  <a:pt x="4528406" y="564365"/>
                  <a:pt x="4517452" y="566337"/>
                </a:cubicBezTo>
                <a:close/>
                <a:moveTo>
                  <a:pt x="1628558" y="552973"/>
                </a:moveTo>
                <a:cubicBezTo>
                  <a:pt x="1572475" y="547715"/>
                  <a:pt x="1444535" y="661634"/>
                  <a:pt x="1348142" y="817616"/>
                </a:cubicBezTo>
                <a:cubicBezTo>
                  <a:pt x="1255254" y="968340"/>
                  <a:pt x="1232470" y="1122568"/>
                  <a:pt x="1300822" y="1124321"/>
                </a:cubicBezTo>
                <a:cubicBezTo>
                  <a:pt x="1372678" y="1126073"/>
                  <a:pt x="1463813" y="1013907"/>
                  <a:pt x="1553196" y="859678"/>
                </a:cubicBezTo>
                <a:cubicBezTo>
                  <a:pt x="1663610" y="666892"/>
                  <a:pt x="1679383" y="558231"/>
                  <a:pt x="1628558" y="552973"/>
                </a:cubicBezTo>
                <a:close/>
                <a:moveTo>
                  <a:pt x="4461372" y="473719"/>
                </a:moveTo>
                <a:cubicBezTo>
                  <a:pt x="4503952" y="475037"/>
                  <a:pt x="4530597" y="492289"/>
                  <a:pt x="4561267" y="533695"/>
                </a:cubicBezTo>
                <a:cubicBezTo>
                  <a:pt x="4601577" y="588025"/>
                  <a:pt x="4654155" y="600293"/>
                  <a:pt x="4643639" y="726481"/>
                </a:cubicBezTo>
                <a:cubicBezTo>
                  <a:pt x="4641887" y="740501"/>
                  <a:pt x="4641887" y="752770"/>
                  <a:pt x="4640134" y="766790"/>
                </a:cubicBezTo>
                <a:cubicBezTo>
                  <a:pt x="4650650" y="766790"/>
                  <a:pt x="4661165" y="763285"/>
                  <a:pt x="4675186" y="763285"/>
                </a:cubicBezTo>
                <a:cubicBezTo>
                  <a:pt x="4687454" y="763285"/>
                  <a:pt x="4687454" y="772048"/>
                  <a:pt x="4680444" y="780811"/>
                </a:cubicBezTo>
                <a:cubicBezTo>
                  <a:pt x="4668176" y="794832"/>
                  <a:pt x="4650650" y="801842"/>
                  <a:pt x="4633123" y="803595"/>
                </a:cubicBezTo>
                <a:cubicBezTo>
                  <a:pt x="4596319" y="952566"/>
                  <a:pt x="4485905" y="1129579"/>
                  <a:pt x="4356213" y="1173394"/>
                </a:cubicBezTo>
                <a:cubicBezTo>
                  <a:pt x="4293119" y="1194425"/>
                  <a:pt x="4205489" y="1187414"/>
                  <a:pt x="4135385" y="1096279"/>
                </a:cubicBezTo>
                <a:cubicBezTo>
                  <a:pt x="4058271" y="994628"/>
                  <a:pt x="4084560" y="842152"/>
                  <a:pt x="4163427" y="701944"/>
                </a:cubicBezTo>
                <a:cubicBezTo>
                  <a:pt x="4230026" y="582767"/>
                  <a:pt x="4336935" y="481117"/>
                  <a:pt x="4442090" y="474106"/>
                </a:cubicBezTo>
                <a:cubicBezTo>
                  <a:pt x="4448882" y="473668"/>
                  <a:pt x="4455290" y="473531"/>
                  <a:pt x="4461372" y="473719"/>
                </a:cubicBezTo>
                <a:close/>
                <a:moveTo>
                  <a:pt x="5295138" y="458004"/>
                </a:moveTo>
                <a:cubicBezTo>
                  <a:pt x="5300273" y="458661"/>
                  <a:pt x="5305284" y="462276"/>
                  <a:pt x="5310542" y="468848"/>
                </a:cubicBezTo>
                <a:cubicBezTo>
                  <a:pt x="5336830" y="500395"/>
                  <a:pt x="5350851" y="577510"/>
                  <a:pt x="5308789" y="665140"/>
                </a:cubicBezTo>
                <a:cubicBezTo>
                  <a:pt x="5270232" y="744007"/>
                  <a:pt x="5182602" y="875452"/>
                  <a:pt x="5142292" y="964834"/>
                </a:cubicBezTo>
                <a:cubicBezTo>
                  <a:pt x="5096725" y="1064732"/>
                  <a:pt x="5103735" y="1138342"/>
                  <a:pt x="5166828" y="1134837"/>
                </a:cubicBezTo>
                <a:cubicBezTo>
                  <a:pt x="5240437" y="1131331"/>
                  <a:pt x="5329820" y="1015660"/>
                  <a:pt x="5398172" y="892978"/>
                </a:cubicBezTo>
                <a:cubicBezTo>
                  <a:pt x="5406935" y="877204"/>
                  <a:pt x="5422708" y="875452"/>
                  <a:pt x="5429718" y="891225"/>
                </a:cubicBezTo>
                <a:cubicBezTo>
                  <a:pt x="5436729" y="905246"/>
                  <a:pt x="5438482" y="952566"/>
                  <a:pt x="5413945" y="1001639"/>
                </a:cubicBezTo>
                <a:cubicBezTo>
                  <a:pt x="5363119" y="1099784"/>
                  <a:pt x="5254459" y="1189167"/>
                  <a:pt x="5151055" y="1189167"/>
                </a:cubicBezTo>
                <a:cubicBezTo>
                  <a:pt x="5037136" y="1189167"/>
                  <a:pt x="4991568" y="1117310"/>
                  <a:pt x="5005590" y="1015660"/>
                </a:cubicBezTo>
                <a:cubicBezTo>
                  <a:pt x="4944249" y="1098032"/>
                  <a:pt x="4851361" y="1187414"/>
                  <a:pt x="4753215" y="1180404"/>
                </a:cubicBezTo>
                <a:cubicBezTo>
                  <a:pt x="4628780" y="1171641"/>
                  <a:pt x="4625275" y="1041949"/>
                  <a:pt x="4663832" y="926277"/>
                </a:cubicBezTo>
                <a:cubicBezTo>
                  <a:pt x="4702390" y="810605"/>
                  <a:pt x="4791772" y="638851"/>
                  <a:pt x="4905691" y="479364"/>
                </a:cubicBezTo>
                <a:cubicBezTo>
                  <a:pt x="4919712" y="460085"/>
                  <a:pt x="4937238" y="461838"/>
                  <a:pt x="4951259" y="477611"/>
                </a:cubicBezTo>
                <a:cubicBezTo>
                  <a:pt x="4989816" y="535447"/>
                  <a:pt x="4981053" y="614314"/>
                  <a:pt x="4917960" y="714212"/>
                </a:cubicBezTo>
                <a:cubicBezTo>
                  <a:pt x="4853114" y="817616"/>
                  <a:pt x="4818061" y="887720"/>
                  <a:pt x="4781256" y="971845"/>
                </a:cubicBezTo>
                <a:cubicBezTo>
                  <a:pt x="4744452" y="1057722"/>
                  <a:pt x="4749710" y="1120816"/>
                  <a:pt x="4790020" y="1124321"/>
                </a:cubicBezTo>
                <a:cubicBezTo>
                  <a:pt x="4858371" y="1129579"/>
                  <a:pt x="4954764" y="1006897"/>
                  <a:pt x="5049404" y="854421"/>
                </a:cubicBezTo>
                <a:cubicBezTo>
                  <a:pt x="5159818" y="675655"/>
                  <a:pt x="5210643" y="554726"/>
                  <a:pt x="5266726" y="479364"/>
                </a:cubicBezTo>
                <a:cubicBezTo>
                  <a:pt x="5277680" y="464029"/>
                  <a:pt x="5286580" y="456909"/>
                  <a:pt x="5295138" y="458004"/>
                </a:cubicBezTo>
                <a:close/>
                <a:moveTo>
                  <a:pt x="661733" y="78019"/>
                </a:moveTo>
                <a:cubicBezTo>
                  <a:pt x="735342" y="79771"/>
                  <a:pt x="801940" y="99050"/>
                  <a:pt x="828229" y="167401"/>
                </a:cubicBezTo>
                <a:cubicBezTo>
                  <a:pt x="833487" y="181422"/>
                  <a:pt x="829982" y="195443"/>
                  <a:pt x="807198" y="193690"/>
                </a:cubicBezTo>
                <a:cubicBezTo>
                  <a:pt x="721321" y="184927"/>
                  <a:pt x="610907" y="202453"/>
                  <a:pt x="509256" y="219979"/>
                </a:cubicBezTo>
                <a:cubicBezTo>
                  <a:pt x="511009" y="262041"/>
                  <a:pt x="498740" y="319877"/>
                  <a:pt x="451420" y="405755"/>
                </a:cubicBezTo>
                <a:cubicBezTo>
                  <a:pt x="346264" y="596788"/>
                  <a:pt x="197293" y="842152"/>
                  <a:pt x="60590" y="1162878"/>
                </a:cubicBezTo>
                <a:cubicBezTo>
                  <a:pt x="53580" y="1180404"/>
                  <a:pt x="44817" y="1180404"/>
                  <a:pt x="32549" y="1168136"/>
                </a:cubicBezTo>
                <a:cubicBezTo>
                  <a:pt x="8012" y="1145352"/>
                  <a:pt x="-13019" y="1092774"/>
                  <a:pt x="9765" y="1008649"/>
                </a:cubicBezTo>
                <a:cubicBezTo>
                  <a:pt x="50075" y="864936"/>
                  <a:pt x="239356" y="484622"/>
                  <a:pt x="402348" y="237505"/>
                </a:cubicBezTo>
                <a:cubicBezTo>
                  <a:pt x="362038" y="244516"/>
                  <a:pt x="326986" y="248021"/>
                  <a:pt x="295439" y="249773"/>
                </a:cubicBezTo>
                <a:cubicBezTo>
                  <a:pt x="190283" y="253279"/>
                  <a:pt x="114921" y="214721"/>
                  <a:pt x="95643" y="149875"/>
                </a:cubicBezTo>
                <a:cubicBezTo>
                  <a:pt x="90385" y="134102"/>
                  <a:pt x="97395" y="125339"/>
                  <a:pt x="114921" y="127091"/>
                </a:cubicBezTo>
                <a:cubicBezTo>
                  <a:pt x="270903" y="139359"/>
                  <a:pt x="561834" y="74513"/>
                  <a:pt x="661733" y="78019"/>
                </a:cubicBezTo>
                <a:close/>
                <a:moveTo>
                  <a:pt x="4443448" y="75787"/>
                </a:moveTo>
                <a:cubicBezTo>
                  <a:pt x="4452211" y="75171"/>
                  <a:pt x="4458235" y="81743"/>
                  <a:pt x="4461521" y="93792"/>
                </a:cubicBezTo>
                <a:cubicBezTo>
                  <a:pt x="4475542" y="144617"/>
                  <a:pt x="4458016" y="221732"/>
                  <a:pt x="4354613" y="323383"/>
                </a:cubicBezTo>
                <a:cubicBezTo>
                  <a:pt x="4228425" y="446065"/>
                  <a:pt x="4077702" y="579262"/>
                  <a:pt x="3862132" y="812358"/>
                </a:cubicBezTo>
                <a:cubicBezTo>
                  <a:pt x="3788523" y="943803"/>
                  <a:pt x="3732439" y="1069990"/>
                  <a:pt x="3695635" y="1175146"/>
                </a:cubicBezTo>
                <a:cubicBezTo>
                  <a:pt x="3688625" y="1192672"/>
                  <a:pt x="3676356" y="1192672"/>
                  <a:pt x="3662336" y="1180404"/>
                </a:cubicBezTo>
                <a:cubicBezTo>
                  <a:pt x="3636047" y="1157620"/>
                  <a:pt x="3618521" y="1096279"/>
                  <a:pt x="3644810" y="1005144"/>
                </a:cubicBezTo>
                <a:cubicBezTo>
                  <a:pt x="3664088" y="942050"/>
                  <a:pt x="3704398" y="849163"/>
                  <a:pt x="3753471" y="751017"/>
                </a:cubicBezTo>
                <a:cubicBezTo>
                  <a:pt x="3756976" y="537200"/>
                  <a:pt x="3770997" y="269052"/>
                  <a:pt x="3804296" y="102555"/>
                </a:cubicBezTo>
                <a:cubicBezTo>
                  <a:pt x="3809554" y="74513"/>
                  <a:pt x="3825327" y="72761"/>
                  <a:pt x="3841101" y="83276"/>
                </a:cubicBezTo>
                <a:cubicBezTo>
                  <a:pt x="3883163" y="109565"/>
                  <a:pt x="3909452" y="160391"/>
                  <a:pt x="3902442" y="286578"/>
                </a:cubicBezTo>
                <a:cubicBezTo>
                  <a:pt x="3897184" y="384724"/>
                  <a:pt x="3883163" y="498643"/>
                  <a:pt x="3876153" y="630087"/>
                </a:cubicBezTo>
                <a:cubicBezTo>
                  <a:pt x="4039145" y="449570"/>
                  <a:pt x="4286261" y="207711"/>
                  <a:pt x="4424717" y="85029"/>
                </a:cubicBezTo>
                <a:cubicBezTo>
                  <a:pt x="4431946" y="79114"/>
                  <a:pt x="4438190" y="76156"/>
                  <a:pt x="4443448" y="75787"/>
                </a:cubicBezTo>
                <a:close/>
                <a:moveTo>
                  <a:pt x="1038808" y="28"/>
                </a:moveTo>
                <a:cubicBezTo>
                  <a:pt x="1046257" y="466"/>
                  <a:pt x="1052829" y="6162"/>
                  <a:pt x="1057210" y="16677"/>
                </a:cubicBezTo>
                <a:cubicBezTo>
                  <a:pt x="1079994" y="67503"/>
                  <a:pt x="1074736" y="155133"/>
                  <a:pt x="1008137" y="265547"/>
                </a:cubicBezTo>
                <a:cubicBezTo>
                  <a:pt x="966076" y="335651"/>
                  <a:pt x="873187" y="477611"/>
                  <a:pt x="797825" y="595036"/>
                </a:cubicBezTo>
                <a:cubicBezTo>
                  <a:pt x="869682" y="524932"/>
                  <a:pt x="960817" y="467096"/>
                  <a:pt x="1008137" y="472354"/>
                </a:cubicBezTo>
                <a:cubicBezTo>
                  <a:pt x="1067726" y="479364"/>
                  <a:pt x="1122056" y="566994"/>
                  <a:pt x="1076489" y="656377"/>
                </a:cubicBezTo>
                <a:cubicBezTo>
                  <a:pt x="1037932" y="733491"/>
                  <a:pt x="953807" y="861431"/>
                  <a:pt x="913497" y="952566"/>
                </a:cubicBezTo>
                <a:cubicBezTo>
                  <a:pt x="869682" y="1054217"/>
                  <a:pt x="878445" y="1136589"/>
                  <a:pt x="943291" y="1133084"/>
                </a:cubicBezTo>
                <a:cubicBezTo>
                  <a:pt x="1006166" y="1130017"/>
                  <a:pt x="1087826" y="1033021"/>
                  <a:pt x="1143656" y="933678"/>
                </a:cubicBezTo>
                <a:lnTo>
                  <a:pt x="1150549" y="920505"/>
                </a:lnTo>
                <a:lnTo>
                  <a:pt x="1154371" y="904890"/>
                </a:lnTo>
                <a:cubicBezTo>
                  <a:pt x="1169158" y="854201"/>
                  <a:pt x="1194351" y="800528"/>
                  <a:pt x="1230717" y="747512"/>
                </a:cubicBezTo>
                <a:cubicBezTo>
                  <a:pt x="1372678" y="540705"/>
                  <a:pt x="1511134" y="461838"/>
                  <a:pt x="1598764" y="461838"/>
                </a:cubicBezTo>
                <a:cubicBezTo>
                  <a:pt x="1674126" y="461838"/>
                  <a:pt x="1709177" y="519674"/>
                  <a:pt x="1705672" y="588025"/>
                </a:cubicBezTo>
                <a:cubicBezTo>
                  <a:pt x="1728456" y="545963"/>
                  <a:pt x="1749487" y="509158"/>
                  <a:pt x="1768766" y="481117"/>
                </a:cubicBezTo>
                <a:cubicBezTo>
                  <a:pt x="1784539" y="458333"/>
                  <a:pt x="1798560" y="454828"/>
                  <a:pt x="1810828" y="470601"/>
                </a:cubicBezTo>
                <a:cubicBezTo>
                  <a:pt x="1837117" y="502148"/>
                  <a:pt x="1851138" y="577510"/>
                  <a:pt x="1809075" y="665140"/>
                </a:cubicBezTo>
                <a:cubicBezTo>
                  <a:pt x="1770519" y="744007"/>
                  <a:pt x="1682888" y="875452"/>
                  <a:pt x="1640826" y="968340"/>
                </a:cubicBezTo>
                <a:cubicBezTo>
                  <a:pt x="1597011" y="1066485"/>
                  <a:pt x="1595258" y="1141847"/>
                  <a:pt x="1654847" y="1138342"/>
                </a:cubicBezTo>
                <a:cubicBezTo>
                  <a:pt x="1690775" y="1136589"/>
                  <a:pt x="1732838" y="1105918"/>
                  <a:pt x="1773586" y="1060570"/>
                </a:cubicBezTo>
                <a:lnTo>
                  <a:pt x="1800804" y="1027634"/>
                </a:lnTo>
                <a:lnTo>
                  <a:pt x="1801407" y="1024354"/>
                </a:lnTo>
                <a:cubicBezTo>
                  <a:pt x="1803735" y="1014318"/>
                  <a:pt x="1806637" y="1003830"/>
                  <a:pt x="1810142" y="992876"/>
                </a:cubicBezTo>
                <a:cubicBezTo>
                  <a:pt x="1845195" y="882462"/>
                  <a:pt x="1980145" y="638851"/>
                  <a:pt x="2090558" y="475859"/>
                </a:cubicBezTo>
                <a:cubicBezTo>
                  <a:pt x="2102827" y="456580"/>
                  <a:pt x="2116847" y="458333"/>
                  <a:pt x="2127363" y="475859"/>
                </a:cubicBezTo>
                <a:cubicBezTo>
                  <a:pt x="2153652" y="519674"/>
                  <a:pt x="2151899" y="579262"/>
                  <a:pt x="2132621" y="642356"/>
                </a:cubicBezTo>
                <a:cubicBezTo>
                  <a:pt x="2211488" y="558231"/>
                  <a:pt x="2330665" y="461838"/>
                  <a:pt x="2388501" y="470601"/>
                </a:cubicBezTo>
                <a:cubicBezTo>
                  <a:pt x="2446336" y="479364"/>
                  <a:pt x="2500667" y="565241"/>
                  <a:pt x="2456852" y="656377"/>
                </a:cubicBezTo>
                <a:cubicBezTo>
                  <a:pt x="2420047" y="733491"/>
                  <a:pt x="2334170" y="863183"/>
                  <a:pt x="2293860" y="954319"/>
                </a:cubicBezTo>
                <a:cubicBezTo>
                  <a:pt x="2248292" y="1055969"/>
                  <a:pt x="2258808" y="1138342"/>
                  <a:pt x="2321902" y="1134837"/>
                </a:cubicBezTo>
                <a:cubicBezTo>
                  <a:pt x="2384776" y="1131769"/>
                  <a:pt x="2458385" y="1042825"/>
                  <a:pt x="2520421" y="938449"/>
                </a:cubicBezTo>
                <a:lnTo>
                  <a:pt x="2539247" y="905287"/>
                </a:lnTo>
                <a:lnTo>
                  <a:pt x="2545215" y="890506"/>
                </a:lnTo>
                <a:cubicBezTo>
                  <a:pt x="2635909" y="670397"/>
                  <a:pt x="2875713" y="205739"/>
                  <a:pt x="3012197" y="20183"/>
                </a:cubicBezTo>
                <a:cubicBezTo>
                  <a:pt x="3027971" y="-848"/>
                  <a:pt x="3045497" y="-2601"/>
                  <a:pt x="3056012" y="18430"/>
                </a:cubicBezTo>
                <a:cubicBezTo>
                  <a:pt x="3082301" y="71008"/>
                  <a:pt x="3078796" y="141112"/>
                  <a:pt x="3005187" y="269052"/>
                </a:cubicBezTo>
                <a:cubicBezTo>
                  <a:pt x="2963124" y="340908"/>
                  <a:pt x="2894773" y="463591"/>
                  <a:pt x="2847453" y="549468"/>
                </a:cubicBezTo>
                <a:cubicBezTo>
                  <a:pt x="2903536" y="495137"/>
                  <a:pt x="2957867" y="465343"/>
                  <a:pt x="3003435" y="449570"/>
                </a:cubicBezTo>
                <a:cubicBezTo>
                  <a:pt x="3070033" y="426786"/>
                  <a:pt x="3112095" y="453075"/>
                  <a:pt x="3147147" y="526684"/>
                </a:cubicBezTo>
                <a:cubicBezTo>
                  <a:pt x="3180447" y="595036"/>
                  <a:pt x="3175189" y="668645"/>
                  <a:pt x="3110343" y="731738"/>
                </a:cubicBezTo>
                <a:cubicBezTo>
                  <a:pt x="3050754" y="789574"/>
                  <a:pt x="2977145" y="840400"/>
                  <a:pt x="2866731" y="873699"/>
                </a:cubicBezTo>
                <a:cubicBezTo>
                  <a:pt x="2873742" y="1017412"/>
                  <a:pt x="2922814" y="1117310"/>
                  <a:pt x="2989413" y="1124321"/>
                </a:cubicBezTo>
                <a:cubicBezTo>
                  <a:pt x="3061270" y="1131331"/>
                  <a:pt x="3157663" y="996381"/>
                  <a:pt x="3210241" y="887720"/>
                </a:cubicBezTo>
                <a:cubicBezTo>
                  <a:pt x="3220757" y="866689"/>
                  <a:pt x="3236530" y="864936"/>
                  <a:pt x="3245293" y="885967"/>
                </a:cubicBezTo>
                <a:cubicBezTo>
                  <a:pt x="3254056" y="906998"/>
                  <a:pt x="3250551" y="949061"/>
                  <a:pt x="3224262" y="992876"/>
                </a:cubicBezTo>
                <a:cubicBezTo>
                  <a:pt x="3182200" y="1066485"/>
                  <a:pt x="3101580" y="1178651"/>
                  <a:pt x="2963124" y="1176899"/>
                </a:cubicBezTo>
                <a:cubicBezTo>
                  <a:pt x="2840443" y="1175146"/>
                  <a:pt x="2737039" y="1075248"/>
                  <a:pt x="2740544" y="838647"/>
                </a:cubicBezTo>
                <a:cubicBezTo>
                  <a:pt x="2740544" y="807100"/>
                  <a:pt x="2744049" y="801842"/>
                  <a:pt x="2777349" y="791327"/>
                </a:cubicBezTo>
                <a:cubicBezTo>
                  <a:pt x="2994671" y="719470"/>
                  <a:pt x="3110343" y="566994"/>
                  <a:pt x="3084054" y="521426"/>
                </a:cubicBezTo>
                <a:cubicBezTo>
                  <a:pt x="3064776" y="489880"/>
                  <a:pt x="2987661" y="509158"/>
                  <a:pt x="2894773" y="581015"/>
                </a:cubicBezTo>
                <a:cubicBezTo>
                  <a:pt x="2763328" y="680913"/>
                  <a:pt x="2684461" y="835142"/>
                  <a:pt x="2549511" y="1157620"/>
                </a:cubicBezTo>
                <a:cubicBezTo>
                  <a:pt x="2544254" y="1171641"/>
                  <a:pt x="2530232" y="1175146"/>
                  <a:pt x="2517964" y="1161125"/>
                </a:cubicBezTo>
                <a:cubicBezTo>
                  <a:pt x="2504820" y="1146228"/>
                  <a:pt x="2496057" y="1124759"/>
                  <a:pt x="2494742" y="1093650"/>
                </a:cubicBezTo>
                <a:lnTo>
                  <a:pt x="2494756" y="1092870"/>
                </a:lnTo>
                <a:lnTo>
                  <a:pt x="2484192" y="1104104"/>
                </a:lnTo>
                <a:cubicBezTo>
                  <a:pt x="2431357" y="1154252"/>
                  <a:pt x="2364402" y="1189167"/>
                  <a:pt x="2300870" y="1189167"/>
                </a:cubicBezTo>
                <a:cubicBezTo>
                  <a:pt x="2151899" y="1189167"/>
                  <a:pt x="2116847" y="1080506"/>
                  <a:pt x="2167673" y="928030"/>
                </a:cubicBezTo>
                <a:cubicBezTo>
                  <a:pt x="2225509" y="756275"/>
                  <a:pt x="2379737" y="570499"/>
                  <a:pt x="2348190" y="556478"/>
                </a:cubicBezTo>
                <a:cubicBezTo>
                  <a:pt x="2330665" y="549468"/>
                  <a:pt x="2229014" y="598541"/>
                  <a:pt x="2116847" y="721223"/>
                </a:cubicBezTo>
                <a:cubicBezTo>
                  <a:pt x="2013444" y="833389"/>
                  <a:pt x="1936330" y="1001639"/>
                  <a:pt x="1860968" y="1166383"/>
                </a:cubicBezTo>
                <a:cubicBezTo>
                  <a:pt x="1853958" y="1182157"/>
                  <a:pt x="1843442" y="1189167"/>
                  <a:pt x="1827669" y="1173394"/>
                </a:cubicBezTo>
                <a:cubicBezTo>
                  <a:pt x="1818906" y="1164631"/>
                  <a:pt x="1811676" y="1154444"/>
                  <a:pt x="1806199" y="1142723"/>
                </a:cubicBezTo>
                <a:lnTo>
                  <a:pt x="1799589" y="1124696"/>
                </a:lnTo>
                <a:lnTo>
                  <a:pt x="1789578" y="1133522"/>
                </a:lnTo>
                <a:cubicBezTo>
                  <a:pt x="1744229" y="1169012"/>
                  <a:pt x="1692528" y="1191796"/>
                  <a:pt x="1644331" y="1189167"/>
                </a:cubicBezTo>
                <a:cubicBezTo>
                  <a:pt x="1549691" y="1183909"/>
                  <a:pt x="1500618" y="1127826"/>
                  <a:pt x="1500618" y="1045454"/>
                </a:cubicBezTo>
                <a:cubicBezTo>
                  <a:pt x="1444535" y="1117310"/>
                  <a:pt x="1365668" y="1182157"/>
                  <a:pt x="1281543" y="1182157"/>
                </a:cubicBezTo>
                <a:cubicBezTo>
                  <a:pt x="1210234" y="1182157"/>
                  <a:pt x="1163749" y="1139553"/>
                  <a:pt x="1146198" y="1073866"/>
                </a:cubicBezTo>
                <a:lnTo>
                  <a:pt x="1142834" y="1056571"/>
                </a:lnTo>
                <a:lnTo>
                  <a:pt x="1133202" y="1069579"/>
                </a:lnTo>
                <a:cubicBezTo>
                  <a:pt x="1077585" y="1136370"/>
                  <a:pt x="998060" y="1185662"/>
                  <a:pt x="920507" y="1185662"/>
                </a:cubicBezTo>
                <a:cubicBezTo>
                  <a:pt x="773289" y="1185662"/>
                  <a:pt x="736485" y="1078753"/>
                  <a:pt x="789063" y="926277"/>
                </a:cubicBezTo>
                <a:cubicBezTo>
                  <a:pt x="846898" y="756275"/>
                  <a:pt x="999375" y="574004"/>
                  <a:pt x="971333" y="558231"/>
                </a:cubicBezTo>
                <a:cubicBezTo>
                  <a:pt x="946796" y="544210"/>
                  <a:pt x="755763" y="663387"/>
                  <a:pt x="654112" y="829884"/>
                </a:cubicBezTo>
                <a:cubicBezTo>
                  <a:pt x="591019" y="933288"/>
                  <a:pt x="526173" y="1055969"/>
                  <a:pt x="484110" y="1162878"/>
                </a:cubicBezTo>
                <a:cubicBezTo>
                  <a:pt x="477100" y="1178651"/>
                  <a:pt x="464831" y="1182157"/>
                  <a:pt x="454316" y="1169888"/>
                </a:cubicBezTo>
                <a:cubicBezTo>
                  <a:pt x="426274" y="1138342"/>
                  <a:pt x="410501" y="1089269"/>
                  <a:pt x="447306" y="984113"/>
                </a:cubicBezTo>
                <a:cubicBezTo>
                  <a:pt x="508647" y="808853"/>
                  <a:pt x="873187" y="191938"/>
                  <a:pt x="1015148" y="14925"/>
                </a:cubicBezTo>
                <a:cubicBezTo>
                  <a:pt x="1023034" y="4409"/>
                  <a:pt x="1031359" y="-410"/>
                  <a:pt x="1038808" y="28"/>
                </a:cubicBezTo>
                <a:close/>
              </a:path>
            </a:pathLst>
          </a:cu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  <a:effectLst>
            <a:outerShdw blurRad="381000" dist="254000" dir="5400000" algn="t" rotWithShape="0">
              <a:prstClr val="black">
                <a:alpha val="12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  <p:extLst>
      <p:ext uri="{BB962C8B-B14F-4D97-AF65-F5344CB8AC3E}">
        <p14:creationId xmlns:p14="http://schemas.microsoft.com/office/powerpoint/2010/main" val="295230927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5143499"/>
          </a:xfrm>
          <a:custGeom>
            <a:avLst/>
            <a:gdLst>
              <a:gd name="connsiteX0" fmla="*/ 12191014 w 12191014"/>
              <a:gd name="connsiteY0" fmla="*/ 4871443 h 6857999"/>
              <a:gd name="connsiteX1" fmla="*/ 12191014 w 12191014"/>
              <a:gd name="connsiteY1" fmla="*/ 6469136 h 6857999"/>
              <a:gd name="connsiteX2" fmla="*/ 11784036 w 12191014"/>
              <a:gd name="connsiteY2" fmla="*/ 6857999 h 6857999"/>
              <a:gd name="connsiteX3" fmla="*/ 10247115 w 12191014"/>
              <a:gd name="connsiteY3" fmla="*/ 6857999 h 6857999"/>
              <a:gd name="connsiteX4" fmla="*/ 10482157 w 12191014"/>
              <a:gd name="connsiteY4" fmla="*/ 6637560 h 6857999"/>
              <a:gd name="connsiteX5" fmla="*/ 11352795 w 12191014"/>
              <a:gd name="connsiteY5" fmla="*/ 5766820 h 6857999"/>
              <a:gd name="connsiteX6" fmla="*/ 12191014 w 12191014"/>
              <a:gd name="connsiteY6" fmla="*/ 1988977 h 6857999"/>
              <a:gd name="connsiteX7" fmla="*/ 12191014 w 12191014"/>
              <a:gd name="connsiteY7" fmla="*/ 3887001 h 6857999"/>
              <a:gd name="connsiteX8" fmla="*/ 11715972 w 12191014"/>
              <a:gd name="connsiteY8" fmla="*/ 4481796 h 6857999"/>
              <a:gd name="connsiteX9" fmla="*/ 9653744 w 12191014"/>
              <a:gd name="connsiteY9" fmla="*/ 6739743 h 6857999"/>
              <a:gd name="connsiteX10" fmla="*/ 9530715 w 12191014"/>
              <a:gd name="connsiteY10" fmla="*/ 6857999 h 6857999"/>
              <a:gd name="connsiteX11" fmla="*/ 8258556 w 12191014"/>
              <a:gd name="connsiteY11" fmla="*/ 6857999 h 6857999"/>
              <a:gd name="connsiteX12" fmla="*/ 8985890 w 12191014"/>
              <a:gd name="connsiteY12" fmla="*/ 6111332 h 6857999"/>
              <a:gd name="connsiteX13" fmla="*/ 11616162 w 12191014"/>
              <a:gd name="connsiteY13" fmla="*/ 2857638 h 6857999"/>
              <a:gd name="connsiteX14" fmla="*/ 11295888 w 12191014"/>
              <a:gd name="connsiteY14" fmla="*/ 0 h 6857999"/>
              <a:gd name="connsiteX15" fmla="*/ 12191014 w 12191014"/>
              <a:gd name="connsiteY15" fmla="*/ 0 h 6857999"/>
              <a:gd name="connsiteX16" fmla="*/ 12191014 w 12191014"/>
              <a:gd name="connsiteY16" fmla="*/ 613045 h 6857999"/>
              <a:gd name="connsiteX17" fmla="*/ 11914902 w 12191014"/>
              <a:gd name="connsiteY17" fmla="*/ 1165649 h 6857999"/>
              <a:gd name="connsiteX18" fmla="*/ 7873807 w 12191014"/>
              <a:gd name="connsiteY18" fmla="*/ 6628266 h 6857999"/>
              <a:gd name="connsiteX19" fmla="*/ 7635207 w 12191014"/>
              <a:gd name="connsiteY19" fmla="*/ 6857999 h 6857999"/>
              <a:gd name="connsiteX20" fmla="*/ 6587253 w 12191014"/>
              <a:gd name="connsiteY20" fmla="*/ 6857999 h 6857999"/>
              <a:gd name="connsiteX21" fmla="*/ 7031671 w 12191014"/>
              <a:gd name="connsiteY21" fmla="*/ 6411107 h 6857999"/>
              <a:gd name="connsiteX22" fmla="*/ 11246357 w 12191014"/>
              <a:gd name="connsiteY22" fmla="*/ 120097 h 6857999"/>
              <a:gd name="connsiteX23" fmla="*/ 9659038 w 12191014"/>
              <a:gd name="connsiteY23" fmla="*/ 0 h 6857999"/>
              <a:gd name="connsiteX24" fmla="*/ 10657415 w 12191014"/>
              <a:gd name="connsiteY24" fmla="*/ 0 h 6857999"/>
              <a:gd name="connsiteX25" fmla="*/ 10605227 w 12191014"/>
              <a:gd name="connsiteY25" fmla="*/ 147638 h 6857999"/>
              <a:gd name="connsiteX26" fmla="*/ 6296553 w 12191014"/>
              <a:gd name="connsiteY26" fmla="*/ 6513756 h 6857999"/>
              <a:gd name="connsiteX27" fmla="*/ 5910697 w 12191014"/>
              <a:gd name="connsiteY27" fmla="*/ 6857999 h 6857999"/>
              <a:gd name="connsiteX28" fmla="*/ 5060174 w 12191014"/>
              <a:gd name="connsiteY28" fmla="*/ 6857999 h 6857999"/>
              <a:gd name="connsiteX29" fmla="*/ 5425886 w 12191014"/>
              <a:gd name="connsiteY29" fmla="*/ 6526660 h 6857999"/>
              <a:gd name="connsiteX30" fmla="*/ 9608683 w 12191014"/>
              <a:gd name="connsiteY30" fmla="*/ 150663 h 6857999"/>
              <a:gd name="connsiteX31" fmla="*/ 8337921 w 12191014"/>
              <a:gd name="connsiteY31" fmla="*/ 0 h 6857999"/>
              <a:gd name="connsiteX32" fmla="*/ 9175239 w 12191014"/>
              <a:gd name="connsiteY32" fmla="*/ 0 h 6857999"/>
              <a:gd name="connsiteX33" fmla="*/ 9112784 w 12191014"/>
              <a:gd name="connsiteY33" fmla="*/ 208082 h 6857999"/>
              <a:gd name="connsiteX34" fmla="*/ 4226515 w 12191014"/>
              <a:gd name="connsiteY34" fmla="*/ 6744276 h 6857999"/>
              <a:gd name="connsiteX35" fmla="*/ 4061460 w 12191014"/>
              <a:gd name="connsiteY35" fmla="*/ 6857999 h 6857999"/>
              <a:gd name="connsiteX36" fmla="*/ 3375976 w 12191014"/>
              <a:gd name="connsiteY36" fmla="*/ 6857999 h 6857999"/>
              <a:gd name="connsiteX37" fmla="*/ 3496949 w 12191014"/>
              <a:gd name="connsiteY37" fmla="*/ 6774777 h 6857999"/>
              <a:gd name="connsiteX38" fmla="*/ 8274721 w 12191014"/>
              <a:gd name="connsiteY38" fmla="*/ 215597 h 6857999"/>
              <a:gd name="connsiteX39" fmla="*/ 7244507 w 12191014"/>
              <a:gd name="connsiteY39" fmla="*/ 0 h 6857999"/>
              <a:gd name="connsiteX40" fmla="*/ 7945530 w 12191014"/>
              <a:gd name="connsiteY40" fmla="*/ 0 h 6857999"/>
              <a:gd name="connsiteX41" fmla="*/ 7896196 w 12191014"/>
              <a:gd name="connsiteY41" fmla="*/ 171647 h 6857999"/>
              <a:gd name="connsiteX42" fmla="*/ 1564528 w 12191014"/>
              <a:gd name="connsiteY42" fmla="*/ 6743844 h 6857999"/>
              <a:gd name="connsiteX43" fmla="*/ 1264655 w 12191014"/>
              <a:gd name="connsiteY43" fmla="*/ 6857999 h 6857999"/>
              <a:gd name="connsiteX44" fmla="*/ 641011 w 12191014"/>
              <a:gd name="connsiteY44" fmla="*/ 6857999 h 6857999"/>
              <a:gd name="connsiteX45" fmla="*/ 738167 w 12191014"/>
              <a:gd name="connsiteY45" fmla="*/ 6824695 h 6857999"/>
              <a:gd name="connsiteX46" fmla="*/ 7206064 w 12191014"/>
              <a:gd name="connsiteY46" fmla="*/ 147998 h 6857999"/>
              <a:gd name="connsiteX47" fmla="*/ 6297829 w 12191014"/>
              <a:gd name="connsiteY47" fmla="*/ 0 h 6857999"/>
              <a:gd name="connsiteX48" fmla="*/ 6869613 w 12191014"/>
              <a:gd name="connsiteY48" fmla="*/ 0 h 6857999"/>
              <a:gd name="connsiteX49" fmla="*/ 6857952 w 12191014"/>
              <a:gd name="connsiteY49" fmla="*/ 43086 h 6857999"/>
              <a:gd name="connsiteX50" fmla="*/ 359283 w 12191014"/>
              <a:gd name="connsiteY50" fmla="*/ 5579483 h 6857999"/>
              <a:gd name="connsiteX51" fmla="*/ 0 w 12191014"/>
              <a:gd name="connsiteY51" fmla="*/ 5662791 h 6857999"/>
              <a:gd name="connsiteX52" fmla="*/ 0 w 12191014"/>
              <a:gd name="connsiteY52" fmla="*/ 5508471 h 6857999"/>
              <a:gd name="connsiteX53" fmla="*/ 333576 w 12191014"/>
              <a:gd name="connsiteY53" fmla="*/ 5424606 h 6857999"/>
              <a:gd name="connsiteX54" fmla="*/ 6291880 w 12191014"/>
              <a:gd name="connsiteY54" fmla="*/ 2476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191014" h="6857999">
                <a:moveTo>
                  <a:pt x="12191014" y="4871443"/>
                </a:moveTo>
                <a:lnTo>
                  <a:pt x="12191014" y="6469136"/>
                </a:lnTo>
                <a:lnTo>
                  <a:pt x="11784036" y="6857999"/>
                </a:lnTo>
                <a:lnTo>
                  <a:pt x="10247115" y="6857999"/>
                </a:lnTo>
                <a:lnTo>
                  <a:pt x="10482157" y="6637560"/>
                </a:lnTo>
                <a:cubicBezTo>
                  <a:pt x="10777533" y="6351550"/>
                  <a:pt x="11067866" y="6061238"/>
                  <a:pt x="11352795" y="5766820"/>
                </a:cubicBezTo>
                <a:close/>
                <a:moveTo>
                  <a:pt x="12191014" y="1988977"/>
                </a:moveTo>
                <a:lnTo>
                  <a:pt x="12191014" y="3887001"/>
                </a:lnTo>
                <a:lnTo>
                  <a:pt x="11715972" y="4481796"/>
                </a:lnTo>
                <a:cubicBezTo>
                  <a:pt x="11071537" y="5266948"/>
                  <a:pt x="10383167" y="6020292"/>
                  <a:pt x="9653744" y="6739743"/>
                </a:cubicBezTo>
                <a:lnTo>
                  <a:pt x="9530715" y="6857999"/>
                </a:lnTo>
                <a:lnTo>
                  <a:pt x="8258556" y="6857999"/>
                </a:lnTo>
                <a:lnTo>
                  <a:pt x="8985890" y="6111332"/>
                </a:lnTo>
                <a:cubicBezTo>
                  <a:pt x="9946375" y="5088731"/>
                  <a:pt x="10826734" y="4001733"/>
                  <a:pt x="11616162" y="2857638"/>
                </a:cubicBezTo>
                <a:close/>
                <a:moveTo>
                  <a:pt x="11295888" y="0"/>
                </a:moveTo>
                <a:lnTo>
                  <a:pt x="12191014" y="0"/>
                </a:lnTo>
                <a:lnTo>
                  <a:pt x="12191014" y="613045"/>
                </a:lnTo>
                <a:lnTo>
                  <a:pt x="11914902" y="1165649"/>
                </a:lnTo>
                <a:cubicBezTo>
                  <a:pt x="10872842" y="3176197"/>
                  <a:pt x="9506458" y="5012883"/>
                  <a:pt x="7873807" y="6628266"/>
                </a:cubicBezTo>
                <a:lnTo>
                  <a:pt x="7635207" y="6857999"/>
                </a:lnTo>
                <a:lnTo>
                  <a:pt x="6587253" y="6857999"/>
                </a:lnTo>
                <a:lnTo>
                  <a:pt x="7031671" y="6411107"/>
                </a:lnTo>
                <a:cubicBezTo>
                  <a:pt x="8802998" y="4573481"/>
                  <a:pt x="10237232" y="2453436"/>
                  <a:pt x="11246357" y="120097"/>
                </a:cubicBezTo>
                <a:close/>
                <a:moveTo>
                  <a:pt x="9659038" y="0"/>
                </a:moveTo>
                <a:lnTo>
                  <a:pt x="10657415" y="0"/>
                </a:lnTo>
                <a:lnTo>
                  <a:pt x="10605227" y="147638"/>
                </a:lnTo>
                <a:cubicBezTo>
                  <a:pt x="9687063" y="2576740"/>
                  <a:pt x="8212764" y="4734020"/>
                  <a:pt x="6296553" y="6513756"/>
                </a:cubicBezTo>
                <a:lnTo>
                  <a:pt x="5910697" y="6857999"/>
                </a:lnTo>
                <a:lnTo>
                  <a:pt x="5060174" y="6857999"/>
                </a:lnTo>
                <a:lnTo>
                  <a:pt x="5425886" y="6526660"/>
                </a:lnTo>
                <a:cubicBezTo>
                  <a:pt x="7302975" y="4753735"/>
                  <a:pt x="8734067" y="2590451"/>
                  <a:pt x="9608683" y="150663"/>
                </a:cubicBezTo>
                <a:close/>
                <a:moveTo>
                  <a:pt x="8337921" y="0"/>
                </a:moveTo>
                <a:lnTo>
                  <a:pt x="9175239" y="0"/>
                </a:lnTo>
                <a:lnTo>
                  <a:pt x="9112784" y="208082"/>
                </a:lnTo>
                <a:cubicBezTo>
                  <a:pt x="8236217" y="2847900"/>
                  <a:pt x="6554414" y="5093047"/>
                  <a:pt x="4226515" y="6744276"/>
                </a:cubicBezTo>
                <a:lnTo>
                  <a:pt x="4061460" y="6857999"/>
                </a:lnTo>
                <a:lnTo>
                  <a:pt x="3375976" y="6857999"/>
                </a:lnTo>
                <a:lnTo>
                  <a:pt x="3496949" y="6774777"/>
                </a:lnTo>
                <a:cubicBezTo>
                  <a:pt x="5802071" y="5140037"/>
                  <a:pt x="7450205" y="2881807"/>
                  <a:pt x="8274721" y="215597"/>
                </a:cubicBezTo>
                <a:close/>
                <a:moveTo>
                  <a:pt x="7244507" y="0"/>
                </a:moveTo>
                <a:lnTo>
                  <a:pt x="7945530" y="0"/>
                </a:lnTo>
                <a:lnTo>
                  <a:pt x="7896196" y="171647"/>
                </a:lnTo>
                <a:cubicBezTo>
                  <a:pt x="6990073" y="3127901"/>
                  <a:pt x="4798139" y="5457349"/>
                  <a:pt x="1564528" y="6743844"/>
                </a:cubicBezTo>
                <a:lnTo>
                  <a:pt x="1264655" y="6857999"/>
                </a:lnTo>
                <a:lnTo>
                  <a:pt x="641011" y="6857999"/>
                </a:lnTo>
                <a:lnTo>
                  <a:pt x="738167" y="6824695"/>
                </a:lnTo>
                <a:cubicBezTo>
                  <a:pt x="4107562" y="5613632"/>
                  <a:pt x="6351014" y="3224128"/>
                  <a:pt x="7206064" y="147998"/>
                </a:cubicBezTo>
                <a:close/>
                <a:moveTo>
                  <a:pt x="6297829" y="0"/>
                </a:moveTo>
                <a:lnTo>
                  <a:pt x="6869613" y="0"/>
                </a:lnTo>
                <a:lnTo>
                  <a:pt x="6857952" y="43086"/>
                </a:lnTo>
                <a:cubicBezTo>
                  <a:pt x="6023351" y="2726001"/>
                  <a:pt x="3799952" y="4731834"/>
                  <a:pt x="359283" y="5579483"/>
                </a:cubicBezTo>
                <a:lnTo>
                  <a:pt x="0" y="5662791"/>
                </a:lnTo>
                <a:lnTo>
                  <a:pt x="0" y="5508471"/>
                </a:lnTo>
                <a:lnTo>
                  <a:pt x="333576" y="5424606"/>
                </a:lnTo>
                <a:cubicBezTo>
                  <a:pt x="3527877" y="4573386"/>
                  <a:pt x="5566867" y="2621348"/>
                  <a:pt x="6291880" y="24768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8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402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" name="Picture Placeholder 31"/>
          <p:cNvSpPr>
            <a:spLocks noGrp="1"/>
          </p:cNvSpPr>
          <p:nvPr>
            <p:ph type="pic" sz="quarter" idx="10"/>
          </p:nvPr>
        </p:nvSpPr>
        <p:spPr>
          <a:xfrm>
            <a:off x="739" y="1"/>
            <a:ext cx="9143261" cy="4606497"/>
          </a:xfrm>
          <a:custGeom>
            <a:avLst/>
            <a:gdLst>
              <a:gd name="connsiteX0" fmla="*/ 11796699 w 12191014"/>
              <a:gd name="connsiteY0" fmla="*/ 0 h 6141996"/>
              <a:gd name="connsiteX1" fmla="*/ 12191014 w 12191014"/>
              <a:gd name="connsiteY1" fmla="*/ 0 h 6141996"/>
              <a:gd name="connsiteX2" fmla="*/ 12191014 w 12191014"/>
              <a:gd name="connsiteY2" fmla="*/ 5344271 h 6141996"/>
              <a:gd name="connsiteX3" fmla="*/ 11971039 w 12191014"/>
              <a:gd name="connsiteY3" fmla="*/ 5507966 h 6141996"/>
              <a:gd name="connsiteX4" fmla="*/ 736973 w 12191014"/>
              <a:gd name="connsiteY4" fmla="*/ 1916171 h 6141996"/>
              <a:gd name="connsiteX5" fmla="*/ 361509 w 12191014"/>
              <a:gd name="connsiteY5" fmla="*/ 1555837 h 6141996"/>
              <a:gd name="connsiteX6" fmla="*/ 0 w 12191014"/>
              <a:gd name="connsiteY6" fmla="*/ 1193031 h 6141996"/>
              <a:gd name="connsiteX7" fmla="*/ 0 w 12191014"/>
              <a:gd name="connsiteY7" fmla="*/ 695081 h 6141996"/>
              <a:gd name="connsiteX8" fmla="*/ 246203 w 12191014"/>
              <a:gd name="connsiteY8" fmla="*/ 986220 h 6141996"/>
              <a:gd name="connsiteX9" fmla="*/ 506361 w 12191014"/>
              <a:gd name="connsiteY9" fmla="*/ 1275064 h 6141996"/>
              <a:gd name="connsiteX10" fmla="*/ 10981885 w 12191014"/>
              <a:gd name="connsiteY10" fmla="*/ 5107868 h 6141996"/>
              <a:gd name="connsiteX11" fmla="*/ 11825311 w 12191014"/>
              <a:gd name="connsiteY11" fmla="*/ 85056 h 6141996"/>
              <a:gd name="connsiteX12" fmla="*/ 3298548 w 12191014"/>
              <a:gd name="connsiteY12" fmla="*/ 0 h 6141996"/>
              <a:gd name="connsiteX13" fmla="*/ 4593008 w 12191014"/>
              <a:gd name="connsiteY13" fmla="*/ 0 h 6141996"/>
              <a:gd name="connsiteX14" fmla="*/ 4454707 w 12191014"/>
              <a:gd name="connsiteY14" fmla="*/ 82787 h 6141996"/>
              <a:gd name="connsiteX15" fmla="*/ 3551276 w 12191014"/>
              <a:gd name="connsiteY15" fmla="*/ 186172 h 6141996"/>
              <a:gd name="connsiteX16" fmla="*/ 3338352 w 12191014"/>
              <a:gd name="connsiteY16" fmla="*/ 43342 h 6141996"/>
              <a:gd name="connsiteX17" fmla="*/ 3129751 w 12191014"/>
              <a:gd name="connsiteY17" fmla="*/ 0 h 6141996"/>
              <a:gd name="connsiteX18" fmla="*/ 3265106 w 12191014"/>
              <a:gd name="connsiteY18" fmla="*/ 0 h 6141996"/>
              <a:gd name="connsiteX19" fmla="*/ 3319233 w 12191014"/>
              <a:gd name="connsiteY19" fmla="*/ 56713 h 6141996"/>
              <a:gd name="connsiteX20" fmla="*/ 3545151 w 12191014"/>
              <a:gd name="connsiteY20" fmla="*/ 205104 h 6141996"/>
              <a:gd name="connsiteX21" fmla="*/ 4600358 w 12191014"/>
              <a:gd name="connsiteY21" fmla="*/ 44921 h 6141996"/>
              <a:gd name="connsiteX22" fmla="*/ 4671552 w 12191014"/>
              <a:gd name="connsiteY22" fmla="*/ 0 h 6141996"/>
              <a:gd name="connsiteX23" fmla="*/ 5033236 w 12191014"/>
              <a:gd name="connsiteY23" fmla="*/ 0 h 6141996"/>
              <a:gd name="connsiteX24" fmla="*/ 4934296 w 12191014"/>
              <a:gd name="connsiteY24" fmla="*/ 91725 h 6141996"/>
              <a:gd name="connsiteX25" fmla="*/ 3660471 w 12191014"/>
              <a:gd name="connsiteY25" fmla="*/ 504949 h 6141996"/>
              <a:gd name="connsiteX26" fmla="*/ 3169970 w 12191014"/>
              <a:gd name="connsiteY26" fmla="*/ 80904 h 6141996"/>
              <a:gd name="connsiteX27" fmla="*/ 3016983 w 12191014"/>
              <a:gd name="connsiteY27" fmla="*/ 0 h 6141996"/>
              <a:gd name="connsiteX28" fmla="*/ 3089299 w 12191014"/>
              <a:gd name="connsiteY28" fmla="*/ 0 h 6141996"/>
              <a:gd name="connsiteX29" fmla="*/ 3135995 w 12191014"/>
              <a:gd name="connsiteY29" fmla="*/ 89838 h 6141996"/>
              <a:gd name="connsiteX30" fmla="*/ 3648123 w 12191014"/>
              <a:gd name="connsiteY30" fmla="*/ 523913 h 6141996"/>
              <a:gd name="connsiteX31" fmla="*/ 5100601 w 12191014"/>
              <a:gd name="connsiteY31" fmla="*/ 4970 h 6141996"/>
              <a:gd name="connsiteX32" fmla="*/ 5105521 w 12191014"/>
              <a:gd name="connsiteY32" fmla="*/ 0 h 6141996"/>
              <a:gd name="connsiteX33" fmla="*/ 5411446 w 12191014"/>
              <a:gd name="connsiteY33" fmla="*/ 0 h 6141996"/>
              <a:gd name="connsiteX34" fmla="*/ 5341491 w 12191014"/>
              <a:gd name="connsiteY34" fmla="*/ 90294 h 6141996"/>
              <a:gd name="connsiteX35" fmla="*/ 3809572 w 12191014"/>
              <a:gd name="connsiteY35" fmla="*/ 847012 h 6141996"/>
              <a:gd name="connsiteX36" fmla="*/ 3046566 w 12191014"/>
              <a:gd name="connsiteY36" fmla="*/ 86935 h 6141996"/>
              <a:gd name="connsiteX37" fmla="*/ 2913419 w 12191014"/>
              <a:gd name="connsiteY37" fmla="*/ 0 h 6141996"/>
              <a:gd name="connsiteX38" fmla="*/ 2965917 w 12191014"/>
              <a:gd name="connsiteY38" fmla="*/ 0 h 6141996"/>
              <a:gd name="connsiteX39" fmla="*/ 3000552 w 12191014"/>
              <a:gd name="connsiteY39" fmla="*/ 96238 h 6141996"/>
              <a:gd name="connsiteX40" fmla="*/ 3804551 w 12191014"/>
              <a:gd name="connsiteY40" fmla="*/ 869696 h 6141996"/>
              <a:gd name="connsiteX41" fmla="*/ 5408172 w 12191014"/>
              <a:gd name="connsiteY41" fmla="*/ 101639 h 6141996"/>
              <a:gd name="connsiteX42" fmla="*/ 5488504 w 12191014"/>
              <a:gd name="connsiteY42" fmla="*/ 0 h 6141996"/>
              <a:gd name="connsiteX43" fmla="*/ 5778788 w 12191014"/>
              <a:gd name="connsiteY43" fmla="*/ 0 h 6141996"/>
              <a:gd name="connsiteX44" fmla="*/ 5768343 w 12191014"/>
              <a:gd name="connsiteY44" fmla="*/ 18905 h 6141996"/>
              <a:gd name="connsiteX45" fmla="*/ 4012036 w 12191014"/>
              <a:gd name="connsiteY45" fmla="*/ 1211148 h 6141996"/>
              <a:gd name="connsiteX46" fmla="*/ 2997310 w 12191014"/>
              <a:gd name="connsiteY46" fmla="*/ 241730 h 6141996"/>
              <a:gd name="connsiteX47" fmla="*/ 2808394 w 12191014"/>
              <a:gd name="connsiteY47" fmla="*/ 0 h 6141996"/>
              <a:gd name="connsiteX48" fmla="*/ 2846925 w 12191014"/>
              <a:gd name="connsiteY48" fmla="*/ 0 h 6141996"/>
              <a:gd name="connsiteX49" fmla="*/ 2937865 w 12191014"/>
              <a:gd name="connsiteY49" fmla="*/ 251117 h 6141996"/>
              <a:gd name="connsiteX50" fmla="*/ 4005435 w 12191014"/>
              <a:gd name="connsiteY50" fmla="*/ 1238490 h 6141996"/>
              <a:gd name="connsiteX51" fmla="*/ 5841212 w 12191014"/>
              <a:gd name="connsiteY51" fmla="*/ 26827 h 6141996"/>
              <a:gd name="connsiteX52" fmla="*/ 5856289 w 12191014"/>
              <a:gd name="connsiteY52" fmla="*/ 0 h 6141996"/>
              <a:gd name="connsiteX53" fmla="*/ 6146432 w 12191014"/>
              <a:gd name="connsiteY53" fmla="*/ 0 h 6141996"/>
              <a:gd name="connsiteX54" fmla="*/ 6110323 w 12191014"/>
              <a:gd name="connsiteY54" fmla="*/ 84861 h 6141996"/>
              <a:gd name="connsiteX55" fmla="*/ 4276357 w 12191014"/>
              <a:gd name="connsiteY55" fmla="*/ 1598320 h 6141996"/>
              <a:gd name="connsiteX56" fmla="*/ 2822331 w 12191014"/>
              <a:gd name="connsiteY56" fmla="*/ 49289 h 6141996"/>
              <a:gd name="connsiteX57" fmla="*/ 2685982 w 12191014"/>
              <a:gd name="connsiteY57" fmla="*/ 0 h 6141996"/>
              <a:gd name="connsiteX58" fmla="*/ 2727319 w 12191014"/>
              <a:gd name="connsiteY58" fmla="*/ 0 h 6141996"/>
              <a:gd name="connsiteX59" fmla="*/ 2743912 w 12191014"/>
              <a:gd name="connsiteY59" fmla="*/ 55774 h 6141996"/>
              <a:gd name="connsiteX60" fmla="*/ 4271160 w 12191014"/>
              <a:gd name="connsiteY60" fmla="*/ 1630557 h 6141996"/>
              <a:gd name="connsiteX61" fmla="*/ 6193657 w 12191014"/>
              <a:gd name="connsiteY61" fmla="*/ 91724 h 6141996"/>
              <a:gd name="connsiteX62" fmla="*/ 6234074 w 12191014"/>
              <a:gd name="connsiteY62" fmla="*/ 0 h 6141996"/>
              <a:gd name="connsiteX63" fmla="*/ 6530669 w 12191014"/>
              <a:gd name="connsiteY63" fmla="*/ 0 h 6141996"/>
              <a:gd name="connsiteX64" fmla="*/ 6482877 w 12191014"/>
              <a:gd name="connsiteY64" fmla="*/ 149973 h 6141996"/>
              <a:gd name="connsiteX65" fmla="*/ 4611205 w 12191014"/>
              <a:gd name="connsiteY65" fmla="*/ 2004218 h 6141996"/>
              <a:gd name="connsiteX66" fmla="*/ 2733780 w 12191014"/>
              <a:gd name="connsiteY66" fmla="*/ 149973 h 6141996"/>
              <a:gd name="connsiteX67" fmla="*/ 2536273 w 12191014"/>
              <a:gd name="connsiteY67" fmla="*/ 0 h 6141996"/>
              <a:gd name="connsiteX68" fmla="*/ 2590966 w 12191014"/>
              <a:gd name="connsiteY68" fmla="*/ 0 h 6141996"/>
              <a:gd name="connsiteX69" fmla="*/ 2642798 w 12191014"/>
              <a:gd name="connsiteY69" fmla="*/ 156730 h 6141996"/>
              <a:gd name="connsiteX70" fmla="*/ 4610929 w 12191014"/>
              <a:gd name="connsiteY70" fmla="*/ 2036852 h 6141996"/>
              <a:gd name="connsiteX71" fmla="*/ 6573308 w 12191014"/>
              <a:gd name="connsiteY71" fmla="*/ 156730 h 6141996"/>
              <a:gd name="connsiteX72" fmla="*/ 6625133 w 12191014"/>
              <a:gd name="connsiteY72" fmla="*/ 0 h 6141996"/>
              <a:gd name="connsiteX73" fmla="*/ 6941206 w 12191014"/>
              <a:gd name="connsiteY73" fmla="*/ 0 h 6141996"/>
              <a:gd name="connsiteX74" fmla="*/ 6894459 w 12191014"/>
              <a:gd name="connsiteY74" fmla="*/ 213681 h 6141996"/>
              <a:gd name="connsiteX75" fmla="*/ 5020187 w 12191014"/>
              <a:gd name="connsiteY75" fmla="*/ 2419794 h 6141996"/>
              <a:gd name="connsiteX76" fmla="*/ 2630673 w 12191014"/>
              <a:gd name="connsiteY76" fmla="*/ 258909 h 6141996"/>
              <a:gd name="connsiteX77" fmla="*/ 2354690 w 12191014"/>
              <a:gd name="connsiteY77" fmla="*/ 0 h 6141996"/>
              <a:gd name="connsiteX78" fmla="*/ 2424862 w 12191014"/>
              <a:gd name="connsiteY78" fmla="*/ 0 h 6141996"/>
              <a:gd name="connsiteX79" fmla="*/ 2525745 w 12191014"/>
              <a:gd name="connsiteY79" fmla="*/ 268360 h 6141996"/>
              <a:gd name="connsiteX80" fmla="*/ 5020467 w 12191014"/>
              <a:gd name="connsiteY80" fmla="*/ 2455468 h 6141996"/>
              <a:gd name="connsiteX81" fmla="*/ 6994513 w 12191014"/>
              <a:gd name="connsiteY81" fmla="*/ 220126 h 6141996"/>
              <a:gd name="connsiteX82" fmla="*/ 7045992 w 12191014"/>
              <a:gd name="connsiteY82" fmla="*/ 0 h 6141996"/>
              <a:gd name="connsiteX83" fmla="*/ 7394007 w 12191014"/>
              <a:gd name="connsiteY83" fmla="*/ 0 h 6141996"/>
              <a:gd name="connsiteX84" fmla="*/ 7358331 w 12191014"/>
              <a:gd name="connsiteY84" fmla="*/ 274043 h 6141996"/>
              <a:gd name="connsiteX85" fmla="*/ 5516108 w 12191014"/>
              <a:gd name="connsiteY85" fmla="*/ 2847464 h 6141996"/>
              <a:gd name="connsiteX86" fmla="*/ 2363227 w 12191014"/>
              <a:gd name="connsiteY86" fmla="*/ 24058 h 6141996"/>
              <a:gd name="connsiteX87" fmla="*/ 2126791 w 12191014"/>
              <a:gd name="connsiteY87" fmla="*/ 0 h 6141996"/>
              <a:gd name="connsiteX88" fmla="*/ 2220831 w 12191014"/>
              <a:gd name="connsiteY88" fmla="*/ 0 h 6141996"/>
              <a:gd name="connsiteX89" fmla="*/ 2231878 w 12191014"/>
              <a:gd name="connsiteY89" fmla="*/ 30091 h 6141996"/>
              <a:gd name="connsiteX90" fmla="*/ 5522785 w 12191014"/>
              <a:gd name="connsiteY90" fmla="*/ 2890219 h 6141996"/>
              <a:gd name="connsiteX91" fmla="*/ 7465484 w 12191014"/>
              <a:gd name="connsiteY91" fmla="*/ 280988 h 6141996"/>
              <a:gd name="connsiteX92" fmla="*/ 7506130 w 12191014"/>
              <a:gd name="connsiteY92" fmla="*/ 0 h 6141996"/>
              <a:gd name="connsiteX93" fmla="*/ 7892295 w 12191014"/>
              <a:gd name="connsiteY93" fmla="*/ 0 h 6141996"/>
              <a:gd name="connsiteX94" fmla="*/ 7876687 w 12191014"/>
              <a:gd name="connsiteY94" fmla="*/ 331691 h 6141996"/>
              <a:gd name="connsiteX95" fmla="*/ 6110761 w 12191014"/>
              <a:gd name="connsiteY95" fmla="*/ 3273139 h 6141996"/>
              <a:gd name="connsiteX96" fmla="*/ 2164764 w 12191014"/>
              <a:gd name="connsiteY96" fmla="*/ 92274 h 6141996"/>
              <a:gd name="connsiteX97" fmla="*/ 1842093 w 12191014"/>
              <a:gd name="connsiteY97" fmla="*/ 0 h 6141996"/>
              <a:gd name="connsiteX98" fmla="*/ 1973217 w 12191014"/>
              <a:gd name="connsiteY98" fmla="*/ 0 h 6141996"/>
              <a:gd name="connsiteX99" fmla="*/ 2015118 w 12191014"/>
              <a:gd name="connsiteY99" fmla="*/ 99772 h 6141996"/>
              <a:gd name="connsiteX100" fmla="*/ 6121225 w 12191014"/>
              <a:gd name="connsiteY100" fmla="*/ 3318739 h 6141996"/>
              <a:gd name="connsiteX101" fmla="*/ 8013586 w 12191014"/>
              <a:gd name="connsiteY101" fmla="*/ 291 h 6141996"/>
              <a:gd name="connsiteX102" fmla="*/ 8013589 w 12191014"/>
              <a:gd name="connsiteY102" fmla="*/ 0 h 6141996"/>
              <a:gd name="connsiteX103" fmla="*/ 8444307 w 12191014"/>
              <a:gd name="connsiteY103" fmla="*/ 0 h 6141996"/>
              <a:gd name="connsiteX104" fmla="*/ 8446155 w 12191014"/>
              <a:gd name="connsiteY104" fmla="*/ 22276 h 6141996"/>
              <a:gd name="connsiteX105" fmla="*/ 6812933 w 12191014"/>
              <a:gd name="connsiteY105" fmla="*/ 3692378 h 6141996"/>
              <a:gd name="connsiteX106" fmla="*/ 1920739 w 12191014"/>
              <a:gd name="connsiteY106" fmla="*/ 165998 h 6141996"/>
              <a:gd name="connsiteX107" fmla="*/ 1479939 w 12191014"/>
              <a:gd name="connsiteY107" fmla="*/ 0 h 6141996"/>
              <a:gd name="connsiteX108" fmla="*/ 1659361 w 12191014"/>
              <a:gd name="connsiteY108" fmla="*/ 0 h 6141996"/>
              <a:gd name="connsiteX109" fmla="*/ 1743855 w 12191014"/>
              <a:gd name="connsiteY109" fmla="*/ 175959 h 6141996"/>
              <a:gd name="connsiteX110" fmla="*/ 6830929 w 12191014"/>
              <a:gd name="connsiteY110" fmla="*/ 3738637 h 6141996"/>
              <a:gd name="connsiteX111" fmla="*/ 8584811 w 12191014"/>
              <a:gd name="connsiteY111" fmla="*/ 25695 h 6141996"/>
              <a:gd name="connsiteX112" fmla="*/ 8583148 w 12191014"/>
              <a:gd name="connsiteY112" fmla="*/ 0 h 6141996"/>
              <a:gd name="connsiteX113" fmla="*/ 9077020 w 12191014"/>
              <a:gd name="connsiteY113" fmla="*/ 0 h 6141996"/>
              <a:gd name="connsiteX114" fmla="*/ 9084145 w 12191014"/>
              <a:gd name="connsiteY114" fmla="*/ 44989 h 6141996"/>
              <a:gd name="connsiteX115" fmla="*/ 7638106 w 12191014"/>
              <a:gd name="connsiteY115" fmla="*/ 4093836 h 6141996"/>
              <a:gd name="connsiteX116" fmla="*/ 1617557 w 12191014"/>
              <a:gd name="connsiteY116" fmla="*/ 246136 h 6141996"/>
              <a:gd name="connsiteX117" fmla="*/ 1040449 w 12191014"/>
              <a:gd name="connsiteY117" fmla="*/ 0 h 6141996"/>
              <a:gd name="connsiteX118" fmla="*/ 1273773 w 12191014"/>
              <a:gd name="connsiteY118" fmla="*/ 0 h 6141996"/>
              <a:gd name="connsiteX119" fmla="*/ 1419501 w 12191014"/>
              <a:gd name="connsiteY119" fmla="*/ 258519 h 6141996"/>
              <a:gd name="connsiteX120" fmla="*/ 7661201 w 12191014"/>
              <a:gd name="connsiteY120" fmla="*/ 4144233 h 6141996"/>
              <a:gd name="connsiteX121" fmla="*/ 9233171 w 12191014"/>
              <a:gd name="connsiteY121" fmla="*/ 48367 h 6141996"/>
              <a:gd name="connsiteX122" fmla="*/ 9226383 w 12191014"/>
              <a:gd name="connsiteY122" fmla="*/ 0 h 6141996"/>
              <a:gd name="connsiteX123" fmla="*/ 9799931 w 12191014"/>
              <a:gd name="connsiteY123" fmla="*/ 0 h 6141996"/>
              <a:gd name="connsiteX124" fmla="*/ 9814413 w 12191014"/>
              <a:gd name="connsiteY124" fmla="*/ 62684 h 6141996"/>
              <a:gd name="connsiteX125" fmla="*/ 8589420 w 12191014"/>
              <a:gd name="connsiteY125" fmla="*/ 4462503 h 6141996"/>
              <a:gd name="connsiteX126" fmla="*/ 1106015 w 12191014"/>
              <a:gd name="connsiteY126" fmla="*/ 108192 h 6141996"/>
              <a:gd name="connsiteX127" fmla="*/ 486763 w 12191014"/>
              <a:gd name="connsiteY127" fmla="*/ 0 h 6141996"/>
              <a:gd name="connsiteX128" fmla="*/ 792653 w 12191014"/>
              <a:gd name="connsiteY128" fmla="*/ 0 h 6141996"/>
              <a:gd name="connsiteX129" fmla="*/ 852561 w 12191014"/>
              <a:gd name="connsiteY129" fmla="*/ 98918 h 6141996"/>
              <a:gd name="connsiteX130" fmla="*/ 8623606 w 12191014"/>
              <a:gd name="connsiteY130" fmla="*/ 4517326 h 6141996"/>
              <a:gd name="connsiteX131" fmla="*/ 9978209 w 12191014"/>
              <a:gd name="connsiteY131" fmla="*/ 65996 h 6141996"/>
              <a:gd name="connsiteX132" fmla="*/ 9964462 w 12191014"/>
              <a:gd name="connsiteY132" fmla="*/ 0 h 6141996"/>
              <a:gd name="connsiteX133" fmla="*/ 10630345 w 12191014"/>
              <a:gd name="connsiteY133" fmla="*/ 0 h 6141996"/>
              <a:gd name="connsiteX134" fmla="*/ 10652856 w 12191014"/>
              <a:gd name="connsiteY134" fmla="*/ 75182 h 6141996"/>
              <a:gd name="connsiteX135" fmla="*/ 9678577 w 12191014"/>
              <a:gd name="connsiteY135" fmla="*/ 4784829 h 6141996"/>
              <a:gd name="connsiteX136" fmla="*/ 939034 w 12191014"/>
              <a:gd name="connsiteY136" fmla="*/ 638535 h 6141996"/>
              <a:gd name="connsiteX137" fmla="*/ 585216 w 12191014"/>
              <a:gd name="connsiteY137" fmla="*/ 146768 h 6141996"/>
              <a:gd name="connsiteX138" fmla="*/ 0 w 12191014"/>
              <a:gd name="connsiteY138" fmla="*/ 0 h 6141996"/>
              <a:gd name="connsiteX139" fmla="*/ 193993 w 12191014"/>
              <a:gd name="connsiteY139" fmla="*/ 0 h 6141996"/>
              <a:gd name="connsiteX140" fmla="*/ 314643 w 12191014"/>
              <a:gd name="connsiteY140" fmla="*/ 181375 h 6141996"/>
              <a:gd name="connsiteX141" fmla="*/ 656211 w 12191014"/>
              <a:gd name="connsiteY141" fmla="*/ 652401 h 6141996"/>
              <a:gd name="connsiteX142" fmla="*/ 9724333 w 12191014"/>
              <a:gd name="connsiteY142" fmla="*/ 4844933 h 6141996"/>
              <a:gd name="connsiteX143" fmla="*/ 10833005 w 12191014"/>
              <a:gd name="connsiteY143" fmla="*/ 78554 h 6141996"/>
              <a:gd name="connsiteX144" fmla="*/ 10811460 w 12191014"/>
              <a:gd name="connsiteY144" fmla="*/ 0 h 6141996"/>
              <a:gd name="connsiteX145" fmla="*/ 11597959 w 12191014"/>
              <a:gd name="connsiteY145" fmla="*/ 0 h 6141996"/>
              <a:gd name="connsiteX146" fmla="*/ 11627705 w 12191014"/>
              <a:gd name="connsiteY146" fmla="*/ 81695 h 6141996"/>
              <a:gd name="connsiteX147" fmla="*/ 10923423 w 12191014"/>
              <a:gd name="connsiteY147" fmla="*/ 5047872 h 6141996"/>
              <a:gd name="connsiteX148" fmla="*/ 817627 w 12191014"/>
              <a:gd name="connsiteY148" fmla="*/ 1238156 h 6141996"/>
              <a:gd name="connsiteX149" fmla="*/ 393189 w 12191014"/>
              <a:gd name="connsiteY149" fmla="*/ 757330 h 6141996"/>
              <a:gd name="connsiteX150" fmla="*/ 0 w 12191014"/>
              <a:gd name="connsiteY150" fmla="*/ 270800 h 6141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191014" h="6141996">
                <a:moveTo>
                  <a:pt x="11796699" y="0"/>
                </a:moveTo>
                <a:lnTo>
                  <a:pt x="12191014" y="0"/>
                </a:lnTo>
                <a:lnTo>
                  <a:pt x="12191014" y="5344271"/>
                </a:lnTo>
                <a:lnTo>
                  <a:pt x="11971039" y="5507966"/>
                </a:lnTo>
                <a:cubicBezTo>
                  <a:pt x="9599511" y="7110530"/>
                  <a:pt x="4719164" y="5588987"/>
                  <a:pt x="736973" y="1916171"/>
                </a:cubicBezTo>
                <a:cubicBezTo>
                  <a:pt x="610137" y="1796252"/>
                  <a:pt x="484742" y="1676333"/>
                  <a:pt x="361509" y="1555837"/>
                </a:cubicBezTo>
                <a:lnTo>
                  <a:pt x="0" y="1193031"/>
                </a:lnTo>
                <a:lnTo>
                  <a:pt x="0" y="695081"/>
                </a:lnTo>
                <a:lnTo>
                  <a:pt x="246203" y="986220"/>
                </a:lnTo>
                <a:cubicBezTo>
                  <a:pt x="330520" y="1083655"/>
                  <a:pt x="416999" y="1180513"/>
                  <a:pt x="506361" y="1275064"/>
                </a:cubicBezTo>
                <a:cubicBezTo>
                  <a:pt x="4023186" y="5149379"/>
                  <a:pt x="8716127" y="6865147"/>
                  <a:pt x="10981885" y="5107868"/>
                </a:cubicBezTo>
                <a:cubicBezTo>
                  <a:pt x="12257454" y="4117669"/>
                  <a:pt x="12494259" y="2235645"/>
                  <a:pt x="11825311" y="85056"/>
                </a:cubicBezTo>
                <a:close/>
                <a:moveTo>
                  <a:pt x="3298548" y="0"/>
                </a:moveTo>
                <a:lnTo>
                  <a:pt x="4593008" y="0"/>
                </a:lnTo>
                <a:lnTo>
                  <a:pt x="4454707" y="82787"/>
                </a:lnTo>
                <a:cubicBezTo>
                  <a:pt x="4131418" y="252425"/>
                  <a:pt x="3814322" y="298513"/>
                  <a:pt x="3551276" y="186172"/>
                </a:cubicBezTo>
                <a:cubicBezTo>
                  <a:pt x="3471282" y="151606"/>
                  <a:pt x="3400205" y="103429"/>
                  <a:pt x="3338352" y="43342"/>
                </a:cubicBezTo>
                <a:close/>
                <a:moveTo>
                  <a:pt x="3129751" y="0"/>
                </a:moveTo>
                <a:lnTo>
                  <a:pt x="3265106" y="0"/>
                </a:lnTo>
                <a:lnTo>
                  <a:pt x="3319233" y="56713"/>
                </a:lnTo>
                <a:cubicBezTo>
                  <a:pt x="3385417" y="118826"/>
                  <a:pt x="3460825" y="168777"/>
                  <a:pt x="3545151" y="205104"/>
                </a:cubicBezTo>
                <a:cubicBezTo>
                  <a:pt x="3850387" y="335133"/>
                  <a:pt x="4226479" y="266749"/>
                  <a:pt x="4600358" y="44921"/>
                </a:cubicBezTo>
                <a:lnTo>
                  <a:pt x="4671552" y="0"/>
                </a:lnTo>
                <a:lnTo>
                  <a:pt x="5033236" y="0"/>
                </a:lnTo>
                <a:lnTo>
                  <a:pt x="4934296" y="91725"/>
                </a:lnTo>
                <a:cubicBezTo>
                  <a:pt x="4508066" y="466892"/>
                  <a:pt x="4045348" y="636420"/>
                  <a:pt x="3660471" y="504949"/>
                </a:cubicBezTo>
                <a:cubicBezTo>
                  <a:pt x="3451455" y="435754"/>
                  <a:pt x="3287485" y="287273"/>
                  <a:pt x="3169970" y="80904"/>
                </a:cubicBezTo>
                <a:close/>
                <a:moveTo>
                  <a:pt x="3016983" y="0"/>
                </a:moveTo>
                <a:lnTo>
                  <a:pt x="3089299" y="0"/>
                </a:lnTo>
                <a:lnTo>
                  <a:pt x="3135995" y="89838"/>
                </a:lnTo>
                <a:cubicBezTo>
                  <a:pt x="3260719" y="300339"/>
                  <a:pt x="3431898" y="451792"/>
                  <a:pt x="3648123" y="523913"/>
                </a:cubicBezTo>
                <a:cubicBezTo>
                  <a:pt x="4093186" y="673923"/>
                  <a:pt x="4625799" y="461330"/>
                  <a:pt x="5100601" y="4970"/>
                </a:cubicBezTo>
                <a:lnTo>
                  <a:pt x="5105521" y="0"/>
                </a:lnTo>
                <a:lnTo>
                  <a:pt x="5411446" y="0"/>
                </a:lnTo>
                <a:lnTo>
                  <a:pt x="5341491" y="90294"/>
                </a:lnTo>
                <a:cubicBezTo>
                  <a:pt x="4873040" y="664890"/>
                  <a:pt x="4310854" y="970771"/>
                  <a:pt x="3809572" y="847012"/>
                </a:cubicBezTo>
                <a:cubicBezTo>
                  <a:pt x="3463611" y="760468"/>
                  <a:pt x="3205222" y="484391"/>
                  <a:pt x="3046566" y="86935"/>
                </a:cubicBezTo>
                <a:close/>
                <a:moveTo>
                  <a:pt x="2913419" y="0"/>
                </a:moveTo>
                <a:lnTo>
                  <a:pt x="2965917" y="0"/>
                </a:lnTo>
                <a:lnTo>
                  <a:pt x="3000552" y="96238"/>
                </a:lnTo>
                <a:cubicBezTo>
                  <a:pt x="3171294" y="502001"/>
                  <a:pt x="3445778" y="783180"/>
                  <a:pt x="3804551" y="869696"/>
                </a:cubicBezTo>
                <a:cubicBezTo>
                  <a:pt x="4329025" y="1000913"/>
                  <a:pt x="4918179" y="690445"/>
                  <a:pt x="5408172" y="101639"/>
                </a:cubicBezTo>
                <a:lnTo>
                  <a:pt x="5488504" y="0"/>
                </a:lnTo>
                <a:lnTo>
                  <a:pt x="5778788" y="0"/>
                </a:lnTo>
                <a:lnTo>
                  <a:pt x="5768343" y="18905"/>
                </a:lnTo>
                <a:cubicBezTo>
                  <a:pt x="5293591" y="831124"/>
                  <a:pt x="4637370" y="1316121"/>
                  <a:pt x="4012036" y="1211148"/>
                </a:cubicBezTo>
                <a:cubicBezTo>
                  <a:pt x="3566811" y="1138474"/>
                  <a:pt x="3215601" y="777700"/>
                  <a:pt x="2997310" y="241730"/>
                </a:cubicBezTo>
                <a:close/>
                <a:moveTo>
                  <a:pt x="2808394" y="0"/>
                </a:moveTo>
                <a:lnTo>
                  <a:pt x="2846925" y="0"/>
                </a:lnTo>
                <a:lnTo>
                  <a:pt x="2937865" y="251117"/>
                </a:lnTo>
                <a:cubicBezTo>
                  <a:pt x="3168888" y="795621"/>
                  <a:pt x="3538525" y="1162372"/>
                  <a:pt x="4005435" y="1238490"/>
                </a:cubicBezTo>
                <a:cubicBezTo>
                  <a:pt x="4661125" y="1347477"/>
                  <a:pt x="5347711" y="856026"/>
                  <a:pt x="5841212" y="26827"/>
                </a:cubicBezTo>
                <a:lnTo>
                  <a:pt x="5856289" y="0"/>
                </a:lnTo>
                <a:lnTo>
                  <a:pt x="6146432" y="0"/>
                </a:lnTo>
                <a:lnTo>
                  <a:pt x="6110323" y="84861"/>
                </a:lnTo>
                <a:cubicBezTo>
                  <a:pt x="5672223" y="1047330"/>
                  <a:pt x="4987531" y="1654832"/>
                  <a:pt x="4276357" y="1598320"/>
                </a:cubicBezTo>
                <a:cubicBezTo>
                  <a:pt x="3620667" y="1545845"/>
                  <a:pt x="3097374" y="938847"/>
                  <a:pt x="2822331" y="49289"/>
                </a:cubicBezTo>
                <a:close/>
                <a:moveTo>
                  <a:pt x="2685982" y="0"/>
                </a:moveTo>
                <a:lnTo>
                  <a:pt x="2727319" y="0"/>
                </a:lnTo>
                <a:lnTo>
                  <a:pt x="2743912" y="55774"/>
                </a:lnTo>
                <a:cubicBezTo>
                  <a:pt x="3037510" y="959498"/>
                  <a:pt x="3590352" y="1574047"/>
                  <a:pt x="4271160" y="1630557"/>
                </a:cubicBezTo>
                <a:cubicBezTo>
                  <a:pt x="5017528" y="1691105"/>
                  <a:pt x="5733008" y="1069996"/>
                  <a:pt x="6193657" y="91724"/>
                </a:cubicBezTo>
                <a:lnTo>
                  <a:pt x="6234074" y="0"/>
                </a:lnTo>
                <a:lnTo>
                  <a:pt x="6530669" y="0"/>
                </a:lnTo>
                <a:lnTo>
                  <a:pt x="6482877" y="149973"/>
                </a:lnTo>
                <a:cubicBezTo>
                  <a:pt x="6097637" y="1262521"/>
                  <a:pt x="5402961" y="2004218"/>
                  <a:pt x="4611205" y="2004218"/>
                </a:cubicBezTo>
                <a:cubicBezTo>
                  <a:pt x="3814407" y="2004218"/>
                  <a:pt x="3119099" y="1262521"/>
                  <a:pt x="2733780" y="149973"/>
                </a:cubicBezTo>
                <a:close/>
                <a:moveTo>
                  <a:pt x="2536273" y="0"/>
                </a:moveTo>
                <a:lnTo>
                  <a:pt x="2590966" y="0"/>
                </a:lnTo>
                <a:lnTo>
                  <a:pt x="2642798" y="156730"/>
                </a:lnTo>
                <a:cubicBezTo>
                  <a:pt x="3048025" y="1284450"/>
                  <a:pt x="3778725" y="2036852"/>
                  <a:pt x="4610929" y="2036852"/>
                </a:cubicBezTo>
                <a:cubicBezTo>
                  <a:pt x="5438090" y="2036852"/>
                  <a:pt x="6168160" y="1284450"/>
                  <a:pt x="6573308" y="156730"/>
                </a:cubicBezTo>
                <a:lnTo>
                  <a:pt x="6625133" y="0"/>
                </a:lnTo>
                <a:lnTo>
                  <a:pt x="6941206" y="0"/>
                </a:lnTo>
                <a:lnTo>
                  <a:pt x="6894459" y="213681"/>
                </a:lnTo>
                <a:cubicBezTo>
                  <a:pt x="6585613" y="1473614"/>
                  <a:pt x="5897784" y="2351165"/>
                  <a:pt x="5020187" y="2419794"/>
                </a:cubicBezTo>
                <a:cubicBezTo>
                  <a:pt x="4071979" y="2496498"/>
                  <a:pt x="3163488" y="1612388"/>
                  <a:pt x="2630673" y="258909"/>
                </a:cubicBezTo>
                <a:close/>
                <a:moveTo>
                  <a:pt x="2354690" y="0"/>
                </a:moveTo>
                <a:lnTo>
                  <a:pt x="2424862" y="0"/>
                </a:lnTo>
                <a:lnTo>
                  <a:pt x="2525745" y="268360"/>
                </a:lnTo>
                <a:cubicBezTo>
                  <a:pt x="3083376" y="1642364"/>
                  <a:pt x="4032065" y="2536174"/>
                  <a:pt x="5020467" y="2455468"/>
                </a:cubicBezTo>
                <a:cubicBezTo>
                  <a:pt x="5938269" y="2382834"/>
                  <a:pt x="6661920" y="1494573"/>
                  <a:pt x="6994513" y="220126"/>
                </a:cubicBezTo>
                <a:lnTo>
                  <a:pt x="7045992" y="0"/>
                </a:lnTo>
                <a:lnTo>
                  <a:pt x="7394007" y="0"/>
                </a:lnTo>
                <a:lnTo>
                  <a:pt x="7358331" y="274043"/>
                </a:lnTo>
                <a:cubicBezTo>
                  <a:pt x="7139912" y="1674718"/>
                  <a:pt x="6469210" y="2690089"/>
                  <a:pt x="5516108" y="2847464"/>
                </a:cubicBezTo>
                <a:cubicBezTo>
                  <a:pt x="4327432" y="3037698"/>
                  <a:pt x="3062777" y="1845766"/>
                  <a:pt x="2363227" y="24058"/>
                </a:cubicBezTo>
                <a:close/>
                <a:moveTo>
                  <a:pt x="2126791" y="0"/>
                </a:moveTo>
                <a:lnTo>
                  <a:pt x="2220831" y="0"/>
                </a:lnTo>
                <a:lnTo>
                  <a:pt x="2231878" y="30091"/>
                </a:lnTo>
                <a:cubicBezTo>
                  <a:pt x="2966596" y="1881106"/>
                  <a:pt x="4285222" y="3089176"/>
                  <a:pt x="5522785" y="2890219"/>
                </a:cubicBezTo>
                <a:cubicBezTo>
                  <a:pt x="6516438" y="2724709"/>
                  <a:pt x="7223218" y="1697341"/>
                  <a:pt x="7465484" y="280988"/>
                </a:cubicBezTo>
                <a:lnTo>
                  <a:pt x="7506130" y="0"/>
                </a:lnTo>
                <a:lnTo>
                  <a:pt x="7892295" y="0"/>
                </a:lnTo>
                <a:lnTo>
                  <a:pt x="7876687" y="331691"/>
                </a:lnTo>
                <a:cubicBezTo>
                  <a:pt x="7765799" y="1867319"/>
                  <a:pt x="7134678" y="3018820"/>
                  <a:pt x="6110761" y="3273139"/>
                </a:cubicBezTo>
                <a:cubicBezTo>
                  <a:pt x="4743498" y="3610501"/>
                  <a:pt x="3117846" y="2244834"/>
                  <a:pt x="2164764" y="92274"/>
                </a:cubicBezTo>
                <a:close/>
                <a:moveTo>
                  <a:pt x="1842093" y="0"/>
                </a:moveTo>
                <a:lnTo>
                  <a:pt x="1973217" y="0"/>
                </a:lnTo>
                <a:lnTo>
                  <a:pt x="2015118" y="99772"/>
                </a:lnTo>
                <a:cubicBezTo>
                  <a:pt x="3004488" y="2288691"/>
                  <a:pt x="4694578" y="3673350"/>
                  <a:pt x="6121225" y="3318739"/>
                </a:cubicBezTo>
                <a:cubicBezTo>
                  <a:pt x="7266867" y="3033321"/>
                  <a:pt x="7951482" y="1718125"/>
                  <a:pt x="8013586" y="291"/>
                </a:cubicBezTo>
                <a:lnTo>
                  <a:pt x="8013589" y="0"/>
                </a:lnTo>
                <a:lnTo>
                  <a:pt x="8444307" y="0"/>
                </a:lnTo>
                <a:lnTo>
                  <a:pt x="8446155" y="22276"/>
                </a:lnTo>
                <a:cubicBezTo>
                  <a:pt x="8554024" y="1851753"/>
                  <a:pt x="7974786" y="3303171"/>
                  <a:pt x="6812933" y="3692378"/>
                </a:cubicBezTo>
                <a:cubicBezTo>
                  <a:pt x="5261995" y="4215646"/>
                  <a:pt x="3194302" y="2675305"/>
                  <a:pt x="1920739" y="165998"/>
                </a:cubicBezTo>
                <a:close/>
                <a:moveTo>
                  <a:pt x="1479939" y="0"/>
                </a:moveTo>
                <a:lnTo>
                  <a:pt x="1659361" y="0"/>
                </a:lnTo>
                <a:lnTo>
                  <a:pt x="1743855" y="175959"/>
                </a:lnTo>
                <a:cubicBezTo>
                  <a:pt x="3060127" y="2732883"/>
                  <a:pt x="5203965" y="4287870"/>
                  <a:pt x="6830929" y="3738637"/>
                </a:cubicBezTo>
                <a:cubicBezTo>
                  <a:pt x="8041695" y="3336443"/>
                  <a:pt x="8659576" y="1872005"/>
                  <a:pt x="8584811" y="25695"/>
                </a:cubicBezTo>
                <a:lnTo>
                  <a:pt x="8583148" y="0"/>
                </a:lnTo>
                <a:lnTo>
                  <a:pt x="9077020" y="0"/>
                </a:lnTo>
                <a:lnTo>
                  <a:pt x="9084145" y="44989"/>
                </a:lnTo>
                <a:cubicBezTo>
                  <a:pt x="9345136" y="1989077"/>
                  <a:pt x="8848871" y="3570552"/>
                  <a:pt x="7638106" y="4093836"/>
                </a:cubicBezTo>
                <a:cubicBezTo>
                  <a:pt x="5892226" y="4842003"/>
                  <a:pt x="3289960" y="3141329"/>
                  <a:pt x="1617557" y="246136"/>
                </a:cubicBezTo>
                <a:close/>
                <a:moveTo>
                  <a:pt x="1040449" y="0"/>
                </a:moveTo>
                <a:lnTo>
                  <a:pt x="1273773" y="0"/>
                </a:lnTo>
                <a:lnTo>
                  <a:pt x="1419501" y="258519"/>
                </a:lnTo>
                <a:cubicBezTo>
                  <a:pt x="3140932" y="3212880"/>
                  <a:pt x="5834311" y="4931261"/>
                  <a:pt x="7661201" y="4144233"/>
                </a:cubicBezTo>
                <a:cubicBezTo>
                  <a:pt x="8920566" y="3603691"/>
                  <a:pt x="9460391" y="2009095"/>
                  <a:pt x="9233171" y="48367"/>
                </a:cubicBezTo>
                <a:lnTo>
                  <a:pt x="9226383" y="0"/>
                </a:lnTo>
                <a:lnTo>
                  <a:pt x="9799931" y="0"/>
                </a:lnTo>
                <a:lnTo>
                  <a:pt x="9814413" y="62684"/>
                </a:lnTo>
                <a:cubicBezTo>
                  <a:pt x="10234568" y="2097365"/>
                  <a:pt x="9832570" y="3800881"/>
                  <a:pt x="8589420" y="4462503"/>
                </a:cubicBezTo>
                <a:cubicBezTo>
                  <a:pt x="6617675" y="5514180"/>
                  <a:pt x="3262251" y="3567655"/>
                  <a:pt x="1106015" y="108192"/>
                </a:cubicBezTo>
                <a:close/>
                <a:moveTo>
                  <a:pt x="486763" y="0"/>
                </a:moveTo>
                <a:lnTo>
                  <a:pt x="792653" y="0"/>
                </a:lnTo>
                <a:lnTo>
                  <a:pt x="852561" y="98918"/>
                </a:lnTo>
                <a:cubicBezTo>
                  <a:pt x="3066272" y="3645636"/>
                  <a:pt x="6548252" y="5624234"/>
                  <a:pt x="8623606" y="4517326"/>
                </a:cubicBezTo>
                <a:cubicBezTo>
                  <a:pt x="9909893" y="3829832"/>
                  <a:pt x="10355093" y="2116773"/>
                  <a:pt x="9978209" y="65996"/>
                </a:cubicBezTo>
                <a:lnTo>
                  <a:pt x="9964462" y="0"/>
                </a:lnTo>
                <a:lnTo>
                  <a:pt x="10630345" y="0"/>
                </a:lnTo>
                <a:lnTo>
                  <a:pt x="10652856" y="75182"/>
                </a:lnTo>
                <a:cubicBezTo>
                  <a:pt x="11229349" y="2174569"/>
                  <a:pt x="10937840" y="3976267"/>
                  <a:pt x="9678577" y="4784829"/>
                </a:cubicBezTo>
                <a:cubicBezTo>
                  <a:pt x="7608989" y="6126955"/>
                  <a:pt x="3694642" y="4272884"/>
                  <a:pt x="939034" y="638535"/>
                </a:cubicBezTo>
                <a:cubicBezTo>
                  <a:pt x="817972" y="474805"/>
                  <a:pt x="699793" y="311075"/>
                  <a:pt x="585216" y="146768"/>
                </a:cubicBezTo>
                <a:close/>
                <a:moveTo>
                  <a:pt x="0" y="0"/>
                </a:moveTo>
                <a:lnTo>
                  <a:pt x="193993" y="0"/>
                </a:lnTo>
                <a:lnTo>
                  <a:pt x="314643" y="181375"/>
                </a:lnTo>
                <a:cubicBezTo>
                  <a:pt x="424176" y="338768"/>
                  <a:pt x="538032" y="495585"/>
                  <a:pt x="656211" y="652401"/>
                </a:cubicBezTo>
                <a:cubicBezTo>
                  <a:pt x="3486757" y="4379096"/>
                  <a:pt x="7545216" y="6256280"/>
                  <a:pt x="9724333" y="4844933"/>
                </a:cubicBezTo>
                <a:cubicBezTo>
                  <a:pt x="11021426" y="4006081"/>
                  <a:pt x="11360900" y="2194332"/>
                  <a:pt x="10833005" y="78554"/>
                </a:cubicBezTo>
                <a:lnTo>
                  <a:pt x="10811460" y="0"/>
                </a:lnTo>
                <a:lnTo>
                  <a:pt x="11597959" y="0"/>
                </a:lnTo>
                <a:lnTo>
                  <a:pt x="11627705" y="81695"/>
                </a:lnTo>
                <a:cubicBezTo>
                  <a:pt x="12350564" y="2215934"/>
                  <a:pt x="12166471" y="4087948"/>
                  <a:pt x="10923423" y="5047872"/>
                </a:cubicBezTo>
                <a:cubicBezTo>
                  <a:pt x="8767366" y="6717505"/>
                  <a:pt x="4241952" y="5010974"/>
                  <a:pt x="817627" y="1238156"/>
                </a:cubicBezTo>
                <a:cubicBezTo>
                  <a:pt x="670623" y="1079034"/>
                  <a:pt x="529384" y="918758"/>
                  <a:pt x="393189" y="757330"/>
                </a:cubicBezTo>
                <a:lnTo>
                  <a:pt x="0" y="270800"/>
                </a:ln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2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4883994" y="0"/>
            <a:ext cx="2366324" cy="5143501"/>
          </a:xfrm>
          <a:custGeom>
            <a:avLst/>
            <a:gdLst>
              <a:gd name="connsiteX0" fmla="*/ 1303560 w 3155099"/>
              <a:gd name="connsiteY0" fmla="*/ 0 h 6858001"/>
              <a:gd name="connsiteX1" fmla="*/ 1493252 w 3155099"/>
              <a:gd name="connsiteY1" fmla="*/ 0 h 6858001"/>
              <a:gd name="connsiteX2" fmla="*/ 1476757 w 3155099"/>
              <a:gd name="connsiteY2" fmla="*/ 382853 h 6858001"/>
              <a:gd name="connsiteX3" fmla="*/ 1379259 w 3155099"/>
              <a:gd name="connsiteY3" fmla="*/ 1530635 h 6858001"/>
              <a:gd name="connsiteX4" fmla="*/ 1945972 w 3155099"/>
              <a:gd name="connsiteY4" fmla="*/ 4383434 h 6858001"/>
              <a:gd name="connsiteX5" fmla="*/ 2904560 w 3155099"/>
              <a:gd name="connsiteY5" fmla="*/ 6155173 h 6858001"/>
              <a:gd name="connsiteX6" fmla="*/ 3053021 w 3155099"/>
              <a:gd name="connsiteY6" fmla="*/ 6526037 h 6858001"/>
              <a:gd name="connsiteX7" fmla="*/ 3155099 w 3155099"/>
              <a:gd name="connsiteY7" fmla="*/ 6858001 h 6858001"/>
              <a:gd name="connsiteX8" fmla="*/ 2888995 w 3155099"/>
              <a:gd name="connsiteY8" fmla="*/ 6858001 h 6858001"/>
              <a:gd name="connsiteX9" fmla="*/ 2793121 w 3155099"/>
              <a:gd name="connsiteY9" fmla="*/ 6742249 h 6858001"/>
              <a:gd name="connsiteX10" fmla="*/ 2283588 w 3155099"/>
              <a:gd name="connsiteY10" fmla="*/ 6269285 h 6858001"/>
              <a:gd name="connsiteX11" fmla="*/ 643738 w 3155099"/>
              <a:gd name="connsiteY11" fmla="*/ 4984024 h 6858001"/>
              <a:gd name="connsiteX12" fmla="*/ 52910 w 3155099"/>
              <a:gd name="connsiteY12" fmla="*/ 4065122 h 6858001"/>
              <a:gd name="connsiteX13" fmla="*/ 155400 w 3155099"/>
              <a:gd name="connsiteY13" fmla="*/ 2791873 h 6858001"/>
              <a:gd name="connsiteX14" fmla="*/ 1192364 w 3155099"/>
              <a:gd name="connsiteY14" fmla="*/ 383510 h 6858001"/>
              <a:gd name="connsiteX15" fmla="*/ 1254160 w 3155099"/>
              <a:gd name="connsiteY15" fmla="*/ 18982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55099" h="6858001">
                <a:moveTo>
                  <a:pt x="1303560" y="0"/>
                </a:moveTo>
                <a:lnTo>
                  <a:pt x="1493252" y="0"/>
                </a:lnTo>
                <a:lnTo>
                  <a:pt x="1476757" y="382853"/>
                </a:lnTo>
                <a:cubicBezTo>
                  <a:pt x="1452735" y="777271"/>
                  <a:pt x="1410910" y="1165778"/>
                  <a:pt x="1379259" y="1530635"/>
                </a:cubicBezTo>
                <a:cubicBezTo>
                  <a:pt x="1276768" y="2635720"/>
                  <a:pt x="1542038" y="3614680"/>
                  <a:pt x="1945972" y="4383434"/>
                </a:cubicBezTo>
                <a:cubicBezTo>
                  <a:pt x="2259472" y="4972012"/>
                  <a:pt x="2627233" y="5542572"/>
                  <a:pt x="2904560" y="6155173"/>
                </a:cubicBezTo>
                <a:cubicBezTo>
                  <a:pt x="2958820" y="6275291"/>
                  <a:pt x="3008558" y="6399913"/>
                  <a:pt x="3053021" y="6526037"/>
                </a:cubicBezTo>
                <a:lnTo>
                  <a:pt x="3155099" y="6858001"/>
                </a:lnTo>
                <a:lnTo>
                  <a:pt x="2888995" y="6858001"/>
                </a:lnTo>
                <a:lnTo>
                  <a:pt x="2793121" y="6742249"/>
                </a:lnTo>
                <a:cubicBezTo>
                  <a:pt x="2648711" y="6581216"/>
                  <a:pt x="2478019" y="6426939"/>
                  <a:pt x="2283588" y="6269285"/>
                </a:cubicBezTo>
                <a:cubicBezTo>
                  <a:pt x="1819366" y="5902925"/>
                  <a:pt x="1204422" y="5536566"/>
                  <a:pt x="643738" y="4984024"/>
                </a:cubicBezTo>
                <a:cubicBezTo>
                  <a:pt x="384497" y="4725770"/>
                  <a:pt x="155400" y="4431482"/>
                  <a:pt x="52910" y="4065122"/>
                </a:cubicBezTo>
                <a:cubicBezTo>
                  <a:pt x="-43552" y="3716780"/>
                  <a:pt x="-7379" y="3278350"/>
                  <a:pt x="155400" y="2791873"/>
                </a:cubicBezTo>
                <a:cubicBezTo>
                  <a:pt x="432728" y="1981077"/>
                  <a:pt x="896950" y="1242353"/>
                  <a:pt x="1192364" y="383510"/>
                </a:cubicBezTo>
                <a:cubicBezTo>
                  <a:pt x="1213465" y="320448"/>
                  <a:pt x="1234566" y="255885"/>
                  <a:pt x="1254160" y="189820"/>
                </a:cubicBezTo>
                <a:close/>
              </a:path>
            </a:pathLst>
          </a:cu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4320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11211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948086" y="1686698"/>
            <a:ext cx="3255587" cy="1770105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53666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4"/>
            <a:ext cx="5931243" cy="493961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7740525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5922011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11211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5863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20041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3166068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3593481"/>
            <a:ext cx="2465814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11211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3118537" y="101945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118537" y="1779374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118537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5863" y="101945"/>
            <a:ext cx="2914685" cy="3262182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6125863" y="3456803"/>
            <a:ext cx="2914685" cy="1584753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" dist="25400" dir="5400000" algn="t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81394" y="1712962"/>
            <a:ext cx="3007325" cy="3365866"/>
          </a:xfrm>
          <a:prstGeom prst="rect">
            <a:avLst/>
          </a:prstGeom>
          <a:pattFill prst="lgCheck">
            <a:fgClr>
              <a:schemeClr val="bg1">
                <a:lumMod val="90000"/>
                <a:lumOff val="10000"/>
              </a:schemeClr>
            </a:fgClr>
            <a:bgClr>
              <a:schemeClr val="bg1">
                <a:lumMod val="75000"/>
              </a:schemeClr>
            </a:bgClr>
          </a:pattFill>
          <a:effectLst>
            <a:outerShdw blurRad="381000" dist="127000" dir="18900000" algn="bl" rotWithShape="0">
              <a:prstClr val="black">
                <a:alpha val="12000"/>
              </a:prstClr>
            </a:outerShdw>
          </a:effectLst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003859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256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4595650" y="3052625"/>
            <a:ext cx="3698100" cy="54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/>
          </p:nvPr>
        </p:nvSpPr>
        <p:spPr>
          <a:xfrm>
            <a:off x="4595650" y="3639450"/>
            <a:ext cx="3698100" cy="106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>
                <a:solidFill>
                  <a:schemeClr val="lt1"/>
                </a:solidFill>
              </a:defRPr>
            </a:lvl1pPr>
            <a:lvl2pPr lvl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2pPr>
            <a:lvl3pPr lvl="2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3pPr>
            <a:lvl4pPr lvl="3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4pPr>
            <a:lvl5pPr lvl="4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5pPr>
            <a:lvl6pPr lvl="5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6pPr>
            <a:lvl7pPr lvl="6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7pPr>
            <a:lvl8pPr lvl="7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8pPr>
            <a:lvl9pPr lvl="8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defRPr sz="70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1241038" y="1234737"/>
            <a:ext cx="3045900" cy="222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flipH="1">
            <a:off x="2709600" y="4466775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64700" y="3192500"/>
            <a:ext cx="1138319" cy="518855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2" name="Google Shape;22;p3"/>
          <p:cNvSpPr/>
          <p:nvPr/>
        </p:nvSpPr>
        <p:spPr>
          <a:xfrm flipH="1">
            <a:off x="8069525" y="2323542"/>
            <a:ext cx="1509339" cy="687968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23" name="Google Shape;23;p3"/>
          <p:cNvSpPr/>
          <p:nvPr/>
        </p:nvSpPr>
        <p:spPr>
          <a:xfrm flipH="1">
            <a:off x="3714481" y="181163"/>
            <a:ext cx="1055819" cy="481250"/>
          </a:xfrm>
          <a:custGeom>
            <a:avLst/>
            <a:gdLst/>
            <a:ahLst/>
            <a:cxnLst/>
            <a:rect l="l" t="t" r="r" b="b"/>
            <a:pathLst>
              <a:path w="30899" h="14084" extrusionOk="0">
                <a:moveTo>
                  <a:pt x="15532" y="1"/>
                </a:moveTo>
                <a:cubicBezTo>
                  <a:pt x="12732" y="1"/>
                  <a:pt x="11995" y="3218"/>
                  <a:pt x="12057" y="5488"/>
                </a:cubicBezTo>
                <a:cubicBezTo>
                  <a:pt x="11095" y="3724"/>
                  <a:pt x="9697" y="1414"/>
                  <a:pt x="7522" y="1414"/>
                </a:cubicBezTo>
                <a:cubicBezTo>
                  <a:pt x="7036" y="1414"/>
                  <a:pt x="6511" y="1530"/>
                  <a:pt x="5943" y="1793"/>
                </a:cubicBezTo>
                <a:cubicBezTo>
                  <a:pt x="3262" y="2970"/>
                  <a:pt x="4275" y="6207"/>
                  <a:pt x="5027" y="8431"/>
                </a:cubicBezTo>
                <a:cubicBezTo>
                  <a:pt x="4353" y="8184"/>
                  <a:pt x="3571" y="8026"/>
                  <a:pt x="2834" y="8026"/>
                </a:cubicBezTo>
                <a:cubicBezTo>
                  <a:pt x="1320" y="8026"/>
                  <a:pt x="1" y="8696"/>
                  <a:pt x="221" y="10654"/>
                </a:cubicBezTo>
                <a:cubicBezTo>
                  <a:pt x="580" y="13303"/>
                  <a:pt x="3327" y="13662"/>
                  <a:pt x="5420" y="13728"/>
                </a:cubicBezTo>
                <a:cubicBezTo>
                  <a:pt x="6571" y="13769"/>
                  <a:pt x="7720" y="13781"/>
                  <a:pt x="8867" y="13781"/>
                </a:cubicBezTo>
                <a:cubicBezTo>
                  <a:pt x="10401" y="13781"/>
                  <a:pt x="11932" y="13760"/>
                  <a:pt x="13466" y="13760"/>
                </a:cubicBezTo>
                <a:cubicBezTo>
                  <a:pt x="14401" y="13760"/>
                  <a:pt x="15337" y="13768"/>
                  <a:pt x="16276" y="13793"/>
                </a:cubicBezTo>
                <a:lnTo>
                  <a:pt x="16243" y="13793"/>
                </a:lnTo>
                <a:cubicBezTo>
                  <a:pt x="19038" y="13860"/>
                  <a:pt x="21971" y="14084"/>
                  <a:pt x="24338" y="14084"/>
                </a:cubicBezTo>
                <a:cubicBezTo>
                  <a:pt x="26568" y="14084"/>
                  <a:pt x="28295" y="13886"/>
                  <a:pt x="28930" y="13172"/>
                </a:cubicBezTo>
                <a:cubicBezTo>
                  <a:pt x="30898" y="10935"/>
                  <a:pt x="28506" y="10764"/>
                  <a:pt x="26222" y="10764"/>
                </a:cubicBezTo>
                <a:cubicBezTo>
                  <a:pt x="25809" y="10764"/>
                  <a:pt x="25400" y="10769"/>
                  <a:pt x="25021" y="10769"/>
                </a:cubicBezTo>
                <a:cubicBezTo>
                  <a:pt x="24431" y="10769"/>
                  <a:pt x="23913" y="10756"/>
                  <a:pt x="23567" y="10687"/>
                </a:cubicBezTo>
                <a:cubicBezTo>
                  <a:pt x="27842" y="7921"/>
                  <a:pt x="25788" y="5203"/>
                  <a:pt x="22836" y="5203"/>
                </a:cubicBezTo>
                <a:cubicBezTo>
                  <a:pt x="21565" y="5203"/>
                  <a:pt x="20128" y="5706"/>
                  <a:pt x="18957" y="6926"/>
                </a:cubicBezTo>
                <a:cubicBezTo>
                  <a:pt x="19055" y="4441"/>
                  <a:pt x="19186" y="419"/>
                  <a:pt x="15981" y="27"/>
                </a:cubicBezTo>
                <a:cubicBezTo>
                  <a:pt x="15826" y="9"/>
                  <a:pt x="15676" y="1"/>
                  <a:pt x="1553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069975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34537" y="611637"/>
            <a:ext cx="7274927" cy="396629"/>
          </a:xfrm>
          <a:prstGeom prst="rect">
            <a:avLst/>
          </a:prstGeom>
        </p:spPr>
        <p:txBody>
          <a:bodyPr/>
          <a:lstStyle>
            <a:lvl1pPr algn="ctr">
              <a:lnSpc>
                <a:spcPct val="70000"/>
              </a:lnSpc>
              <a:defRPr sz="27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934537" y="958388"/>
            <a:ext cx="7274926" cy="23262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825" b="0" i="0" spc="225">
                <a:solidFill>
                  <a:schemeClr val="tx1">
                    <a:alpha val="50000"/>
                  </a:schemeClr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defRPr>
            </a:lvl1pPr>
          </a:lstStyle>
          <a:p>
            <a:pPr lvl="0"/>
            <a:r>
              <a:rPr lang="en-US" dirty="0"/>
              <a:t>Click to edit Master </a:t>
            </a:r>
            <a:r>
              <a:rPr lang="en-US"/>
              <a:t>text styles</a:t>
            </a:r>
            <a:endParaRPr lang="en-US" dirty="0"/>
          </a:p>
        </p:txBody>
      </p:sp>
      <p:sp>
        <p:nvSpPr>
          <p:cNvPr id="6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rgbClr val="776D64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172716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28813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black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3300" cap="all">
                <a:solidFill>
                  <a:schemeClr val="bg1"/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5800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4045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0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center + Clear B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tx1"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0534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center + Dark BG">
    <p:bg>
      <p:bgPr>
        <a:solidFill>
          <a:srgbClr val="181D2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0" y="387970"/>
            <a:ext cx="7840133" cy="509484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ctr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547533" y="980191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200" cap="all">
                <a:solidFill>
                  <a:schemeClr val="bg1">
                    <a:lumMod val="85000"/>
                    <a:alpha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530598" y="931321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096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07636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571923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685800" y="2523053"/>
            <a:ext cx="2074333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5421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6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2401917" y="646963"/>
            <a:ext cx="5959095" cy="22673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4" name="Shape 33"/>
          <p:cNvSpPr/>
          <p:nvPr userDrawn="1"/>
        </p:nvSpPr>
        <p:spPr>
          <a:xfrm>
            <a:off x="1778727" y="584408"/>
            <a:ext cx="2136904" cy="1292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31" extrusionOk="0">
                <a:moveTo>
                  <a:pt x="0" y="2265"/>
                </a:moveTo>
                <a:cubicBezTo>
                  <a:pt x="2985" y="-26"/>
                  <a:pt x="6318" y="-569"/>
                  <a:pt x="9454" y="590"/>
                </a:cubicBezTo>
                <a:cubicBezTo>
                  <a:pt x="12825" y="1836"/>
                  <a:pt x="15806" y="4983"/>
                  <a:pt x="18486" y="8749"/>
                </a:cubicBezTo>
                <a:cubicBezTo>
                  <a:pt x="19581" y="10287"/>
                  <a:pt x="20620" y="11923"/>
                  <a:pt x="21600" y="13650"/>
                </a:cubicBezTo>
                <a:cubicBezTo>
                  <a:pt x="20285" y="15207"/>
                  <a:pt x="18910" y="16631"/>
                  <a:pt x="17485" y="17912"/>
                </a:cubicBezTo>
                <a:cubicBezTo>
                  <a:pt x="16553" y="18750"/>
                  <a:pt x="15597" y="19529"/>
                  <a:pt x="14594" y="20161"/>
                </a:cubicBezTo>
                <a:cubicBezTo>
                  <a:pt x="14065" y="20494"/>
                  <a:pt x="13526" y="20785"/>
                  <a:pt x="12979" y="21031"/>
                </a:cubicBezTo>
                <a:cubicBezTo>
                  <a:pt x="12154" y="15769"/>
                  <a:pt x="10295" y="11076"/>
                  <a:pt x="7680" y="7651"/>
                </a:cubicBezTo>
                <a:cubicBezTo>
                  <a:pt x="5474" y="4760"/>
                  <a:pt x="2817" y="2898"/>
                  <a:pt x="0" y="226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5" name="Shape 34"/>
          <p:cNvSpPr/>
          <p:nvPr userDrawn="1"/>
        </p:nvSpPr>
        <p:spPr>
          <a:xfrm>
            <a:off x="4745748" y="1592441"/>
            <a:ext cx="5959095" cy="2267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8687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 nodePh="1">
                                  <p:stCondLst>
                                    <p:cond delay="40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 animBg="1"/>
      <p:bldP spid="15" grpId="0" animBg="1"/>
      <p:bldP spid="15" grpId="1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-1" y="0"/>
            <a:ext cx="9144000" cy="5143500"/>
          </a:xfrm>
          <a:prstGeom prst="rect">
            <a:avLst/>
          </a:prstGeom>
          <a:solidFill>
            <a:schemeClr val="tx1">
              <a:alpha val="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1" name="Slide Number Placeholder 5"/>
          <p:cNvSpPr txBox="1"/>
          <p:nvPr userDrawn="1"/>
        </p:nvSpPr>
        <p:spPr>
          <a:xfrm>
            <a:off x="382630" y="510152"/>
            <a:ext cx="1955326" cy="1023546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10350" b="0" i="0" smtClean="0">
                <a:solidFill>
                  <a:schemeClr val="bg1"/>
                </a:solidFill>
                <a:latin typeface="Roboto Medium" panose="02000000000000000000" charset="0"/>
                <a:ea typeface="Roboto Medium" panose="02000000000000000000" charset="0"/>
                <a:cs typeface="Roboto Medium" panose="02000000000000000000" charset="0"/>
              </a:rPr>
              <a:t>‹#›</a:t>
            </a:fld>
            <a:endParaRPr lang="en-US" sz="10350" b="0" i="0" dirty="0">
              <a:solidFill>
                <a:schemeClr val="bg1"/>
              </a:solidFill>
              <a:latin typeface="Roboto Medium" panose="02000000000000000000" charset="0"/>
              <a:ea typeface="Roboto Medium" panose="02000000000000000000" charset="0"/>
              <a:cs typeface="Roboto Medium" panose="02000000000000000000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946460" y="937564"/>
            <a:ext cx="2557355" cy="994172"/>
          </a:xfrm>
          <a:prstGeom prst="rect">
            <a:avLst/>
          </a:prstGeom>
        </p:spPr>
        <p:txBody>
          <a:bodyPr/>
          <a:lstStyle>
            <a:lvl1pPr>
              <a:lnSpc>
                <a:spcPct val="70000"/>
              </a:lnSpc>
              <a:defRPr sz="4500" b="1" i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3503815" y="0"/>
            <a:ext cx="5640185" cy="5143500"/>
          </a:xfrm>
          <a:prstGeom prst="rect">
            <a:avLst/>
          </a:prstGeom>
          <a:pattFill prst="pct5">
            <a:fgClr>
              <a:schemeClr val="tx1"/>
            </a:fgClr>
            <a:bgClr>
              <a:schemeClr val="bg1">
                <a:lumMod val="85000"/>
              </a:schemeClr>
            </a:bgClr>
          </a:pattFill>
        </p:spPr>
        <p:txBody>
          <a:bodyPr anchor="ctr"/>
          <a:lstStyle>
            <a:lvl1pPr marL="0" indent="0" algn="ctr">
              <a:buNone/>
              <a:defRPr sz="1200" b="0" i="0">
                <a:latin typeface="Source Sans Pro" charset="0"/>
                <a:ea typeface="Source Sans Pro" charset="0"/>
                <a:cs typeface="Source Sans Pro" charset="0"/>
              </a:defRPr>
            </a:lvl1pPr>
          </a:lstStyle>
          <a:p>
            <a:r>
              <a:rPr lang="en-US"/>
              <a:t>Drag &amp; Drop Image</a:t>
            </a: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1756384" y="0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2894108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4358395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81451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-538083" y="2446867"/>
            <a:ext cx="6519961" cy="2480733"/>
          </a:xfrm>
          <a:custGeom>
            <a:avLst/>
            <a:gdLst/>
            <a:ahLst/>
            <a:cxnLst/>
            <a:rect l="l" t="t" r="r" b="b"/>
            <a:pathLst>
              <a:path w="5959095" h="2267333">
                <a:moveTo>
                  <a:pt x="3854053" y="956"/>
                </a:moveTo>
                <a:cubicBezTo>
                  <a:pt x="4216422" y="10827"/>
                  <a:pt x="4569709" y="96467"/>
                  <a:pt x="4903563" y="224341"/>
                </a:cubicBezTo>
                <a:cubicBezTo>
                  <a:pt x="5279041" y="368144"/>
                  <a:pt x="5635208" y="567214"/>
                  <a:pt x="5959095" y="818471"/>
                </a:cubicBezTo>
                <a:cubicBezTo>
                  <a:pt x="5516853" y="816239"/>
                  <a:pt x="5082060" y="932514"/>
                  <a:pt x="4699961" y="1155287"/>
                </a:cubicBezTo>
                <a:cubicBezTo>
                  <a:pt x="4405041" y="1327255"/>
                  <a:pt x="4149848" y="1558317"/>
                  <a:pt x="3863756" y="1744315"/>
                </a:cubicBezTo>
                <a:cubicBezTo>
                  <a:pt x="3314195" y="2101431"/>
                  <a:pt x="2668902" y="2282965"/>
                  <a:pt x="2013678" y="2266278"/>
                </a:cubicBezTo>
                <a:cubicBezTo>
                  <a:pt x="1275964" y="2247466"/>
                  <a:pt x="566114" y="1979629"/>
                  <a:pt x="0" y="1506238"/>
                </a:cubicBezTo>
                <a:cubicBezTo>
                  <a:pt x="322233" y="1488276"/>
                  <a:pt x="638120" y="1416746"/>
                  <a:pt x="935247" y="1295582"/>
                </a:cubicBezTo>
                <a:cubicBezTo>
                  <a:pt x="1226581" y="1176756"/>
                  <a:pt x="1496395" y="1011590"/>
                  <a:pt x="1756554" y="831757"/>
                </a:cubicBezTo>
                <a:cubicBezTo>
                  <a:pt x="1979192" y="677750"/>
                  <a:pt x="2194658" y="513009"/>
                  <a:pt x="2429435" y="378028"/>
                </a:cubicBezTo>
                <a:cubicBezTo>
                  <a:pt x="2817604" y="154937"/>
                  <a:pt x="3250742" y="16661"/>
                  <a:pt x="3698226" y="1462"/>
                </a:cubicBezTo>
                <a:cubicBezTo>
                  <a:pt x="3750333" y="-318"/>
                  <a:pt x="3802286" y="-454"/>
                  <a:pt x="3854053" y="956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bg1">
                    <a:lumMod val="8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bg1">
                    <a:lumMod val="85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375214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concep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777441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50000"/>
                    <a:lumOff val="50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241728"/>
            <a:ext cx="2048933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210488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11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6170728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+ image concept">
    <p:bg>
      <p:bgPr>
        <a:solidFill>
          <a:srgbClr val="0E11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 noChangeAspect="1"/>
          </p:cNvSpPr>
          <p:nvPr>
            <p:ph type="pic" sz="quarter" idx="11"/>
          </p:nvPr>
        </p:nvSpPr>
        <p:spPr>
          <a:xfrm>
            <a:off x="-1772046" y="0"/>
            <a:ext cx="14716047" cy="5400000"/>
          </a:xfrm>
          <a:custGeom>
            <a:avLst/>
            <a:gdLst/>
            <a:ahLst/>
            <a:cxnLst/>
            <a:rect l="l" t="t" r="r" b="b"/>
            <a:pathLst>
              <a:path w="9025691" h="3311939">
                <a:moveTo>
                  <a:pt x="6897166" y="1020279"/>
                </a:moveTo>
                <a:cubicBezTo>
                  <a:pt x="7263577" y="1030260"/>
                  <a:pt x="7620805" y="1116856"/>
                  <a:pt x="7958384" y="1246156"/>
                </a:cubicBezTo>
                <a:cubicBezTo>
                  <a:pt x="8338051" y="1391563"/>
                  <a:pt x="8698190" y="1592854"/>
                  <a:pt x="9025691" y="1846914"/>
                </a:cubicBezTo>
                <a:cubicBezTo>
                  <a:pt x="8578516" y="1844657"/>
                  <a:pt x="8138872" y="1962229"/>
                  <a:pt x="7752510" y="2187487"/>
                </a:cubicBezTo>
                <a:cubicBezTo>
                  <a:pt x="7454300" y="2361374"/>
                  <a:pt x="7196261" y="2595014"/>
                  <a:pt x="6906977" y="2783086"/>
                </a:cubicBezTo>
                <a:cubicBezTo>
                  <a:pt x="6351286" y="3144186"/>
                  <a:pt x="5698794" y="3327745"/>
                  <a:pt x="5036260" y="3310872"/>
                </a:cubicBezTo>
                <a:cubicBezTo>
                  <a:pt x="4290317" y="3291850"/>
                  <a:pt x="3572549" y="3021025"/>
                  <a:pt x="3000119" y="2542353"/>
                </a:cubicBezTo>
                <a:cubicBezTo>
                  <a:pt x="3325946" y="2524191"/>
                  <a:pt x="3645357" y="2451863"/>
                  <a:pt x="3945799" y="2329347"/>
                </a:cubicBezTo>
                <a:cubicBezTo>
                  <a:pt x="4240383" y="2209196"/>
                  <a:pt x="4513207" y="2042187"/>
                  <a:pt x="4776268" y="1860348"/>
                </a:cubicBezTo>
                <a:cubicBezTo>
                  <a:pt x="5001390" y="1704623"/>
                  <a:pt x="5219259" y="1538045"/>
                  <a:pt x="5456656" y="1401558"/>
                </a:cubicBezTo>
                <a:cubicBezTo>
                  <a:pt x="5849155" y="1175978"/>
                  <a:pt x="6287124" y="1036159"/>
                  <a:pt x="6739600" y="1020791"/>
                </a:cubicBezTo>
                <a:cubicBezTo>
                  <a:pt x="6792289" y="1018991"/>
                  <a:pt x="6844821" y="1018853"/>
                  <a:pt x="6897166" y="1020279"/>
                </a:cubicBezTo>
                <a:close/>
                <a:moveTo>
                  <a:pt x="4450137" y="81348"/>
                </a:moveTo>
                <a:cubicBezTo>
                  <a:pt x="4816548" y="91329"/>
                  <a:pt x="5173776" y="177925"/>
                  <a:pt x="5511355" y="307225"/>
                </a:cubicBezTo>
                <a:cubicBezTo>
                  <a:pt x="5891022" y="452632"/>
                  <a:pt x="6251161" y="653923"/>
                  <a:pt x="6578662" y="907983"/>
                </a:cubicBezTo>
                <a:cubicBezTo>
                  <a:pt x="6131487" y="905726"/>
                  <a:pt x="5691843" y="1023298"/>
                  <a:pt x="5305481" y="1248556"/>
                </a:cubicBezTo>
                <a:cubicBezTo>
                  <a:pt x="5007271" y="1422443"/>
                  <a:pt x="4749232" y="1656083"/>
                  <a:pt x="4459948" y="1844155"/>
                </a:cubicBezTo>
                <a:cubicBezTo>
                  <a:pt x="3904257" y="2205255"/>
                  <a:pt x="3251765" y="2388814"/>
                  <a:pt x="2589231" y="2371941"/>
                </a:cubicBezTo>
                <a:cubicBezTo>
                  <a:pt x="1843288" y="2352919"/>
                  <a:pt x="1125519" y="2082094"/>
                  <a:pt x="553090" y="1603422"/>
                </a:cubicBezTo>
                <a:cubicBezTo>
                  <a:pt x="878917" y="1585260"/>
                  <a:pt x="1198328" y="1512932"/>
                  <a:pt x="1498770" y="1390416"/>
                </a:cubicBezTo>
                <a:cubicBezTo>
                  <a:pt x="1793354" y="1270265"/>
                  <a:pt x="2066178" y="1103256"/>
                  <a:pt x="2329239" y="921417"/>
                </a:cubicBezTo>
                <a:cubicBezTo>
                  <a:pt x="2554361" y="765692"/>
                  <a:pt x="2772230" y="599114"/>
                  <a:pt x="3009627" y="462626"/>
                </a:cubicBezTo>
                <a:cubicBezTo>
                  <a:pt x="3402126" y="237047"/>
                  <a:pt x="3840095" y="97228"/>
                  <a:pt x="4292571" y="81860"/>
                </a:cubicBezTo>
                <a:cubicBezTo>
                  <a:pt x="4345260" y="80059"/>
                  <a:pt x="4397792" y="79922"/>
                  <a:pt x="4450137" y="81348"/>
                </a:cubicBezTo>
                <a:close/>
                <a:moveTo>
                  <a:pt x="587365" y="417"/>
                </a:moveTo>
                <a:cubicBezTo>
                  <a:pt x="707673" y="-2472"/>
                  <a:pt x="828084" y="9663"/>
                  <a:pt x="945725" y="36672"/>
                </a:cubicBezTo>
                <a:cubicBezTo>
                  <a:pt x="1282941" y="114102"/>
                  <a:pt x="1581143" y="309665"/>
                  <a:pt x="1849235" y="543695"/>
                </a:cubicBezTo>
                <a:cubicBezTo>
                  <a:pt x="1958773" y="639270"/>
                  <a:pt x="2062708" y="740935"/>
                  <a:pt x="2160742" y="848256"/>
                </a:cubicBezTo>
                <a:cubicBezTo>
                  <a:pt x="2029197" y="945012"/>
                  <a:pt x="1891650" y="1033503"/>
                  <a:pt x="1749101" y="1113108"/>
                </a:cubicBezTo>
                <a:cubicBezTo>
                  <a:pt x="1655869" y="1165184"/>
                  <a:pt x="1560236" y="1213593"/>
                  <a:pt x="1459901" y="1252867"/>
                </a:cubicBezTo>
                <a:cubicBezTo>
                  <a:pt x="1406983" y="1273561"/>
                  <a:pt x="1353065" y="1291644"/>
                  <a:pt x="1298346" y="1306931"/>
                </a:cubicBezTo>
                <a:cubicBezTo>
                  <a:pt x="1215818" y="979936"/>
                  <a:pt x="1029854" y="688301"/>
                  <a:pt x="768264" y="475462"/>
                </a:cubicBezTo>
                <a:cubicBezTo>
                  <a:pt x="547588" y="295807"/>
                  <a:pt x="281797" y="180098"/>
                  <a:pt x="0" y="140761"/>
                </a:cubicBezTo>
                <a:cubicBezTo>
                  <a:pt x="186627" y="51781"/>
                  <a:pt x="386852" y="5232"/>
                  <a:pt x="587365" y="417"/>
                </a:cubicBezTo>
                <a:close/>
              </a:path>
            </a:pathLst>
          </a:custGeom>
          <a:noFill/>
        </p:spPr>
        <p:txBody>
          <a:bodyPr lIns="68580" tIns="34290" rIns="68580" bIns="34290" anchor="ctr">
            <a:normAutofit/>
          </a:bodyPr>
          <a:lstStyle>
            <a:lvl1pPr marL="0" indent="0" algn="ctr">
              <a:buNone/>
              <a:defRPr sz="14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9086964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3072440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685801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685800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5800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8247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723468" y="11923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723467" y="26566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5723467" y="2952942"/>
            <a:ext cx="2717800" cy="1068741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lnSpc>
                <a:spcPct val="120000"/>
              </a:lnSpc>
              <a:buNone/>
              <a:defRPr lang="en-US" sz="900" smtClean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et in </a:t>
            </a:r>
            <a:r>
              <a:rPr lang="en-US" dirty="0" err="1"/>
              <a:t>metus</a:t>
            </a:r>
            <a:r>
              <a:rPr lang="en-US" dirty="0"/>
              <a:t>. </a:t>
            </a:r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congue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 semper semper.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finibus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ligula </a:t>
            </a:r>
            <a:r>
              <a:rPr lang="en-US" dirty="0" err="1"/>
              <a:t>vestibulum</a:t>
            </a:r>
            <a:r>
              <a:rPr lang="en-US" dirty="0"/>
              <a:t>, </a:t>
            </a:r>
            <a:r>
              <a:rPr lang="en-US" dirty="0" err="1"/>
              <a:t>ut</a:t>
            </a:r>
            <a:r>
              <a:rPr lang="en-US" dirty="0"/>
              <a:t> semper ex </a:t>
            </a:r>
            <a:r>
              <a:rPr lang="en-US" dirty="0" err="1"/>
              <a:t>suscipit</a:t>
            </a:r>
            <a:r>
              <a:rPr lang="en-US" dirty="0"/>
              <a:t>. 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23467" y="26161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9303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6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40" decel="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37" presetClass="entr" presetSubtype="0" fill="hold" nodeType="withEffect" nodePh="1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3000679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it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5892801" y="633524"/>
            <a:ext cx="2717800" cy="1415430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l">
              <a:defRPr sz="3300" cap="all">
                <a:solidFill>
                  <a:schemeClr val="tx1">
                    <a:lumMod val="75000"/>
                    <a:lumOff val="25000"/>
                  </a:schemeClr>
                </a:solidFill>
                <a:latin typeface="Lemon/Milk"/>
                <a:cs typeface="Lemon/Milk"/>
              </a:defRPr>
            </a:lvl1pPr>
          </a:lstStyle>
          <a:p>
            <a:r>
              <a:rPr lang="en-US" dirty="0"/>
              <a:t>title example here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5892800" y="2097811"/>
            <a:ext cx="2717800" cy="213595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200" cap="all">
                <a:solidFill>
                  <a:schemeClr val="tx1">
                    <a:lumMod val="50000"/>
                    <a:lumOff val="50000"/>
                  </a:schemeClr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892800" y="2057382"/>
            <a:ext cx="2717800" cy="0"/>
          </a:xfrm>
          <a:prstGeom prst="line">
            <a:avLst/>
          </a:prstGeom>
          <a:ln w="9525" cmpd="sng">
            <a:solidFill>
              <a:schemeClr val="bg1">
                <a:lumMod val="75000"/>
              </a:schemeClr>
            </a:solidFill>
            <a:prstDash val="solid"/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613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6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4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7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6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6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40" decel="100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0" accel="100000" fill="hold">
                                          <p:stCondLst>
                                            <p:cond delay="54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build="p">
        <p:tmplLst>
          <p:tmpl lvl="1">
            <p:tnLst>
              <p:par>
                <p:cTn presetID="37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600"/>
                        <p:tgtEl>
                          <p:spTgt spid="4"/>
                        </p:tgtEl>
                      </p:cBhvr>
                    </p:animEffect>
                    <p:anim calcmode="lin" valueType="num">
                      <p:cBhvr>
                        <p:cTn dur="6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40" decel="100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1"/>
                          </p:val>
                        </p:tav>
                        <p:tav tm="100000">
                          <p:val>
                            <p:strVal val="#ppt_y-.03"/>
                          </p:val>
                        </p:tav>
                      </p:tavLst>
                    </p:anim>
                    <p:anim calcmode="lin" valueType="num">
                      <p:cBhvr>
                        <p:cTn dur="60" accel="100000" fill="hold">
                          <p:stCondLst>
                            <p:cond delay="540"/>
                          </p:stCondLst>
                        </p:cTn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-.03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38" Type="http://schemas.openxmlformats.org/officeDocument/2006/relationships/slideLayout" Target="../slideLayouts/slideLayout138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28" Type="http://schemas.openxmlformats.org/officeDocument/2006/relationships/slideLayout" Target="../slideLayouts/slideLayout128.xml"/><Relationship Id="rId144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16" Type="http://schemas.openxmlformats.org/officeDocument/2006/relationships/slideLayout" Target="../slideLayouts/slideLayout116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137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40" Type="http://schemas.openxmlformats.org/officeDocument/2006/relationships/slideLayout" Target="../slideLayouts/slideLayout140.xml"/><Relationship Id="rId145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43" Type="http://schemas.openxmlformats.org/officeDocument/2006/relationships/slideLayout" Target="../slideLayouts/slideLayout143.xml"/><Relationship Id="rId148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/Relationships>
</file>

<file path=ppt/slideMasters/_rels/slideMaster10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309.xml"/><Relationship Id="rId117" Type="http://schemas.openxmlformats.org/officeDocument/2006/relationships/slideLayout" Target="../slideLayouts/slideLayout1400.xml"/><Relationship Id="rId21" Type="http://schemas.openxmlformats.org/officeDocument/2006/relationships/slideLayout" Target="../slideLayouts/slideLayout1304.xml"/><Relationship Id="rId42" Type="http://schemas.openxmlformats.org/officeDocument/2006/relationships/slideLayout" Target="../slideLayouts/slideLayout1325.xml"/><Relationship Id="rId47" Type="http://schemas.openxmlformats.org/officeDocument/2006/relationships/slideLayout" Target="../slideLayouts/slideLayout1330.xml"/><Relationship Id="rId63" Type="http://schemas.openxmlformats.org/officeDocument/2006/relationships/slideLayout" Target="../slideLayouts/slideLayout1346.xml"/><Relationship Id="rId68" Type="http://schemas.openxmlformats.org/officeDocument/2006/relationships/slideLayout" Target="../slideLayouts/slideLayout1351.xml"/><Relationship Id="rId84" Type="http://schemas.openxmlformats.org/officeDocument/2006/relationships/slideLayout" Target="../slideLayouts/slideLayout1367.xml"/><Relationship Id="rId89" Type="http://schemas.openxmlformats.org/officeDocument/2006/relationships/slideLayout" Target="../slideLayouts/slideLayout1372.xml"/><Relationship Id="rId112" Type="http://schemas.openxmlformats.org/officeDocument/2006/relationships/slideLayout" Target="../slideLayouts/slideLayout1395.xml"/><Relationship Id="rId133" Type="http://schemas.openxmlformats.org/officeDocument/2006/relationships/slideLayout" Target="../slideLayouts/slideLayout1416.xml"/><Relationship Id="rId138" Type="http://schemas.openxmlformats.org/officeDocument/2006/relationships/slideLayout" Target="../slideLayouts/slideLayout1421.xml"/><Relationship Id="rId16" Type="http://schemas.openxmlformats.org/officeDocument/2006/relationships/slideLayout" Target="../slideLayouts/slideLayout1299.xml"/><Relationship Id="rId107" Type="http://schemas.openxmlformats.org/officeDocument/2006/relationships/slideLayout" Target="../slideLayouts/slideLayout1390.xml"/><Relationship Id="rId11" Type="http://schemas.openxmlformats.org/officeDocument/2006/relationships/slideLayout" Target="../slideLayouts/slideLayout1294.xml"/><Relationship Id="rId32" Type="http://schemas.openxmlformats.org/officeDocument/2006/relationships/slideLayout" Target="../slideLayouts/slideLayout1315.xml"/><Relationship Id="rId37" Type="http://schemas.openxmlformats.org/officeDocument/2006/relationships/slideLayout" Target="../slideLayouts/slideLayout1320.xml"/><Relationship Id="rId53" Type="http://schemas.openxmlformats.org/officeDocument/2006/relationships/slideLayout" Target="../slideLayouts/slideLayout1336.xml"/><Relationship Id="rId58" Type="http://schemas.openxmlformats.org/officeDocument/2006/relationships/slideLayout" Target="../slideLayouts/slideLayout1341.xml"/><Relationship Id="rId74" Type="http://schemas.openxmlformats.org/officeDocument/2006/relationships/slideLayout" Target="../slideLayouts/slideLayout1357.xml"/><Relationship Id="rId79" Type="http://schemas.openxmlformats.org/officeDocument/2006/relationships/slideLayout" Target="../slideLayouts/slideLayout1362.xml"/><Relationship Id="rId102" Type="http://schemas.openxmlformats.org/officeDocument/2006/relationships/slideLayout" Target="../slideLayouts/slideLayout1385.xml"/><Relationship Id="rId123" Type="http://schemas.openxmlformats.org/officeDocument/2006/relationships/slideLayout" Target="../slideLayouts/slideLayout1406.xml"/><Relationship Id="rId128" Type="http://schemas.openxmlformats.org/officeDocument/2006/relationships/slideLayout" Target="../slideLayouts/slideLayout1411.xml"/><Relationship Id="rId144" Type="http://schemas.openxmlformats.org/officeDocument/2006/relationships/slideLayout" Target="../slideLayouts/slideLayout1427.xml"/><Relationship Id="rId149" Type="http://schemas.openxmlformats.org/officeDocument/2006/relationships/slideLayout" Target="../slideLayouts/slideLayout1432.xml"/><Relationship Id="rId5" Type="http://schemas.openxmlformats.org/officeDocument/2006/relationships/slideLayout" Target="../slideLayouts/slideLayout1288.xml"/><Relationship Id="rId90" Type="http://schemas.openxmlformats.org/officeDocument/2006/relationships/slideLayout" Target="../slideLayouts/slideLayout1373.xml"/><Relationship Id="rId95" Type="http://schemas.openxmlformats.org/officeDocument/2006/relationships/slideLayout" Target="../slideLayouts/slideLayout1378.xml"/><Relationship Id="rId22" Type="http://schemas.openxmlformats.org/officeDocument/2006/relationships/slideLayout" Target="../slideLayouts/slideLayout1305.xml"/><Relationship Id="rId27" Type="http://schemas.openxmlformats.org/officeDocument/2006/relationships/slideLayout" Target="../slideLayouts/slideLayout1310.xml"/><Relationship Id="rId43" Type="http://schemas.openxmlformats.org/officeDocument/2006/relationships/slideLayout" Target="../slideLayouts/slideLayout1326.xml"/><Relationship Id="rId48" Type="http://schemas.openxmlformats.org/officeDocument/2006/relationships/slideLayout" Target="../slideLayouts/slideLayout1331.xml"/><Relationship Id="rId64" Type="http://schemas.openxmlformats.org/officeDocument/2006/relationships/slideLayout" Target="../slideLayouts/slideLayout1347.xml"/><Relationship Id="rId69" Type="http://schemas.openxmlformats.org/officeDocument/2006/relationships/slideLayout" Target="../slideLayouts/slideLayout1352.xml"/><Relationship Id="rId113" Type="http://schemas.openxmlformats.org/officeDocument/2006/relationships/slideLayout" Target="../slideLayouts/slideLayout1396.xml"/><Relationship Id="rId118" Type="http://schemas.openxmlformats.org/officeDocument/2006/relationships/slideLayout" Target="../slideLayouts/slideLayout1401.xml"/><Relationship Id="rId134" Type="http://schemas.openxmlformats.org/officeDocument/2006/relationships/slideLayout" Target="../slideLayouts/slideLayout1417.xml"/><Relationship Id="rId139" Type="http://schemas.openxmlformats.org/officeDocument/2006/relationships/slideLayout" Target="../slideLayouts/slideLayout1422.xml"/><Relationship Id="rId80" Type="http://schemas.openxmlformats.org/officeDocument/2006/relationships/slideLayout" Target="../slideLayouts/slideLayout1363.xml"/><Relationship Id="rId85" Type="http://schemas.openxmlformats.org/officeDocument/2006/relationships/slideLayout" Target="../slideLayouts/slideLayout1368.xml"/><Relationship Id="rId150" Type="http://schemas.openxmlformats.org/officeDocument/2006/relationships/slideLayout" Target="../slideLayouts/slideLayout1433.xml"/><Relationship Id="rId12" Type="http://schemas.openxmlformats.org/officeDocument/2006/relationships/slideLayout" Target="../slideLayouts/slideLayout1295.xml"/><Relationship Id="rId17" Type="http://schemas.openxmlformats.org/officeDocument/2006/relationships/slideLayout" Target="../slideLayouts/slideLayout1300.xml"/><Relationship Id="rId25" Type="http://schemas.openxmlformats.org/officeDocument/2006/relationships/slideLayout" Target="../slideLayouts/slideLayout1308.xml"/><Relationship Id="rId33" Type="http://schemas.openxmlformats.org/officeDocument/2006/relationships/slideLayout" Target="../slideLayouts/slideLayout1316.xml"/><Relationship Id="rId38" Type="http://schemas.openxmlformats.org/officeDocument/2006/relationships/slideLayout" Target="../slideLayouts/slideLayout1321.xml"/><Relationship Id="rId46" Type="http://schemas.openxmlformats.org/officeDocument/2006/relationships/slideLayout" Target="../slideLayouts/slideLayout1329.xml"/><Relationship Id="rId59" Type="http://schemas.openxmlformats.org/officeDocument/2006/relationships/slideLayout" Target="../slideLayouts/slideLayout1342.xml"/><Relationship Id="rId67" Type="http://schemas.openxmlformats.org/officeDocument/2006/relationships/slideLayout" Target="../slideLayouts/slideLayout1350.xml"/><Relationship Id="rId103" Type="http://schemas.openxmlformats.org/officeDocument/2006/relationships/slideLayout" Target="../slideLayouts/slideLayout1386.xml"/><Relationship Id="rId108" Type="http://schemas.openxmlformats.org/officeDocument/2006/relationships/slideLayout" Target="../slideLayouts/slideLayout1391.xml"/><Relationship Id="rId116" Type="http://schemas.openxmlformats.org/officeDocument/2006/relationships/slideLayout" Target="../slideLayouts/slideLayout1399.xml"/><Relationship Id="rId124" Type="http://schemas.openxmlformats.org/officeDocument/2006/relationships/slideLayout" Target="../slideLayouts/slideLayout1407.xml"/><Relationship Id="rId129" Type="http://schemas.openxmlformats.org/officeDocument/2006/relationships/slideLayout" Target="../slideLayouts/slideLayout1412.xml"/><Relationship Id="rId137" Type="http://schemas.openxmlformats.org/officeDocument/2006/relationships/slideLayout" Target="../slideLayouts/slideLayout1420.xml"/><Relationship Id="rId20" Type="http://schemas.openxmlformats.org/officeDocument/2006/relationships/slideLayout" Target="../slideLayouts/slideLayout1303.xml"/><Relationship Id="rId41" Type="http://schemas.openxmlformats.org/officeDocument/2006/relationships/slideLayout" Target="../slideLayouts/slideLayout1324.xml"/><Relationship Id="rId54" Type="http://schemas.openxmlformats.org/officeDocument/2006/relationships/slideLayout" Target="../slideLayouts/slideLayout1337.xml"/><Relationship Id="rId62" Type="http://schemas.openxmlformats.org/officeDocument/2006/relationships/slideLayout" Target="../slideLayouts/slideLayout1345.xml"/><Relationship Id="rId70" Type="http://schemas.openxmlformats.org/officeDocument/2006/relationships/slideLayout" Target="../slideLayouts/slideLayout1353.xml"/><Relationship Id="rId75" Type="http://schemas.openxmlformats.org/officeDocument/2006/relationships/slideLayout" Target="../slideLayouts/slideLayout1358.xml"/><Relationship Id="rId83" Type="http://schemas.openxmlformats.org/officeDocument/2006/relationships/slideLayout" Target="../slideLayouts/slideLayout1366.xml"/><Relationship Id="rId88" Type="http://schemas.openxmlformats.org/officeDocument/2006/relationships/slideLayout" Target="../slideLayouts/slideLayout1371.xml"/><Relationship Id="rId91" Type="http://schemas.openxmlformats.org/officeDocument/2006/relationships/slideLayout" Target="../slideLayouts/slideLayout1374.xml"/><Relationship Id="rId96" Type="http://schemas.openxmlformats.org/officeDocument/2006/relationships/slideLayout" Target="../slideLayouts/slideLayout1379.xml"/><Relationship Id="rId111" Type="http://schemas.openxmlformats.org/officeDocument/2006/relationships/slideLayout" Target="../slideLayouts/slideLayout1394.xml"/><Relationship Id="rId132" Type="http://schemas.openxmlformats.org/officeDocument/2006/relationships/slideLayout" Target="../slideLayouts/slideLayout1415.xml"/><Relationship Id="rId140" Type="http://schemas.openxmlformats.org/officeDocument/2006/relationships/slideLayout" Target="../slideLayouts/slideLayout1423.xml"/><Relationship Id="rId145" Type="http://schemas.openxmlformats.org/officeDocument/2006/relationships/slideLayout" Target="../slideLayouts/slideLayout1428.xml"/><Relationship Id="rId1" Type="http://schemas.openxmlformats.org/officeDocument/2006/relationships/slideLayout" Target="../slideLayouts/slideLayout1284.xml"/><Relationship Id="rId6" Type="http://schemas.openxmlformats.org/officeDocument/2006/relationships/slideLayout" Target="../slideLayouts/slideLayout1289.xml"/><Relationship Id="rId15" Type="http://schemas.openxmlformats.org/officeDocument/2006/relationships/slideLayout" Target="../slideLayouts/slideLayout1298.xml"/><Relationship Id="rId23" Type="http://schemas.openxmlformats.org/officeDocument/2006/relationships/slideLayout" Target="../slideLayouts/slideLayout1306.xml"/><Relationship Id="rId28" Type="http://schemas.openxmlformats.org/officeDocument/2006/relationships/slideLayout" Target="../slideLayouts/slideLayout1311.xml"/><Relationship Id="rId36" Type="http://schemas.openxmlformats.org/officeDocument/2006/relationships/slideLayout" Target="../slideLayouts/slideLayout1319.xml"/><Relationship Id="rId49" Type="http://schemas.openxmlformats.org/officeDocument/2006/relationships/slideLayout" Target="../slideLayouts/slideLayout1332.xml"/><Relationship Id="rId57" Type="http://schemas.openxmlformats.org/officeDocument/2006/relationships/slideLayout" Target="../slideLayouts/slideLayout1340.xml"/><Relationship Id="rId106" Type="http://schemas.openxmlformats.org/officeDocument/2006/relationships/slideLayout" Target="../slideLayouts/slideLayout1389.xml"/><Relationship Id="rId114" Type="http://schemas.openxmlformats.org/officeDocument/2006/relationships/slideLayout" Target="../slideLayouts/slideLayout1397.xml"/><Relationship Id="rId119" Type="http://schemas.openxmlformats.org/officeDocument/2006/relationships/slideLayout" Target="../slideLayouts/slideLayout1402.xml"/><Relationship Id="rId127" Type="http://schemas.openxmlformats.org/officeDocument/2006/relationships/slideLayout" Target="../slideLayouts/slideLayout1410.xml"/><Relationship Id="rId10" Type="http://schemas.openxmlformats.org/officeDocument/2006/relationships/slideLayout" Target="../slideLayouts/slideLayout1293.xml"/><Relationship Id="rId31" Type="http://schemas.openxmlformats.org/officeDocument/2006/relationships/slideLayout" Target="../slideLayouts/slideLayout1314.xml"/><Relationship Id="rId44" Type="http://schemas.openxmlformats.org/officeDocument/2006/relationships/slideLayout" Target="../slideLayouts/slideLayout1327.xml"/><Relationship Id="rId52" Type="http://schemas.openxmlformats.org/officeDocument/2006/relationships/slideLayout" Target="../slideLayouts/slideLayout1335.xml"/><Relationship Id="rId60" Type="http://schemas.openxmlformats.org/officeDocument/2006/relationships/slideLayout" Target="../slideLayouts/slideLayout1343.xml"/><Relationship Id="rId65" Type="http://schemas.openxmlformats.org/officeDocument/2006/relationships/slideLayout" Target="../slideLayouts/slideLayout1348.xml"/><Relationship Id="rId73" Type="http://schemas.openxmlformats.org/officeDocument/2006/relationships/slideLayout" Target="../slideLayouts/slideLayout1356.xml"/><Relationship Id="rId78" Type="http://schemas.openxmlformats.org/officeDocument/2006/relationships/slideLayout" Target="../slideLayouts/slideLayout1361.xml"/><Relationship Id="rId81" Type="http://schemas.openxmlformats.org/officeDocument/2006/relationships/slideLayout" Target="../slideLayouts/slideLayout1364.xml"/><Relationship Id="rId86" Type="http://schemas.openxmlformats.org/officeDocument/2006/relationships/slideLayout" Target="../slideLayouts/slideLayout1369.xml"/><Relationship Id="rId94" Type="http://schemas.openxmlformats.org/officeDocument/2006/relationships/slideLayout" Target="../slideLayouts/slideLayout1377.xml"/><Relationship Id="rId99" Type="http://schemas.openxmlformats.org/officeDocument/2006/relationships/slideLayout" Target="../slideLayouts/slideLayout1382.xml"/><Relationship Id="rId101" Type="http://schemas.openxmlformats.org/officeDocument/2006/relationships/slideLayout" Target="../slideLayouts/slideLayout1384.xml"/><Relationship Id="rId122" Type="http://schemas.openxmlformats.org/officeDocument/2006/relationships/slideLayout" Target="../slideLayouts/slideLayout1405.xml"/><Relationship Id="rId130" Type="http://schemas.openxmlformats.org/officeDocument/2006/relationships/slideLayout" Target="../slideLayouts/slideLayout1413.xml"/><Relationship Id="rId135" Type="http://schemas.openxmlformats.org/officeDocument/2006/relationships/slideLayout" Target="../slideLayouts/slideLayout1418.xml"/><Relationship Id="rId143" Type="http://schemas.openxmlformats.org/officeDocument/2006/relationships/slideLayout" Target="../slideLayouts/slideLayout1426.xml"/><Relationship Id="rId148" Type="http://schemas.openxmlformats.org/officeDocument/2006/relationships/slideLayout" Target="../slideLayouts/slideLayout1431.xml"/><Relationship Id="rId151" Type="http://schemas.openxmlformats.org/officeDocument/2006/relationships/theme" Target="../theme/theme10.xml"/><Relationship Id="rId4" Type="http://schemas.openxmlformats.org/officeDocument/2006/relationships/slideLayout" Target="../slideLayouts/slideLayout1287.xml"/><Relationship Id="rId9" Type="http://schemas.openxmlformats.org/officeDocument/2006/relationships/slideLayout" Target="../slideLayouts/slideLayout1292.xml"/><Relationship Id="rId13" Type="http://schemas.openxmlformats.org/officeDocument/2006/relationships/slideLayout" Target="../slideLayouts/slideLayout1296.xml"/><Relationship Id="rId18" Type="http://schemas.openxmlformats.org/officeDocument/2006/relationships/slideLayout" Target="../slideLayouts/slideLayout1301.xml"/><Relationship Id="rId39" Type="http://schemas.openxmlformats.org/officeDocument/2006/relationships/slideLayout" Target="../slideLayouts/slideLayout1322.xml"/><Relationship Id="rId109" Type="http://schemas.openxmlformats.org/officeDocument/2006/relationships/slideLayout" Target="../slideLayouts/slideLayout1392.xml"/><Relationship Id="rId34" Type="http://schemas.openxmlformats.org/officeDocument/2006/relationships/slideLayout" Target="../slideLayouts/slideLayout1317.xml"/><Relationship Id="rId50" Type="http://schemas.openxmlformats.org/officeDocument/2006/relationships/slideLayout" Target="../slideLayouts/slideLayout1333.xml"/><Relationship Id="rId55" Type="http://schemas.openxmlformats.org/officeDocument/2006/relationships/slideLayout" Target="../slideLayouts/slideLayout1338.xml"/><Relationship Id="rId76" Type="http://schemas.openxmlformats.org/officeDocument/2006/relationships/slideLayout" Target="../slideLayouts/slideLayout1359.xml"/><Relationship Id="rId97" Type="http://schemas.openxmlformats.org/officeDocument/2006/relationships/slideLayout" Target="../slideLayouts/slideLayout1380.xml"/><Relationship Id="rId104" Type="http://schemas.openxmlformats.org/officeDocument/2006/relationships/slideLayout" Target="../slideLayouts/slideLayout1387.xml"/><Relationship Id="rId120" Type="http://schemas.openxmlformats.org/officeDocument/2006/relationships/slideLayout" Target="../slideLayouts/slideLayout1403.xml"/><Relationship Id="rId125" Type="http://schemas.openxmlformats.org/officeDocument/2006/relationships/slideLayout" Target="../slideLayouts/slideLayout1408.xml"/><Relationship Id="rId141" Type="http://schemas.openxmlformats.org/officeDocument/2006/relationships/slideLayout" Target="../slideLayouts/slideLayout1424.xml"/><Relationship Id="rId146" Type="http://schemas.openxmlformats.org/officeDocument/2006/relationships/slideLayout" Target="../slideLayouts/slideLayout1429.xml"/><Relationship Id="rId7" Type="http://schemas.openxmlformats.org/officeDocument/2006/relationships/slideLayout" Target="../slideLayouts/slideLayout1290.xml"/><Relationship Id="rId71" Type="http://schemas.openxmlformats.org/officeDocument/2006/relationships/slideLayout" Target="../slideLayouts/slideLayout1354.xml"/><Relationship Id="rId92" Type="http://schemas.openxmlformats.org/officeDocument/2006/relationships/slideLayout" Target="../slideLayouts/slideLayout1375.xml"/><Relationship Id="rId2" Type="http://schemas.openxmlformats.org/officeDocument/2006/relationships/slideLayout" Target="../slideLayouts/slideLayout1285.xml"/><Relationship Id="rId29" Type="http://schemas.openxmlformats.org/officeDocument/2006/relationships/slideLayout" Target="../slideLayouts/slideLayout1312.xml"/><Relationship Id="rId24" Type="http://schemas.openxmlformats.org/officeDocument/2006/relationships/slideLayout" Target="../slideLayouts/slideLayout1307.xml"/><Relationship Id="rId40" Type="http://schemas.openxmlformats.org/officeDocument/2006/relationships/slideLayout" Target="../slideLayouts/slideLayout1323.xml"/><Relationship Id="rId45" Type="http://schemas.openxmlformats.org/officeDocument/2006/relationships/slideLayout" Target="../slideLayouts/slideLayout1328.xml"/><Relationship Id="rId66" Type="http://schemas.openxmlformats.org/officeDocument/2006/relationships/slideLayout" Target="../slideLayouts/slideLayout1349.xml"/><Relationship Id="rId87" Type="http://schemas.openxmlformats.org/officeDocument/2006/relationships/slideLayout" Target="../slideLayouts/slideLayout1370.xml"/><Relationship Id="rId110" Type="http://schemas.openxmlformats.org/officeDocument/2006/relationships/slideLayout" Target="../slideLayouts/slideLayout1393.xml"/><Relationship Id="rId115" Type="http://schemas.openxmlformats.org/officeDocument/2006/relationships/slideLayout" Target="../slideLayouts/slideLayout1398.xml"/><Relationship Id="rId131" Type="http://schemas.openxmlformats.org/officeDocument/2006/relationships/slideLayout" Target="../slideLayouts/slideLayout1414.xml"/><Relationship Id="rId136" Type="http://schemas.openxmlformats.org/officeDocument/2006/relationships/slideLayout" Target="../slideLayouts/slideLayout1419.xml"/><Relationship Id="rId61" Type="http://schemas.openxmlformats.org/officeDocument/2006/relationships/slideLayout" Target="../slideLayouts/slideLayout1344.xml"/><Relationship Id="rId82" Type="http://schemas.openxmlformats.org/officeDocument/2006/relationships/slideLayout" Target="../slideLayouts/slideLayout1365.xml"/><Relationship Id="rId19" Type="http://schemas.openxmlformats.org/officeDocument/2006/relationships/slideLayout" Target="../slideLayouts/slideLayout1302.xml"/><Relationship Id="rId14" Type="http://schemas.openxmlformats.org/officeDocument/2006/relationships/slideLayout" Target="../slideLayouts/slideLayout1297.xml"/><Relationship Id="rId30" Type="http://schemas.openxmlformats.org/officeDocument/2006/relationships/slideLayout" Target="../slideLayouts/slideLayout1313.xml"/><Relationship Id="rId35" Type="http://schemas.openxmlformats.org/officeDocument/2006/relationships/slideLayout" Target="../slideLayouts/slideLayout1318.xml"/><Relationship Id="rId56" Type="http://schemas.openxmlformats.org/officeDocument/2006/relationships/slideLayout" Target="../slideLayouts/slideLayout1339.xml"/><Relationship Id="rId77" Type="http://schemas.openxmlformats.org/officeDocument/2006/relationships/slideLayout" Target="../slideLayouts/slideLayout1360.xml"/><Relationship Id="rId100" Type="http://schemas.openxmlformats.org/officeDocument/2006/relationships/slideLayout" Target="../slideLayouts/slideLayout1383.xml"/><Relationship Id="rId105" Type="http://schemas.openxmlformats.org/officeDocument/2006/relationships/slideLayout" Target="../slideLayouts/slideLayout1388.xml"/><Relationship Id="rId126" Type="http://schemas.openxmlformats.org/officeDocument/2006/relationships/slideLayout" Target="../slideLayouts/slideLayout1409.xml"/><Relationship Id="rId147" Type="http://schemas.openxmlformats.org/officeDocument/2006/relationships/slideLayout" Target="../slideLayouts/slideLayout1430.xml"/><Relationship Id="rId8" Type="http://schemas.openxmlformats.org/officeDocument/2006/relationships/slideLayout" Target="../slideLayouts/slideLayout1291.xml"/><Relationship Id="rId51" Type="http://schemas.openxmlformats.org/officeDocument/2006/relationships/slideLayout" Target="../slideLayouts/slideLayout1334.xml"/><Relationship Id="rId72" Type="http://schemas.openxmlformats.org/officeDocument/2006/relationships/slideLayout" Target="../slideLayouts/slideLayout1355.xml"/><Relationship Id="rId93" Type="http://schemas.openxmlformats.org/officeDocument/2006/relationships/slideLayout" Target="../slideLayouts/slideLayout1376.xml"/><Relationship Id="rId98" Type="http://schemas.openxmlformats.org/officeDocument/2006/relationships/slideLayout" Target="../slideLayouts/slideLayout1381.xml"/><Relationship Id="rId121" Type="http://schemas.openxmlformats.org/officeDocument/2006/relationships/slideLayout" Target="../slideLayouts/slideLayout1404.xml"/><Relationship Id="rId142" Type="http://schemas.openxmlformats.org/officeDocument/2006/relationships/slideLayout" Target="../slideLayouts/slideLayout1425.xml"/><Relationship Id="rId3" Type="http://schemas.openxmlformats.org/officeDocument/2006/relationships/slideLayout" Target="../slideLayouts/slideLayout1286.xml"/></Relationships>
</file>

<file path=ppt/slideMasters/_rels/slideMaster1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459.xml"/><Relationship Id="rId117" Type="http://schemas.openxmlformats.org/officeDocument/2006/relationships/slideLayout" Target="../slideLayouts/slideLayout1550.xml"/><Relationship Id="rId21" Type="http://schemas.openxmlformats.org/officeDocument/2006/relationships/slideLayout" Target="../slideLayouts/slideLayout1454.xml"/><Relationship Id="rId42" Type="http://schemas.openxmlformats.org/officeDocument/2006/relationships/slideLayout" Target="../slideLayouts/slideLayout1475.xml"/><Relationship Id="rId47" Type="http://schemas.openxmlformats.org/officeDocument/2006/relationships/slideLayout" Target="../slideLayouts/slideLayout1480.xml"/><Relationship Id="rId63" Type="http://schemas.openxmlformats.org/officeDocument/2006/relationships/slideLayout" Target="../slideLayouts/slideLayout1496.xml"/><Relationship Id="rId68" Type="http://schemas.openxmlformats.org/officeDocument/2006/relationships/slideLayout" Target="../slideLayouts/slideLayout1501.xml"/><Relationship Id="rId84" Type="http://schemas.openxmlformats.org/officeDocument/2006/relationships/slideLayout" Target="../slideLayouts/slideLayout1517.xml"/><Relationship Id="rId89" Type="http://schemas.openxmlformats.org/officeDocument/2006/relationships/slideLayout" Target="../slideLayouts/slideLayout1522.xml"/><Relationship Id="rId112" Type="http://schemas.openxmlformats.org/officeDocument/2006/relationships/slideLayout" Target="../slideLayouts/slideLayout1545.xml"/><Relationship Id="rId133" Type="http://schemas.openxmlformats.org/officeDocument/2006/relationships/slideLayout" Target="../slideLayouts/slideLayout1566.xml"/><Relationship Id="rId138" Type="http://schemas.openxmlformats.org/officeDocument/2006/relationships/slideLayout" Target="../slideLayouts/slideLayout1571.xml"/><Relationship Id="rId16" Type="http://schemas.openxmlformats.org/officeDocument/2006/relationships/slideLayout" Target="../slideLayouts/slideLayout1449.xml"/><Relationship Id="rId107" Type="http://schemas.openxmlformats.org/officeDocument/2006/relationships/slideLayout" Target="../slideLayouts/slideLayout1540.xml"/><Relationship Id="rId11" Type="http://schemas.openxmlformats.org/officeDocument/2006/relationships/slideLayout" Target="../slideLayouts/slideLayout1444.xml"/><Relationship Id="rId32" Type="http://schemas.openxmlformats.org/officeDocument/2006/relationships/slideLayout" Target="../slideLayouts/slideLayout1465.xml"/><Relationship Id="rId37" Type="http://schemas.openxmlformats.org/officeDocument/2006/relationships/slideLayout" Target="../slideLayouts/slideLayout1470.xml"/><Relationship Id="rId53" Type="http://schemas.openxmlformats.org/officeDocument/2006/relationships/slideLayout" Target="../slideLayouts/slideLayout1486.xml"/><Relationship Id="rId58" Type="http://schemas.openxmlformats.org/officeDocument/2006/relationships/slideLayout" Target="../slideLayouts/slideLayout1491.xml"/><Relationship Id="rId74" Type="http://schemas.openxmlformats.org/officeDocument/2006/relationships/slideLayout" Target="../slideLayouts/slideLayout1507.xml"/><Relationship Id="rId79" Type="http://schemas.openxmlformats.org/officeDocument/2006/relationships/slideLayout" Target="../slideLayouts/slideLayout1512.xml"/><Relationship Id="rId102" Type="http://schemas.openxmlformats.org/officeDocument/2006/relationships/slideLayout" Target="../slideLayouts/slideLayout1535.xml"/><Relationship Id="rId123" Type="http://schemas.openxmlformats.org/officeDocument/2006/relationships/slideLayout" Target="../slideLayouts/slideLayout1556.xml"/><Relationship Id="rId128" Type="http://schemas.openxmlformats.org/officeDocument/2006/relationships/slideLayout" Target="../slideLayouts/slideLayout1561.xml"/><Relationship Id="rId144" Type="http://schemas.openxmlformats.org/officeDocument/2006/relationships/slideLayout" Target="../slideLayouts/slideLayout1577.xml"/><Relationship Id="rId149" Type="http://schemas.openxmlformats.org/officeDocument/2006/relationships/slideLayout" Target="../slideLayouts/slideLayout1582.xml"/><Relationship Id="rId5" Type="http://schemas.openxmlformats.org/officeDocument/2006/relationships/slideLayout" Target="../slideLayouts/slideLayout1438.xml"/><Relationship Id="rId90" Type="http://schemas.openxmlformats.org/officeDocument/2006/relationships/slideLayout" Target="../slideLayouts/slideLayout1523.xml"/><Relationship Id="rId95" Type="http://schemas.openxmlformats.org/officeDocument/2006/relationships/slideLayout" Target="../slideLayouts/slideLayout1528.xml"/><Relationship Id="rId22" Type="http://schemas.openxmlformats.org/officeDocument/2006/relationships/slideLayout" Target="../slideLayouts/slideLayout1455.xml"/><Relationship Id="rId27" Type="http://schemas.openxmlformats.org/officeDocument/2006/relationships/slideLayout" Target="../slideLayouts/slideLayout1460.xml"/><Relationship Id="rId43" Type="http://schemas.openxmlformats.org/officeDocument/2006/relationships/slideLayout" Target="../slideLayouts/slideLayout1476.xml"/><Relationship Id="rId48" Type="http://schemas.openxmlformats.org/officeDocument/2006/relationships/slideLayout" Target="../slideLayouts/slideLayout1481.xml"/><Relationship Id="rId64" Type="http://schemas.openxmlformats.org/officeDocument/2006/relationships/slideLayout" Target="../slideLayouts/slideLayout1497.xml"/><Relationship Id="rId69" Type="http://schemas.openxmlformats.org/officeDocument/2006/relationships/slideLayout" Target="../slideLayouts/slideLayout1502.xml"/><Relationship Id="rId113" Type="http://schemas.openxmlformats.org/officeDocument/2006/relationships/slideLayout" Target="../slideLayouts/slideLayout1546.xml"/><Relationship Id="rId118" Type="http://schemas.openxmlformats.org/officeDocument/2006/relationships/slideLayout" Target="../slideLayouts/slideLayout1551.xml"/><Relationship Id="rId134" Type="http://schemas.openxmlformats.org/officeDocument/2006/relationships/slideLayout" Target="../slideLayouts/slideLayout1567.xml"/><Relationship Id="rId139" Type="http://schemas.openxmlformats.org/officeDocument/2006/relationships/slideLayout" Target="../slideLayouts/slideLayout1572.xml"/><Relationship Id="rId80" Type="http://schemas.openxmlformats.org/officeDocument/2006/relationships/slideLayout" Target="../slideLayouts/slideLayout1513.xml"/><Relationship Id="rId85" Type="http://schemas.openxmlformats.org/officeDocument/2006/relationships/slideLayout" Target="../slideLayouts/slideLayout1518.xml"/><Relationship Id="rId150" Type="http://schemas.openxmlformats.org/officeDocument/2006/relationships/slideLayout" Target="../slideLayouts/slideLayout1583.xml"/><Relationship Id="rId12" Type="http://schemas.openxmlformats.org/officeDocument/2006/relationships/slideLayout" Target="../slideLayouts/slideLayout1445.xml"/><Relationship Id="rId17" Type="http://schemas.openxmlformats.org/officeDocument/2006/relationships/slideLayout" Target="../slideLayouts/slideLayout1450.xml"/><Relationship Id="rId25" Type="http://schemas.openxmlformats.org/officeDocument/2006/relationships/slideLayout" Target="../slideLayouts/slideLayout1458.xml"/><Relationship Id="rId33" Type="http://schemas.openxmlformats.org/officeDocument/2006/relationships/slideLayout" Target="../slideLayouts/slideLayout1466.xml"/><Relationship Id="rId38" Type="http://schemas.openxmlformats.org/officeDocument/2006/relationships/slideLayout" Target="../slideLayouts/slideLayout1471.xml"/><Relationship Id="rId46" Type="http://schemas.openxmlformats.org/officeDocument/2006/relationships/slideLayout" Target="../slideLayouts/slideLayout1479.xml"/><Relationship Id="rId59" Type="http://schemas.openxmlformats.org/officeDocument/2006/relationships/slideLayout" Target="../slideLayouts/slideLayout1492.xml"/><Relationship Id="rId67" Type="http://schemas.openxmlformats.org/officeDocument/2006/relationships/slideLayout" Target="../slideLayouts/slideLayout1500.xml"/><Relationship Id="rId103" Type="http://schemas.openxmlformats.org/officeDocument/2006/relationships/slideLayout" Target="../slideLayouts/slideLayout1536.xml"/><Relationship Id="rId108" Type="http://schemas.openxmlformats.org/officeDocument/2006/relationships/slideLayout" Target="../slideLayouts/slideLayout1541.xml"/><Relationship Id="rId116" Type="http://schemas.openxmlformats.org/officeDocument/2006/relationships/slideLayout" Target="../slideLayouts/slideLayout1549.xml"/><Relationship Id="rId124" Type="http://schemas.openxmlformats.org/officeDocument/2006/relationships/slideLayout" Target="../slideLayouts/slideLayout1557.xml"/><Relationship Id="rId129" Type="http://schemas.openxmlformats.org/officeDocument/2006/relationships/slideLayout" Target="../slideLayouts/slideLayout1562.xml"/><Relationship Id="rId137" Type="http://schemas.openxmlformats.org/officeDocument/2006/relationships/slideLayout" Target="../slideLayouts/slideLayout1570.xml"/><Relationship Id="rId20" Type="http://schemas.openxmlformats.org/officeDocument/2006/relationships/slideLayout" Target="../slideLayouts/slideLayout1453.xml"/><Relationship Id="rId41" Type="http://schemas.openxmlformats.org/officeDocument/2006/relationships/slideLayout" Target="../slideLayouts/slideLayout1474.xml"/><Relationship Id="rId54" Type="http://schemas.openxmlformats.org/officeDocument/2006/relationships/slideLayout" Target="../slideLayouts/slideLayout1487.xml"/><Relationship Id="rId62" Type="http://schemas.openxmlformats.org/officeDocument/2006/relationships/slideLayout" Target="../slideLayouts/slideLayout1495.xml"/><Relationship Id="rId70" Type="http://schemas.openxmlformats.org/officeDocument/2006/relationships/slideLayout" Target="../slideLayouts/slideLayout1503.xml"/><Relationship Id="rId75" Type="http://schemas.openxmlformats.org/officeDocument/2006/relationships/slideLayout" Target="../slideLayouts/slideLayout1508.xml"/><Relationship Id="rId83" Type="http://schemas.openxmlformats.org/officeDocument/2006/relationships/slideLayout" Target="../slideLayouts/slideLayout1516.xml"/><Relationship Id="rId88" Type="http://schemas.openxmlformats.org/officeDocument/2006/relationships/slideLayout" Target="../slideLayouts/slideLayout1521.xml"/><Relationship Id="rId91" Type="http://schemas.openxmlformats.org/officeDocument/2006/relationships/slideLayout" Target="../slideLayouts/slideLayout1524.xml"/><Relationship Id="rId96" Type="http://schemas.openxmlformats.org/officeDocument/2006/relationships/slideLayout" Target="../slideLayouts/slideLayout1529.xml"/><Relationship Id="rId111" Type="http://schemas.openxmlformats.org/officeDocument/2006/relationships/slideLayout" Target="../slideLayouts/slideLayout1544.xml"/><Relationship Id="rId132" Type="http://schemas.openxmlformats.org/officeDocument/2006/relationships/slideLayout" Target="../slideLayouts/slideLayout1565.xml"/><Relationship Id="rId140" Type="http://schemas.openxmlformats.org/officeDocument/2006/relationships/slideLayout" Target="../slideLayouts/slideLayout1573.xml"/><Relationship Id="rId145" Type="http://schemas.openxmlformats.org/officeDocument/2006/relationships/slideLayout" Target="../slideLayouts/slideLayout1578.xml"/><Relationship Id="rId1" Type="http://schemas.openxmlformats.org/officeDocument/2006/relationships/slideLayout" Target="../slideLayouts/slideLayout1434.xml"/><Relationship Id="rId6" Type="http://schemas.openxmlformats.org/officeDocument/2006/relationships/slideLayout" Target="../slideLayouts/slideLayout1439.xml"/><Relationship Id="rId15" Type="http://schemas.openxmlformats.org/officeDocument/2006/relationships/slideLayout" Target="../slideLayouts/slideLayout1448.xml"/><Relationship Id="rId23" Type="http://schemas.openxmlformats.org/officeDocument/2006/relationships/slideLayout" Target="../slideLayouts/slideLayout1456.xml"/><Relationship Id="rId28" Type="http://schemas.openxmlformats.org/officeDocument/2006/relationships/slideLayout" Target="../slideLayouts/slideLayout1461.xml"/><Relationship Id="rId36" Type="http://schemas.openxmlformats.org/officeDocument/2006/relationships/slideLayout" Target="../slideLayouts/slideLayout1469.xml"/><Relationship Id="rId49" Type="http://schemas.openxmlformats.org/officeDocument/2006/relationships/slideLayout" Target="../slideLayouts/slideLayout1482.xml"/><Relationship Id="rId57" Type="http://schemas.openxmlformats.org/officeDocument/2006/relationships/slideLayout" Target="../slideLayouts/slideLayout1490.xml"/><Relationship Id="rId106" Type="http://schemas.openxmlformats.org/officeDocument/2006/relationships/slideLayout" Target="../slideLayouts/slideLayout1539.xml"/><Relationship Id="rId114" Type="http://schemas.openxmlformats.org/officeDocument/2006/relationships/slideLayout" Target="../slideLayouts/slideLayout1547.xml"/><Relationship Id="rId119" Type="http://schemas.openxmlformats.org/officeDocument/2006/relationships/slideLayout" Target="../slideLayouts/slideLayout1552.xml"/><Relationship Id="rId127" Type="http://schemas.openxmlformats.org/officeDocument/2006/relationships/slideLayout" Target="../slideLayouts/slideLayout1560.xml"/><Relationship Id="rId10" Type="http://schemas.openxmlformats.org/officeDocument/2006/relationships/slideLayout" Target="../slideLayouts/slideLayout1443.xml"/><Relationship Id="rId31" Type="http://schemas.openxmlformats.org/officeDocument/2006/relationships/slideLayout" Target="../slideLayouts/slideLayout1464.xml"/><Relationship Id="rId44" Type="http://schemas.openxmlformats.org/officeDocument/2006/relationships/slideLayout" Target="../slideLayouts/slideLayout1477.xml"/><Relationship Id="rId52" Type="http://schemas.openxmlformats.org/officeDocument/2006/relationships/slideLayout" Target="../slideLayouts/slideLayout1485.xml"/><Relationship Id="rId60" Type="http://schemas.openxmlformats.org/officeDocument/2006/relationships/slideLayout" Target="../slideLayouts/slideLayout1493.xml"/><Relationship Id="rId65" Type="http://schemas.openxmlformats.org/officeDocument/2006/relationships/slideLayout" Target="../slideLayouts/slideLayout1498.xml"/><Relationship Id="rId73" Type="http://schemas.openxmlformats.org/officeDocument/2006/relationships/slideLayout" Target="../slideLayouts/slideLayout1506.xml"/><Relationship Id="rId78" Type="http://schemas.openxmlformats.org/officeDocument/2006/relationships/slideLayout" Target="../slideLayouts/slideLayout1511.xml"/><Relationship Id="rId81" Type="http://schemas.openxmlformats.org/officeDocument/2006/relationships/slideLayout" Target="../slideLayouts/slideLayout1514.xml"/><Relationship Id="rId86" Type="http://schemas.openxmlformats.org/officeDocument/2006/relationships/slideLayout" Target="../slideLayouts/slideLayout1519.xml"/><Relationship Id="rId94" Type="http://schemas.openxmlformats.org/officeDocument/2006/relationships/slideLayout" Target="../slideLayouts/slideLayout1527.xml"/><Relationship Id="rId99" Type="http://schemas.openxmlformats.org/officeDocument/2006/relationships/slideLayout" Target="../slideLayouts/slideLayout1532.xml"/><Relationship Id="rId101" Type="http://schemas.openxmlformats.org/officeDocument/2006/relationships/slideLayout" Target="../slideLayouts/slideLayout1534.xml"/><Relationship Id="rId122" Type="http://schemas.openxmlformats.org/officeDocument/2006/relationships/slideLayout" Target="../slideLayouts/slideLayout1555.xml"/><Relationship Id="rId130" Type="http://schemas.openxmlformats.org/officeDocument/2006/relationships/slideLayout" Target="../slideLayouts/slideLayout1563.xml"/><Relationship Id="rId135" Type="http://schemas.openxmlformats.org/officeDocument/2006/relationships/slideLayout" Target="../slideLayouts/slideLayout1568.xml"/><Relationship Id="rId143" Type="http://schemas.openxmlformats.org/officeDocument/2006/relationships/slideLayout" Target="../slideLayouts/slideLayout1576.xml"/><Relationship Id="rId148" Type="http://schemas.openxmlformats.org/officeDocument/2006/relationships/slideLayout" Target="../slideLayouts/slideLayout1581.xml"/><Relationship Id="rId151" Type="http://schemas.openxmlformats.org/officeDocument/2006/relationships/theme" Target="../theme/theme11.xml"/><Relationship Id="rId4" Type="http://schemas.openxmlformats.org/officeDocument/2006/relationships/slideLayout" Target="../slideLayouts/slideLayout1437.xml"/><Relationship Id="rId9" Type="http://schemas.openxmlformats.org/officeDocument/2006/relationships/slideLayout" Target="../slideLayouts/slideLayout1442.xml"/><Relationship Id="rId13" Type="http://schemas.openxmlformats.org/officeDocument/2006/relationships/slideLayout" Target="../slideLayouts/slideLayout1446.xml"/><Relationship Id="rId18" Type="http://schemas.openxmlformats.org/officeDocument/2006/relationships/slideLayout" Target="../slideLayouts/slideLayout1451.xml"/><Relationship Id="rId39" Type="http://schemas.openxmlformats.org/officeDocument/2006/relationships/slideLayout" Target="../slideLayouts/slideLayout1472.xml"/><Relationship Id="rId109" Type="http://schemas.openxmlformats.org/officeDocument/2006/relationships/slideLayout" Target="../slideLayouts/slideLayout1542.xml"/><Relationship Id="rId34" Type="http://schemas.openxmlformats.org/officeDocument/2006/relationships/slideLayout" Target="../slideLayouts/slideLayout1467.xml"/><Relationship Id="rId50" Type="http://schemas.openxmlformats.org/officeDocument/2006/relationships/slideLayout" Target="../slideLayouts/slideLayout1483.xml"/><Relationship Id="rId55" Type="http://schemas.openxmlformats.org/officeDocument/2006/relationships/slideLayout" Target="../slideLayouts/slideLayout1488.xml"/><Relationship Id="rId76" Type="http://schemas.openxmlformats.org/officeDocument/2006/relationships/slideLayout" Target="../slideLayouts/slideLayout1509.xml"/><Relationship Id="rId97" Type="http://schemas.openxmlformats.org/officeDocument/2006/relationships/slideLayout" Target="../slideLayouts/slideLayout1530.xml"/><Relationship Id="rId104" Type="http://schemas.openxmlformats.org/officeDocument/2006/relationships/slideLayout" Target="../slideLayouts/slideLayout1537.xml"/><Relationship Id="rId120" Type="http://schemas.openxmlformats.org/officeDocument/2006/relationships/slideLayout" Target="../slideLayouts/slideLayout1553.xml"/><Relationship Id="rId125" Type="http://schemas.openxmlformats.org/officeDocument/2006/relationships/slideLayout" Target="../slideLayouts/slideLayout1558.xml"/><Relationship Id="rId141" Type="http://schemas.openxmlformats.org/officeDocument/2006/relationships/slideLayout" Target="../slideLayouts/slideLayout1574.xml"/><Relationship Id="rId146" Type="http://schemas.openxmlformats.org/officeDocument/2006/relationships/slideLayout" Target="../slideLayouts/slideLayout1579.xml"/><Relationship Id="rId7" Type="http://schemas.openxmlformats.org/officeDocument/2006/relationships/slideLayout" Target="../slideLayouts/slideLayout1440.xml"/><Relationship Id="rId71" Type="http://schemas.openxmlformats.org/officeDocument/2006/relationships/slideLayout" Target="../slideLayouts/slideLayout1504.xml"/><Relationship Id="rId92" Type="http://schemas.openxmlformats.org/officeDocument/2006/relationships/slideLayout" Target="../slideLayouts/slideLayout1525.xml"/><Relationship Id="rId2" Type="http://schemas.openxmlformats.org/officeDocument/2006/relationships/slideLayout" Target="../slideLayouts/slideLayout1435.xml"/><Relationship Id="rId29" Type="http://schemas.openxmlformats.org/officeDocument/2006/relationships/slideLayout" Target="../slideLayouts/slideLayout1462.xml"/><Relationship Id="rId24" Type="http://schemas.openxmlformats.org/officeDocument/2006/relationships/slideLayout" Target="../slideLayouts/slideLayout1457.xml"/><Relationship Id="rId40" Type="http://schemas.openxmlformats.org/officeDocument/2006/relationships/slideLayout" Target="../slideLayouts/slideLayout1473.xml"/><Relationship Id="rId45" Type="http://schemas.openxmlformats.org/officeDocument/2006/relationships/slideLayout" Target="../slideLayouts/slideLayout1478.xml"/><Relationship Id="rId66" Type="http://schemas.openxmlformats.org/officeDocument/2006/relationships/slideLayout" Target="../slideLayouts/slideLayout1499.xml"/><Relationship Id="rId87" Type="http://schemas.openxmlformats.org/officeDocument/2006/relationships/slideLayout" Target="../slideLayouts/slideLayout1520.xml"/><Relationship Id="rId110" Type="http://schemas.openxmlformats.org/officeDocument/2006/relationships/slideLayout" Target="../slideLayouts/slideLayout1543.xml"/><Relationship Id="rId115" Type="http://schemas.openxmlformats.org/officeDocument/2006/relationships/slideLayout" Target="../slideLayouts/slideLayout1548.xml"/><Relationship Id="rId131" Type="http://schemas.openxmlformats.org/officeDocument/2006/relationships/slideLayout" Target="../slideLayouts/slideLayout1564.xml"/><Relationship Id="rId136" Type="http://schemas.openxmlformats.org/officeDocument/2006/relationships/slideLayout" Target="../slideLayouts/slideLayout1569.xml"/><Relationship Id="rId61" Type="http://schemas.openxmlformats.org/officeDocument/2006/relationships/slideLayout" Target="../slideLayouts/slideLayout1494.xml"/><Relationship Id="rId82" Type="http://schemas.openxmlformats.org/officeDocument/2006/relationships/slideLayout" Target="../slideLayouts/slideLayout1515.xml"/><Relationship Id="rId19" Type="http://schemas.openxmlformats.org/officeDocument/2006/relationships/slideLayout" Target="../slideLayouts/slideLayout1452.xml"/><Relationship Id="rId14" Type="http://schemas.openxmlformats.org/officeDocument/2006/relationships/slideLayout" Target="../slideLayouts/slideLayout1447.xml"/><Relationship Id="rId30" Type="http://schemas.openxmlformats.org/officeDocument/2006/relationships/slideLayout" Target="../slideLayouts/slideLayout1463.xml"/><Relationship Id="rId35" Type="http://schemas.openxmlformats.org/officeDocument/2006/relationships/slideLayout" Target="../slideLayouts/slideLayout1468.xml"/><Relationship Id="rId56" Type="http://schemas.openxmlformats.org/officeDocument/2006/relationships/slideLayout" Target="../slideLayouts/slideLayout1489.xml"/><Relationship Id="rId77" Type="http://schemas.openxmlformats.org/officeDocument/2006/relationships/slideLayout" Target="../slideLayouts/slideLayout1510.xml"/><Relationship Id="rId100" Type="http://schemas.openxmlformats.org/officeDocument/2006/relationships/slideLayout" Target="../slideLayouts/slideLayout1533.xml"/><Relationship Id="rId105" Type="http://schemas.openxmlformats.org/officeDocument/2006/relationships/slideLayout" Target="../slideLayouts/slideLayout1538.xml"/><Relationship Id="rId126" Type="http://schemas.openxmlformats.org/officeDocument/2006/relationships/slideLayout" Target="../slideLayouts/slideLayout1559.xml"/><Relationship Id="rId147" Type="http://schemas.openxmlformats.org/officeDocument/2006/relationships/slideLayout" Target="../slideLayouts/slideLayout1580.xml"/><Relationship Id="rId8" Type="http://schemas.openxmlformats.org/officeDocument/2006/relationships/slideLayout" Target="../slideLayouts/slideLayout1441.xml"/><Relationship Id="rId51" Type="http://schemas.openxmlformats.org/officeDocument/2006/relationships/slideLayout" Target="../slideLayouts/slideLayout1484.xml"/><Relationship Id="rId72" Type="http://schemas.openxmlformats.org/officeDocument/2006/relationships/slideLayout" Target="../slideLayouts/slideLayout1505.xml"/><Relationship Id="rId93" Type="http://schemas.openxmlformats.org/officeDocument/2006/relationships/slideLayout" Target="../slideLayouts/slideLayout1526.xml"/><Relationship Id="rId98" Type="http://schemas.openxmlformats.org/officeDocument/2006/relationships/slideLayout" Target="../slideLayouts/slideLayout1531.xml"/><Relationship Id="rId121" Type="http://schemas.openxmlformats.org/officeDocument/2006/relationships/slideLayout" Target="../slideLayouts/slideLayout1554.xml"/><Relationship Id="rId142" Type="http://schemas.openxmlformats.org/officeDocument/2006/relationships/slideLayout" Target="../slideLayouts/slideLayout1575.xml"/><Relationship Id="rId3" Type="http://schemas.openxmlformats.org/officeDocument/2006/relationships/slideLayout" Target="../slideLayouts/slideLayout1436.xml"/></Relationships>
</file>

<file path=ppt/slideMasters/_rels/slideMaster1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609.xml"/><Relationship Id="rId117" Type="http://schemas.openxmlformats.org/officeDocument/2006/relationships/slideLayout" Target="../slideLayouts/slideLayout1700.xml"/><Relationship Id="rId21" Type="http://schemas.openxmlformats.org/officeDocument/2006/relationships/slideLayout" Target="../slideLayouts/slideLayout1604.xml"/><Relationship Id="rId42" Type="http://schemas.openxmlformats.org/officeDocument/2006/relationships/slideLayout" Target="../slideLayouts/slideLayout1625.xml"/><Relationship Id="rId47" Type="http://schemas.openxmlformats.org/officeDocument/2006/relationships/slideLayout" Target="../slideLayouts/slideLayout1630.xml"/><Relationship Id="rId63" Type="http://schemas.openxmlformats.org/officeDocument/2006/relationships/slideLayout" Target="../slideLayouts/slideLayout1646.xml"/><Relationship Id="rId68" Type="http://schemas.openxmlformats.org/officeDocument/2006/relationships/slideLayout" Target="../slideLayouts/slideLayout1651.xml"/><Relationship Id="rId84" Type="http://schemas.openxmlformats.org/officeDocument/2006/relationships/slideLayout" Target="../slideLayouts/slideLayout1667.xml"/><Relationship Id="rId89" Type="http://schemas.openxmlformats.org/officeDocument/2006/relationships/slideLayout" Target="../slideLayouts/slideLayout1672.xml"/><Relationship Id="rId112" Type="http://schemas.openxmlformats.org/officeDocument/2006/relationships/slideLayout" Target="../slideLayouts/slideLayout1695.xml"/><Relationship Id="rId133" Type="http://schemas.openxmlformats.org/officeDocument/2006/relationships/slideLayout" Target="../slideLayouts/slideLayout1716.xml"/><Relationship Id="rId138" Type="http://schemas.openxmlformats.org/officeDocument/2006/relationships/slideLayout" Target="../slideLayouts/slideLayout1721.xml"/><Relationship Id="rId16" Type="http://schemas.openxmlformats.org/officeDocument/2006/relationships/slideLayout" Target="../slideLayouts/slideLayout1599.xml"/><Relationship Id="rId107" Type="http://schemas.openxmlformats.org/officeDocument/2006/relationships/slideLayout" Target="../slideLayouts/slideLayout1690.xml"/><Relationship Id="rId11" Type="http://schemas.openxmlformats.org/officeDocument/2006/relationships/slideLayout" Target="../slideLayouts/slideLayout1594.xml"/><Relationship Id="rId32" Type="http://schemas.openxmlformats.org/officeDocument/2006/relationships/slideLayout" Target="../slideLayouts/slideLayout1615.xml"/><Relationship Id="rId37" Type="http://schemas.openxmlformats.org/officeDocument/2006/relationships/slideLayout" Target="../slideLayouts/slideLayout1620.xml"/><Relationship Id="rId53" Type="http://schemas.openxmlformats.org/officeDocument/2006/relationships/slideLayout" Target="../slideLayouts/slideLayout1636.xml"/><Relationship Id="rId58" Type="http://schemas.openxmlformats.org/officeDocument/2006/relationships/slideLayout" Target="../slideLayouts/slideLayout1641.xml"/><Relationship Id="rId74" Type="http://schemas.openxmlformats.org/officeDocument/2006/relationships/slideLayout" Target="../slideLayouts/slideLayout1657.xml"/><Relationship Id="rId79" Type="http://schemas.openxmlformats.org/officeDocument/2006/relationships/slideLayout" Target="../slideLayouts/slideLayout1662.xml"/><Relationship Id="rId102" Type="http://schemas.openxmlformats.org/officeDocument/2006/relationships/slideLayout" Target="../slideLayouts/slideLayout1685.xml"/><Relationship Id="rId123" Type="http://schemas.openxmlformats.org/officeDocument/2006/relationships/slideLayout" Target="../slideLayouts/slideLayout1706.xml"/><Relationship Id="rId128" Type="http://schemas.openxmlformats.org/officeDocument/2006/relationships/slideLayout" Target="../slideLayouts/slideLayout1711.xml"/><Relationship Id="rId144" Type="http://schemas.openxmlformats.org/officeDocument/2006/relationships/slideLayout" Target="../slideLayouts/slideLayout1727.xml"/><Relationship Id="rId149" Type="http://schemas.openxmlformats.org/officeDocument/2006/relationships/slideLayout" Target="../slideLayouts/slideLayout1732.xml"/><Relationship Id="rId5" Type="http://schemas.openxmlformats.org/officeDocument/2006/relationships/slideLayout" Target="../slideLayouts/slideLayout1588.xml"/><Relationship Id="rId90" Type="http://schemas.openxmlformats.org/officeDocument/2006/relationships/slideLayout" Target="../slideLayouts/slideLayout1673.xml"/><Relationship Id="rId95" Type="http://schemas.openxmlformats.org/officeDocument/2006/relationships/slideLayout" Target="../slideLayouts/slideLayout1678.xml"/><Relationship Id="rId22" Type="http://schemas.openxmlformats.org/officeDocument/2006/relationships/slideLayout" Target="../slideLayouts/slideLayout1605.xml"/><Relationship Id="rId27" Type="http://schemas.openxmlformats.org/officeDocument/2006/relationships/slideLayout" Target="../slideLayouts/slideLayout1610.xml"/><Relationship Id="rId43" Type="http://schemas.openxmlformats.org/officeDocument/2006/relationships/slideLayout" Target="../slideLayouts/slideLayout1626.xml"/><Relationship Id="rId48" Type="http://schemas.openxmlformats.org/officeDocument/2006/relationships/slideLayout" Target="../slideLayouts/slideLayout1631.xml"/><Relationship Id="rId64" Type="http://schemas.openxmlformats.org/officeDocument/2006/relationships/slideLayout" Target="../slideLayouts/slideLayout1647.xml"/><Relationship Id="rId69" Type="http://schemas.openxmlformats.org/officeDocument/2006/relationships/slideLayout" Target="../slideLayouts/slideLayout1652.xml"/><Relationship Id="rId113" Type="http://schemas.openxmlformats.org/officeDocument/2006/relationships/slideLayout" Target="../slideLayouts/slideLayout1696.xml"/><Relationship Id="rId118" Type="http://schemas.openxmlformats.org/officeDocument/2006/relationships/slideLayout" Target="../slideLayouts/slideLayout1701.xml"/><Relationship Id="rId134" Type="http://schemas.openxmlformats.org/officeDocument/2006/relationships/slideLayout" Target="../slideLayouts/slideLayout1717.xml"/><Relationship Id="rId139" Type="http://schemas.openxmlformats.org/officeDocument/2006/relationships/slideLayout" Target="../slideLayouts/slideLayout1722.xml"/><Relationship Id="rId80" Type="http://schemas.openxmlformats.org/officeDocument/2006/relationships/slideLayout" Target="../slideLayouts/slideLayout1663.xml"/><Relationship Id="rId85" Type="http://schemas.openxmlformats.org/officeDocument/2006/relationships/slideLayout" Target="../slideLayouts/slideLayout1668.xml"/><Relationship Id="rId150" Type="http://schemas.openxmlformats.org/officeDocument/2006/relationships/slideLayout" Target="../slideLayouts/slideLayout1733.xml"/><Relationship Id="rId12" Type="http://schemas.openxmlformats.org/officeDocument/2006/relationships/slideLayout" Target="../slideLayouts/slideLayout1595.xml"/><Relationship Id="rId17" Type="http://schemas.openxmlformats.org/officeDocument/2006/relationships/slideLayout" Target="../slideLayouts/slideLayout1600.xml"/><Relationship Id="rId25" Type="http://schemas.openxmlformats.org/officeDocument/2006/relationships/slideLayout" Target="../slideLayouts/slideLayout1608.xml"/><Relationship Id="rId33" Type="http://schemas.openxmlformats.org/officeDocument/2006/relationships/slideLayout" Target="../slideLayouts/slideLayout1616.xml"/><Relationship Id="rId38" Type="http://schemas.openxmlformats.org/officeDocument/2006/relationships/slideLayout" Target="../slideLayouts/slideLayout1621.xml"/><Relationship Id="rId46" Type="http://schemas.openxmlformats.org/officeDocument/2006/relationships/slideLayout" Target="../slideLayouts/slideLayout1629.xml"/><Relationship Id="rId59" Type="http://schemas.openxmlformats.org/officeDocument/2006/relationships/slideLayout" Target="../slideLayouts/slideLayout1642.xml"/><Relationship Id="rId67" Type="http://schemas.openxmlformats.org/officeDocument/2006/relationships/slideLayout" Target="../slideLayouts/slideLayout1650.xml"/><Relationship Id="rId103" Type="http://schemas.openxmlformats.org/officeDocument/2006/relationships/slideLayout" Target="../slideLayouts/slideLayout1686.xml"/><Relationship Id="rId108" Type="http://schemas.openxmlformats.org/officeDocument/2006/relationships/slideLayout" Target="../slideLayouts/slideLayout1691.xml"/><Relationship Id="rId116" Type="http://schemas.openxmlformats.org/officeDocument/2006/relationships/slideLayout" Target="../slideLayouts/slideLayout1699.xml"/><Relationship Id="rId124" Type="http://schemas.openxmlformats.org/officeDocument/2006/relationships/slideLayout" Target="../slideLayouts/slideLayout1707.xml"/><Relationship Id="rId129" Type="http://schemas.openxmlformats.org/officeDocument/2006/relationships/slideLayout" Target="../slideLayouts/slideLayout1712.xml"/><Relationship Id="rId137" Type="http://schemas.openxmlformats.org/officeDocument/2006/relationships/slideLayout" Target="../slideLayouts/slideLayout1720.xml"/><Relationship Id="rId20" Type="http://schemas.openxmlformats.org/officeDocument/2006/relationships/slideLayout" Target="../slideLayouts/slideLayout1603.xml"/><Relationship Id="rId41" Type="http://schemas.openxmlformats.org/officeDocument/2006/relationships/slideLayout" Target="../slideLayouts/slideLayout1624.xml"/><Relationship Id="rId54" Type="http://schemas.openxmlformats.org/officeDocument/2006/relationships/slideLayout" Target="../slideLayouts/slideLayout1637.xml"/><Relationship Id="rId62" Type="http://schemas.openxmlformats.org/officeDocument/2006/relationships/slideLayout" Target="../slideLayouts/slideLayout1645.xml"/><Relationship Id="rId70" Type="http://schemas.openxmlformats.org/officeDocument/2006/relationships/slideLayout" Target="../slideLayouts/slideLayout1653.xml"/><Relationship Id="rId75" Type="http://schemas.openxmlformats.org/officeDocument/2006/relationships/slideLayout" Target="../slideLayouts/slideLayout1658.xml"/><Relationship Id="rId83" Type="http://schemas.openxmlformats.org/officeDocument/2006/relationships/slideLayout" Target="../slideLayouts/slideLayout1666.xml"/><Relationship Id="rId88" Type="http://schemas.openxmlformats.org/officeDocument/2006/relationships/slideLayout" Target="../slideLayouts/slideLayout1671.xml"/><Relationship Id="rId91" Type="http://schemas.openxmlformats.org/officeDocument/2006/relationships/slideLayout" Target="../slideLayouts/slideLayout1674.xml"/><Relationship Id="rId96" Type="http://schemas.openxmlformats.org/officeDocument/2006/relationships/slideLayout" Target="../slideLayouts/slideLayout1679.xml"/><Relationship Id="rId111" Type="http://schemas.openxmlformats.org/officeDocument/2006/relationships/slideLayout" Target="../slideLayouts/slideLayout1694.xml"/><Relationship Id="rId132" Type="http://schemas.openxmlformats.org/officeDocument/2006/relationships/slideLayout" Target="../slideLayouts/slideLayout1715.xml"/><Relationship Id="rId140" Type="http://schemas.openxmlformats.org/officeDocument/2006/relationships/slideLayout" Target="../slideLayouts/slideLayout1723.xml"/><Relationship Id="rId145" Type="http://schemas.openxmlformats.org/officeDocument/2006/relationships/slideLayout" Target="../slideLayouts/slideLayout1728.xml"/><Relationship Id="rId1" Type="http://schemas.openxmlformats.org/officeDocument/2006/relationships/slideLayout" Target="../slideLayouts/slideLayout1584.xml"/><Relationship Id="rId6" Type="http://schemas.openxmlformats.org/officeDocument/2006/relationships/slideLayout" Target="../slideLayouts/slideLayout1589.xml"/><Relationship Id="rId15" Type="http://schemas.openxmlformats.org/officeDocument/2006/relationships/slideLayout" Target="../slideLayouts/slideLayout1598.xml"/><Relationship Id="rId23" Type="http://schemas.openxmlformats.org/officeDocument/2006/relationships/slideLayout" Target="../slideLayouts/slideLayout1606.xml"/><Relationship Id="rId28" Type="http://schemas.openxmlformats.org/officeDocument/2006/relationships/slideLayout" Target="../slideLayouts/slideLayout1611.xml"/><Relationship Id="rId36" Type="http://schemas.openxmlformats.org/officeDocument/2006/relationships/slideLayout" Target="../slideLayouts/slideLayout1619.xml"/><Relationship Id="rId49" Type="http://schemas.openxmlformats.org/officeDocument/2006/relationships/slideLayout" Target="../slideLayouts/slideLayout1632.xml"/><Relationship Id="rId57" Type="http://schemas.openxmlformats.org/officeDocument/2006/relationships/slideLayout" Target="../slideLayouts/slideLayout1640.xml"/><Relationship Id="rId106" Type="http://schemas.openxmlformats.org/officeDocument/2006/relationships/slideLayout" Target="../slideLayouts/slideLayout1689.xml"/><Relationship Id="rId114" Type="http://schemas.openxmlformats.org/officeDocument/2006/relationships/slideLayout" Target="../slideLayouts/slideLayout1697.xml"/><Relationship Id="rId119" Type="http://schemas.openxmlformats.org/officeDocument/2006/relationships/slideLayout" Target="../slideLayouts/slideLayout1702.xml"/><Relationship Id="rId127" Type="http://schemas.openxmlformats.org/officeDocument/2006/relationships/slideLayout" Target="../slideLayouts/slideLayout1710.xml"/><Relationship Id="rId10" Type="http://schemas.openxmlformats.org/officeDocument/2006/relationships/slideLayout" Target="../slideLayouts/slideLayout1593.xml"/><Relationship Id="rId31" Type="http://schemas.openxmlformats.org/officeDocument/2006/relationships/slideLayout" Target="../slideLayouts/slideLayout1614.xml"/><Relationship Id="rId44" Type="http://schemas.openxmlformats.org/officeDocument/2006/relationships/slideLayout" Target="../slideLayouts/slideLayout1627.xml"/><Relationship Id="rId52" Type="http://schemas.openxmlformats.org/officeDocument/2006/relationships/slideLayout" Target="../slideLayouts/slideLayout1635.xml"/><Relationship Id="rId60" Type="http://schemas.openxmlformats.org/officeDocument/2006/relationships/slideLayout" Target="../slideLayouts/slideLayout1643.xml"/><Relationship Id="rId65" Type="http://schemas.openxmlformats.org/officeDocument/2006/relationships/slideLayout" Target="../slideLayouts/slideLayout1648.xml"/><Relationship Id="rId73" Type="http://schemas.openxmlformats.org/officeDocument/2006/relationships/slideLayout" Target="../slideLayouts/slideLayout1656.xml"/><Relationship Id="rId78" Type="http://schemas.openxmlformats.org/officeDocument/2006/relationships/slideLayout" Target="../slideLayouts/slideLayout1661.xml"/><Relationship Id="rId81" Type="http://schemas.openxmlformats.org/officeDocument/2006/relationships/slideLayout" Target="../slideLayouts/slideLayout1664.xml"/><Relationship Id="rId86" Type="http://schemas.openxmlformats.org/officeDocument/2006/relationships/slideLayout" Target="../slideLayouts/slideLayout1669.xml"/><Relationship Id="rId94" Type="http://schemas.openxmlformats.org/officeDocument/2006/relationships/slideLayout" Target="../slideLayouts/slideLayout1677.xml"/><Relationship Id="rId99" Type="http://schemas.openxmlformats.org/officeDocument/2006/relationships/slideLayout" Target="../slideLayouts/slideLayout1682.xml"/><Relationship Id="rId101" Type="http://schemas.openxmlformats.org/officeDocument/2006/relationships/slideLayout" Target="../slideLayouts/slideLayout1684.xml"/><Relationship Id="rId122" Type="http://schemas.openxmlformats.org/officeDocument/2006/relationships/slideLayout" Target="../slideLayouts/slideLayout1705.xml"/><Relationship Id="rId130" Type="http://schemas.openxmlformats.org/officeDocument/2006/relationships/slideLayout" Target="../slideLayouts/slideLayout1713.xml"/><Relationship Id="rId135" Type="http://schemas.openxmlformats.org/officeDocument/2006/relationships/slideLayout" Target="../slideLayouts/slideLayout1718.xml"/><Relationship Id="rId143" Type="http://schemas.openxmlformats.org/officeDocument/2006/relationships/slideLayout" Target="../slideLayouts/slideLayout1726.xml"/><Relationship Id="rId148" Type="http://schemas.openxmlformats.org/officeDocument/2006/relationships/slideLayout" Target="../slideLayouts/slideLayout1731.xml"/><Relationship Id="rId151" Type="http://schemas.openxmlformats.org/officeDocument/2006/relationships/theme" Target="../theme/theme12.xml"/><Relationship Id="rId4" Type="http://schemas.openxmlformats.org/officeDocument/2006/relationships/slideLayout" Target="../slideLayouts/slideLayout1587.xml"/><Relationship Id="rId9" Type="http://schemas.openxmlformats.org/officeDocument/2006/relationships/slideLayout" Target="../slideLayouts/slideLayout1592.xml"/><Relationship Id="rId13" Type="http://schemas.openxmlformats.org/officeDocument/2006/relationships/slideLayout" Target="../slideLayouts/slideLayout1596.xml"/><Relationship Id="rId18" Type="http://schemas.openxmlformats.org/officeDocument/2006/relationships/slideLayout" Target="../slideLayouts/slideLayout1601.xml"/><Relationship Id="rId39" Type="http://schemas.openxmlformats.org/officeDocument/2006/relationships/slideLayout" Target="../slideLayouts/slideLayout1622.xml"/><Relationship Id="rId109" Type="http://schemas.openxmlformats.org/officeDocument/2006/relationships/slideLayout" Target="../slideLayouts/slideLayout1692.xml"/><Relationship Id="rId34" Type="http://schemas.openxmlformats.org/officeDocument/2006/relationships/slideLayout" Target="../slideLayouts/slideLayout1617.xml"/><Relationship Id="rId50" Type="http://schemas.openxmlformats.org/officeDocument/2006/relationships/slideLayout" Target="../slideLayouts/slideLayout1633.xml"/><Relationship Id="rId55" Type="http://schemas.openxmlformats.org/officeDocument/2006/relationships/slideLayout" Target="../slideLayouts/slideLayout1638.xml"/><Relationship Id="rId76" Type="http://schemas.openxmlformats.org/officeDocument/2006/relationships/slideLayout" Target="../slideLayouts/slideLayout1659.xml"/><Relationship Id="rId97" Type="http://schemas.openxmlformats.org/officeDocument/2006/relationships/slideLayout" Target="../slideLayouts/slideLayout1680.xml"/><Relationship Id="rId104" Type="http://schemas.openxmlformats.org/officeDocument/2006/relationships/slideLayout" Target="../slideLayouts/slideLayout1687.xml"/><Relationship Id="rId120" Type="http://schemas.openxmlformats.org/officeDocument/2006/relationships/slideLayout" Target="../slideLayouts/slideLayout1703.xml"/><Relationship Id="rId125" Type="http://schemas.openxmlformats.org/officeDocument/2006/relationships/slideLayout" Target="../slideLayouts/slideLayout1708.xml"/><Relationship Id="rId141" Type="http://schemas.openxmlformats.org/officeDocument/2006/relationships/slideLayout" Target="../slideLayouts/slideLayout1724.xml"/><Relationship Id="rId146" Type="http://schemas.openxmlformats.org/officeDocument/2006/relationships/slideLayout" Target="../slideLayouts/slideLayout1729.xml"/><Relationship Id="rId7" Type="http://schemas.openxmlformats.org/officeDocument/2006/relationships/slideLayout" Target="../slideLayouts/slideLayout1590.xml"/><Relationship Id="rId71" Type="http://schemas.openxmlformats.org/officeDocument/2006/relationships/slideLayout" Target="../slideLayouts/slideLayout1654.xml"/><Relationship Id="rId92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585.xml"/><Relationship Id="rId29" Type="http://schemas.openxmlformats.org/officeDocument/2006/relationships/slideLayout" Target="../slideLayouts/slideLayout1612.xml"/><Relationship Id="rId24" Type="http://schemas.openxmlformats.org/officeDocument/2006/relationships/slideLayout" Target="../slideLayouts/slideLayout1607.xml"/><Relationship Id="rId40" Type="http://schemas.openxmlformats.org/officeDocument/2006/relationships/slideLayout" Target="../slideLayouts/slideLayout1623.xml"/><Relationship Id="rId45" Type="http://schemas.openxmlformats.org/officeDocument/2006/relationships/slideLayout" Target="../slideLayouts/slideLayout1628.xml"/><Relationship Id="rId66" Type="http://schemas.openxmlformats.org/officeDocument/2006/relationships/slideLayout" Target="../slideLayouts/slideLayout1649.xml"/><Relationship Id="rId87" Type="http://schemas.openxmlformats.org/officeDocument/2006/relationships/slideLayout" Target="../slideLayouts/slideLayout1670.xml"/><Relationship Id="rId110" Type="http://schemas.openxmlformats.org/officeDocument/2006/relationships/slideLayout" Target="../slideLayouts/slideLayout1693.xml"/><Relationship Id="rId115" Type="http://schemas.openxmlformats.org/officeDocument/2006/relationships/slideLayout" Target="../slideLayouts/slideLayout1698.xml"/><Relationship Id="rId131" Type="http://schemas.openxmlformats.org/officeDocument/2006/relationships/slideLayout" Target="../slideLayouts/slideLayout1714.xml"/><Relationship Id="rId136" Type="http://schemas.openxmlformats.org/officeDocument/2006/relationships/slideLayout" Target="../slideLayouts/slideLayout1719.xml"/><Relationship Id="rId61" Type="http://schemas.openxmlformats.org/officeDocument/2006/relationships/slideLayout" Target="../slideLayouts/slideLayout1644.xml"/><Relationship Id="rId82" Type="http://schemas.openxmlformats.org/officeDocument/2006/relationships/slideLayout" Target="../slideLayouts/slideLayout1665.xml"/><Relationship Id="rId19" Type="http://schemas.openxmlformats.org/officeDocument/2006/relationships/slideLayout" Target="../slideLayouts/slideLayout1602.xml"/><Relationship Id="rId14" Type="http://schemas.openxmlformats.org/officeDocument/2006/relationships/slideLayout" Target="../slideLayouts/slideLayout1597.xml"/><Relationship Id="rId30" Type="http://schemas.openxmlformats.org/officeDocument/2006/relationships/slideLayout" Target="../slideLayouts/slideLayout1613.xml"/><Relationship Id="rId35" Type="http://schemas.openxmlformats.org/officeDocument/2006/relationships/slideLayout" Target="../slideLayouts/slideLayout1618.xml"/><Relationship Id="rId56" Type="http://schemas.openxmlformats.org/officeDocument/2006/relationships/slideLayout" Target="../slideLayouts/slideLayout1639.xml"/><Relationship Id="rId77" Type="http://schemas.openxmlformats.org/officeDocument/2006/relationships/slideLayout" Target="../slideLayouts/slideLayout1660.xml"/><Relationship Id="rId100" Type="http://schemas.openxmlformats.org/officeDocument/2006/relationships/slideLayout" Target="../slideLayouts/slideLayout1683.xml"/><Relationship Id="rId105" Type="http://schemas.openxmlformats.org/officeDocument/2006/relationships/slideLayout" Target="../slideLayouts/slideLayout1688.xml"/><Relationship Id="rId126" Type="http://schemas.openxmlformats.org/officeDocument/2006/relationships/slideLayout" Target="../slideLayouts/slideLayout1709.xml"/><Relationship Id="rId147" Type="http://schemas.openxmlformats.org/officeDocument/2006/relationships/slideLayout" Target="../slideLayouts/slideLayout1730.xml"/><Relationship Id="rId8" Type="http://schemas.openxmlformats.org/officeDocument/2006/relationships/slideLayout" Target="../slideLayouts/slideLayout1591.xml"/><Relationship Id="rId51" Type="http://schemas.openxmlformats.org/officeDocument/2006/relationships/slideLayout" Target="../slideLayouts/slideLayout1634.xml"/><Relationship Id="rId72" Type="http://schemas.openxmlformats.org/officeDocument/2006/relationships/slideLayout" Target="../slideLayouts/slideLayout1655.xml"/><Relationship Id="rId93" Type="http://schemas.openxmlformats.org/officeDocument/2006/relationships/slideLayout" Target="../slideLayouts/slideLayout1676.xml"/><Relationship Id="rId98" Type="http://schemas.openxmlformats.org/officeDocument/2006/relationships/slideLayout" Target="../slideLayouts/slideLayout1681.xml"/><Relationship Id="rId121" Type="http://schemas.openxmlformats.org/officeDocument/2006/relationships/slideLayout" Target="../slideLayouts/slideLayout1704.xml"/><Relationship Id="rId142" Type="http://schemas.openxmlformats.org/officeDocument/2006/relationships/slideLayout" Target="../slideLayouts/slideLayout1725.xml"/><Relationship Id="rId3" Type="http://schemas.openxmlformats.org/officeDocument/2006/relationships/slideLayout" Target="../slideLayouts/slideLayout1586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0.xml"/><Relationship Id="rId18" Type="http://schemas.openxmlformats.org/officeDocument/2006/relationships/slideLayout" Target="../slideLayouts/slideLayout165.xml"/><Relationship Id="rId26" Type="http://schemas.openxmlformats.org/officeDocument/2006/relationships/slideLayout" Target="../slideLayouts/slideLayout173.xml"/><Relationship Id="rId39" Type="http://schemas.openxmlformats.org/officeDocument/2006/relationships/slideLayout" Target="../slideLayouts/slideLayout186.xml"/><Relationship Id="rId21" Type="http://schemas.openxmlformats.org/officeDocument/2006/relationships/slideLayout" Target="../slideLayouts/slideLayout168.xml"/><Relationship Id="rId34" Type="http://schemas.openxmlformats.org/officeDocument/2006/relationships/slideLayout" Target="../slideLayouts/slideLayout181.xml"/><Relationship Id="rId42" Type="http://schemas.openxmlformats.org/officeDocument/2006/relationships/slideLayout" Target="../slideLayouts/slideLayout189.xml"/><Relationship Id="rId47" Type="http://schemas.openxmlformats.org/officeDocument/2006/relationships/slideLayout" Target="../slideLayouts/slideLayout194.xml"/><Relationship Id="rId50" Type="http://schemas.openxmlformats.org/officeDocument/2006/relationships/slideLayout" Target="../slideLayouts/slideLayout197.xml"/><Relationship Id="rId55" Type="http://schemas.openxmlformats.org/officeDocument/2006/relationships/slideLayout" Target="../slideLayouts/slideLayout202.xml"/><Relationship Id="rId63" Type="http://schemas.openxmlformats.org/officeDocument/2006/relationships/slideLayout" Target="../slideLayouts/slideLayout210.xml"/><Relationship Id="rId68" Type="http://schemas.openxmlformats.org/officeDocument/2006/relationships/slideLayout" Target="../slideLayouts/slideLayout215.xml"/><Relationship Id="rId76" Type="http://schemas.openxmlformats.org/officeDocument/2006/relationships/slideLayout" Target="../slideLayouts/slideLayout223.xml"/><Relationship Id="rId84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154.xml"/><Relationship Id="rId71" Type="http://schemas.openxmlformats.org/officeDocument/2006/relationships/slideLayout" Target="../slideLayouts/slideLayout218.xml"/><Relationship Id="rId2" Type="http://schemas.openxmlformats.org/officeDocument/2006/relationships/slideLayout" Target="../slideLayouts/slideLayout149.xml"/><Relationship Id="rId16" Type="http://schemas.openxmlformats.org/officeDocument/2006/relationships/slideLayout" Target="../slideLayouts/slideLayout163.xml"/><Relationship Id="rId29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58.xml"/><Relationship Id="rId24" Type="http://schemas.openxmlformats.org/officeDocument/2006/relationships/slideLayout" Target="../slideLayouts/slideLayout171.xml"/><Relationship Id="rId32" Type="http://schemas.openxmlformats.org/officeDocument/2006/relationships/slideLayout" Target="../slideLayouts/slideLayout179.xml"/><Relationship Id="rId37" Type="http://schemas.openxmlformats.org/officeDocument/2006/relationships/slideLayout" Target="../slideLayouts/slideLayout184.xml"/><Relationship Id="rId40" Type="http://schemas.openxmlformats.org/officeDocument/2006/relationships/slideLayout" Target="../slideLayouts/slideLayout187.xml"/><Relationship Id="rId45" Type="http://schemas.openxmlformats.org/officeDocument/2006/relationships/slideLayout" Target="../slideLayouts/slideLayout192.xml"/><Relationship Id="rId53" Type="http://schemas.openxmlformats.org/officeDocument/2006/relationships/slideLayout" Target="../slideLayouts/slideLayout200.xml"/><Relationship Id="rId58" Type="http://schemas.openxmlformats.org/officeDocument/2006/relationships/slideLayout" Target="../slideLayouts/slideLayout205.xml"/><Relationship Id="rId66" Type="http://schemas.openxmlformats.org/officeDocument/2006/relationships/slideLayout" Target="../slideLayouts/slideLayout213.xml"/><Relationship Id="rId74" Type="http://schemas.openxmlformats.org/officeDocument/2006/relationships/slideLayout" Target="../slideLayouts/slideLayout221.xml"/><Relationship Id="rId79" Type="http://schemas.openxmlformats.org/officeDocument/2006/relationships/slideLayout" Target="../slideLayouts/slideLayout226.xml"/><Relationship Id="rId87" Type="http://schemas.openxmlformats.org/officeDocument/2006/relationships/theme" Target="../theme/theme2.xml"/><Relationship Id="rId5" Type="http://schemas.openxmlformats.org/officeDocument/2006/relationships/slideLayout" Target="../slideLayouts/slideLayout152.xml"/><Relationship Id="rId61" Type="http://schemas.openxmlformats.org/officeDocument/2006/relationships/slideLayout" Target="../slideLayouts/slideLayout208.xml"/><Relationship Id="rId82" Type="http://schemas.openxmlformats.org/officeDocument/2006/relationships/slideLayout" Target="../slideLayouts/slideLayout229.xml"/><Relationship Id="rId19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Relationship Id="rId22" Type="http://schemas.openxmlformats.org/officeDocument/2006/relationships/slideLayout" Target="../slideLayouts/slideLayout169.xml"/><Relationship Id="rId27" Type="http://schemas.openxmlformats.org/officeDocument/2006/relationships/slideLayout" Target="../slideLayouts/slideLayout174.xml"/><Relationship Id="rId30" Type="http://schemas.openxmlformats.org/officeDocument/2006/relationships/slideLayout" Target="../slideLayouts/slideLayout177.xml"/><Relationship Id="rId35" Type="http://schemas.openxmlformats.org/officeDocument/2006/relationships/slideLayout" Target="../slideLayouts/slideLayout182.xml"/><Relationship Id="rId43" Type="http://schemas.openxmlformats.org/officeDocument/2006/relationships/slideLayout" Target="../slideLayouts/slideLayout190.xml"/><Relationship Id="rId48" Type="http://schemas.openxmlformats.org/officeDocument/2006/relationships/slideLayout" Target="../slideLayouts/slideLayout195.xml"/><Relationship Id="rId56" Type="http://schemas.openxmlformats.org/officeDocument/2006/relationships/slideLayout" Target="../slideLayouts/slideLayout203.xml"/><Relationship Id="rId64" Type="http://schemas.openxmlformats.org/officeDocument/2006/relationships/slideLayout" Target="../slideLayouts/slideLayout211.xml"/><Relationship Id="rId69" Type="http://schemas.openxmlformats.org/officeDocument/2006/relationships/slideLayout" Target="../slideLayouts/slideLayout216.xml"/><Relationship Id="rId77" Type="http://schemas.openxmlformats.org/officeDocument/2006/relationships/slideLayout" Target="../slideLayouts/slideLayout224.xml"/><Relationship Id="rId8" Type="http://schemas.openxmlformats.org/officeDocument/2006/relationships/slideLayout" Target="../slideLayouts/slideLayout155.xml"/><Relationship Id="rId51" Type="http://schemas.openxmlformats.org/officeDocument/2006/relationships/slideLayout" Target="../slideLayouts/slideLayout198.xml"/><Relationship Id="rId72" Type="http://schemas.openxmlformats.org/officeDocument/2006/relationships/slideLayout" Target="../slideLayouts/slideLayout219.xml"/><Relationship Id="rId80" Type="http://schemas.openxmlformats.org/officeDocument/2006/relationships/slideLayout" Target="../slideLayouts/slideLayout227.xml"/><Relationship Id="rId85" Type="http://schemas.openxmlformats.org/officeDocument/2006/relationships/slideLayout" Target="../slideLayouts/slideLayout232.xml"/><Relationship Id="rId3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9.xml"/><Relationship Id="rId17" Type="http://schemas.openxmlformats.org/officeDocument/2006/relationships/slideLayout" Target="../slideLayouts/slideLayout164.xml"/><Relationship Id="rId25" Type="http://schemas.openxmlformats.org/officeDocument/2006/relationships/slideLayout" Target="../slideLayouts/slideLayout172.xml"/><Relationship Id="rId33" Type="http://schemas.openxmlformats.org/officeDocument/2006/relationships/slideLayout" Target="../slideLayouts/slideLayout180.xml"/><Relationship Id="rId38" Type="http://schemas.openxmlformats.org/officeDocument/2006/relationships/slideLayout" Target="../slideLayouts/slideLayout185.xml"/><Relationship Id="rId46" Type="http://schemas.openxmlformats.org/officeDocument/2006/relationships/slideLayout" Target="../slideLayouts/slideLayout193.xml"/><Relationship Id="rId59" Type="http://schemas.openxmlformats.org/officeDocument/2006/relationships/slideLayout" Target="../slideLayouts/slideLayout206.xml"/><Relationship Id="rId67" Type="http://schemas.openxmlformats.org/officeDocument/2006/relationships/slideLayout" Target="../slideLayouts/slideLayout214.xml"/><Relationship Id="rId20" Type="http://schemas.openxmlformats.org/officeDocument/2006/relationships/slideLayout" Target="../slideLayouts/slideLayout167.xml"/><Relationship Id="rId41" Type="http://schemas.openxmlformats.org/officeDocument/2006/relationships/slideLayout" Target="../slideLayouts/slideLayout188.xml"/><Relationship Id="rId54" Type="http://schemas.openxmlformats.org/officeDocument/2006/relationships/slideLayout" Target="../slideLayouts/slideLayout201.xml"/><Relationship Id="rId62" Type="http://schemas.openxmlformats.org/officeDocument/2006/relationships/slideLayout" Target="../slideLayouts/slideLayout209.xml"/><Relationship Id="rId70" Type="http://schemas.openxmlformats.org/officeDocument/2006/relationships/slideLayout" Target="../slideLayouts/slideLayout217.xml"/><Relationship Id="rId75" Type="http://schemas.openxmlformats.org/officeDocument/2006/relationships/slideLayout" Target="../slideLayouts/slideLayout222.xml"/><Relationship Id="rId83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5" Type="http://schemas.openxmlformats.org/officeDocument/2006/relationships/slideLayout" Target="../slideLayouts/slideLayout162.xml"/><Relationship Id="rId23" Type="http://schemas.openxmlformats.org/officeDocument/2006/relationships/slideLayout" Target="../slideLayouts/slideLayout170.xml"/><Relationship Id="rId28" Type="http://schemas.openxmlformats.org/officeDocument/2006/relationships/slideLayout" Target="../slideLayouts/slideLayout175.xml"/><Relationship Id="rId36" Type="http://schemas.openxmlformats.org/officeDocument/2006/relationships/slideLayout" Target="../slideLayouts/slideLayout183.xml"/><Relationship Id="rId49" Type="http://schemas.openxmlformats.org/officeDocument/2006/relationships/slideLayout" Target="../slideLayouts/slideLayout196.xml"/><Relationship Id="rId57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157.xml"/><Relationship Id="rId31" Type="http://schemas.openxmlformats.org/officeDocument/2006/relationships/slideLayout" Target="../slideLayouts/slideLayout178.xml"/><Relationship Id="rId44" Type="http://schemas.openxmlformats.org/officeDocument/2006/relationships/slideLayout" Target="../slideLayouts/slideLayout191.xml"/><Relationship Id="rId52" Type="http://schemas.openxmlformats.org/officeDocument/2006/relationships/slideLayout" Target="../slideLayouts/slideLayout199.xml"/><Relationship Id="rId60" Type="http://schemas.openxmlformats.org/officeDocument/2006/relationships/slideLayout" Target="../slideLayouts/slideLayout207.xml"/><Relationship Id="rId65" Type="http://schemas.openxmlformats.org/officeDocument/2006/relationships/slideLayout" Target="../slideLayouts/slideLayout212.xml"/><Relationship Id="rId73" Type="http://schemas.openxmlformats.org/officeDocument/2006/relationships/slideLayout" Target="../slideLayouts/slideLayout220.xml"/><Relationship Id="rId78" Type="http://schemas.openxmlformats.org/officeDocument/2006/relationships/slideLayout" Target="../slideLayouts/slideLayout225.xml"/><Relationship Id="rId81" Type="http://schemas.openxmlformats.org/officeDocument/2006/relationships/slideLayout" Target="../slideLayouts/slideLayout228.xml"/><Relationship Id="rId86" Type="http://schemas.openxmlformats.org/officeDocument/2006/relationships/slideLayout" Target="../slideLayouts/slideLayout233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59.xml"/><Relationship Id="rId117" Type="http://schemas.openxmlformats.org/officeDocument/2006/relationships/slideLayout" Target="../slideLayouts/slideLayout350.xml"/><Relationship Id="rId21" Type="http://schemas.openxmlformats.org/officeDocument/2006/relationships/slideLayout" Target="../slideLayouts/slideLayout254.xml"/><Relationship Id="rId42" Type="http://schemas.openxmlformats.org/officeDocument/2006/relationships/slideLayout" Target="../slideLayouts/slideLayout275.xml"/><Relationship Id="rId47" Type="http://schemas.openxmlformats.org/officeDocument/2006/relationships/slideLayout" Target="../slideLayouts/slideLayout280.xml"/><Relationship Id="rId63" Type="http://schemas.openxmlformats.org/officeDocument/2006/relationships/slideLayout" Target="../slideLayouts/slideLayout296.xml"/><Relationship Id="rId68" Type="http://schemas.openxmlformats.org/officeDocument/2006/relationships/slideLayout" Target="../slideLayouts/slideLayout301.xml"/><Relationship Id="rId84" Type="http://schemas.openxmlformats.org/officeDocument/2006/relationships/slideLayout" Target="../slideLayouts/slideLayout317.xml"/><Relationship Id="rId89" Type="http://schemas.openxmlformats.org/officeDocument/2006/relationships/slideLayout" Target="../slideLayouts/slideLayout322.xml"/><Relationship Id="rId112" Type="http://schemas.openxmlformats.org/officeDocument/2006/relationships/slideLayout" Target="../slideLayouts/slideLayout345.xml"/><Relationship Id="rId133" Type="http://schemas.openxmlformats.org/officeDocument/2006/relationships/slideLayout" Target="../slideLayouts/slideLayout366.xml"/><Relationship Id="rId138" Type="http://schemas.openxmlformats.org/officeDocument/2006/relationships/slideLayout" Target="../slideLayouts/slideLayout371.xml"/><Relationship Id="rId16" Type="http://schemas.openxmlformats.org/officeDocument/2006/relationships/slideLayout" Target="../slideLayouts/slideLayout249.xml"/><Relationship Id="rId107" Type="http://schemas.openxmlformats.org/officeDocument/2006/relationships/slideLayout" Target="../slideLayouts/slideLayout340.xml"/><Relationship Id="rId11" Type="http://schemas.openxmlformats.org/officeDocument/2006/relationships/slideLayout" Target="../slideLayouts/slideLayout244.xml"/><Relationship Id="rId32" Type="http://schemas.openxmlformats.org/officeDocument/2006/relationships/slideLayout" Target="../slideLayouts/slideLayout265.xml"/><Relationship Id="rId37" Type="http://schemas.openxmlformats.org/officeDocument/2006/relationships/slideLayout" Target="../slideLayouts/slideLayout270.xml"/><Relationship Id="rId53" Type="http://schemas.openxmlformats.org/officeDocument/2006/relationships/slideLayout" Target="../slideLayouts/slideLayout286.xml"/><Relationship Id="rId58" Type="http://schemas.openxmlformats.org/officeDocument/2006/relationships/slideLayout" Target="../slideLayouts/slideLayout291.xml"/><Relationship Id="rId74" Type="http://schemas.openxmlformats.org/officeDocument/2006/relationships/slideLayout" Target="../slideLayouts/slideLayout307.xml"/><Relationship Id="rId79" Type="http://schemas.openxmlformats.org/officeDocument/2006/relationships/slideLayout" Target="../slideLayouts/slideLayout312.xml"/><Relationship Id="rId102" Type="http://schemas.openxmlformats.org/officeDocument/2006/relationships/slideLayout" Target="../slideLayouts/slideLayout335.xml"/><Relationship Id="rId123" Type="http://schemas.openxmlformats.org/officeDocument/2006/relationships/slideLayout" Target="../slideLayouts/slideLayout356.xml"/><Relationship Id="rId128" Type="http://schemas.openxmlformats.org/officeDocument/2006/relationships/slideLayout" Target="../slideLayouts/slideLayout361.xml"/><Relationship Id="rId144" Type="http://schemas.openxmlformats.org/officeDocument/2006/relationships/slideLayout" Target="../slideLayouts/slideLayout377.xml"/><Relationship Id="rId149" Type="http://schemas.openxmlformats.org/officeDocument/2006/relationships/slideLayout" Target="../slideLayouts/slideLayout382.xml"/><Relationship Id="rId5" Type="http://schemas.openxmlformats.org/officeDocument/2006/relationships/slideLayout" Target="../slideLayouts/slideLayout238.xml"/><Relationship Id="rId90" Type="http://schemas.openxmlformats.org/officeDocument/2006/relationships/slideLayout" Target="../slideLayouts/slideLayout323.xml"/><Relationship Id="rId95" Type="http://schemas.openxmlformats.org/officeDocument/2006/relationships/slideLayout" Target="../slideLayouts/slideLayout328.xml"/><Relationship Id="rId22" Type="http://schemas.openxmlformats.org/officeDocument/2006/relationships/slideLayout" Target="../slideLayouts/slideLayout255.xml"/><Relationship Id="rId27" Type="http://schemas.openxmlformats.org/officeDocument/2006/relationships/slideLayout" Target="../slideLayouts/slideLayout260.xml"/><Relationship Id="rId43" Type="http://schemas.openxmlformats.org/officeDocument/2006/relationships/slideLayout" Target="../slideLayouts/slideLayout276.xml"/><Relationship Id="rId48" Type="http://schemas.openxmlformats.org/officeDocument/2006/relationships/slideLayout" Target="../slideLayouts/slideLayout281.xml"/><Relationship Id="rId64" Type="http://schemas.openxmlformats.org/officeDocument/2006/relationships/slideLayout" Target="../slideLayouts/slideLayout297.xml"/><Relationship Id="rId69" Type="http://schemas.openxmlformats.org/officeDocument/2006/relationships/slideLayout" Target="../slideLayouts/slideLayout302.xml"/><Relationship Id="rId113" Type="http://schemas.openxmlformats.org/officeDocument/2006/relationships/slideLayout" Target="../slideLayouts/slideLayout346.xml"/><Relationship Id="rId118" Type="http://schemas.openxmlformats.org/officeDocument/2006/relationships/slideLayout" Target="../slideLayouts/slideLayout351.xml"/><Relationship Id="rId134" Type="http://schemas.openxmlformats.org/officeDocument/2006/relationships/slideLayout" Target="../slideLayouts/slideLayout367.xml"/><Relationship Id="rId139" Type="http://schemas.openxmlformats.org/officeDocument/2006/relationships/slideLayout" Target="../slideLayouts/slideLayout372.xml"/><Relationship Id="rId80" Type="http://schemas.openxmlformats.org/officeDocument/2006/relationships/slideLayout" Target="../slideLayouts/slideLayout313.xml"/><Relationship Id="rId85" Type="http://schemas.openxmlformats.org/officeDocument/2006/relationships/slideLayout" Target="../slideLayouts/slideLayout318.xml"/><Relationship Id="rId150" Type="http://schemas.openxmlformats.org/officeDocument/2006/relationships/slideLayout" Target="../slideLayouts/slideLayout383.xml"/><Relationship Id="rId12" Type="http://schemas.openxmlformats.org/officeDocument/2006/relationships/slideLayout" Target="../slideLayouts/slideLayout245.xml"/><Relationship Id="rId17" Type="http://schemas.openxmlformats.org/officeDocument/2006/relationships/slideLayout" Target="../slideLayouts/slideLayout250.xml"/><Relationship Id="rId25" Type="http://schemas.openxmlformats.org/officeDocument/2006/relationships/slideLayout" Target="../slideLayouts/slideLayout258.xml"/><Relationship Id="rId33" Type="http://schemas.openxmlformats.org/officeDocument/2006/relationships/slideLayout" Target="../slideLayouts/slideLayout266.xml"/><Relationship Id="rId38" Type="http://schemas.openxmlformats.org/officeDocument/2006/relationships/slideLayout" Target="../slideLayouts/slideLayout271.xml"/><Relationship Id="rId46" Type="http://schemas.openxmlformats.org/officeDocument/2006/relationships/slideLayout" Target="../slideLayouts/slideLayout279.xml"/><Relationship Id="rId59" Type="http://schemas.openxmlformats.org/officeDocument/2006/relationships/slideLayout" Target="../slideLayouts/slideLayout292.xml"/><Relationship Id="rId67" Type="http://schemas.openxmlformats.org/officeDocument/2006/relationships/slideLayout" Target="../slideLayouts/slideLayout300.xml"/><Relationship Id="rId103" Type="http://schemas.openxmlformats.org/officeDocument/2006/relationships/slideLayout" Target="../slideLayouts/slideLayout336.xml"/><Relationship Id="rId108" Type="http://schemas.openxmlformats.org/officeDocument/2006/relationships/slideLayout" Target="../slideLayouts/slideLayout341.xml"/><Relationship Id="rId116" Type="http://schemas.openxmlformats.org/officeDocument/2006/relationships/slideLayout" Target="../slideLayouts/slideLayout349.xml"/><Relationship Id="rId124" Type="http://schemas.openxmlformats.org/officeDocument/2006/relationships/slideLayout" Target="../slideLayouts/slideLayout357.xml"/><Relationship Id="rId129" Type="http://schemas.openxmlformats.org/officeDocument/2006/relationships/slideLayout" Target="../slideLayouts/slideLayout362.xml"/><Relationship Id="rId137" Type="http://schemas.openxmlformats.org/officeDocument/2006/relationships/slideLayout" Target="../slideLayouts/slideLayout370.xml"/><Relationship Id="rId20" Type="http://schemas.openxmlformats.org/officeDocument/2006/relationships/slideLayout" Target="../slideLayouts/slideLayout253.xml"/><Relationship Id="rId41" Type="http://schemas.openxmlformats.org/officeDocument/2006/relationships/slideLayout" Target="../slideLayouts/slideLayout274.xml"/><Relationship Id="rId54" Type="http://schemas.openxmlformats.org/officeDocument/2006/relationships/slideLayout" Target="../slideLayouts/slideLayout287.xml"/><Relationship Id="rId62" Type="http://schemas.openxmlformats.org/officeDocument/2006/relationships/slideLayout" Target="../slideLayouts/slideLayout295.xml"/><Relationship Id="rId70" Type="http://schemas.openxmlformats.org/officeDocument/2006/relationships/slideLayout" Target="../slideLayouts/slideLayout303.xml"/><Relationship Id="rId75" Type="http://schemas.openxmlformats.org/officeDocument/2006/relationships/slideLayout" Target="../slideLayouts/slideLayout308.xml"/><Relationship Id="rId83" Type="http://schemas.openxmlformats.org/officeDocument/2006/relationships/slideLayout" Target="../slideLayouts/slideLayout316.xml"/><Relationship Id="rId88" Type="http://schemas.openxmlformats.org/officeDocument/2006/relationships/slideLayout" Target="../slideLayouts/slideLayout321.xml"/><Relationship Id="rId91" Type="http://schemas.openxmlformats.org/officeDocument/2006/relationships/slideLayout" Target="../slideLayouts/slideLayout324.xml"/><Relationship Id="rId96" Type="http://schemas.openxmlformats.org/officeDocument/2006/relationships/slideLayout" Target="../slideLayouts/slideLayout329.xml"/><Relationship Id="rId111" Type="http://schemas.openxmlformats.org/officeDocument/2006/relationships/slideLayout" Target="../slideLayouts/slideLayout344.xml"/><Relationship Id="rId132" Type="http://schemas.openxmlformats.org/officeDocument/2006/relationships/slideLayout" Target="../slideLayouts/slideLayout365.xml"/><Relationship Id="rId140" Type="http://schemas.openxmlformats.org/officeDocument/2006/relationships/slideLayout" Target="../slideLayouts/slideLayout373.xml"/><Relationship Id="rId145" Type="http://schemas.openxmlformats.org/officeDocument/2006/relationships/slideLayout" Target="../slideLayouts/slideLayout378.xml"/><Relationship Id="rId1" Type="http://schemas.openxmlformats.org/officeDocument/2006/relationships/slideLayout" Target="../slideLayouts/slideLayout234.xml"/><Relationship Id="rId6" Type="http://schemas.openxmlformats.org/officeDocument/2006/relationships/slideLayout" Target="../slideLayouts/slideLayout239.xml"/><Relationship Id="rId15" Type="http://schemas.openxmlformats.org/officeDocument/2006/relationships/slideLayout" Target="../slideLayouts/slideLayout248.xml"/><Relationship Id="rId23" Type="http://schemas.openxmlformats.org/officeDocument/2006/relationships/slideLayout" Target="../slideLayouts/slideLayout256.xml"/><Relationship Id="rId28" Type="http://schemas.openxmlformats.org/officeDocument/2006/relationships/slideLayout" Target="../slideLayouts/slideLayout261.xml"/><Relationship Id="rId36" Type="http://schemas.openxmlformats.org/officeDocument/2006/relationships/slideLayout" Target="../slideLayouts/slideLayout269.xml"/><Relationship Id="rId49" Type="http://schemas.openxmlformats.org/officeDocument/2006/relationships/slideLayout" Target="../slideLayouts/slideLayout282.xml"/><Relationship Id="rId57" Type="http://schemas.openxmlformats.org/officeDocument/2006/relationships/slideLayout" Target="../slideLayouts/slideLayout290.xml"/><Relationship Id="rId106" Type="http://schemas.openxmlformats.org/officeDocument/2006/relationships/slideLayout" Target="../slideLayouts/slideLayout339.xml"/><Relationship Id="rId114" Type="http://schemas.openxmlformats.org/officeDocument/2006/relationships/slideLayout" Target="../slideLayouts/slideLayout347.xml"/><Relationship Id="rId119" Type="http://schemas.openxmlformats.org/officeDocument/2006/relationships/slideLayout" Target="../slideLayouts/slideLayout352.xml"/><Relationship Id="rId127" Type="http://schemas.openxmlformats.org/officeDocument/2006/relationships/slideLayout" Target="../slideLayouts/slideLayout360.xml"/><Relationship Id="rId10" Type="http://schemas.openxmlformats.org/officeDocument/2006/relationships/slideLayout" Target="../slideLayouts/slideLayout243.xml"/><Relationship Id="rId31" Type="http://schemas.openxmlformats.org/officeDocument/2006/relationships/slideLayout" Target="../slideLayouts/slideLayout264.xml"/><Relationship Id="rId44" Type="http://schemas.openxmlformats.org/officeDocument/2006/relationships/slideLayout" Target="../slideLayouts/slideLayout277.xml"/><Relationship Id="rId52" Type="http://schemas.openxmlformats.org/officeDocument/2006/relationships/slideLayout" Target="../slideLayouts/slideLayout285.xml"/><Relationship Id="rId60" Type="http://schemas.openxmlformats.org/officeDocument/2006/relationships/slideLayout" Target="../slideLayouts/slideLayout293.xml"/><Relationship Id="rId65" Type="http://schemas.openxmlformats.org/officeDocument/2006/relationships/slideLayout" Target="../slideLayouts/slideLayout298.xml"/><Relationship Id="rId73" Type="http://schemas.openxmlformats.org/officeDocument/2006/relationships/slideLayout" Target="../slideLayouts/slideLayout306.xml"/><Relationship Id="rId78" Type="http://schemas.openxmlformats.org/officeDocument/2006/relationships/slideLayout" Target="../slideLayouts/slideLayout311.xml"/><Relationship Id="rId81" Type="http://schemas.openxmlformats.org/officeDocument/2006/relationships/slideLayout" Target="../slideLayouts/slideLayout314.xml"/><Relationship Id="rId86" Type="http://schemas.openxmlformats.org/officeDocument/2006/relationships/slideLayout" Target="../slideLayouts/slideLayout319.xml"/><Relationship Id="rId94" Type="http://schemas.openxmlformats.org/officeDocument/2006/relationships/slideLayout" Target="../slideLayouts/slideLayout327.xml"/><Relationship Id="rId99" Type="http://schemas.openxmlformats.org/officeDocument/2006/relationships/slideLayout" Target="../slideLayouts/slideLayout332.xml"/><Relationship Id="rId101" Type="http://schemas.openxmlformats.org/officeDocument/2006/relationships/slideLayout" Target="../slideLayouts/slideLayout334.xml"/><Relationship Id="rId122" Type="http://schemas.openxmlformats.org/officeDocument/2006/relationships/slideLayout" Target="../slideLayouts/slideLayout355.xml"/><Relationship Id="rId130" Type="http://schemas.openxmlformats.org/officeDocument/2006/relationships/slideLayout" Target="../slideLayouts/slideLayout363.xml"/><Relationship Id="rId135" Type="http://schemas.openxmlformats.org/officeDocument/2006/relationships/slideLayout" Target="../slideLayouts/slideLayout368.xml"/><Relationship Id="rId143" Type="http://schemas.openxmlformats.org/officeDocument/2006/relationships/slideLayout" Target="../slideLayouts/slideLayout376.xml"/><Relationship Id="rId148" Type="http://schemas.openxmlformats.org/officeDocument/2006/relationships/slideLayout" Target="../slideLayouts/slideLayout381.xml"/><Relationship Id="rId151" Type="http://schemas.openxmlformats.org/officeDocument/2006/relationships/theme" Target="../theme/theme3.xml"/><Relationship Id="rId4" Type="http://schemas.openxmlformats.org/officeDocument/2006/relationships/slideLayout" Target="../slideLayouts/slideLayout237.xml"/><Relationship Id="rId9" Type="http://schemas.openxmlformats.org/officeDocument/2006/relationships/slideLayout" Target="../slideLayouts/slideLayout242.xml"/><Relationship Id="rId13" Type="http://schemas.openxmlformats.org/officeDocument/2006/relationships/slideLayout" Target="../slideLayouts/slideLayout246.xml"/><Relationship Id="rId18" Type="http://schemas.openxmlformats.org/officeDocument/2006/relationships/slideLayout" Target="../slideLayouts/slideLayout251.xml"/><Relationship Id="rId39" Type="http://schemas.openxmlformats.org/officeDocument/2006/relationships/slideLayout" Target="../slideLayouts/slideLayout272.xml"/><Relationship Id="rId109" Type="http://schemas.openxmlformats.org/officeDocument/2006/relationships/slideLayout" Target="../slideLayouts/slideLayout342.xml"/><Relationship Id="rId34" Type="http://schemas.openxmlformats.org/officeDocument/2006/relationships/slideLayout" Target="../slideLayouts/slideLayout267.xml"/><Relationship Id="rId50" Type="http://schemas.openxmlformats.org/officeDocument/2006/relationships/slideLayout" Target="../slideLayouts/slideLayout283.xml"/><Relationship Id="rId55" Type="http://schemas.openxmlformats.org/officeDocument/2006/relationships/slideLayout" Target="../slideLayouts/slideLayout288.xml"/><Relationship Id="rId76" Type="http://schemas.openxmlformats.org/officeDocument/2006/relationships/slideLayout" Target="../slideLayouts/slideLayout309.xml"/><Relationship Id="rId97" Type="http://schemas.openxmlformats.org/officeDocument/2006/relationships/slideLayout" Target="../slideLayouts/slideLayout330.xml"/><Relationship Id="rId104" Type="http://schemas.openxmlformats.org/officeDocument/2006/relationships/slideLayout" Target="../slideLayouts/slideLayout337.xml"/><Relationship Id="rId120" Type="http://schemas.openxmlformats.org/officeDocument/2006/relationships/slideLayout" Target="../slideLayouts/slideLayout353.xml"/><Relationship Id="rId125" Type="http://schemas.openxmlformats.org/officeDocument/2006/relationships/slideLayout" Target="../slideLayouts/slideLayout358.xml"/><Relationship Id="rId141" Type="http://schemas.openxmlformats.org/officeDocument/2006/relationships/slideLayout" Target="../slideLayouts/slideLayout374.xml"/><Relationship Id="rId146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240.xml"/><Relationship Id="rId71" Type="http://schemas.openxmlformats.org/officeDocument/2006/relationships/slideLayout" Target="../slideLayouts/slideLayout304.xml"/><Relationship Id="rId92" Type="http://schemas.openxmlformats.org/officeDocument/2006/relationships/slideLayout" Target="../slideLayouts/slideLayout325.xml"/><Relationship Id="rId2" Type="http://schemas.openxmlformats.org/officeDocument/2006/relationships/slideLayout" Target="../slideLayouts/slideLayout235.xml"/><Relationship Id="rId29" Type="http://schemas.openxmlformats.org/officeDocument/2006/relationships/slideLayout" Target="../slideLayouts/slideLayout262.xml"/><Relationship Id="rId24" Type="http://schemas.openxmlformats.org/officeDocument/2006/relationships/slideLayout" Target="../slideLayouts/slideLayout257.xml"/><Relationship Id="rId40" Type="http://schemas.openxmlformats.org/officeDocument/2006/relationships/slideLayout" Target="../slideLayouts/slideLayout273.xml"/><Relationship Id="rId45" Type="http://schemas.openxmlformats.org/officeDocument/2006/relationships/slideLayout" Target="../slideLayouts/slideLayout278.xml"/><Relationship Id="rId66" Type="http://schemas.openxmlformats.org/officeDocument/2006/relationships/slideLayout" Target="../slideLayouts/slideLayout299.xml"/><Relationship Id="rId87" Type="http://schemas.openxmlformats.org/officeDocument/2006/relationships/slideLayout" Target="../slideLayouts/slideLayout320.xml"/><Relationship Id="rId110" Type="http://schemas.openxmlformats.org/officeDocument/2006/relationships/slideLayout" Target="../slideLayouts/slideLayout343.xml"/><Relationship Id="rId115" Type="http://schemas.openxmlformats.org/officeDocument/2006/relationships/slideLayout" Target="../slideLayouts/slideLayout348.xml"/><Relationship Id="rId131" Type="http://schemas.openxmlformats.org/officeDocument/2006/relationships/slideLayout" Target="../slideLayouts/slideLayout364.xml"/><Relationship Id="rId136" Type="http://schemas.openxmlformats.org/officeDocument/2006/relationships/slideLayout" Target="../slideLayouts/slideLayout369.xml"/><Relationship Id="rId61" Type="http://schemas.openxmlformats.org/officeDocument/2006/relationships/slideLayout" Target="../slideLayouts/slideLayout294.xml"/><Relationship Id="rId82" Type="http://schemas.openxmlformats.org/officeDocument/2006/relationships/slideLayout" Target="../slideLayouts/slideLayout315.xml"/><Relationship Id="rId19" Type="http://schemas.openxmlformats.org/officeDocument/2006/relationships/slideLayout" Target="../slideLayouts/slideLayout252.xml"/><Relationship Id="rId14" Type="http://schemas.openxmlformats.org/officeDocument/2006/relationships/slideLayout" Target="../slideLayouts/slideLayout247.xml"/><Relationship Id="rId30" Type="http://schemas.openxmlformats.org/officeDocument/2006/relationships/slideLayout" Target="../slideLayouts/slideLayout263.xml"/><Relationship Id="rId35" Type="http://schemas.openxmlformats.org/officeDocument/2006/relationships/slideLayout" Target="../slideLayouts/slideLayout268.xml"/><Relationship Id="rId56" Type="http://schemas.openxmlformats.org/officeDocument/2006/relationships/slideLayout" Target="../slideLayouts/slideLayout289.xml"/><Relationship Id="rId77" Type="http://schemas.openxmlformats.org/officeDocument/2006/relationships/slideLayout" Target="../slideLayouts/slideLayout310.xml"/><Relationship Id="rId100" Type="http://schemas.openxmlformats.org/officeDocument/2006/relationships/slideLayout" Target="../slideLayouts/slideLayout333.xml"/><Relationship Id="rId105" Type="http://schemas.openxmlformats.org/officeDocument/2006/relationships/slideLayout" Target="../slideLayouts/slideLayout338.xml"/><Relationship Id="rId126" Type="http://schemas.openxmlformats.org/officeDocument/2006/relationships/slideLayout" Target="../slideLayouts/slideLayout359.xml"/><Relationship Id="rId147" Type="http://schemas.openxmlformats.org/officeDocument/2006/relationships/slideLayout" Target="../slideLayouts/slideLayout380.xml"/><Relationship Id="rId8" Type="http://schemas.openxmlformats.org/officeDocument/2006/relationships/slideLayout" Target="../slideLayouts/slideLayout241.xml"/><Relationship Id="rId51" Type="http://schemas.openxmlformats.org/officeDocument/2006/relationships/slideLayout" Target="../slideLayouts/slideLayout284.xml"/><Relationship Id="rId72" Type="http://schemas.openxmlformats.org/officeDocument/2006/relationships/slideLayout" Target="../slideLayouts/slideLayout305.xml"/><Relationship Id="rId93" Type="http://schemas.openxmlformats.org/officeDocument/2006/relationships/slideLayout" Target="../slideLayouts/slideLayout326.xml"/><Relationship Id="rId98" Type="http://schemas.openxmlformats.org/officeDocument/2006/relationships/slideLayout" Target="../slideLayouts/slideLayout331.xml"/><Relationship Id="rId121" Type="http://schemas.openxmlformats.org/officeDocument/2006/relationships/slideLayout" Target="../slideLayouts/slideLayout354.xml"/><Relationship Id="rId142" Type="http://schemas.openxmlformats.org/officeDocument/2006/relationships/slideLayout" Target="../slideLayouts/slideLayout375.xml"/><Relationship Id="rId3" Type="http://schemas.openxmlformats.org/officeDocument/2006/relationships/slideLayout" Target="../slideLayouts/slideLayout236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409.xml"/><Relationship Id="rId117" Type="http://schemas.openxmlformats.org/officeDocument/2006/relationships/slideLayout" Target="../slideLayouts/slideLayout500.xml"/><Relationship Id="rId21" Type="http://schemas.openxmlformats.org/officeDocument/2006/relationships/slideLayout" Target="../slideLayouts/slideLayout404.xml"/><Relationship Id="rId42" Type="http://schemas.openxmlformats.org/officeDocument/2006/relationships/slideLayout" Target="../slideLayouts/slideLayout425.xml"/><Relationship Id="rId47" Type="http://schemas.openxmlformats.org/officeDocument/2006/relationships/slideLayout" Target="../slideLayouts/slideLayout430.xml"/><Relationship Id="rId63" Type="http://schemas.openxmlformats.org/officeDocument/2006/relationships/slideLayout" Target="../slideLayouts/slideLayout446.xml"/><Relationship Id="rId68" Type="http://schemas.openxmlformats.org/officeDocument/2006/relationships/slideLayout" Target="../slideLayouts/slideLayout451.xml"/><Relationship Id="rId84" Type="http://schemas.openxmlformats.org/officeDocument/2006/relationships/slideLayout" Target="../slideLayouts/slideLayout467.xml"/><Relationship Id="rId89" Type="http://schemas.openxmlformats.org/officeDocument/2006/relationships/slideLayout" Target="../slideLayouts/slideLayout472.xml"/><Relationship Id="rId112" Type="http://schemas.openxmlformats.org/officeDocument/2006/relationships/slideLayout" Target="../slideLayouts/slideLayout495.xml"/><Relationship Id="rId133" Type="http://schemas.openxmlformats.org/officeDocument/2006/relationships/slideLayout" Target="../slideLayouts/slideLayout516.xml"/><Relationship Id="rId138" Type="http://schemas.openxmlformats.org/officeDocument/2006/relationships/slideLayout" Target="../slideLayouts/slideLayout521.xml"/><Relationship Id="rId16" Type="http://schemas.openxmlformats.org/officeDocument/2006/relationships/slideLayout" Target="../slideLayouts/slideLayout399.xml"/><Relationship Id="rId107" Type="http://schemas.openxmlformats.org/officeDocument/2006/relationships/slideLayout" Target="../slideLayouts/slideLayout490.xml"/><Relationship Id="rId11" Type="http://schemas.openxmlformats.org/officeDocument/2006/relationships/slideLayout" Target="../slideLayouts/slideLayout394.xml"/><Relationship Id="rId32" Type="http://schemas.openxmlformats.org/officeDocument/2006/relationships/slideLayout" Target="../slideLayouts/slideLayout415.xml"/><Relationship Id="rId37" Type="http://schemas.openxmlformats.org/officeDocument/2006/relationships/slideLayout" Target="../slideLayouts/slideLayout420.xml"/><Relationship Id="rId53" Type="http://schemas.openxmlformats.org/officeDocument/2006/relationships/slideLayout" Target="../slideLayouts/slideLayout436.xml"/><Relationship Id="rId58" Type="http://schemas.openxmlformats.org/officeDocument/2006/relationships/slideLayout" Target="../slideLayouts/slideLayout441.xml"/><Relationship Id="rId74" Type="http://schemas.openxmlformats.org/officeDocument/2006/relationships/slideLayout" Target="../slideLayouts/slideLayout457.xml"/><Relationship Id="rId79" Type="http://schemas.openxmlformats.org/officeDocument/2006/relationships/slideLayout" Target="../slideLayouts/slideLayout462.xml"/><Relationship Id="rId102" Type="http://schemas.openxmlformats.org/officeDocument/2006/relationships/slideLayout" Target="../slideLayouts/slideLayout485.xml"/><Relationship Id="rId123" Type="http://schemas.openxmlformats.org/officeDocument/2006/relationships/slideLayout" Target="../slideLayouts/slideLayout506.xml"/><Relationship Id="rId128" Type="http://schemas.openxmlformats.org/officeDocument/2006/relationships/slideLayout" Target="../slideLayouts/slideLayout511.xml"/><Relationship Id="rId144" Type="http://schemas.openxmlformats.org/officeDocument/2006/relationships/slideLayout" Target="../slideLayouts/slideLayout527.xml"/><Relationship Id="rId149" Type="http://schemas.openxmlformats.org/officeDocument/2006/relationships/slideLayout" Target="../slideLayouts/slideLayout532.xml"/><Relationship Id="rId5" Type="http://schemas.openxmlformats.org/officeDocument/2006/relationships/slideLayout" Target="../slideLayouts/slideLayout388.xml"/><Relationship Id="rId90" Type="http://schemas.openxmlformats.org/officeDocument/2006/relationships/slideLayout" Target="../slideLayouts/slideLayout473.xml"/><Relationship Id="rId95" Type="http://schemas.openxmlformats.org/officeDocument/2006/relationships/slideLayout" Target="../slideLayouts/slideLayout478.xml"/><Relationship Id="rId22" Type="http://schemas.openxmlformats.org/officeDocument/2006/relationships/slideLayout" Target="../slideLayouts/slideLayout405.xml"/><Relationship Id="rId27" Type="http://schemas.openxmlformats.org/officeDocument/2006/relationships/slideLayout" Target="../slideLayouts/slideLayout410.xml"/><Relationship Id="rId43" Type="http://schemas.openxmlformats.org/officeDocument/2006/relationships/slideLayout" Target="../slideLayouts/slideLayout426.xml"/><Relationship Id="rId48" Type="http://schemas.openxmlformats.org/officeDocument/2006/relationships/slideLayout" Target="../slideLayouts/slideLayout431.xml"/><Relationship Id="rId64" Type="http://schemas.openxmlformats.org/officeDocument/2006/relationships/slideLayout" Target="../slideLayouts/slideLayout447.xml"/><Relationship Id="rId69" Type="http://schemas.openxmlformats.org/officeDocument/2006/relationships/slideLayout" Target="../slideLayouts/slideLayout452.xml"/><Relationship Id="rId113" Type="http://schemas.openxmlformats.org/officeDocument/2006/relationships/slideLayout" Target="../slideLayouts/slideLayout496.xml"/><Relationship Id="rId118" Type="http://schemas.openxmlformats.org/officeDocument/2006/relationships/slideLayout" Target="../slideLayouts/slideLayout501.xml"/><Relationship Id="rId134" Type="http://schemas.openxmlformats.org/officeDocument/2006/relationships/slideLayout" Target="../slideLayouts/slideLayout517.xml"/><Relationship Id="rId139" Type="http://schemas.openxmlformats.org/officeDocument/2006/relationships/slideLayout" Target="../slideLayouts/slideLayout522.xml"/><Relationship Id="rId80" Type="http://schemas.openxmlformats.org/officeDocument/2006/relationships/slideLayout" Target="../slideLayouts/slideLayout463.xml"/><Relationship Id="rId85" Type="http://schemas.openxmlformats.org/officeDocument/2006/relationships/slideLayout" Target="../slideLayouts/slideLayout468.xml"/><Relationship Id="rId150" Type="http://schemas.openxmlformats.org/officeDocument/2006/relationships/slideLayout" Target="../slideLayouts/slideLayout533.xml"/><Relationship Id="rId12" Type="http://schemas.openxmlformats.org/officeDocument/2006/relationships/slideLayout" Target="../slideLayouts/slideLayout395.xml"/><Relationship Id="rId17" Type="http://schemas.openxmlformats.org/officeDocument/2006/relationships/slideLayout" Target="../slideLayouts/slideLayout400.xml"/><Relationship Id="rId25" Type="http://schemas.openxmlformats.org/officeDocument/2006/relationships/slideLayout" Target="../slideLayouts/slideLayout408.xml"/><Relationship Id="rId33" Type="http://schemas.openxmlformats.org/officeDocument/2006/relationships/slideLayout" Target="../slideLayouts/slideLayout416.xml"/><Relationship Id="rId38" Type="http://schemas.openxmlformats.org/officeDocument/2006/relationships/slideLayout" Target="../slideLayouts/slideLayout421.xml"/><Relationship Id="rId46" Type="http://schemas.openxmlformats.org/officeDocument/2006/relationships/slideLayout" Target="../slideLayouts/slideLayout429.xml"/><Relationship Id="rId59" Type="http://schemas.openxmlformats.org/officeDocument/2006/relationships/slideLayout" Target="../slideLayouts/slideLayout442.xml"/><Relationship Id="rId67" Type="http://schemas.openxmlformats.org/officeDocument/2006/relationships/slideLayout" Target="../slideLayouts/slideLayout450.xml"/><Relationship Id="rId103" Type="http://schemas.openxmlformats.org/officeDocument/2006/relationships/slideLayout" Target="../slideLayouts/slideLayout486.xml"/><Relationship Id="rId108" Type="http://schemas.openxmlformats.org/officeDocument/2006/relationships/slideLayout" Target="../slideLayouts/slideLayout491.xml"/><Relationship Id="rId116" Type="http://schemas.openxmlformats.org/officeDocument/2006/relationships/slideLayout" Target="../slideLayouts/slideLayout499.xml"/><Relationship Id="rId124" Type="http://schemas.openxmlformats.org/officeDocument/2006/relationships/slideLayout" Target="../slideLayouts/slideLayout507.xml"/><Relationship Id="rId129" Type="http://schemas.openxmlformats.org/officeDocument/2006/relationships/slideLayout" Target="../slideLayouts/slideLayout512.xml"/><Relationship Id="rId137" Type="http://schemas.openxmlformats.org/officeDocument/2006/relationships/slideLayout" Target="../slideLayouts/slideLayout520.xml"/><Relationship Id="rId20" Type="http://schemas.openxmlformats.org/officeDocument/2006/relationships/slideLayout" Target="../slideLayouts/slideLayout403.xml"/><Relationship Id="rId41" Type="http://schemas.openxmlformats.org/officeDocument/2006/relationships/slideLayout" Target="../slideLayouts/slideLayout424.xml"/><Relationship Id="rId54" Type="http://schemas.openxmlformats.org/officeDocument/2006/relationships/slideLayout" Target="../slideLayouts/slideLayout437.xml"/><Relationship Id="rId62" Type="http://schemas.openxmlformats.org/officeDocument/2006/relationships/slideLayout" Target="../slideLayouts/slideLayout445.xml"/><Relationship Id="rId70" Type="http://schemas.openxmlformats.org/officeDocument/2006/relationships/slideLayout" Target="../slideLayouts/slideLayout453.xml"/><Relationship Id="rId75" Type="http://schemas.openxmlformats.org/officeDocument/2006/relationships/slideLayout" Target="../slideLayouts/slideLayout458.xml"/><Relationship Id="rId83" Type="http://schemas.openxmlformats.org/officeDocument/2006/relationships/slideLayout" Target="../slideLayouts/slideLayout466.xml"/><Relationship Id="rId88" Type="http://schemas.openxmlformats.org/officeDocument/2006/relationships/slideLayout" Target="../slideLayouts/slideLayout471.xml"/><Relationship Id="rId91" Type="http://schemas.openxmlformats.org/officeDocument/2006/relationships/slideLayout" Target="../slideLayouts/slideLayout474.xml"/><Relationship Id="rId96" Type="http://schemas.openxmlformats.org/officeDocument/2006/relationships/slideLayout" Target="../slideLayouts/slideLayout479.xml"/><Relationship Id="rId111" Type="http://schemas.openxmlformats.org/officeDocument/2006/relationships/slideLayout" Target="../slideLayouts/slideLayout494.xml"/><Relationship Id="rId132" Type="http://schemas.openxmlformats.org/officeDocument/2006/relationships/slideLayout" Target="../slideLayouts/slideLayout515.xml"/><Relationship Id="rId140" Type="http://schemas.openxmlformats.org/officeDocument/2006/relationships/slideLayout" Target="../slideLayouts/slideLayout523.xml"/><Relationship Id="rId145" Type="http://schemas.openxmlformats.org/officeDocument/2006/relationships/slideLayout" Target="../slideLayouts/slideLayout528.xml"/><Relationship Id="rId1" Type="http://schemas.openxmlformats.org/officeDocument/2006/relationships/slideLayout" Target="../slideLayouts/slideLayout384.xml"/><Relationship Id="rId6" Type="http://schemas.openxmlformats.org/officeDocument/2006/relationships/slideLayout" Target="../slideLayouts/slideLayout389.xml"/><Relationship Id="rId15" Type="http://schemas.openxmlformats.org/officeDocument/2006/relationships/slideLayout" Target="../slideLayouts/slideLayout398.xml"/><Relationship Id="rId23" Type="http://schemas.openxmlformats.org/officeDocument/2006/relationships/slideLayout" Target="../slideLayouts/slideLayout406.xml"/><Relationship Id="rId28" Type="http://schemas.openxmlformats.org/officeDocument/2006/relationships/slideLayout" Target="../slideLayouts/slideLayout411.xml"/><Relationship Id="rId36" Type="http://schemas.openxmlformats.org/officeDocument/2006/relationships/slideLayout" Target="../slideLayouts/slideLayout419.xml"/><Relationship Id="rId49" Type="http://schemas.openxmlformats.org/officeDocument/2006/relationships/slideLayout" Target="../slideLayouts/slideLayout432.xml"/><Relationship Id="rId57" Type="http://schemas.openxmlformats.org/officeDocument/2006/relationships/slideLayout" Target="../slideLayouts/slideLayout440.xml"/><Relationship Id="rId106" Type="http://schemas.openxmlformats.org/officeDocument/2006/relationships/slideLayout" Target="../slideLayouts/slideLayout489.xml"/><Relationship Id="rId114" Type="http://schemas.openxmlformats.org/officeDocument/2006/relationships/slideLayout" Target="../slideLayouts/slideLayout497.xml"/><Relationship Id="rId119" Type="http://schemas.openxmlformats.org/officeDocument/2006/relationships/slideLayout" Target="../slideLayouts/slideLayout502.xml"/><Relationship Id="rId127" Type="http://schemas.openxmlformats.org/officeDocument/2006/relationships/slideLayout" Target="../slideLayouts/slideLayout510.xml"/><Relationship Id="rId10" Type="http://schemas.openxmlformats.org/officeDocument/2006/relationships/slideLayout" Target="../slideLayouts/slideLayout393.xml"/><Relationship Id="rId31" Type="http://schemas.openxmlformats.org/officeDocument/2006/relationships/slideLayout" Target="../slideLayouts/slideLayout414.xml"/><Relationship Id="rId44" Type="http://schemas.openxmlformats.org/officeDocument/2006/relationships/slideLayout" Target="../slideLayouts/slideLayout427.xml"/><Relationship Id="rId52" Type="http://schemas.openxmlformats.org/officeDocument/2006/relationships/slideLayout" Target="../slideLayouts/slideLayout435.xml"/><Relationship Id="rId60" Type="http://schemas.openxmlformats.org/officeDocument/2006/relationships/slideLayout" Target="../slideLayouts/slideLayout443.xml"/><Relationship Id="rId65" Type="http://schemas.openxmlformats.org/officeDocument/2006/relationships/slideLayout" Target="../slideLayouts/slideLayout448.xml"/><Relationship Id="rId73" Type="http://schemas.openxmlformats.org/officeDocument/2006/relationships/slideLayout" Target="../slideLayouts/slideLayout456.xml"/><Relationship Id="rId78" Type="http://schemas.openxmlformats.org/officeDocument/2006/relationships/slideLayout" Target="../slideLayouts/slideLayout461.xml"/><Relationship Id="rId81" Type="http://schemas.openxmlformats.org/officeDocument/2006/relationships/slideLayout" Target="../slideLayouts/slideLayout464.xml"/><Relationship Id="rId86" Type="http://schemas.openxmlformats.org/officeDocument/2006/relationships/slideLayout" Target="../slideLayouts/slideLayout469.xml"/><Relationship Id="rId94" Type="http://schemas.openxmlformats.org/officeDocument/2006/relationships/slideLayout" Target="../slideLayouts/slideLayout477.xml"/><Relationship Id="rId99" Type="http://schemas.openxmlformats.org/officeDocument/2006/relationships/slideLayout" Target="../slideLayouts/slideLayout482.xml"/><Relationship Id="rId101" Type="http://schemas.openxmlformats.org/officeDocument/2006/relationships/slideLayout" Target="../slideLayouts/slideLayout484.xml"/><Relationship Id="rId122" Type="http://schemas.openxmlformats.org/officeDocument/2006/relationships/slideLayout" Target="../slideLayouts/slideLayout505.xml"/><Relationship Id="rId130" Type="http://schemas.openxmlformats.org/officeDocument/2006/relationships/slideLayout" Target="../slideLayouts/slideLayout513.xml"/><Relationship Id="rId135" Type="http://schemas.openxmlformats.org/officeDocument/2006/relationships/slideLayout" Target="../slideLayouts/slideLayout518.xml"/><Relationship Id="rId143" Type="http://schemas.openxmlformats.org/officeDocument/2006/relationships/slideLayout" Target="../slideLayouts/slideLayout526.xml"/><Relationship Id="rId148" Type="http://schemas.openxmlformats.org/officeDocument/2006/relationships/slideLayout" Target="../slideLayouts/slideLayout531.xml"/><Relationship Id="rId151" Type="http://schemas.openxmlformats.org/officeDocument/2006/relationships/theme" Target="../theme/theme4.xml"/><Relationship Id="rId4" Type="http://schemas.openxmlformats.org/officeDocument/2006/relationships/slideLayout" Target="../slideLayouts/slideLayout387.xml"/><Relationship Id="rId9" Type="http://schemas.openxmlformats.org/officeDocument/2006/relationships/slideLayout" Target="../slideLayouts/slideLayout392.xml"/><Relationship Id="rId13" Type="http://schemas.openxmlformats.org/officeDocument/2006/relationships/slideLayout" Target="../slideLayouts/slideLayout396.xml"/><Relationship Id="rId18" Type="http://schemas.openxmlformats.org/officeDocument/2006/relationships/slideLayout" Target="../slideLayouts/slideLayout401.xml"/><Relationship Id="rId39" Type="http://schemas.openxmlformats.org/officeDocument/2006/relationships/slideLayout" Target="../slideLayouts/slideLayout422.xml"/><Relationship Id="rId109" Type="http://schemas.openxmlformats.org/officeDocument/2006/relationships/slideLayout" Target="../slideLayouts/slideLayout492.xml"/><Relationship Id="rId34" Type="http://schemas.openxmlformats.org/officeDocument/2006/relationships/slideLayout" Target="../slideLayouts/slideLayout417.xml"/><Relationship Id="rId50" Type="http://schemas.openxmlformats.org/officeDocument/2006/relationships/slideLayout" Target="../slideLayouts/slideLayout433.xml"/><Relationship Id="rId55" Type="http://schemas.openxmlformats.org/officeDocument/2006/relationships/slideLayout" Target="../slideLayouts/slideLayout438.xml"/><Relationship Id="rId76" Type="http://schemas.openxmlformats.org/officeDocument/2006/relationships/slideLayout" Target="../slideLayouts/slideLayout459.xml"/><Relationship Id="rId97" Type="http://schemas.openxmlformats.org/officeDocument/2006/relationships/slideLayout" Target="../slideLayouts/slideLayout480.xml"/><Relationship Id="rId104" Type="http://schemas.openxmlformats.org/officeDocument/2006/relationships/slideLayout" Target="../slideLayouts/slideLayout487.xml"/><Relationship Id="rId120" Type="http://schemas.openxmlformats.org/officeDocument/2006/relationships/slideLayout" Target="../slideLayouts/slideLayout503.xml"/><Relationship Id="rId125" Type="http://schemas.openxmlformats.org/officeDocument/2006/relationships/slideLayout" Target="../slideLayouts/slideLayout508.xml"/><Relationship Id="rId141" Type="http://schemas.openxmlformats.org/officeDocument/2006/relationships/slideLayout" Target="../slideLayouts/slideLayout524.xml"/><Relationship Id="rId146" Type="http://schemas.openxmlformats.org/officeDocument/2006/relationships/slideLayout" Target="../slideLayouts/slideLayout529.xml"/><Relationship Id="rId7" Type="http://schemas.openxmlformats.org/officeDocument/2006/relationships/slideLayout" Target="../slideLayouts/slideLayout390.xml"/><Relationship Id="rId71" Type="http://schemas.openxmlformats.org/officeDocument/2006/relationships/slideLayout" Target="../slideLayouts/slideLayout454.xml"/><Relationship Id="rId92" Type="http://schemas.openxmlformats.org/officeDocument/2006/relationships/slideLayout" Target="../slideLayouts/slideLayout475.xml"/><Relationship Id="rId2" Type="http://schemas.openxmlformats.org/officeDocument/2006/relationships/slideLayout" Target="../slideLayouts/slideLayout385.xml"/><Relationship Id="rId29" Type="http://schemas.openxmlformats.org/officeDocument/2006/relationships/slideLayout" Target="../slideLayouts/slideLayout412.xml"/><Relationship Id="rId24" Type="http://schemas.openxmlformats.org/officeDocument/2006/relationships/slideLayout" Target="../slideLayouts/slideLayout407.xml"/><Relationship Id="rId40" Type="http://schemas.openxmlformats.org/officeDocument/2006/relationships/slideLayout" Target="../slideLayouts/slideLayout423.xml"/><Relationship Id="rId45" Type="http://schemas.openxmlformats.org/officeDocument/2006/relationships/slideLayout" Target="../slideLayouts/slideLayout428.xml"/><Relationship Id="rId66" Type="http://schemas.openxmlformats.org/officeDocument/2006/relationships/slideLayout" Target="../slideLayouts/slideLayout449.xml"/><Relationship Id="rId87" Type="http://schemas.openxmlformats.org/officeDocument/2006/relationships/slideLayout" Target="../slideLayouts/slideLayout470.xml"/><Relationship Id="rId110" Type="http://schemas.openxmlformats.org/officeDocument/2006/relationships/slideLayout" Target="../slideLayouts/slideLayout493.xml"/><Relationship Id="rId115" Type="http://schemas.openxmlformats.org/officeDocument/2006/relationships/slideLayout" Target="../slideLayouts/slideLayout498.xml"/><Relationship Id="rId131" Type="http://schemas.openxmlformats.org/officeDocument/2006/relationships/slideLayout" Target="../slideLayouts/slideLayout514.xml"/><Relationship Id="rId136" Type="http://schemas.openxmlformats.org/officeDocument/2006/relationships/slideLayout" Target="../slideLayouts/slideLayout519.xml"/><Relationship Id="rId61" Type="http://schemas.openxmlformats.org/officeDocument/2006/relationships/slideLayout" Target="../slideLayouts/slideLayout444.xml"/><Relationship Id="rId82" Type="http://schemas.openxmlformats.org/officeDocument/2006/relationships/slideLayout" Target="../slideLayouts/slideLayout465.xml"/><Relationship Id="rId19" Type="http://schemas.openxmlformats.org/officeDocument/2006/relationships/slideLayout" Target="../slideLayouts/slideLayout402.xml"/><Relationship Id="rId14" Type="http://schemas.openxmlformats.org/officeDocument/2006/relationships/slideLayout" Target="../slideLayouts/slideLayout397.xml"/><Relationship Id="rId30" Type="http://schemas.openxmlformats.org/officeDocument/2006/relationships/slideLayout" Target="../slideLayouts/slideLayout413.xml"/><Relationship Id="rId35" Type="http://schemas.openxmlformats.org/officeDocument/2006/relationships/slideLayout" Target="../slideLayouts/slideLayout418.xml"/><Relationship Id="rId56" Type="http://schemas.openxmlformats.org/officeDocument/2006/relationships/slideLayout" Target="../slideLayouts/slideLayout439.xml"/><Relationship Id="rId77" Type="http://schemas.openxmlformats.org/officeDocument/2006/relationships/slideLayout" Target="../slideLayouts/slideLayout460.xml"/><Relationship Id="rId100" Type="http://schemas.openxmlformats.org/officeDocument/2006/relationships/slideLayout" Target="../slideLayouts/slideLayout483.xml"/><Relationship Id="rId105" Type="http://schemas.openxmlformats.org/officeDocument/2006/relationships/slideLayout" Target="../slideLayouts/slideLayout488.xml"/><Relationship Id="rId126" Type="http://schemas.openxmlformats.org/officeDocument/2006/relationships/slideLayout" Target="../slideLayouts/slideLayout509.xml"/><Relationship Id="rId147" Type="http://schemas.openxmlformats.org/officeDocument/2006/relationships/slideLayout" Target="../slideLayouts/slideLayout530.xml"/><Relationship Id="rId8" Type="http://schemas.openxmlformats.org/officeDocument/2006/relationships/slideLayout" Target="../slideLayouts/slideLayout391.xml"/><Relationship Id="rId51" Type="http://schemas.openxmlformats.org/officeDocument/2006/relationships/slideLayout" Target="../slideLayouts/slideLayout434.xml"/><Relationship Id="rId72" Type="http://schemas.openxmlformats.org/officeDocument/2006/relationships/slideLayout" Target="../slideLayouts/slideLayout455.xml"/><Relationship Id="rId93" Type="http://schemas.openxmlformats.org/officeDocument/2006/relationships/slideLayout" Target="../slideLayouts/slideLayout476.xml"/><Relationship Id="rId98" Type="http://schemas.openxmlformats.org/officeDocument/2006/relationships/slideLayout" Target="../slideLayouts/slideLayout481.xml"/><Relationship Id="rId121" Type="http://schemas.openxmlformats.org/officeDocument/2006/relationships/slideLayout" Target="../slideLayouts/slideLayout504.xml"/><Relationship Id="rId142" Type="http://schemas.openxmlformats.org/officeDocument/2006/relationships/slideLayout" Target="../slideLayouts/slideLayout525.xml"/><Relationship Id="rId3" Type="http://schemas.openxmlformats.org/officeDocument/2006/relationships/slideLayout" Target="../slideLayouts/slideLayout386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559.xml"/><Relationship Id="rId117" Type="http://schemas.openxmlformats.org/officeDocument/2006/relationships/slideLayout" Target="../slideLayouts/slideLayout650.xml"/><Relationship Id="rId21" Type="http://schemas.openxmlformats.org/officeDocument/2006/relationships/slideLayout" Target="../slideLayouts/slideLayout554.xml"/><Relationship Id="rId42" Type="http://schemas.openxmlformats.org/officeDocument/2006/relationships/slideLayout" Target="../slideLayouts/slideLayout575.xml"/><Relationship Id="rId47" Type="http://schemas.openxmlformats.org/officeDocument/2006/relationships/slideLayout" Target="../slideLayouts/slideLayout580.xml"/><Relationship Id="rId63" Type="http://schemas.openxmlformats.org/officeDocument/2006/relationships/slideLayout" Target="../slideLayouts/slideLayout596.xml"/><Relationship Id="rId68" Type="http://schemas.openxmlformats.org/officeDocument/2006/relationships/slideLayout" Target="../slideLayouts/slideLayout601.xml"/><Relationship Id="rId84" Type="http://schemas.openxmlformats.org/officeDocument/2006/relationships/slideLayout" Target="../slideLayouts/slideLayout617.xml"/><Relationship Id="rId89" Type="http://schemas.openxmlformats.org/officeDocument/2006/relationships/slideLayout" Target="../slideLayouts/slideLayout622.xml"/><Relationship Id="rId112" Type="http://schemas.openxmlformats.org/officeDocument/2006/relationships/slideLayout" Target="../slideLayouts/slideLayout645.xml"/><Relationship Id="rId133" Type="http://schemas.openxmlformats.org/officeDocument/2006/relationships/slideLayout" Target="../slideLayouts/slideLayout666.xml"/><Relationship Id="rId138" Type="http://schemas.openxmlformats.org/officeDocument/2006/relationships/slideLayout" Target="../slideLayouts/slideLayout671.xml"/><Relationship Id="rId16" Type="http://schemas.openxmlformats.org/officeDocument/2006/relationships/slideLayout" Target="../slideLayouts/slideLayout549.xml"/><Relationship Id="rId107" Type="http://schemas.openxmlformats.org/officeDocument/2006/relationships/slideLayout" Target="../slideLayouts/slideLayout640.xml"/><Relationship Id="rId11" Type="http://schemas.openxmlformats.org/officeDocument/2006/relationships/slideLayout" Target="../slideLayouts/slideLayout544.xml"/><Relationship Id="rId32" Type="http://schemas.openxmlformats.org/officeDocument/2006/relationships/slideLayout" Target="../slideLayouts/slideLayout565.xml"/><Relationship Id="rId37" Type="http://schemas.openxmlformats.org/officeDocument/2006/relationships/slideLayout" Target="../slideLayouts/slideLayout570.xml"/><Relationship Id="rId53" Type="http://schemas.openxmlformats.org/officeDocument/2006/relationships/slideLayout" Target="../slideLayouts/slideLayout586.xml"/><Relationship Id="rId58" Type="http://schemas.openxmlformats.org/officeDocument/2006/relationships/slideLayout" Target="../slideLayouts/slideLayout591.xml"/><Relationship Id="rId74" Type="http://schemas.openxmlformats.org/officeDocument/2006/relationships/slideLayout" Target="../slideLayouts/slideLayout607.xml"/><Relationship Id="rId79" Type="http://schemas.openxmlformats.org/officeDocument/2006/relationships/slideLayout" Target="../slideLayouts/slideLayout612.xml"/><Relationship Id="rId102" Type="http://schemas.openxmlformats.org/officeDocument/2006/relationships/slideLayout" Target="../slideLayouts/slideLayout635.xml"/><Relationship Id="rId123" Type="http://schemas.openxmlformats.org/officeDocument/2006/relationships/slideLayout" Target="../slideLayouts/slideLayout656.xml"/><Relationship Id="rId128" Type="http://schemas.openxmlformats.org/officeDocument/2006/relationships/slideLayout" Target="../slideLayouts/slideLayout661.xml"/><Relationship Id="rId144" Type="http://schemas.openxmlformats.org/officeDocument/2006/relationships/slideLayout" Target="../slideLayouts/slideLayout677.xml"/><Relationship Id="rId149" Type="http://schemas.openxmlformats.org/officeDocument/2006/relationships/slideLayout" Target="../slideLayouts/slideLayout682.xml"/><Relationship Id="rId5" Type="http://schemas.openxmlformats.org/officeDocument/2006/relationships/slideLayout" Target="../slideLayouts/slideLayout538.xml"/><Relationship Id="rId90" Type="http://schemas.openxmlformats.org/officeDocument/2006/relationships/slideLayout" Target="../slideLayouts/slideLayout623.xml"/><Relationship Id="rId95" Type="http://schemas.openxmlformats.org/officeDocument/2006/relationships/slideLayout" Target="../slideLayouts/slideLayout628.xml"/><Relationship Id="rId22" Type="http://schemas.openxmlformats.org/officeDocument/2006/relationships/slideLayout" Target="../slideLayouts/slideLayout555.xml"/><Relationship Id="rId27" Type="http://schemas.openxmlformats.org/officeDocument/2006/relationships/slideLayout" Target="../slideLayouts/slideLayout560.xml"/><Relationship Id="rId43" Type="http://schemas.openxmlformats.org/officeDocument/2006/relationships/slideLayout" Target="../slideLayouts/slideLayout576.xml"/><Relationship Id="rId48" Type="http://schemas.openxmlformats.org/officeDocument/2006/relationships/slideLayout" Target="../slideLayouts/slideLayout581.xml"/><Relationship Id="rId64" Type="http://schemas.openxmlformats.org/officeDocument/2006/relationships/slideLayout" Target="../slideLayouts/slideLayout597.xml"/><Relationship Id="rId69" Type="http://schemas.openxmlformats.org/officeDocument/2006/relationships/slideLayout" Target="../slideLayouts/slideLayout602.xml"/><Relationship Id="rId113" Type="http://schemas.openxmlformats.org/officeDocument/2006/relationships/slideLayout" Target="../slideLayouts/slideLayout646.xml"/><Relationship Id="rId118" Type="http://schemas.openxmlformats.org/officeDocument/2006/relationships/slideLayout" Target="../slideLayouts/slideLayout651.xml"/><Relationship Id="rId134" Type="http://schemas.openxmlformats.org/officeDocument/2006/relationships/slideLayout" Target="../slideLayouts/slideLayout667.xml"/><Relationship Id="rId139" Type="http://schemas.openxmlformats.org/officeDocument/2006/relationships/slideLayout" Target="../slideLayouts/slideLayout672.xml"/><Relationship Id="rId80" Type="http://schemas.openxmlformats.org/officeDocument/2006/relationships/slideLayout" Target="../slideLayouts/slideLayout613.xml"/><Relationship Id="rId85" Type="http://schemas.openxmlformats.org/officeDocument/2006/relationships/slideLayout" Target="../slideLayouts/slideLayout618.xml"/><Relationship Id="rId150" Type="http://schemas.openxmlformats.org/officeDocument/2006/relationships/slideLayout" Target="../slideLayouts/slideLayout683.xml"/><Relationship Id="rId12" Type="http://schemas.openxmlformats.org/officeDocument/2006/relationships/slideLayout" Target="../slideLayouts/slideLayout545.xml"/><Relationship Id="rId17" Type="http://schemas.openxmlformats.org/officeDocument/2006/relationships/slideLayout" Target="../slideLayouts/slideLayout550.xml"/><Relationship Id="rId25" Type="http://schemas.openxmlformats.org/officeDocument/2006/relationships/slideLayout" Target="../slideLayouts/slideLayout558.xml"/><Relationship Id="rId33" Type="http://schemas.openxmlformats.org/officeDocument/2006/relationships/slideLayout" Target="../slideLayouts/slideLayout566.xml"/><Relationship Id="rId38" Type="http://schemas.openxmlformats.org/officeDocument/2006/relationships/slideLayout" Target="../slideLayouts/slideLayout571.xml"/><Relationship Id="rId46" Type="http://schemas.openxmlformats.org/officeDocument/2006/relationships/slideLayout" Target="../slideLayouts/slideLayout579.xml"/><Relationship Id="rId59" Type="http://schemas.openxmlformats.org/officeDocument/2006/relationships/slideLayout" Target="../slideLayouts/slideLayout592.xml"/><Relationship Id="rId67" Type="http://schemas.openxmlformats.org/officeDocument/2006/relationships/slideLayout" Target="../slideLayouts/slideLayout600.xml"/><Relationship Id="rId103" Type="http://schemas.openxmlformats.org/officeDocument/2006/relationships/slideLayout" Target="../slideLayouts/slideLayout636.xml"/><Relationship Id="rId108" Type="http://schemas.openxmlformats.org/officeDocument/2006/relationships/slideLayout" Target="../slideLayouts/slideLayout641.xml"/><Relationship Id="rId116" Type="http://schemas.openxmlformats.org/officeDocument/2006/relationships/slideLayout" Target="../slideLayouts/slideLayout649.xml"/><Relationship Id="rId124" Type="http://schemas.openxmlformats.org/officeDocument/2006/relationships/slideLayout" Target="../slideLayouts/slideLayout657.xml"/><Relationship Id="rId129" Type="http://schemas.openxmlformats.org/officeDocument/2006/relationships/slideLayout" Target="../slideLayouts/slideLayout662.xml"/><Relationship Id="rId137" Type="http://schemas.openxmlformats.org/officeDocument/2006/relationships/slideLayout" Target="../slideLayouts/slideLayout670.xml"/><Relationship Id="rId20" Type="http://schemas.openxmlformats.org/officeDocument/2006/relationships/slideLayout" Target="../slideLayouts/slideLayout553.xml"/><Relationship Id="rId41" Type="http://schemas.openxmlformats.org/officeDocument/2006/relationships/slideLayout" Target="../slideLayouts/slideLayout574.xml"/><Relationship Id="rId54" Type="http://schemas.openxmlformats.org/officeDocument/2006/relationships/slideLayout" Target="../slideLayouts/slideLayout587.xml"/><Relationship Id="rId62" Type="http://schemas.openxmlformats.org/officeDocument/2006/relationships/slideLayout" Target="../slideLayouts/slideLayout595.xml"/><Relationship Id="rId70" Type="http://schemas.openxmlformats.org/officeDocument/2006/relationships/slideLayout" Target="../slideLayouts/slideLayout603.xml"/><Relationship Id="rId75" Type="http://schemas.openxmlformats.org/officeDocument/2006/relationships/slideLayout" Target="../slideLayouts/slideLayout608.xml"/><Relationship Id="rId83" Type="http://schemas.openxmlformats.org/officeDocument/2006/relationships/slideLayout" Target="../slideLayouts/slideLayout616.xml"/><Relationship Id="rId88" Type="http://schemas.openxmlformats.org/officeDocument/2006/relationships/slideLayout" Target="../slideLayouts/slideLayout621.xml"/><Relationship Id="rId91" Type="http://schemas.openxmlformats.org/officeDocument/2006/relationships/slideLayout" Target="../slideLayouts/slideLayout624.xml"/><Relationship Id="rId96" Type="http://schemas.openxmlformats.org/officeDocument/2006/relationships/slideLayout" Target="../slideLayouts/slideLayout629.xml"/><Relationship Id="rId111" Type="http://schemas.openxmlformats.org/officeDocument/2006/relationships/slideLayout" Target="../slideLayouts/slideLayout644.xml"/><Relationship Id="rId132" Type="http://schemas.openxmlformats.org/officeDocument/2006/relationships/slideLayout" Target="../slideLayouts/slideLayout665.xml"/><Relationship Id="rId140" Type="http://schemas.openxmlformats.org/officeDocument/2006/relationships/slideLayout" Target="../slideLayouts/slideLayout673.xml"/><Relationship Id="rId145" Type="http://schemas.openxmlformats.org/officeDocument/2006/relationships/slideLayout" Target="../slideLayouts/slideLayout678.xml"/><Relationship Id="rId1" Type="http://schemas.openxmlformats.org/officeDocument/2006/relationships/slideLayout" Target="../slideLayouts/slideLayout534.xml"/><Relationship Id="rId6" Type="http://schemas.openxmlformats.org/officeDocument/2006/relationships/slideLayout" Target="../slideLayouts/slideLayout539.xml"/><Relationship Id="rId15" Type="http://schemas.openxmlformats.org/officeDocument/2006/relationships/slideLayout" Target="../slideLayouts/slideLayout548.xml"/><Relationship Id="rId23" Type="http://schemas.openxmlformats.org/officeDocument/2006/relationships/slideLayout" Target="../slideLayouts/slideLayout556.xml"/><Relationship Id="rId28" Type="http://schemas.openxmlformats.org/officeDocument/2006/relationships/slideLayout" Target="../slideLayouts/slideLayout561.xml"/><Relationship Id="rId36" Type="http://schemas.openxmlformats.org/officeDocument/2006/relationships/slideLayout" Target="../slideLayouts/slideLayout569.xml"/><Relationship Id="rId49" Type="http://schemas.openxmlformats.org/officeDocument/2006/relationships/slideLayout" Target="../slideLayouts/slideLayout582.xml"/><Relationship Id="rId57" Type="http://schemas.openxmlformats.org/officeDocument/2006/relationships/slideLayout" Target="../slideLayouts/slideLayout590.xml"/><Relationship Id="rId106" Type="http://schemas.openxmlformats.org/officeDocument/2006/relationships/slideLayout" Target="../slideLayouts/slideLayout639.xml"/><Relationship Id="rId114" Type="http://schemas.openxmlformats.org/officeDocument/2006/relationships/slideLayout" Target="../slideLayouts/slideLayout647.xml"/><Relationship Id="rId119" Type="http://schemas.openxmlformats.org/officeDocument/2006/relationships/slideLayout" Target="../slideLayouts/slideLayout652.xml"/><Relationship Id="rId127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543.xml"/><Relationship Id="rId31" Type="http://schemas.openxmlformats.org/officeDocument/2006/relationships/slideLayout" Target="../slideLayouts/slideLayout564.xml"/><Relationship Id="rId44" Type="http://schemas.openxmlformats.org/officeDocument/2006/relationships/slideLayout" Target="../slideLayouts/slideLayout577.xml"/><Relationship Id="rId52" Type="http://schemas.openxmlformats.org/officeDocument/2006/relationships/slideLayout" Target="../slideLayouts/slideLayout585.xml"/><Relationship Id="rId60" Type="http://schemas.openxmlformats.org/officeDocument/2006/relationships/slideLayout" Target="../slideLayouts/slideLayout593.xml"/><Relationship Id="rId65" Type="http://schemas.openxmlformats.org/officeDocument/2006/relationships/slideLayout" Target="../slideLayouts/slideLayout598.xml"/><Relationship Id="rId73" Type="http://schemas.openxmlformats.org/officeDocument/2006/relationships/slideLayout" Target="../slideLayouts/slideLayout606.xml"/><Relationship Id="rId78" Type="http://schemas.openxmlformats.org/officeDocument/2006/relationships/slideLayout" Target="../slideLayouts/slideLayout611.xml"/><Relationship Id="rId81" Type="http://schemas.openxmlformats.org/officeDocument/2006/relationships/slideLayout" Target="../slideLayouts/slideLayout614.xml"/><Relationship Id="rId86" Type="http://schemas.openxmlformats.org/officeDocument/2006/relationships/slideLayout" Target="../slideLayouts/slideLayout619.xml"/><Relationship Id="rId94" Type="http://schemas.openxmlformats.org/officeDocument/2006/relationships/slideLayout" Target="../slideLayouts/slideLayout627.xml"/><Relationship Id="rId99" Type="http://schemas.openxmlformats.org/officeDocument/2006/relationships/slideLayout" Target="../slideLayouts/slideLayout632.xml"/><Relationship Id="rId101" Type="http://schemas.openxmlformats.org/officeDocument/2006/relationships/slideLayout" Target="../slideLayouts/slideLayout634.xml"/><Relationship Id="rId122" Type="http://schemas.openxmlformats.org/officeDocument/2006/relationships/slideLayout" Target="../slideLayouts/slideLayout655.xml"/><Relationship Id="rId130" Type="http://schemas.openxmlformats.org/officeDocument/2006/relationships/slideLayout" Target="../slideLayouts/slideLayout663.xml"/><Relationship Id="rId135" Type="http://schemas.openxmlformats.org/officeDocument/2006/relationships/slideLayout" Target="../slideLayouts/slideLayout668.xml"/><Relationship Id="rId143" Type="http://schemas.openxmlformats.org/officeDocument/2006/relationships/slideLayout" Target="../slideLayouts/slideLayout676.xml"/><Relationship Id="rId148" Type="http://schemas.openxmlformats.org/officeDocument/2006/relationships/slideLayout" Target="../slideLayouts/slideLayout681.xml"/><Relationship Id="rId151" Type="http://schemas.openxmlformats.org/officeDocument/2006/relationships/theme" Target="../theme/theme5.xml"/><Relationship Id="rId4" Type="http://schemas.openxmlformats.org/officeDocument/2006/relationships/slideLayout" Target="../slideLayouts/slideLayout537.xml"/><Relationship Id="rId9" Type="http://schemas.openxmlformats.org/officeDocument/2006/relationships/slideLayout" Target="../slideLayouts/slideLayout542.xml"/><Relationship Id="rId13" Type="http://schemas.openxmlformats.org/officeDocument/2006/relationships/slideLayout" Target="../slideLayouts/slideLayout546.xml"/><Relationship Id="rId18" Type="http://schemas.openxmlformats.org/officeDocument/2006/relationships/slideLayout" Target="../slideLayouts/slideLayout551.xml"/><Relationship Id="rId39" Type="http://schemas.openxmlformats.org/officeDocument/2006/relationships/slideLayout" Target="../slideLayouts/slideLayout572.xml"/><Relationship Id="rId109" Type="http://schemas.openxmlformats.org/officeDocument/2006/relationships/slideLayout" Target="../slideLayouts/slideLayout642.xml"/><Relationship Id="rId34" Type="http://schemas.openxmlformats.org/officeDocument/2006/relationships/slideLayout" Target="../slideLayouts/slideLayout567.xml"/><Relationship Id="rId50" Type="http://schemas.openxmlformats.org/officeDocument/2006/relationships/slideLayout" Target="../slideLayouts/slideLayout583.xml"/><Relationship Id="rId55" Type="http://schemas.openxmlformats.org/officeDocument/2006/relationships/slideLayout" Target="../slideLayouts/slideLayout588.xml"/><Relationship Id="rId76" Type="http://schemas.openxmlformats.org/officeDocument/2006/relationships/slideLayout" Target="../slideLayouts/slideLayout609.xml"/><Relationship Id="rId97" Type="http://schemas.openxmlformats.org/officeDocument/2006/relationships/slideLayout" Target="../slideLayouts/slideLayout630.xml"/><Relationship Id="rId104" Type="http://schemas.openxmlformats.org/officeDocument/2006/relationships/slideLayout" Target="../slideLayouts/slideLayout637.xml"/><Relationship Id="rId120" Type="http://schemas.openxmlformats.org/officeDocument/2006/relationships/slideLayout" Target="../slideLayouts/slideLayout653.xml"/><Relationship Id="rId125" Type="http://schemas.openxmlformats.org/officeDocument/2006/relationships/slideLayout" Target="../slideLayouts/slideLayout658.xml"/><Relationship Id="rId141" Type="http://schemas.openxmlformats.org/officeDocument/2006/relationships/slideLayout" Target="../slideLayouts/slideLayout674.xml"/><Relationship Id="rId146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540.xml"/><Relationship Id="rId71" Type="http://schemas.openxmlformats.org/officeDocument/2006/relationships/slideLayout" Target="../slideLayouts/slideLayout604.xml"/><Relationship Id="rId92" Type="http://schemas.openxmlformats.org/officeDocument/2006/relationships/slideLayout" Target="../slideLayouts/slideLayout625.xml"/><Relationship Id="rId2" Type="http://schemas.openxmlformats.org/officeDocument/2006/relationships/slideLayout" Target="../slideLayouts/slideLayout535.xml"/><Relationship Id="rId29" Type="http://schemas.openxmlformats.org/officeDocument/2006/relationships/slideLayout" Target="../slideLayouts/slideLayout562.xml"/><Relationship Id="rId24" Type="http://schemas.openxmlformats.org/officeDocument/2006/relationships/slideLayout" Target="../slideLayouts/slideLayout557.xml"/><Relationship Id="rId40" Type="http://schemas.openxmlformats.org/officeDocument/2006/relationships/slideLayout" Target="../slideLayouts/slideLayout573.xml"/><Relationship Id="rId45" Type="http://schemas.openxmlformats.org/officeDocument/2006/relationships/slideLayout" Target="../slideLayouts/slideLayout578.xml"/><Relationship Id="rId66" Type="http://schemas.openxmlformats.org/officeDocument/2006/relationships/slideLayout" Target="../slideLayouts/slideLayout599.xml"/><Relationship Id="rId87" Type="http://schemas.openxmlformats.org/officeDocument/2006/relationships/slideLayout" Target="../slideLayouts/slideLayout620.xml"/><Relationship Id="rId110" Type="http://schemas.openxmlformats.org/officeDocument/2006/relationships/slideLayout" Target="../slideLayouts/slideLayout643.xml"/><Relationship Id="rId115" Type="http://schemas.openxmlformats.org/officeDocument/2006/relationships/slideLayout" Target="../slideLayouts/slideLayout648.xml"/><Relationship Id="rId131" Type="http://schemas.openxmlformats.org/officeDocument/2006/relationships/slideLayout" Target="../slideLayouts/slideLayout664.xml"/><Relationship Id="rId136" Type="http://schemas.openxmlformats.org/officeDocument/2006/relationships/slideLayout" Target="../slideLayouts/slideLayout669.xml"/><Relationship Id="rId61" Type="http://schemas.openxmlformats.org/officeDocument/2006/relationships/slideLayout" Target="../slideLayouts/slideLayout594.xml"/><Relationship Id="rId82" Type="http://schemas.openxmlformats.org/officeDocument/2006/relationships/slideLayout" Target="../slideLayouts/slideLayout615.xml"/><Relationship Id="rId19" Type="http://schemas.openxmlformats.org/officeDocument/2006/relationships/slideLayout" Target="../slideLayouts/slideLayout552.xml"/><Relationship Id="rId14" Type="http://schemas.openxmlformats.org/officeDocument/2006/relationships/slideLayout" Target="../slideLayouts/slideLayout547.xml"/><Relationship Id="rId30" Type="http://schemas.openxmlformats.org/officeDocument/2006/relationships/slideLayout" Target="../slideLayouts/slideLayout563.xml"/><Relationship Id="rId35" Type="http://schemas.openxmlformats.org/officeDocument/2006/relationships/slideLayout" Target="../slideLayouts/slideLayout568.xml"/><Relationship Id="rId56" Type="http://schemas.openxmlformats.org/officeDocument/2006/relationships/slideLayout" Target="../slideLayouts/slideLayout589.xml"/><Relationship Id="rId77" Type="http://schemas.openxmlformats.org/officeDocument/2006/relationships/slideLayout" Target="../slideLayouts/slideLayout610.xml"/><Relationship Id="rId100" Type="http://schemas.openxmlformats.org/officeDocument/2006/relationships/slideLayout" Target="../slideLayouts/slideLayout633.xml"/><Relationship Id="rId105" Type="http://schemas.openxmlformats.org/officeDocument/2006/relationships/slideLayout" Target="../slideLayouts/slideLayout638.xml"/><Relationship Id="rId126" Type="http://schemas.openxmlformats.org/officeDocument/2006/relationships/slideLayout" Target="../slideLayouts/slideLayout659.xml"/><Relationship Id="rId147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541.xml"/><Relationship Id="rId51" Type="http://schemas.openxmlformats.org/officeDocument/2006/relationships/slideLayout" Target="../slideLayouts/slideLayout584.xml"/><Relationship Id="rId72" Type="http://schemas.openxmlformats.org/officeDocument/2006/relationships/slideLayout" Target="../slideLayouts/slideLayout605.xml"/><Relationship Id="rId93" Type="http://schemas.openxmlformats.org/officeDocument/2006/relationships/slideLayout" Target="../slideLayouts/slideLayout626.xml"/><Relationship Id="rId98" Type="http://schemas.openxmlformats.org/officeDocument/2006/relationships/slideLayout" Target="../slideLayouts/slideLayout631.xml"/><Relationship Id="rId121" Type="http://schemas.openxmlformats.org/officeDocument/2006/relationships/slideLayout" Target="../slideLayouts/slideLayout654.xml"/><Relationship Id="rId142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536.xml"/></Relationships>
</file>

<file path=ppt/slideMasters/_rels/slideMaster6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709.xml"/><Relationship Id="rId117" Type="http://schemas.openxmlformats.org/officeDocument/2006/relationships/slideLayout" Target="../slideLayouts/slideLayout800.xml"/><Relationship Id="rId21" Type="http://schemas.openxmlformats.org/officeDocument/2006/relationships/slideLayout" Target="../slideLayouts/slideLayout704.xml"/><Relationship Id="rId42" Type="http://schemas.openxmlformats.org/officeDocument/2006/relationships/slideLayout" Target="../slideLayouts/slideLayout725.xml"/><Relationship Id="rId47" Type="http://schemas.openxmlformats.org/officeDocument/2006/relationships/slideLayout" Target="../slideLayouts/slideLayout730.xml"/><Relationship Id="rId63" Type="http://schemas.openxmlformats.org/officeDocument/2006/relationships/slideLayout" Target="../slideLayouts/slideLayout746.xml"/><Relationship Id="rId68" Type="http://schemas.openxmlformats.org/officeDocument/2006/relationships/slideLayout" Target="../slideLayouts/slideLayout751.xml"/><Relationship Id="rId84" Type="http://schemas.openxmlformats.org/officeDocument/2006/relationships/slideLayout" Target="../slideLayouts/slideLayout767.xml"/><Relationship Id="rId89" Type="http://schemas.openxmlformats.org/officeDocument/2006/relationships/slideLayout" Target="../slideLayouts/slideLayout772.xml"/><Relationship Id="rId112" Type="http://schemas.openxmlformats.org/officeDocument/2006/relationships/slideLayout" Target="../slideLayouts/slideLayout795.xml"/><Relationship Id="rId133" Type="http://schemas.openxmlformats.org/officeDocument/2006/relationships/slideLayout" Target="../slideLayouts/slideLayout816.xml"/><Relationship Id="rId138" Type="http://schemas.openxmlformats.org/officeDocument/2006/relationships/slideLayout" Target="../slideLayouts/slideLayout821.xml"/><Relationship Id="rId16" Type="http://schemas.openxmlformats.org/officeDocument/2006/relationships/slideLayout" Target="../slideLayouts/slideLayout699.xml"/><Relationship Id="rId107" Type="http://schemas.openxmlformats.org/officeDocument/2006/relationships/slideLayout" Target="../slideLayouts/slideLayout790.xml"/><Relationship Id="rId11" Type="http://schemas.openxmlformats.org/officeDocument/2006/relationships/slideLayout" Target="../slideLayouts/slideLayout694.xml"/><Relationship Id="rId32" Type="http://schemas.openxmlformats.org/officeDocument/2006/relationships/slideLayout" Target="../slideLayouts/slideLayout715.xml"/><Relationship Id="rId37" Type="http://schemas.openxmlformats.org/officeDocument/2006/relationships/slideLayout" Target="../slideLayouts/slideLayout720.xml"/><Relationship Id="rId53" Type="http://schemas.openxmlformats.org/officeDocument/2006/relationships/slideLayout" Target="../slideLayouts/slideLayout736.xml"/><Relationship Id="rId58" Type="http://schemas.openxmlformats.org/officeDocument/2006/relationships/slideLayout" Target="../slideLayouts/slideLayout741.xml"/><Relationship Id="rId74" Type="http://schemas.openxmlformats.org/officeDocument/2006/relationships/slideLayout" Target="../slideLayouts/slideLayout757.xml"/><Relationship Id="rId79" Type="http://schemas.openxmlformats.org/officeDocument/2006/relationships/slideLayout" Target="../slideLayouts/slideLayout762.xml"/><Relationship Id="rId102" Type="http://schemas.openxmlformats.org/officeDocument/2006/relationships/slideLayout" Target="../slideLayouts/slideLayout785.xml"/><Relationship Id="rId123" Type="http://schemas.openxmlformats.org/officeDocument/2006/relationships/slideLayout" Target="../slideLayouts/slideLayout806.xml"/><Relationship Id="rId128" Type="http://schemas.openxmlformats.org/officeDocument/2006/relationships/slideLayout" Target="../slideLayouts/slideLayout811.xml"/><Relationship Id="rId144" Type="http://schemas.openxmlformats.org/officeDocument/2006/relationships/slideLayout" Target="../slideLayouts/slideLayout827.xml"/><Relationship Id="rId149" Type="http://schemas.openxmlformats.org/officeDocument/2006/relationships/slideLayout" Target="../slideLayouts/slideLayout832.xml"/><Relationship Id="rId5" Type="http://schemas.openxmlformats.org/officeDocument/2006/relationships/slideLayout" Target="../slideLayouts/slideLayout688.xml"/><Relationship Id="rId90" Type="http://schemas.openxmlformats.org/officeDocument/2006/relationships/slideLayout" Target="../slideLayouts/slideLayout773.xml"/><Relationship Id="rId95" Type="http://schemas.openxmlformats.org/officeDocument/2006/relationships/slideLayout" Target="../slideLayouts/slideLayout778.xml"/><Relationship Id="rId22" Type="http://schemas.openxmlformats.org/officeDocument/2006/relationships/slideLayout" Target="../slideLayouts/slideLayout705.xml"/><Relationship Id="rId27" Type="http://schemas.openxmlformats.org/officeDocument/2006/relationships/slideLayout" Target="../slideLayouts/slideLayout710.xml"/><Relationship Id="rId43" Type="http://schemas.openxmlformats.org/officeDocument/2006/relationships/slideLayout" Target="../slideLayouts/slideLayout726.xml"/><Relationship Id="rId48" Type="http://schemas.openxmlformats.org/officeDocument/2006/relationships/slideLayout" Target="../slideLayouts/slideLayout731.xml"/><Relationship Id="rId64" Type="http://schemas.openxmlformats.org/officeDocument/2006/relationships/slideLayout" Target="../slideLayouts/slideLayout747.xml"/><Relationship Id="rId69" Type="http://schemas.openxmlformats.org/officeDocument/2006/relationships/slideLayout" Target="../slideLayouts/slideLayout752.xml"/><Relationship Id="rId113" Type="http://schemas.openxmlformats.org/officeDocument/2006/relationships/slideLayout" Target="../slideLayouts/slideLayout796.xml"/><Relationship Id="rId118" Type="http://schemas.openxmlformats.org/officeDocument/2006/relationships/slideLayout" Target="../slideLayouts/slideLayout801.xml"/><Relationship Id="rId134" Type="http://schemas.openxmlformats.org/officeDocument/2006/relationships/slideLayout" Target="../slideLayouts/slideLayout817.xml"/><Relationship Id="rId139" Type="http://schemas.openxmlformats.org/officeDocument/2006/relationships/slideLayout" Target="../slideLayouts/slideLayout822.xml"/><Relationship Id="rId80" Type="http://schemas.openxmlformats.org/officeDocument/2006/relationships/slideLayout" Target="../slideLayouts/slideLayout763.xml"/><Relationship Id="rId85" Type="http://schemas.openxmlformats.org/officeDocument/2006/relationships/slideLayout" Target="../slideLayouts/slideLayout768.xml"/><Relationship Id="rId150" Type="http://schemas.openxmlformats.org/officeDocument/2006/relationships/slideLayout" Target="../slideLayouts/slideLayout833.xml"/><Relationship Id="rId12" Type="http://schemas.openxmlformats.org/officeDocument/2006/relationships/slideLayout" Target="../slideLayouts/slideLayout695.xml"/><Relationship Id="rId17" Type="http://schemas.openxmlformats.org/officeDocument/2006/relationships/slideLayout" Target="../slideLayouts/slideLayout700.xml"/><Relationship Id="rId25" Type="http://schemas.openxmlformats.org/officeDocument/2006/relationships/slideLayout" Target="../slideLayouts/slideLayout708.xml"/><Relationship Id="rId33" Type="http://schemas.openxmlformats.org/officeDocument/2006/relationships/slideLayout" Target="../slideLayouts/slideLayout716.xml"/><Relationship Id="rId38" Type="http://schemas.openxmlformats.org/officeDocument/2006/relationships/slideLayout" Target="../slideLayouts/slideLayout721.xml"/><Relationship Id="rId46" Type="http://schemas.openxmlformats.org/officeDocument/2006/relationships/slideLayout" Target="../slideLayouts/slideLayout729.xml"/><Relationship Id="rId59" Type="http://schemas.openxmlformats.org/officeDocument/2006/relationships/slideLayout" Target="../slideLayouts/slideLayout742.xml"/><Relationship Id="rId67" Type="http://schemas.openxmlformats.org/officeDocument/2006/relationships/slideLayout" Target="../slideLayouts/slideLayout750.xml"/><Relationship Id="rId103" Type="http://schemas.openxmlformats.org/officeDocument/2006/relationships/slideLayout" Target="../slideLayouts/slideLayout786.xml"/><Relationship Id="rId108" Type="http://schemas.openxmlformats.org/officeDocument/2006/relationships/slideLayout" Target="../slideLayouts/slideLayout791.xml"/><Relationship Id="rId116" Type="http://schemas.openxmlformats.org/officeDocument/2006/relationships/slideLayout" Target="../slideLayouts/slideLayout799.xml"/><Relationship Id="rId124" Type="http://schemas.openxmlformats.org/officeDocument/2006/relationships/slideLayout" Target="../slideLayouts/slideLayout807.xml"/><Relationship Id="rId129" Type="http://schemas.openxmlformats.org/officeDocument/2006/relationships/slideLayout" Target="../slideLayouts/slideLayout812.xml"/><Relationship Id="rId137" Type="http://schemas.openxmlformats.org/officeDocument/2006/relationships/slideLayout" Target="../slideLayouts/slideLayout820.xml"/><Relationship Id="rId20" Type="http://schemas.openxmlformats.org/officeDocument/2006/relationships/slideLayout" Target="../slideLayouts/slideLayout703.xml"/><Relationship Id="rId41" Type="http://schemas.openxmlformats.org/officeDocument/2006/relationships/slideLayout" Target="../slideLayouts/slideLayout724.xml"/><Relationship Id="rId54" Type="http://schemas.openxmlformats.org/officeDocument/2006/relationships/slideLayout" Target="../slideLayouts/slideLayout737.xml"/><Relationship Id="rId62" Type="http://schemas.openxmlformats.org/officeDocument/2006/relationships/slideLayout" Target="../slideLayouts/slideLayout745.xml"/><Relationship Id="rId70" Type="http://schemas.openxmlformats.org/officeDocument/2006/relationships/slideLayout" Target="../slideLayouts/slideLayout753.xml"/><Relationship Id="rId75" Type="http://schemas.openxmlformats.org/officeDocument/2006/relationships/slideLayout" Target="../slideLayouts/slideLayout758.xml"/><Relationship Id="rId83" Type="http://schemas.openxmlformats.org/officeDocument/2006/relationships/slideLayout" Target="../slideLayouts/slideLayout766.xml"/><Relationship Id="rId88" Type="http://schemas.openxmlformats.org/officeDocument/2006/relationships/slideLayout" Target="../slideLayouts/slideLayout771.xml"/><Relationship Id="rId91" Type="http://schemas.openxmlformats.org/officeDocument/2006/relationships/slideLayout" Target="../slideLayouts/slideLayout774.xml"/><Relationship Id="rId96" Type="http://schemas.openxmlformats.org/officeDocument/2006/relationships/slideLayout" Target="../slideLayouts/slideLayout779.xml"/><Relationship Id="rId111" Type="http://schemas.openxmlformats.org/officeDocument/2006/relationships/slideLayout" Target="../slideLayouts/slideLayout794.xml"/><Relationship Id="rId132" Type="http://schemas.openxmlformats.org/officeDocument/2006/relationships/slideLayout" Target="../slideLayouts/slideLayout815.xml"/><Relationship Id="rId140" Type="http://schemas.openxmlformats.org/officeDocument/2006/relationships/slideLayout" Target="../slideLayouts/slideLayout823.xml"/><Relationship Id="rId145" Type="http://schemas.openxmlformats.org/officeDocument/2006/relationships/slideLayout" Target="../slideLayouts/slideLayout828.xml"/><Relationship Id="rId1" Type="http://schemas.openxmlformats.org/officeDocument/2006/relationships/slideLayout" Target="../slideLayouts/slideLayout684.xml"/><Relationship Id="rId6" Type="http://schemas.openxmlformats.org/officeDocument/2006/relationships/slideLayout" Target="../slideLayouts/slideLayout689.xml"/><Relationship Id="rId15" Type="http://schemas.openxmlformats.org/officeDocument/2006/relationships/slideLayout" Target="../slideLayouts/slideLayout698.xml"/><Relationship Id="rId23" Type="http://schemas.openxmlformats.org/officeDocument/2006/relationships/slideLayout" Target="../slideLayouts/slideLayout706.xml"/><Relationship Id="rId28" Type="http://schemas.openxmlformats.org/officeDocument/2006/relationships/slideLayout" Target="../slideLayouts/slideLayout711.xml"/><Relationship Id="rId36" Type="http://schemas.openxmlformats.org/officeDocument/2006/relationships/slideLayout" Target="../slideLayouts/slideLayout719.xml"/><Relationship Id="rId49" Type="http://schemas.openxmlformats.org/officeDocument/2006/relationships/slideLayout" Target="../slideLayouts/slideLayout732.xml"/><Relationship Id="rId57" Type="http://schemas.openxmlformats.org/officeDocument/2006/relationships/slideLayout" Target="../slideLayouts/slideLayout740.xml"/><Relationship Id="rId106" Type="http://schemas.openxmlformats.org/officeDocument/2006/relationships/slideLayout" Target="../slideLayouts/slideLayout789.xml"/><Relationship Id="rId114" Type="http://schemas.openxmlformats.org/officeDocument/2006/relationships/slideLayout" Target="../slideLayouts/slideLayout797.xml"/><Relationship Id="rId119" Type="http://schemas.openxmlformats.org/officeDocument/2006/relationships/slideLayout" Target="../slideLayouts/slideLayout802.xml"/><Relationship Id="rId127" Type="http://schemas.openxmlformats.org/officeDocument/2006/relationships/slideLayout" Target="../slideLayouts/slideLayout810.xml"/><Relationship Id="rId10" Type="http://schemas.openxmlformats.org/officeDocument/2006/relationships/slideLayout" Target="../slideLayouts/slideLayout693.xml"/><Relationship Id="rId31" Type="http://schemas.openxmlformats.org/officeDocument/2006/relationships/slideLayout" Target="../slideLayouts/slideLayout714.xml"/><Relationship Id="rId44" Type="http://schemas.openxmlformats.org/officeDocument/2006/relationships/slideLayout" Target="../slideLayouts/slideLayout727.xml"/><Relationship Id="rId52" Type="http://schemas.openxmlformats.org/officeDocument/2006/relationships/slideLayout" Target="../slideLayouts/slideLayout735.xml"/><Relationship Id="rId60" Type="http://schemas.openxmlformats.org/officeDocument/2006/relationships/slideLayout" Target="../slideLayouts/slideLayout743.xml"/><Relationship Id="rId65" Type="http://schemas.openxmlformats.org/officeDocument/2006/relationships/slideLayout" Target="../slideLayouts/slideLayout748.xml"/><Relationship Id="rId73" Type="http://schemas.openxmlformats.org/officeDocument/2006/relationships/slideLayout" Target="../slideLayouts/slideLayout756.xml"/><Relationship Id="rId78" Type="http://schemas.openxmlformats.org/officeDocument/2006/relationships/slideLayout" Target="../slideLayouts/slideLayout761.xml"/><Relationship Id="rId81" Type="http://schemas.openxmlformats.org/officeDocument/2006/relationships/slideLayout" Target="../slideLayouts/slideLayout764.xml"/><Relationship Id="rId86" Type="http://schemas.openxmlformats.org/officeDocument/2006/relationships/slideLayout" Target="../slideLayouts/slideLayout769.xml"/><Relationship Id="rId94" Type="http://schemas.openxmlformats.org/officeDocument/2006/relationships/slideLayout" Target="../slideLayouts/slideLayout777.xml"/><Relationship Id="rId99" Type="http://schemas.openxmlformats.org/officeDocument/2006/relationships/slideLayout" Target="../slideLayouts/slideLayout782.xml"/><Relationship Id="rId101" Type="http://schemas.openxmlformats.org/officeDocument/2006/relationships/slideLayout" Target="../slideLayouts/slideLayout784.xml"/><Relationship Id="rId122" Type="http://schemas.openxmlformats.org/officeDocument/2006/relationships/slideLayout" Target="../slideLayouts/slideLayout805.xml"/><Relationship Id="rId130" Type="http://schemas.openxmlformats.org/officeDocument/2006/relationships/slideLayout" Target="../slideLayouts/slideLayout813.xml"/><Relationship Id="rId135" Type="http://schemas.openxmlformats.org/officeDocument/2006/relationships/slideLayout" Target="../slideLayouts/slideLayout818.xml"/><Relationship Id="rId143" Type="http://schemas.openxmlformats.org/officeDocument/2006/relationships/slideLayout" Target="../slideLayouts/slideLayout826.xml"/><Relationship Id="rId148" Type="http://schemas.openxmlformats.org/officeDocument/2006/relationships/slideLayout" Target="../slideLayouts/slideLayout831.xml"/><Relationship Id="rId151" Type="http://schemas.openxmlformats.org/officeDocument/2006/relationships/theme" Target="../theme/theme6.xml"/><Relationship Id="rId4" Type="http://schemas.openxmlformats.org/officeDocument/2006/relationships/slideLayout" Target="../slideLayouts/slideLayout687.xml"/><Relationship Id="rId9" Type="http://schemas.openxmlformats.org/officeDocument/2006/relationships/slideLayout" Target="../slideLayouts/slideLayout692.xml"/><Relationship Id="rId13" Type="http://schemas.openxmlformats.org/officeDocument/2006/relationships/slideLayout" Target="../slideLayouts/slideLayout696.xml"/><Relationship Id="rId18" Type="http://schemas.openxmlformats.org/officeDocument/2006/relationships/slideLayout" Target="../slideLayouts/slideLayout701.xml"/><Relationship Id="rId39" Type="http://schemas.openxmlformats.org/officeDocument/2006/relationships/slideLayout" Target="../slideLayouts/slideLayout722.xml"/><Relationship Id="rId109" Type="http://schemas.openxmlformats.org/officeDocument/2006/relationships/slideLayout" Target="../slideLayouts/slideLayout792.xml"/><Relationship Id="rId34" Type="http://schemas.openxmlformats.org/officeDocument/2006/relationships/slideLayout" Target="../slideLayouts/slideLayout717.xml"/><Relationship Id="rId50" Type="http://schemas.openxmlformats.org/officeDocument/2006/relationships/slideLayout" Target="../slideLayouts/slideLayout733.xml"/><Relationship Id="rId55" Type="http://schemas.openxmlformats.org/officeDocument/2006/relationships/slideLayout" Target="../slideLayouts/slideLayout738.xml"/><Relationship Id="rId76" Type="http://schemas.openxmlformats.org/officeDocument/2006/relationships/slideLayout" Target="../slideLayouts/slideLayout759.xml"/><Relationship Id="rId97" Type="http://schemas.openxmlformats.org/officeDocument/2006/relationships/slideLayout" Target="../slideLayouts/slideLayout780.xml"/><Relationship Id="rId104" Type="http://schemas.openxmlformats.org/officeDocument/2006/relationships/slideLayout" Target="../slideLayouts/slideLayout787.xml"/><Relationship Id="rId120" Type="http://schemas.openxmlformats.org/officeDocument/2006/relationships/slideLayout" Target="../slideLayouts/slideLayout803.xml"/><Relationship Id="rId125" Type="http://schemas.openxmlformats.org/officeDocument/2006/relationships/slideLayout" Target="../slideLayouts/slideLayout808.xml"/><Relationship Id="rId141" Type="http://schemas.openxmlformats.org/officeDocument/2006/relationships/slideLayout" Target="../slideLayouts/slideLayout824.xml"/><Relationship Id="rId146" Type="http://schemas.openxmlformats.org/officeDocument/2006/relationships/slideLayout" Target="../slideLayouts/slideLayout829.xml"/><Relationship Id="rId7" Type="http://schemas.openxmlformats.org/officeDocument/2006/relationships/slideLayout" Target="../slideLayouts/slideLayout690.xml"/><Relationship Id="rId71" Type="http://schemas.openxmlformats.org/officeDocument/2006/relationships/slideLayout" Target="../slideLayouts/slideLayout754.xml"/><Relationship Id="rId92" Type="http://schemas.openxmlformats.org/officeDocument/2006/relationships/slideLayout" Target="../slideLayouts/slideLayout775.xml"/><Relationship Id="rId2" Type="http://schemas.openxmlformats.org/officeDocument/2006/relationships/slideLayout" Target="../slideLayouts/slideLayout685.xml"/><Relationship Id="rId29" Type="http://schemas.openxmlformats.org/officeDocument/2006/relationships/slideLayout" Target="../slideLayouts/slideLayout712.xml"/><Relationship Id="rId24" Type="http://schemas.openxmlformats.org/officeDocument/2006/relationships/slideLayout" Target="../slideLayouts/slideLayout707.xml"/><Relationship Id="rId40" Type="http://schemas.openxmlformats.org/officeDocument/2006/relationships/slideLayout" Target="../slideLayouts/slideLayout723.xml"/><Relationship Id="rId45" Type="http://schemas.openxmlformats.org/officeDocument/2006/relationships/slideLayout" Target="../slideLayouts/slideLayout728.xml"/><Relationship Id="rId66" Type="http://schemas.openxmlformats.org/officeDocument/2006/relationships/slideLayout" Target="../slideLayouts/slideLayout749.xml"/><Relationship Id="rId87" Type="http://schemas.openxmlformats.org/officeDocument/2006/relationships/slideLayout" Target="../slideLayouts/slideLayout770.xml"/><Relationship Id="rId110" Type="http://schemas.openxmlformats.org/officeDocument/2006/relationships/slideLayout" Target="../slideLayouts/slideLayout793.xml"/><Relationship Id="rId115" Type="http://schemas.openxmlformats.org/officeDocument/2006/relationships/slideLayout" Target="../slideLayouts/slideLayout798.xml"/><Relationship Id="rId131" Type="http://schemas.openxmlformats.org/officeDocument/2006/relationships/slideLayout" Target="../slideLayouts/slideLayout814.xml"/><Relationship Id="rId136" Type="http://schemas.openxmlformats.org/officeDocument/2006/relationships/slideLayout" Target="../slideLayouts/slideLayout819.xml"/><Relationship Id="rId61" Type="http://schemas.openxmlformats.org/officeDocument/2006/relationships/slideLayout" Target="../slideLayouts/slideLayout744.xml"/><Relationship Id="rId82" Type="http://schemas.openxmlformats.org/officeDocument/2006/relationships/slideLayout" Target="../slideLayouts/slideLayout765.xml"/><Relationship Id="rId19" Type="http://schemas.openxmlformats.org/officeDocument/2006/relationships/slideLayout" Target="../slideLayouts/slideLayout702.xml"/><Relationship Id="rId14" Type="http://schemas.openxmlformats.org/officeDocument/2006/relationships/slideLayout" Target="../slideLayouts/slideLayout697.xml"/><Relationship Id="rId30" Type="http://schemas.openxmlformats.org/officeDocument/2006/relationships/slideLayout" Target="../slideLayouts/slideLayout713.xml"/><Relationship Id="rId35" Type="http://schemas.openxmlformats.org/officeDocument/2006/relationships/slideLayout" Target="../slideLayouts/slideLayout718.xml"/><Relationship Id="rId56" Type="http://schemas.openxmlformats.org/officeDocument/2006/relationships/slideLayout" Target="../slideLayouts/slideLayout739.xml"/><Relationship Id="rId77" Type="http://schemas.openxmlformats.org/officeDocument/2006/relationships/slideLayout" Target="../slideLayouts/slideLayout760.xml"/><Relationship Id="rId100" Type="http://schemas.openxmlformats.org/officeDocument/2006/relationships/slideLayout" Target="../slideLayouts/slideLayout783.xml"/><Relationship Id="rId105" Type="http://schemas.openxmlformats.org/officeDocument/2006/relationships/slideLayout" Target="../slideLayouts/slideLayout788.xml"/><Relationship Id="rId126" Type="http://schemas.openxmlformats.org/officeDocument/2006/relationships/slideLayout" Target="../slideLayouts/slideLayout809.xml"/><Relationship Id="rId147" Type="http://schemas.openxmlformats.org/officeDocument/2006/relationships/slideLayout" Target="../slideLayouts/slideLayout830.xml"/><Relationship Id="rId8" Type="http://schemas.openxmlformats.org/officeDocument/2006/relationships/slideLayout" Target="../slideLayouts/slideLayout691.xml"/><Relationship Id="rId51" Type="http://schemas.openxmlformats.org/officeDocument/2006/relationships/slideLayout" Target="../slideLayouts/slideLayout734.xml"/><Relationship Id="rId72" Type="http://schemas.openxmlformats.org/officeDocument/2006/relationships/slideLayout" Target="../slideLayouts/slideLayout755.xml"/><Relationship Id="rId93" Type="http://schemas.openxmlformats.org/officeDocument/2006/relationships/slideLayout" Target="../slideLayouts/slideLayout776.xml"/><Relationship Id="rId98" Type="http://schemas.openxmlformats.org/officeDocument/2006/relationships/slideLayout" Target="../slideLayouts/slideLayout781.xml"/><Relationship Id="rId121" Type="http://schemas.openxmlformats.org/officeDocument/2006/relationships/slideLayout" Target="../slideLayouts/slideLayout804.xml"/><Relationship Id="rId142" Type="http://schemas.openxmlformats.org/officeDocument/2006/relationships/slideLayout" Target="../slideLayouts/slideLayout825.xml"/><Relationship Id="rId3" Type="http://schemas.openxmlformats.org/officeDocument/2006/relationships/slideLayout" Target="../slideLayouts/slideLayout686.xml"/></Relationships>
</file>

<file path=ppt/slideMasters/_rels/slideMaster7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859.xml"/><Relationship Id="rId117" Type="http://schemas.openxmlformats.org/officeDocument/2006/relationships/slideLayout" Target="../slideLayouts/slideLayout950.xml"/><Relationship Id="rId21" Type="http://schemas.openxmlformats.org/officeDocument/2006/relationships/slideLayout" Target="../slideLayouts/slideLayout854.xml"/><Relationship Id="rId42" Type="http://schemas.openxmlformats.org/officeDocument/2006/relationships/slideLayout" Target="../slideLayouts/slideLayout875.xml"/><Relationship Id="rId47" Type="http://schemas.openxmlformats.org/officeDocument/2006/relationships/slideLayout" Target="../slideLayouts/slideLayout880.xml"/><Relationship Id="rId63" Type="http://schemas.openxmlformats.org/officeDocument/2006/relationships/slideLayout" Target="../slideLayouts/slideLayout896.xml"/><Relationship Id="rId68" Type="http://schemas.openxmlformats.org/officeDocument/2006/relationships/slideLayout" Target="../slideLayouts/slideLayout901.xml"/><Relationship Id="rId84" Type="http://schemas.openxmlformats.org/officeDocument/2006/relationships/slideLayout" Target="../slideLayouts/slideLayout917.xml"/><Relationship Id="rId89" Type="http://schemas.openxmlformats.org/officeDocument/2006/relationships/slideLayout" Target="../slideLayouts/slideLayout922.xml"/><Relationship Id="rId112" Type="http://schemas.openxmlformats.org/officeDocument/2006/relationships/slideLayout" Target="../slideLayouts/slideLayout945.xml"/><Relationship Id="rId133" Type="http://schemas.openxmlformats.org/officeDocument/2006/relationships/slideLayout" Target="../slideLayouts/slideLayout966.xml"/><Relationship Id="rId138" Type="http://schemas.openxmlformats.org/officeDocument/2006/relationships/slideLayout" Target="../slideLayouts/slideLayout971.xml"/><Relationship Id="rId16" Type="http://schemas.openxmlformats.org/officeDocument/2006/relationships/slideLayout" Target="../slideLayouts/slideLayout849.xml"/><Relationship Id="rId107" Type="http://schemas.openxmlformats.org/officeDocument/2006/relationships/slideLayout" Target="../slideLayouts/slideLayout940.xml"/><Relationship Id="rId11" Type="http://schemas.openxmlformats.org/officeDocument/2006/relationships/slideLayout" Target="../slideLayouts/slideLayout844.xml"/><Relationship Id="rId32" Type="http://schemas.openxmlformats.org/officeDocument/2006/relationships/slideLayout" Target="../slideLayouts/slideLayout865.xml"/><Relationship Id="rId37" Type="http://schemas.openxmlformats.org/officeDocument/2006/relationships/slideLayout" Target="../slideLayouts/slideLayout870.xml"/><Relationship Id="rId53" Type="http://schemas.openxmlformats.org/officeDocument/2006/relationships/slideLayout" Target="../slideLayouts/slideLayout886.xml"/><Relationship Id="rId58" Type="http://schemas.openxmlformats.org/officeDocument/2006/relationships/slideLayout" Target="../slideLayouts/slideLayout891.xml"/><Relationship Id="rId74" Type="http://schemas.openxmlformats.org/officeDocument/2006/relationships/slideLayout" Target="../slideLayouts/slideLayout907.xml"/><Relationship Id="rId79" Type="http://schemas.openxmlformats.org/officeDocument/2006/relationships/slideLayout" Target="../slideLayouts/slideLayout912.xml"/><Relationship Id="rId102" Type="http://schemas.openxmlformats.org/officeDocument/2006/relationships/slideLayout" Target="../slideLayouts/slideLayout935.xml"/><Relationship Id="rId123" Type="http://schemas.openxmlformats.org/officeDocument/2006/relationships/slideLayout" Target="../slideLayouts/slideLayout956.xml"/><Relationship Id="rId128" Type="http://schemas.openxmlformats.org/officeDocument/2006/relationships/slideLayout" Target="../slideLayouts/slideLayout961.xml"/><Relationship Id="rId144" Type="http://schemas.openxmlformats.org/officeDocument/2006/relationships/slideLayout" Target="../slideLayouts/slideLayout977.xml"/><Relationship Id="rId149" Type="http://schemas.openxmlformats.org/officeDocument/2006/relationships/slideLayout" Target="../slideLayouts/slideLayout982.xml"/><Relationship Id="rId5" Type="http://schemas.openxmlformats.org/officeDocument/2006/relationships/slideLayout" Target="../slideLayouts/slideLayout838.xml"/><Relationship Id="rId90" Type="http://schemas.openxmlformats.org/officeDocument/2006/relationships/slideLayout" Target="../slideLayouts/slideLayout923.xml"/><Relationship Id="rId95" Type="http://schemas.openxmlformats.org/officeDocument/2006/relationships/slideLayout" Target="../slideLayouts/slideLayout928.xml"/><Relationship Id="rId22" Type="http://schemas.openxmlformats.org/officeDocument/2006/relationships/slideLayout" Target="../slideLayouts/slideLayout855.xml"/><Relationship Id="rId27" Type="http://schemas.openxmlformats.org/officeDocument/2006/relationships/slideLayout" Target="../slideLayouts/slideLayout860.xml"/><Relationship Id="rId43" Type="http://schemas.openxmlformats.org/officeDocument/2006/relationships/slideLayout" Target="../slideLayouts/slideLayout876.xml"/><Relationship Id="rId48" Type="http://schemas.openxmlformats.org/officeDocument/2006/relationships/slideLayout" Target="../slideLayouts/slideLayout881.xml"/><Relationship Id="rId64" Type="http://schemas.openxmlformats.org/officeDocument/2006/relationships/slideLayout" Target="../slideLayouts/slideLayout897.xml"/><Relationship Id="rId69" Type="http://schemas.openxmlformats.org/officeDocument/2006/relationships/slideLayout" Target="../slideLayouts/slideLayout902.xml"/><Relationship Id="rId113" Type="http://schemas.openxmlformats.org/officeDocument/2006/relationships/slideLayout" Target="../slideLayouts/slideLayout946.xml"/><Relationship Id="rId118" Type="http://schemas.openxmlformats.org/officeDocument/2006/relationships/slideLayout" Target="../slideLayouts/slideLayout951.xml"/><Relationship Id="rId134" Type="http://schemas.openxmlformats.org/officeDocument/2006/relationships/slideLayout" Target="../slideLayouts/slideLayout967.xml"/><Relationship Id="rId139" Type="http://schemas.openxmlformats.org/officeDocument/2006/relationships/slideLayout" Target="../slideLayouts/slideLayout972.xml"/><Relationship Id="rId80" Type="http://schemas.openxmlformats.org/officeDocument/2006/relationships/slideLayout" Target="../slideLayouts/slideLayout913.xml"/><Relationship Id="rId85" Type="http://schemas.openxmlformats.org/officeDocument/2006/relationships/slideLayout" Target="../slideLayouts/slideLayout918.xml"/><Relationship Id="rId150" Type="http://schemas.openxmlformats.org/officeDocument/2006/relationships/slideLayout" Target="../slideLayouts/slideLayout983.xml"/><Relationship Id="rId12" Type="http://schemas.openxmlformats.org/officeDocument/2006/relationships/slideLayout" Target="../slideLayouts/slideLayout845.xml"/><Relationship Id="rId17" Type="http://schemas.openxmlformats.org/officeDocument/2006/relationships/slideLayout" Target="../slideLayouts/slideLayout850.xml"/><Relationship Id="rId25" Type="http://schemas.openxmlformats.org/officeDocument/2006/relationships/slideLayout" Target="../slideLayouts/slideLayout858.xml"/><Relationship Id="rId33" Type="http://schemas.openxmlformats.org/officeDocument/2006/relationships/slideLayout" Target="../slideLayouts/slideLayout866.xml"/><Relationship Id="rId38" Type="http://schemas.openxmlformats.org/officeDocument/2006/relationships/slideLayout" Target="../slideLayouts/slideLayout871.xml"/><Relationship Id="rId46" Type="http://schemas.openxmlformats.org/officeDocument/2006/relationships/slideLayout" Target="../slideLayouts/slideLayout879.xml"/><Relationship Id="rId59" Type="http://schemas.openxmlformats.org/officeDocument/2006/relationships/slideLayout" Target="../slideLayouts/slideLayout892.xml"/><Relationship Id="rId67" Type="http://schemas.openxmlformats.org/officeDocument/2006/relationships/slideLayout" Target="../slideLayouts/slideLayout900.xml"/><Relationship Id="rId103" Type="http://schemas.openxmlformats.org/officeDocument/2006/relationships/slideLayout" Target="../slideLayouts/slideLayout936.xml"/><Relationship Id="rId108" Type="http://schemas.openxmlformats.org/officeDocument/2006/relationships/slideLayout" Target="../slideLayouts/slideLayout941.xml"/><Relationship Id="rId116" Type="http://schemas.openxmlformats.org/officeDocument/2006/relationships/slideLayout" Target="../slideLayouts/slideLayout949.xml"/><Relationship Id="rId124" Type="http://schemas.openxmlformats.org/officeDocument/2006/relationships/slideLayout" Target="../slideLayouts/slideLayout957.xml"/><Relationship Id="rId129" Type="http://schemas.openxmlformats.org/officeDocument/2006/relationships/slideLayout" Target="../slideLayouts/slideLayout962.xml"/><Relationship Id="rId137" Type="http://schemas.openxmlformats.org/officeDocument/2006/relationships/slideLayout" Target="../slideLayouts/slideLayout970.xml"/><Relationship Id="rId20" Type="http://schemas.openxmlformats.org/officeDocument/2006/relationships/slideLayout" Target="../slideLayouts/slideLayout853.xml"/><Relationship Id="rId41" Type="http://schemas.openxmlformats.org/officeDocument/2006/relationships/slideLayout" Target="../slideLayouts/slideLayout874.xml"/><Relationship Id="rId54" Type="http://schemas.openxmlformats.org/officeDocument/2006/relationships/slideLayout" Target="../slideLayouts/slideLayout887.xml"/><Relationship Id="rId62" Type="http://schemas.openxmlformats.org/officeDocument/2006/relationships/slideLayout" Target="../slideLayouts/slideLayout895.xml"/><Relationship Id="rId70" Type="http://schemas.openxmlformats.org/officeDocument/2006/relationships/slideLayout" Target="../slideLayouts/slideLayout903.xml"/><Relationship Id="rId75" Type="http://schemas.openxmlformats.org/officeDocument/2006/relationships/slideLayout" Target="../slideLayouts/slideLayout908.xml"/><Relationship Id="rId83" Type="http://schemas.openxmlformats.org/officeDocument/2006/relationships/slideLayout" Target="../slideLayouts/slideLayout916.xml"/><Relationship Id="rId88" Type="http://schemas.openxmlformats.org/officeDocument/2006/relationships/slideLayout" Target="../slideLayouts/slideLayout921.xml"/><Relationship Id="rId91" Type="http://schemas.openxmlformats.org/officeDocument/2006/relationships/slideLayout" Target="../slideLayouts/slideLayout924.xml"/><Relationship Id="rId96" Type="http://schemas.openxmlformats.org/officeDocument/2006/relationships/slideLayout" Target="../slideLayouts/slideLayout929.xml"/><Relationship Id="rId111" Type="http://schemas.openxmlformats.org/officeDocument/2006/relationships/slideLayout" Target="../slideLayouts/slideLayout944.xml"/><Relationship Id="rId132" Type="http://schemas.openxmlformats.org/officeDocument/2006/relationships/slideLayout" Target="../slideLayouts/slideLayout965.xml"/><Relationship Id="rId140" Type="http://schemas.openxmlformats.org/officeDocument/2006/relationships/slideLayout" Target="../slideLayouts/slideLayout973.xml"/><Relationship Id="rId145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834.xml"/><Relationship Id="rId6" Type="http://schemas.openxmlformats.org/officeDocument/2006/relationships/slideLayout" Target="../slideLayouts/slideLayout839.xml"/><Relationship Id="rId15" Type="http://schemas.openxmlformats.org/officeDocument/2006/relationships/slideLayout" Target="../slideLayouts/slideLayout848.xml"/><Relationship Id="rId23" Type="http://schemas.openxmlformats.org/officeDocument/2006/relationships/slideLayout" Target="../slideLayouts/slideLayout856.xml"/><Relationship Id="rId28" Type="http://schemas.openxmlformats.org/officeDocument/2006/relationships/slideLayout" Target="../slideLayouts/slideLayout861.xml"/><Relationship Id="rId36" Type="http://schemas.openxmlformats.org/officeDocument/2006/relationships/slideLayout" Target="../slideLayouts/slideLayout869.xml"/><Relationship Id="rId49" Type="http://schemas.openxmlformats.org/officeDocument/2006/relationships/slideLayout" Target="../slideLayouts/slideLayout882.xml"/><Relationship Id="rId57" Type="http://schemas.openxmlformats.org/officeDocument/2006/relationships/slideLayout" Target="../slideLayouts/slideLayout890.xml"/><Relationship Id="rId106" Type="http://schemas.openxmlformats.org/officeDocument/2006/relationships/slideLayout" Target="../slideLayouts/slideLayout939.xml"/><Relationship Id="rId114" Type="http://schemas.openxmlformats.org/officeDocument/2006/relationships/slideLayout" Target="../slideLayouts/slideLayout947.xml"/><Relationship Id="rId119" Type="http://schemas.openxmlformats.org/officeDocument/2006/relationships/slideLayout" Target="../slideLayouts/slideLayout952.xml"/><Relationship Id="rId127" Type="http://schemas.openxmlformats.org/officeDocument/2006/relationships/slideLayout" Target="../slideLayouts/slideLayout960.xml"/><Relationship Id="rId10" Type="http://schemas.openxmlformats.org/officeDocument/2006/relationships/slideLayout" Target="../slideLayouts/slideLayout843.xml"/><Relationship Id="rId31" Type="http://schemas.openxmlformats.org/officeDocument/2006/relationships/slideLayout" Target="../slideLayouts/slideLayout864.xml"/><Relationship Id="rId44" Type="http://schemas.openxmlformats.org/officeDocument/2006/relationships/slideLayout" Target="../slideLayouts/slideLayout877.xml"/><Relationship Id="rId52" Type="http://schemas.openxmlformats.org/officeDocument/2006/relationships/slideLayout" Target="../slideLayouts/slideLayout885.xml"/><Relationship Id="rId60" Type="http://schemas.openxmlformats.org/officeDocument/2006/relationships/slideLayout" Target="../slideLayouts/slideLayout893.xml"/><Relationship Id="rId65" Type="http://schemas.openxmlformats.org/officeDocument/2006/relationships/slideLayout" Target="../slideLayouts/slideLayout898.xml"/><Relationship Id="rId73" Type="http://schemas.openxmlformats.org/officeDocument/2006/relationships/slideLayout" Target="../slideLayouts/slideLayout906.xml"/><Relationship Id="rId78" Type="http://schemas.openxmlformats.org/officeDocument/2006/relationships/slideLayout" Target="../slideLayouts/slideLayout911.xml"/><Relationship Id="rId81" Type="http://schemas.openxmlformats.org/officeDocument/2006/relationships/slideLayout" Target="../slideLayouts/slideLayout914.xml"/><Relationship Id="rId86" Type="http://schemas.openxmlformats.org/officeDocument/2006/relationships/slideLayout" Target="../slideLayouts/slideLayout919.xml"/><Relationship Id="rId94" Type="http://schemas.openxmlformats.org/officeDocument/2006/relationships/slideLayout" Target="../slideLayouts/slideLayout927.xml"/><Relationship Id="rId99" Type="http://schemas.openxmlformats.org/officeDocument/2006/relationships/slideLayout" Target="../slideLayouts/slideLayout932.xml"/><Relationship Id="rId101" Type="http://schemas.openxmlformats.org/officeDocument/2006/relationships/slideLayout" Target="../slideLayouts/slideLayout934.xml"/><Relationship Id="rId122" Type="http://schemas.openxmlformats.org/officeDocument/2006/relationships/slideLayout" Target="../slideLayouts/slideLayout955.xml"/><Relationship Id="rId130" Type="http://schemas.openxmlformats.org/officeDocument/2006/relationships/slideLayout" Target="../slideLayouts/slideLayout963.xml"/><Relationship Id="rId135" Type="http://schemas.openxmlformats.org/officeDocument/2006/relationships/slideLayout" Target="../slideLayouts/slideLayout968.xml"/><Relationship Id="rId143" Type="http://schemas.openxmlformats.org/officeDocument/2006/relationships/slideLayout" Target="../slideLayouts/slideLayout976.xml"/><Relationship Id="rId148" Type="http://schemas.openxmlformats.org/officeDocument/2006/relationships/slideLayout" Target="../slideLayouts/slideLayout981.xml"/><Relationship Id="rId151" Type="http://schemas.openxmlformats.org/officeDocument/2006/relationships/theme" Target="../theme/theme7.xml"/><Relationship Id="rId4" Type="http://schemas.openxmlformats.org/officeDocument/2006/relationships/slideLayout" Target="../slideLayouts/slideLayout837.xml"/><Relationship Id="rId9" Type="http://schemas.openxmlformats.org/officeDocument/2006/relationships/slideLayout" Target="../slideLayouts/slideLayout842.xml"/><Relationship Id="rId13" Type="http://schemas.openxmlformats.org/officeDocument/2006/relationships/slideLayout" Target="../slideLayouts/slideLayout846.xml"/><Relationship Id="rId18" Type="http://schemas.openxmlformats.org/officeDocument/2006/relationships/slideLayout" Target="../slideLayouts/slideLayout851.xml"/><Relationship Id="rId39" Type="http://schemas.openxmlformats.org/officeDocument/2006/relationships/slideLayout" Target="../slideLayouts/slideLayout872.xml"/><Relationship Id="rId109" Type="http://schemas.openxmlformats.org/officeDocument/2006/relationships/slideLayout" Target="../slideLayouts/slideLayout942.xml"/><Relationship Id="rId34" Type="http://schemas.openxmlformats.org/officeDocument/2006/relationships/slideLayout" Target="../slideLayouts/slideLayout867.xml"/><Relationship Id="rId50" Type="http://schemas.openxmlformats.org/officeDocument/2006/relationships/slideLayout" Target="../slideLayouts/slideLayout883.xml"/><Relationship Id="rId55" Type="http://schemas.openxmlformats.org/officeDocument/2006/relationships/slideLayout" Target="../slideLayouts/slideLayout888.xml"/><Relationship Id="rId76" Type="http://schemas.openxmlformats.org/officeDocument/2006/relationships/slideLayout" Target="../slideLayouts/slideLayout909.xml"/><Relationship Id="rId97" Type="http://schemas.openxmlformats.org/officeDocument/2006/relationships/slideLayout" Target="../slideLayouts/slideLayout930.xml"/><Relationship Id="rId104" Type="http://schemas.openxmlformats.org/officeDocument/2006/relationships/slideLayout" Target="../slideLayouts/slideLayout937.xml"/><Relationship Id="rId120" Type="http://schemas.openxmlformats.org/officeDocument/2006/relationships/slideLayout" Target="../slideLayouts/slideLayout953.xml"/><Relationship Id="rId125" Type="http://schemas.openxmlformats.org/officeDocument/2006/relationships/slideLayout" Target="../slideLayouts/slideLayout958.xml"/><Relationship Id="rId141" Type="http://schemas.openxmlformats.org/officeDocument/2006/relationships/slideLayout" Target="../slideLayouts/slideLayout974.xml"/><Relationship Id="rId146" Type="http://schemas.openxmlformats.org/officeDocument/2006/relationships/slideLayout" Target="../slideLayouts/slideLayout979.xml"/><Relationship Id="rId7" Type="http://schemas.openxmlformats.org/officeDocument/2006/relationships/slideLayout" Target="../slideLayouts/slideLayout840.xml"/><Relationship Id="rId71" Type="http://schemas.openxmlformats.org/officeDocument/2006/relationships/slideLayout" Target="../slideLayouts/slideLayout904.xml"/><Relationship Id="rId92" Type="http://schemas.openxmlformats.org/officeDocument/2006/relationships/slideLayout" Target="../slideLayouts/slideLayout925.xml"/><Relationship Id="rId2" Type="http://schemas.openxmlformats.org/officeDocument/2006/relationships/slideLayout" Target="../slideLayouts/slideLayout835.xml"/><Relationship Id="rId29" Type="http://schemas.openxmlformats.org/officeDocument/2006/relationships/slideLayout" Target="../slideLayouts/slideLayout862.xml"/><Relationship Id="rId24" Type="http://schemas.openxmlformats.org/officeDocument/2006/relationships/slideLayout" Target="../slideLayouts/slideLayout857.xml"/><Relationship Id="rId40" Type="http://schemas.openxmlformats.org/officeDocument/2006/relationships/slideLayout" Target="../slideLayouts/slideLayout873.xml"/><Relationship Id="rId45" Type="http://schemas.openxmlformats.org/officeDocument/2006/relationships/slideLayout" Target="../slideLayouts/slideLayout878.xml"/><Relationship Id="rId66" Type="http://schemas.openxmlformats.org/officeDocument/2006/relationships/slideLayout" Target="../slideLayouts/slideLayout899.xml"/><Relationship Id="rId87" Type="http://schemas.openxmlformats.org/officeDocument/2006/relationships/slideLayout" Target="../slideLayouts/slideLayout920.xml"/><Relationship Id="rId110" Type="http://schemas.openxmlformats.org/officeDocument/2006/relationships/slideLayout" Target="../slideLayouts/slideLayout943.xml"/><Relationship Id="rId115" Type="http://schemas.openxmlformats.org/officeDocument/2006/relationships/slideLayout" Target="../slideLayouts/slideLayout948.xml"/><Relationship Id="rId131" Type="http://schemas.openxmlformats.org/officeDocument/2006/relationships/slideLayout" Target="../slideLayouts/slideLayout964.xml"/><Relationship Id="rId136" Type="http://schemas.openxmlformats.org/officeDocument/2006/relationships/slideLayout" Target="../slideLayouts/slideLayout969.xml"/><Relationship Id="rId61" Type="http://schemas.openxmlformats.org/officeDocument/2006/relationships/slideLayout" Target="../slideLayouts/slideLayout894.xml"/><Relationship Id="rId82" Type="http://schemas.openxmlformats.org/officeDocument/2006/relationships/slideLayout" Target="../slideLayouts/slideLayout915.xml"/><Relationship Id="rId19" Type="http://schemas.openxmlformats.org/officeDocument/2006/relationships/slideLayout" Target="../slideLayouts/slideLayout852.xml"/><Relationship Id="rId14" Type="http://schemas.openxmlformats.org/officeDocument/2006/relationships/slideLayout" Target="../slideLayouts/slideLayout847.xml"/><Relationship Id="rId30" Type="http://schemas.openxmlformats.org/officeDocument/2006/relationships/slideLayout" Target="../slideLayouts/slideLayout863.xml"/><Relationship Id="rId35" Type="http://schemas.openxmlformats.org/officeDocument/2006/relationships/slideLayout" Target="../slideLayouts/slideLayout868.xml"/><Relationship Id="rId56" Type="http://schemas.openxmlformats.org/officeDocument/2006/relationships/slideLayout" Target="../slideLayouts/slideLayout889.xml"/><Relationship Id="rId77" Type="http://schemas.openxmlformats.org/officeDocument/2006/relationships/slideLayout" Target="../slideLayouts/slideLayout910.xml"/><Relationship Id="rId100" Type="http://schemas.openxmlformats.org/officeDocument/2006/relationships/slideLayout" Target="../slideLayouts/slideLayout933.xml"/><Relationship Id="rId105" Type="http://schemas.openxmlformats.org/officeDocument/2006/relationships/slideLayout" Target="../slideLayouts/slideLayout938.xml"/><Relationship Id="rId126" Type="http://schemas.openxmlformats.org/officeDocument/2006/relationships/slideLayout" Target="../slideLayouts/slideLayout959.xml"/><Relationship Id="rId147" Type="http://schemas.openxmlformats.org/officeDocument/2006/relationships/slideLayout" Target="../slideLayouts/slideLayout980.xml"/><Relationship Id="rId8" Type="http://schemas.openxmlformats.org/officeDocument/2006/relationships/slideLayout" Target="../slideLayouts/slideLayout841.xml"/><Relationship Id="rId51" Type="http://schemas.openxmlformats.org/officeDocument/2006/relationships/slideLayout" Target="../slideLayouts/slideLayout884.xml"/><Relationship Id="rId72" Type="http://schemas.openxmlformats.org/officeDocument/2006/relationships/slideLayout" Target="../slideLayouts/slideLayout905.xml"/><Relationship Id="rId93" Type="http://schemas.openxmlformats.org/officeDocument/2006/relationships/slideLayout" Target="../slideLayouts/slideLayout926.xml"/><Relationship Id="rId98" Type="http://schemas.openxmlformats.org/officeDocument/2006/relationships/slideLayout" Target="../slideLayouts/slideLayout931.xml"/><Relationship Id="rId121" Type="http://schemas.openxmlformats.org/officeDocument/2006/relationships/slideLayout" Target="../slideLayouts/slideLayout954.xml"/><Relationship Id="rId142" Type="http://schemas.openxmlformats.org/officeDocument/2006/relationships/slideLayout" Target="../slideLayouts/slideLayout975.xml"/><Relationship Id="rId3" Type="http://schemas.openxmlformats.org/officeDocument/2006/relationships/slideLayout" Target="../slideLayouts/slideLayout836.xml"/></Relationships>
</file>

<file path=ppt/slideMasters/_rels/slideMaster8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009.xml"/><Relationship Id="rId117" Type="http://schemas.openxmlformats.org/officeDocument/2006/relationships/slideLayout" Target="../slideLayouts/slideLayout1100.xml"/><Relationship Id="rId21" Type="http://schemas.openxmlformats.org/officeDocument/2006/relationships/slideLayout" Target="../slideLayouts/slideLayout1004.xml"/><Relationship Id="rId42" Type="http://schemas.openxmlformats.org/officeDocument/2006/relationships/slideLayout" Target="../slideLayouts/slideLayout1025.xml"/><Relationship Id="rId47" Type="http://schemas.openxmlformats.org/officeDocument/2006/relationships/slideLayout" Target="../slideLayouts/slideLayout1030.xml"/><Relationship Id="rId63" Type="http://schemas.openxmlformats.org/officeDocument/2006/relationships/slideLayout" Target="../slideLayouts/slideLayout1046.xml"/><Relationship Id="rId68" Type="http://schemas.openxmlformats.org/officeDocument/2006/relationships/slideLayout" Target="../slideLayouts/slideLayout1051.xml"/><Relationship Id="rId84" Type="http://schemas.openxmlformats.org/officeDocument/2006/relationships/slideLayout" Target="../slideLayouts/slideLayout1067.xml"/><Relationship Id="rId89" Type="http://schemas.openxmlformats.org/officeDocument/2006/relationships/slideLayout" Target="../slideLayouts/slideLayout1072.xml"/><Relationship Id="rId112" Type="http://schemas.openxmlformats.org/officeDocument/2006/relationships/slideLayout" Target="../slideLayouts/slideLayout1095.xml"/><Relationship Id="rId133" Type="http://schemas.openxmlformats.org/officeDocument/2006/relationships/slideLayout" Target="../slideLayouts/slideLayout1116.xml"/><Relationship Id="rId138" Type="http://schemas.openxmlformats.org/officeDocument/2006/relationships/slideLayout" Target="../slideLayouts/slideLayout1121.xml"/><Relationship Id="rId16" Type="http://schemas.openxmlformats.org/officeDocument/2006/relationships/slideLayout" Target="../slideLayouts/slideLayout999.xml"/><Relationship Id="rId107" Type="http://schemas.openxmlformats.org/officeDocument/2006/relationships/slideLayout" Target="../slideLayouts/slideLayout1090.xml"/><Relationship Id="rId11" Type="http://schemas.openxmlformats.org/officeDocument/2006/relationships/slideLayout" Target="../slideLayouts/slideLayout994.xml"/><Relationship Id="rId32" Type="http://schemas.openxmlformats.org/officeDocument/2006/relationships/slideLayout" Target="../slideLayouts/slideLayout1015.xml"/><Relationship Id="rId37" Type="http://schemas.openxmlformats.org/officeDocument/2006/relationships/slideLayout" Target="../slideLayouts/slideLayout1020.xml"/><Relationship Id="rId53" Type="http://schemas.openxmlformats.org/officeDocument/2006/relationships/slideLayout" Target="../slideLayouts/slideLayout1036.xml"/><Relationship Id="rId58" Type="http://schemas.openxmlformats.org/officeDocument/2006/relationships/slideLayout" Target="../slideLayouts/slideLayout1041.xml"/><Relationship Id="rId74" Type="http://schemas.openxmlformats.org/officeDocument/2006/relationships/slideLayout" Target="../slideLayouts/slideLayout1057.xml"/><Relationship Id="rId79" Type="http://schemas.openxmlformats.org/officeDocument/2006/relationships/slideLayout" Target="../slideLayouts/slideLayout1062.xml"/><Relationship Id="rId102" Type="http://schemas.openxmlformats.org/officeDocument/2006/relationships/slideLayout" Target="../slideLayouts/slideLayout1085.xml"/><Relationship Id="rId123" Type="http://schemas.openxmlformats.org/officeDocument/2006/relationships/slideLayout" Target="../slideLayouts/slideLayout1106.xml"/><Relationship Id="rId128" Type="http://schemas.openxmlformats.org/officeDocument/2006/relationships/slideLayout" Target="../slideLayouts/slideLayout1111.xml"/><Relationship Id="rId144" Type="http://schemas.openxmlformats.org/officeDocument/2006/relationships/slideLayout" Target="../slideLayouts/slideLayout1127.xml"/><Relationship Id="rId149" Type="http://schemas.openxmlformats.org/officeDocument/2006/relationships/slideLayout" Target="../slideLayouts/slideLayout1132.xml"/><Relationship Id="rId5" Type="http://schemas.openxmlformats.org/officeDocument/2006/relationships/slideLayout" Target="../slideLayouts/slideLayout988.xml"/><Relationship Id="rId90" Type="http://schemas.openxmlformats.org/officeDocument/2006/relationships/slideLayout" Target="../slideLayouts/slideLayout1073.xml"/><Relationship Id="rId95" Type="http://schemas.openxmlformats.org/officeDocument/2006/relationships/slideLayout" Target="../slideLayouts/slideLayout1078.xml"/><Relationship Id="rId22" Type="http://schemas.openxmlformats.org/officeDocument/2006/relationships/slideLayout" Target="../slideLayouts/slideLayout1005.xml"/><Relationship Id="rId27" Type="http://schemas.openxmlformats.org/officeDocument/2006/relationships/slideLayout" Target="../slideLayouts/slideLayout1010.xml"/><Relationship Id="rId43" Type="http://schemas.openxmlformats.org/officeDocument/2006/relationships/slideLayout" Target="../slideLayouts/slideLayout1026.xml"/><Relationship Id="rId48" Type="http://schemas.openxmlformats.org/officeDocument/2006/relationships/slideLayout" Target="../slideLayouts/slideLayout1031.xml"/><Relationship Id="rId64" Type="http://schemas.openxmlformats.org/officeDocument/2006/relationships/slideLayout" Target="../slideLayouts/slideLayout1047.xml"/><Relationship Id="rId69" Type="http://schemas.openxmlformats.org/officeDocument/2006/relationships/slideLayout" Target="../slideLayouts/slideLayout1052.xml"/><Relationship Id="rId113" Type="http://schemas.openxmlformats.org/officeDocument/2006/relationships/slideLayout" Target="../slideLayouts/slideLayout1096.xml"/><Relationship Id="rId118" Type="http://schemas.openxmlformats.org/officeDocument/2006/relationships/slideLayout" Target="../slideLayouts/slideLayout1101.xml"/><Relationship Id="rId134" Type="http://schemas.openxmlformats.org/officeDocument/2006/relationships/slideLayout" Target="../slideLayouts/slideLayout1117.xml"/><Relationship Id="rId139" Type="http://schemas.openxmlformats.org/officeDocument/2006/relationships/slideLayout" Target="../slideLayouts/slideLayout1122.xml"/><Relationship Id="rId80" Type="http://schemas.openxmlformats.org/officeDocument/2006/relationships/slideLayout" Target="../slideLayouts/slideLayout1063.xml"/><Relationship Id="rId85" Type="http://schemas.openxmlformats.org/officeDocument/2006/relationships/slideLayout" Target="../slideLayouts/slideLayout1068.xml"/><Relationship Id="rId150" Type="http://schemas.openxmlformats.org/officeDocument/2006/relationships/slideLayout" Target="../slideLayouts/slideLayout1133.xml"/><Relationship Id="rId12" Type="http://schemas.openxmlformats.org/officeDocument/2006/relationships/slideLayout" Target="../slideLayouts/slideLayout995.xml"/><Relationship Id="rId17" Type="http://schemas.openxmlformats.org/officeDocument/2006/relationships/slideLayout" Target="../slideLayouts/slideLayout1000.xml"/><Relationship Id="rId25" Type="http://schemas.openxmlformats.org/officeDocument/2006/relationships/slideLayout" Target="../slideLayouts/slideLayout1008.xml"/><Relationship Id="rId33" Type="http://schemas.openxmlformats.org/officeDocument/2006/relationships/slideLayout" Target="../slideLayouts/slideLayout1016.xml"/><Relationship Id="rId38" Type="http://schemas.openxmlformats.org/officeDocument/2006/relationships/slideLayout" Target="../slideLayouts/slideLayout1021.xml"/><Relationship Id="rId46" Type="http://schemas.openxmlformats.org/officeDocument/2006/relationships/slideLayout" Target="../slideLayouts/slideLayout1029.xml"/><Relationship Id="rId59" Type="http://schemas.openxmlformats.org/officeDocument/2006/relationships/slideLayout" Target="../slideLayouts/slideLayout1042.xml"/><Relationship Id="rId67" Type="http://schemas.openxmlformats.org/officeDocument/2006/relationships/slideLayout" Target="../slideLayouts/slideLayout1050.xml"/><Relationship Id="rId103" Type="http://schemas.openxmlformats.org/officeDocument/2006/relationships/slideLayout" Target="../slideLayouts/slideLayout1086.xml"/><Relationship Id="rId108" Type="http://schemas.openxmlformats.org/officeDocument/2006/relationships/slideLayout" Target="../slideLayouts/slideLayout1091.xml"/><Relationship Id="rId116" Type="http://schemas.openxmlformats.org/officeDocument/2006/relationships/slideLayout" Target="../slideLayouts/slideLayout1099.xml"/><Relationship Id="rId124" Type="http://schemas.openxmlformats.org/officeDocument/2006/relationships/slideLayout" Target="../slideLayouts/slideLayout1107.xml"/><Relationship Id="rId129" Type="http://schemas.openxmlformats.org/officeDocument/2006/relationships/slideLayout" Target="../slideLayouts/slideLayout1112.xml"/><Relationship Id="rId137" Type="http://schemas.openxmlformats.org/officeDocument/2006/relationships/slideLayout" Target="../slideLayouts/slideLayout1120.xml"/><Relationship Id="rId20" Type="http://schemas.openxmlformats.org/officeDocument/2006/relationships/slideLayout" Target="../slideLayouts/slideLayout1003.xml"/><Relationship Id="rId41" Type="http://schemas.openxmlformats.org/officeDocument/2006/relationships/slideLayout" Target="../slideLayouts/slideLayout1024.xml"/><Relationship Id="rId54" Type="http://schemas.openxmlformats.org/officeDocument/2006/relationships/slideLayout" Target="../slideLayouts/slideLayout1037.xml"/><Relationship Id="rId62" Type="http://schemas.openxmlformats.org/officeDocument/2006/relationships/slideLayout" Target="../slideLayouts/slideLayout1045.xml"/><Relationship Id="rId70" Type="http://schemas.openxmlformats.org/officeDocument/2006/relationships/slideLayout" Target="../slideLayouts/slideLayout1053.xml"/><Relationship Id="rId75" Type="http://schemas.openxmlformats.org/officeDocument/2006/relationships/slideLayout" Target="../slideLayouts/slideLayout1058.xml"/><Relationship Id="rId83" Type="http://schemas.openxmlformats.org/officeDocument/2006/relationships/slideLayout" Target="../slideLayouts/slideLayout1066.xml"/><Relationship Id="rId88" Type="http://schemas.openxmlformats.org/officeDocument/2006/relationships/slideLayout" Target="../slideLayouts/slideLayout1071.xml"/><Relationship Id="rId91" Type="http://schemas.openxmlformats.org/officeDocument/2006/relationships/slideLayout" Target="../slideLayouts/slideLayout1074.xml"/><Relationship Id="rId96" Type="http://schemas.openxmlformats.org/officeDocument/2006/relationships/slideLayout" Target="../slideLayouts/slideLayout1079.xml"/><Relationship Id="rId111" Type="http://schemas.openxmlformats.org/officeDocument/2006/relationships/slideLayout" Target="../slideLayouts/slideLayout1094.xml"/><Relationship Id="rId132" Type="http://schemas.openxmlformats.org/officeDocument/2006/relationships/slideLayout" Target="../slideLayouts/slideLayout1115.xml"/><Relationship Id="rId140" Type="http://schemas.openxmlformats.org/officeDocument/2006/relationships/slideLayout" Target="../slideLayouts/slideLayout1123.xml"/><Relationship Id="rId145" Type="http://schemas.openxmlformats.org/officeDocument/2006/relationships/slideLayout" Target="../slideLayouts/slideLayout1128.xml"/><Relationship Id="rId1" Type="http://schemas.openxmlformats.org/officeDocument/2006/relationships/slideLayout" Target="../slideLayouts/slideLayout984.xml"/><Relationship Id="rId6" Type="http://schemas.openxmlformats.org/officeDocument/2006/relationships/slideLayout" Target="../slideLayouts/slideLayout989.xml"/><Relationship Id="rId15" Type="http://schemas.openxmlformats.org/officeDocument/2006/relationships/slideLayout" Target="../slideLayouts/slideLayout998.xml"/><Relationship Id="rId23" Type="http://schemas.openxmlformats.org/officeDocument/2006/relationships/slideLayout" Target="../slideLayouts/slideLayout1006.xml"/><Relationship Id="rId28" Type="http://schemas.openxmlformats.org/officeDocument/2006/relationships/slideLayout" Target="../slideLayouts/slideLayout1011.xml"/><Relationship Id="rId36" Type="http://schemas.openxmlformats.org/officeDocument/2006/relationships/slideLayout" Target="../slideLayouts/slideLayout1019.xml"/><Relationship Id="rId49" Type="http://schemas.openxmlformats.org/officeDocument/2006/relationships/slideLayout" Target="../slideLayouts/slideLayout1032.xml"/><Relationship Id="rId57" Type="http://schemas.openxmlformats.org/officeDocument/2006/relationships/slideLayout" Target="../slideLayouts/slideLayout1040.xml"/><Relationship Id="rId106" Type="http://schemas.openxmlformats.org/officeDocument/2006/relationships/slideLayout" Target="../slideLayouts/slideLayout1089.xml"/><Relationship Id="rId114" Type="http://schemas.openxmlformats.org/officeDocument/2006/relationships/slideLayout" Target="../slideLayouts/slideLayout1097.xml"/><Relationship Id="rId119" Type="http://schemas.openxmlformats.org/officeDocument/2006/relationships/slideLayout" Target="../slideLayouts/slideLayout1102.xml"/><Relationship Id="rId127" Type="http://schemas.openxmlformats.org/officeDocument/2006/relationships/slideLayout" Target="../slideLayouts/slideLayout1110.xml"/><Relationship Id="rId10" Type="http://schemas.openxmlformats.org/officeDocument/2006/relationships/slideLayout" Target="../slideLayouts/slideLayout993.xml"/><Relationship Id="rId31" Type="http://schemas.openxmlformats.org/officeDocument/2006/relationships/slideLayout" Target="../slideLayouts/slideLayout1014.xml"/><Relationship Id="rId44" Type="http://schemas.openxmlformats.org/officeDocument/2006/relationships/slideLayout" Target="../slideLayouts/slideLayout1027.xml"/><Relationship Id="rId52" Type="http://schemas.openxmlformats.org/officeDocument/2006/relationships/slideLayout" Target="../slideLayouts/slideLayout1035.xml"/><Relationship Id="rId60" Type="http://schemas.openxmlformats.org/officeDocument/2006/relationships/slideLayout" Target="../slideLayouts/slideLayout1043.xml"/><Relationship Id="rId65" Type="http://schemas.openxmlformats.org/officeDocument/2006/relationships/slideLayout" Target="../slideLayouts/slideLayout1048.xml"/><Relationship Id="rId73" Type="http://schemas.openxmlformats.org/officeDocument/2006/relationships/slideLayout" Target="../slideLayouts/slideLayout1056.xml"/><Relationship Id="rId78" Type="http://schemas.openxmlformats.org/officeDocument/2006/relationships/slideLayout" Target="../slideLayouts/slideLayout1061.xml"/><Relationship Id="rId81" Type="http://schemas.openxmlformats.org/officeDocument/2006/relationships/slideLayout" Target="../slideLayouts/slideLayout1064.xml"/><Relationship Id="rId86" Type="http://schemas.openxmlformats.org/officeDocument/2006/relationships/slideLayout" Target="../slideLayouts/slideLayout1069.xml"/><Relationship Id="rId94" Type="http://schemas.openxmlformats.org/officeDocument/2006/relationships/slideLayout" Target="../slideLayouts/slideLayout1077.xml"/><Relationship Id="rId99" Type="http://schemas.openxmlformats.org/officeDocument/2006/relationships/slideLayout" Target="../slideLayouts/slideLayout1082.xml"/><Relationship Id="rId101" Type="http://schemas.openxmlformats.org/officeDocument/2006/relationships/slideLayout" Target="../slideLayouts/slideLayout1084.xml"/><Relationship Id="rId122" Type="http://schemas.openxmlformats.org/officeDocument/2006/relationships/slideLayout" Target="../slideLayouts/slideLayout1105.xml"/><Relationship Id="rId130" Type="http://schemas.openxmlformats.org/officeDocument/2006/relationships/slideLayout" Target="../slideLayouts/slideLayout1113.xml"/><Relationship Id="rId135" Type="http://schemas.openxmlformats.org/officeDocument/2006/relationships/slideLayout" Target="../slideLayouts/slideLayout1118.xml"/><Relationship Id="rId143" Type="http://schemas.openxmlformats.org/officeDocument/2006/relationships/slideLayout" Target="../slideLayouts/slideLayout1126.xml"/><Relationship Id="rId148" Type="http://schemas.openxmlformats.org/officeDocument/2006/relationships/slideLayout" Target="../slideLayouts/slideLayout1131.xml"/><Relationship Id="rId151" Type="http://schemas.openxmlformats.org/officeDocument/2006/relationships/theme" Target="../theme/theme8.xml"/><Relationship Id="rId4" Type="http://schemas.openxmlformats.org/officeDocument/2006/relationships/slideLayout" Target="../slideLayouts/slideLayout987.xml"/><Relationship Id="rId9" Type="http://schemas.openxmlformats.org/officeDocument/2006/relationships/slideLayout" Target="../slideLayouts/slideLayout992.xml"/><Relationship Id="rId13" Type="http://schemas.openxmlformats.org/officeDocument/2006/relationships/slideLayout" Target="../slideLayouts/slideLayout996.xml"/><Relationship Id="rId18" Type="http://schemas.openxmlformats.org/officeDocument/2006/relationships/slideLayout" Target="../slideLayouts/slideLayout1001.xml"/><Relationship Id="rId39" Type="http://schemas.openxmlformats.org/officeDocument/2006/relationships/slideLayout" Target="../slideLayouts/slideLayout1022.xml"/><Relationship Id="rId109" Type="http://schemas.openxmlformats.org/officeDocument/2006/relationships/slideLayout" Target="../slideLayouts/slideLayout1092.xml"/><Relationship Id="rId34" Type="http://schemas.openxmlformats.org/officeDocument/2006/relationships/slideLayout" Target="../slideLayouts/slideLayout1017.xml"/><Relationship Id="rId50" Type="http://schemas.openxmlformats.org/officeDocument/2006/relationships/slideLayout" Target="../slideLayouts/slideLayout1033.xml"/><Relationship Id="rId55" Type="http://schemas.openxmlformats.org/officeDocument/2006/relationships/slideLayout" Target="../slideLayouts/slideLayout1038.xml"/><Relationship Id="rId76" Type="http://schemas.openxmlformats.org/officeDocument/2006/relationships/slideLayout" Target="../slideLayouts/slideLayout1059.xml"/><Relationship Id="rId97" Type="http://schemas.openxmlformats.org/officeDocument/2006/relationships/slideLayout" Target="../slideLayouts/slideLayout1080.xml"/><Relationship Id="rId104" Type="http://schemas.openxmlformats.org/officeDocument/2006/relationships/slideLayout" Target="../slideLayouts/slideLayout1087.xml"/><Relationship Id="rId120" Type="http://schemas.openxmlformats.org/officeDocument/2006/relationships/slideLayout" Target="../slideLayouts/slideLayout1103.xml"/><Relationship Id="rId125" Type="http://schemas.openxmlformats.org/officeDocument/2006/relationships/slideLayout" Target="../slideLayouts/slideLayout1108.xml"/><Relationship Id="rId141" Type="http://schemas.openxmlformats.org/officeDocument/2006/relationships/slideLayout" Target="../slideLayouts/slideLayout1124.xml"/><Relationship Id="rId146" Type="http://schemas.openxmlformats.org/officeDocument/2006/relationships/slideLayout" Target="../slideLayouts/slideLayout1129.xml"/><Relationship Id="rId7" Type="http://schemas.openxmlformats.org/officeDocument/2006/relationships/slideLayout" Target="../slideLayouts/slideLayout990.xml"/><Relationship Id="rId71" Type="http://schemas.openxmlformats.org/officeDocument/2006/relationships/slideLayout" Target="../slideLayouts/slideLayout1054.xml"/><Relationship Id="rId92" Type="http://schemas.openxmlformats.org/officeDocument/2006/relationships/slideLayout" Target="../slideLayouts/slideLayout1075.xml"/><Relationship Id="rId2" Type="http://schemas.openxmlformats.org/officeDocument/2006/relationships/slideLayout" Target="../slideLayouts/slideLayout985.xml"/><Relationship Id="rId29" Type="http://schemas.openxmlformats.org/officeDocument/2006/relationships/slideLayout" Target="../slideLayouts/slideLayout1012.xml"/><Relationship Id="rId24" Type="http://schemas.openxmlformats.org/officeDocument/2006/relationships/slideLayout" Target="../slideLayouts/slideLayout1007.xml"/><Relationship Id="rId40" Type="http://schemas.openxmlformats.org/officeDocument/2006/relationships/slideLayout" Target="../slideLayouts/slideLayout1023.xml"/><Relationship Id="rId45" Type="http://schemas.openxmlformats.org/officeDocument/2006/relationships/slideLayout" Target="../slideLayouts/slideLayout1028.xml"/><Relationship Id="rId66" Type="http://schemas.openxmlformats.org/officeDocument/2006/relationships/slideLayout" Target="../slideLayouts/slideLayout1049.xml"/><Relationship Id="rId87" Type="http://schemas.openxmlformats.org/officeDocument/2006/relationships/slideLayout" Target="../slideLayouts/slideLayout1070.xml"/><Relationship Id="rId110" Type="http://schemas.openxmlformats.org/officeDocument/2006/relationships/slideLayout" Target="../slideLayouts/slideLayout1093.xml"/><Relationship Id="rId115" Type="http://schemas.openxmlformats.org/officeDocument/2006/relationships/slideLayout" Target="../slideLayouts/slideLayout1098.xml"/><Relationship Id="rId131" Type="http://schemas.openxmlformats.org/officeDocument/2006/relationships/slideLayout" Target="../slideLayouts/slideLayout1114.xml"/><Relationship Id="rId136" Type="http://schemas.openxmlformats.org/officeDocument/2006/relationships/slideLayout" Target="../slideLayouts/slideLayout1119.xml"/><Relationship Id="rId61" Type="http://schemas.openxmlformats.org/officeDocument/2006/relationships/slideLayout" Target="../slideLayouts/slideLayout1044.xml"/><Relationship Id="rId82" Type="http://schemas.openxmlformats.org/officeDocument/2006/relationships/slideLayout" Target="../slideLayouts/slideLayout1065.xml"/><Relationship Id="rId19" Type="http://schemas.openxmlformats.org/officeDocument/2006/relationships/slideLayout" Target="../slideLayouts/slideLayout1002.xml"/><Relationship Id="rId14" Type="http://schemas.openxmlformats.org/officeDocument/2006/relationships/slideLayout" Target="../slideLayouts/slideLayout997.xml"/><Relationship Id="rId30" Type="http://schemas.openxmlformats.org/officeDocument/2006/relationships/slideLayout" Target="../slideLayouts/slideLayout1013.xml"/><Relationship Id="rId35" Type="http://schemas.openxmlformats.org/officeDocument/2006/relationships/slideLayout" Target="../slideLayouts/slideLayout1018.xml"/><Relationship Id="rId56" Type="http://schemas.openxmlformats.org/officeDocument/2006/relationships/slideLayout" Target="../slideLayouts/slideLayout1039.xml"/><Relationship Id="rId77" Type="http://schemas.openxmlformats.org/officeDocument/2006/relationships/slideLayout" Target="../slideLayouts/slideLayout1060.xml"/><Relationship Id="rId100" Type="http://schemas.openxmlformats.org/officeDocument/2006/relationships/slideLayout" Target="../slideLayouts/slideLayout1083.xml"/><Relationship Id="rId105" Type="http://schemas.openxmlformats.org/officeDocument/2006/relationships/slideLayout" Target="../slideLayouts/slideLayout1088.xml"/><Relationship Id="rId126" Type="http://schemas.openxmlformats.org/officeDocument/2006/relationships/slideLayout" Target="../slideLayouts/slideLayout1109.xml"/><Relationship Id="rId147" Type="http://schemas.openxmlformats.org/officeDocument/2006/relationships/slideLayout" Target="../slideLayouts/slideLayout1130.xml"/><Relationship Id="rId8" Type="http://schemas.openxmlformats.org/officeDocument/2006/relationships/slideLayout" Target="../slideLayouts/slideLayout991.xml"/><Relationship Id="rId51" Type="http://schemas.openxmlformats.org/officeDocument/2006/relationships/slideLayout" Target="../slideLayouts/slideLayout1034.xml"/><Relationship Id="rId72" Type="http://schemas.openxmlformats.org/officeDocument/2006/relationships/slideLayout" Target="../slideLayouts/slideLayout1055.xml"/><Relationship Id="rId93" Type="http://schemas.openxmlformats.org/officeDocument/2006/relationships/slideLayout" Target="../slideLayouts/slideLayout1076.xml"/><Relationship Id="rId98" Type="http://schemas.openxmlformats.org/officeDocument/2006/relationships/slideLayout" Target="../slideLayouts/slideLayout1081.xml"/><Relationship Id="rId121" Type="http://schemas.openxmlformats.org/officeDocument/2006/relationships/slideLayout" Target="../slideLayouts/slideLayout1104.xml"/><Relationship Id="rId142" Type="http://schemas.openxmlformats.org/officeDocument/2006/relationships/slideLayout" Target="../slideLayouts/slideLayout1125.xml"/><Relationship Id="rId3" Type="http://schemas.openxmlformats.org/officeDocument/2006/relationships/slideLayout" Target="../slideLayouts/slideLayout986.xml"/></Relationships>
</file>

<file path=ppt/slideMasters/_rels/slideMaster9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159.xml"/><Relationship Id="rId117" Type="http://schemas.openxmlformats.org/officeDocument/2006/relationships/slideLayout" Target="../slideLayouts/slideLayout1250.xml"/><Relationship Id="rId21" Type="http://schemas.openxmlformats.org/officeDocument/2006/relationships/slideLayout" Target="../slideLayouts/slideLayout1154.xml"/><Relationship Id="rId42" Type="http://schemas.openxmlformats.org/officeDocument/2006/relationships/slideLayout" Target="../slideLayouts/slideLayout1175.xml"/><Relationship Id="rId47" Type="http://schemas.openxmlformats.org/officeDocument/2006/relationships/slideLayout" Target="../slideLayouts/slideLayout1180.xml"/><Relationship Id="rId63" Type="http://schemas.openxmlformats.org/officeDocument/2006/relationships/slideLayout" Target="../slideLayouts/slideLayout1196.xml"/><Relationship Id="rId68" Type="http://schemas.openxmlformats.org/officeDocument/2006/relationships/slideLayout" Target="../slideLayouts/slideLayout1201.xml"/><Relationship Id="rId84" Type="http://schemas.openxmlformats.org/officeDocument/2006/relationships/slideLayout" Target="../slideLayouts/slideLayout1217.xml"/><Relationship Id="rId89" Type="http://schemas.openxmlformats.org/officeDocument/2006/relationships/slideLayout" Target="../slideLayouts/slideLayout1222.xml"/><Relationship Id="rId112" Type="http://schemas.openxmlformats.org/officeDocument/2006/relationships/slideLayout" Target="../slideLayouts/slideLayout1245.xml"/><Relationship Id="rId133" Type="http://schemas.openxmlformats.org/officeDocument/2006/relationships/slideLayout" Target="../slideLayouts/slideLayout1266.xml"/><Relationship Id="rId138" Type="http://schemas.openxmlformats.org/officeDocument/2006/relationships/slideLayout" Target="../slideLayouts/slideLayout1271.xml"/><Relationship Id="rId16" Type="http://schemas.openxmlformats.org/officeDocument/2006/relationships/slideLayout" Target="../slideLayouts/slideLayout1149.xml"/><Relationship Id="rId107" Type="http://schemas.openxmlformats.org/officeDocument/2006/relationships/slideLayout" Target="../slideLayouts/slideLayout1240.xml"/><Relationship Id="rId11" Type="http://schemas.openxmlformats.org/officeDocument/2006/relationships/slideLayout" Target="../slideLayouts/slideLayout1144.xml"/><Relationship Id="rId32" Type="http://schemas.openxmlformats.org/officeDocument/2006/relationships/slideLayout" Target="../slideLayouts/slideLayout1165.xml"/><Relationship Id="rId37" Type="http://schemas.openxmlformats.org/officeDocument/2006/relationships/slideLayout" Target="../slideLayouts/slideLayout1170.xml"/><Relationship Id="rId53" Type="http://schemas.openxmlformats.org/officeDocument/2006/relationships/slideLayout" Target="../slideLayouts/slideLayout1186.xml"/><Relationship Id="rId58" Type="http://schemas.openxmlformats.org/officeDocument/2006/relationships/slideLayout" Target="../slideLayouts/slideLayout1191.xml"/><Relationship Id="rId74" Type="http://schemas.openxmlformats.org/officeDocument/2006/relationships/slideLayout" Target="../slideLayouts/slideLayout1207.xml"/><Relationship Id="rId79" Type="http://schemas.openxmlformats.org/officeDocument/2006/relationships/slideLayout" Target="../slideLayouts/slideLayout1212.xml"/><Relationship Id="rId102" Type="http://schemas.openxmlformats.org/officeDocument/2006/relationships/slideLayout" Target="../slideLayouts/slideLayout1235.xml"/><Relationship Id="rId123" Type="http://schemas.openxmlformats.org/officeDocument/2006/relationships/slideLayout" Target="../slideLayouts/slideLayout1256.xml"/><Relationship Id="rId128" Type="http://schemas.openxmlformats.org/officeDocument/2006/relationships/slideLayout" Target="../slideLayouts/slideLayout1261.xml"/><Relationship Id="rId144" Type="http://schemas.openxmlformats.org/officeDocument/2006/relationships/slideLayout" Target="../slideLayouts/slideLayout1277.xml"/><Relationship Id="rId149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138.xml"/><Relationship Id="rId90" Type="http://schemas.openxmlformats.org/officeDocument/2006/relationships/slideLayout" Target="../slideLayouts/slideLayout1223.xml"/><Relationship Id="rId95" Type="http://schemas.openxmlformats.org/officeDocument/2006/relationships/slideLayout" Target="../slideLayouts/slideLayout1228.xml"/><Relationship Id="rId22" Type="http://schemas.openxmlformats.org/officeDocument/2006/relationships/slideLayout" Target="../slideLayouts/slideLayout1155.xml"/><Relationship Id="rId27" Type="http://schemas.openxmlformats.org/officeDocument/2006/relationships/slideLayout" Target="../slideLayouts/slideLayout1160.xml"/><Relationship Id="rId43" Type="http://schemas.openxmlformats.org/officeDocument/2006/relationships/slideLayout" Target="../slideLayouts/slideLayout1176.xml"/><Relationship Id="rId48" Type="http://schemas.openxmlformats.org/officeDocument/2006/relationships/slideLayout" Target="../slideLayouts/slideLayout1181.xml"/><Relationship Id="rId64" Type="http://schemas.openxmlformats.org/officeDocument/2006/relationships/slideLayout" Target="../slideLayouts/slideLayout1197.xml"/><Relationship Id="rId69" Type="http://schemas.openxmlformats.org/officeDocument/2006/relationships/slideLayout" Target="../slideLayouts/slideLayout1202.xml"/><Relationship Id="rId113" Type="http://schemas.openxmlformats.org/officeDocument/2006/relationships/slideLayout" Target="../slideLayouts/slideLayout1246.xml"/><Relationship Id="rId118" Type="http://schemas.openxmlformats.org/officeDocument/2006/relationships/slideLayout" Target="../slideLayouts/slideLayout1251.xml"/><Relationship Id="rId134" Type="http://schemas.openxmlformats.org/officeDocument/2006/relationships/slideLayout" Target="../slideLayouts/slideLayout1267.xml"/><Relationship Id="rId139" Type="http://schemas.openxmlformats.org/officeDocument/2006/relationships/slideLayout" Target="../slideLayouts/slideLayout1272.xml"/><Relationship Id="rId80" Type="http://schemas.openxmlformats.org/officeDocument/2006/relationships/slideLayout" Target="../slideLayouts/slideLayout1213.xml"/><Relationship Id="rId85" Type="http://schemas.openxmlformats.org/officeDocument/2006/relationships/slideLayout" Target="../slideLayouts/slideLayout1218.xml"/><Relationship Id="rId150" Type="http://schemas.openxmlformats.org/officeDocument/2006/relationships/slideLayout" Target="../slideLayouts/slideLayout1283.xml"/><Relationship Id="rId12" Type="http://schemas.openxmlformats.org/officeDocument/2006/relationships/slideLayout" Target="../slideLayouts/slideLayout1145.xml"/><Relationship Id="rId17" Type="http://schemas.openxmlformats.org/officeDocument/2006/relationships/slideLayout" Target="../slideLayouts/slideLayout1150.xml"/><Relationship Id="rId25" Type="http://schemas.openxmlformats.org/officeDocument/2006/relationships/slideLayout" Target="../slideLayouts/slideLayout1158.xml"/><Relationship Id="rId33" Type="http://schemas.openxmlformats.org/officeDocument/2006/relationships/slideLayout" Target="../slideLayouts/slideLayout1166.xml"/><Relationship Id="rId38" Type="http://schemas.openxmlformats.org/officeDocument/2006/relationships/slideLayout" Target="../slideLayouts/slideLayout1171.xml"/><Relationship Id="rId46" Type="http://schemas.openxmlformats.org/officeDocument/2006/relationships/slideLayout" Target="../slideLayouts/slideLayout1179.xml"/><Relationship Id="rId59" Type="http://schemas.openxmlformats.org/officeDocument/2006/relationships/slideLayout" Target="../slideLayouts/slideLayout1192.xml"/><Relationship Id="rId67" Type="http://schemas.openxmlformats.org/officeDocument/2006/relationships/slideLayout" Target="../slideLayouts/slideLayout1200.xml"/><Relationship Id="rId103" Type="http://schemas.openxmlformats.org/officeDocument/2006/relationships/slideLayout" Target="../slideLayouts/slideLayout1236.xml"/><Relationship Id="rId108" Type="http://schemas.openxmlformats.org/officeDocument/2006/relationships/slideLayout" Target="../slideLayouts/slideLayout1241.xml"/><Relationship Id="rId116" Type="http://schemas.openxmlformats.org/officeDocument/2006/relationships/slideLayout" Target="../slideLayouts/slideLayout1249.xml"/><Relationship Id="rId124" Type="http://schemas.openxmlformats.org/officeDocument/2006/relationships/slideLayout" Target="../slideLayouts/slideLayout1257.xml"/><Relationship Id="rId129" Type="http://schemas.openxmlformats.org/officeDocument/2006/relationships/slideLayout" Target="../slideLayouts/slideLayout1262.xml"/><Relationship Id="rId137" Type="http://schemas.openxmlformats.org/officeDocument/2006/relationships/slideLayout" Target="../slideLayouts/slideLayout1270.xml"/><Relationship Id="rId20" Type="http://schemas.openxmlformats.org/officeDocument/2006/relationships/slideLayout" Target="../slideLayouts/slideLayout1153.xml"/><Relationship Id="rId41" Type="http://schemas.openxmlformats.org/officeDocument/2006/relationships/slideLayout" Target="../slideLayouts/slideLayout1174.xml"/><Relationship Id="rId54" Type="http://schemas.openxmlformats.org/officeDocument/2006/relationships/slideLayout" Target="../slideLayouts/slideLayout1187.xml"/><Relationship Id="rId62" Type="http://schemas.openxmlformats.org/officeDocument/2006/relationships/slideLayout" Target="../slideLayouts/slideLayout1195.xml"/><Relationship Id="rId70" Type="http://schemas.openxmlformats.org/officeDocument/2006/relationships/slideLayout" Target="../slideLayouts/slideLayout1203.xml"/><Relationship Id="rId75" Type="http://schemas.openxmlformats.org/officeDocument/2006/relationships/slideLayout" Target="../slideLayouts/slideLayout1208.xml"/><Relationship Id="rId83" Type="http://schemas.openxmlformats.org/officeDocument/2006/relationships/slideLayout" Target="../slideLayouts/slideLayout1216.xml"/><Relationship Id="rId88" Type="http://schemas.openxmlformats.org/officeDocument/2006/relationships/slideLayout" Target="../slideLayouts/slideLayout1221.xml"/><Relationship Id="rId91" Type="http://schemas.openxmlformats.org/officeDocument/2006/relationships/slideLayout" Target="../slideLayouts/slideLayout1224.xml"/><Relationship Id="rId96" Type="http://schemas.openxmlformats.org/officeDocument/2006/relationships/slideLayout" Target="../slideLayouts/slideLayout1229.xml"/><Relationship Id="rId111" Type="http://schemas.openxmlformats.org/officeDocument/2006/relationships/slideLayout" Target="../slideLayouts/slideLayout1244.xml"/><Relationship Id="rId132" Type="http://schemas.openxmlformats.org/officeDocument/2006/relationships/slideLayout" Target="../slideLayouts/slideLayout1265.xml"/><Relationship Id="rId140" Type="http://schemas.openxmlformats.org/officeDocument/2006/relationships/slideLayout" Target="../slideLayouts/slideLayout1273.xml"/><Relationship Id="rId145" Type="http://schemas.openxmlformats.org/officeDocument/2006/relationships/slideLayout" Target="../slideLayouts/slideLayout1278.xml"/><Relationship Id="rId1" Type="http://schemas.openxmlformats.org/officeDocument/2006/relationships/slideLayout" Target="../slideLayouts/slideLayout1134.xml"/><Relationship Id="rId6" Type="http://schemas.openxmlformats.org/officeDocument/2006/relationships/slideLayout" Target="../slideLayouts/slideLayout1139.xml"/><Relationship Id="rId15" Type="http://schemas.openxmlformats.org/officeDocument/2006/relationships/slideLayout" Target="../slideLayouts/slideLayout1148.xml"/><Relationship Id="rId23" Type="http://schemas.openxmlformats.org/officeDocument/2006/relationships/slideLayout" Target="../slideLayouts/slideLayout1156.xml"/><Relationship Id="rId28" Type="http://schemas.openxmlformats.org/officeDocument/2006/relationships/slideLayout" Target="../slideLayouts/slideLayout1161.xml"/><Relationship Id="rId36" Type="http://schemas.openxmlformats.org/officeDocument/2006/relationships/slideLayout" Target="../slideLayouts/slideLayout1169.xml"/><Relationship Id="rId49" Type="http://schemas.openxmlformats.org/officeDocument/2006/relationships/slideLayout" Target="../slideLayouts/slideLayout1182.xml"/><Relationship Id="rId57" Type="http://schemas.openxmlformats.org/officeDocument/2006/relationships/slideLayout" Target="../slideLayouts/slideLayout1190.xml"/><Relationship Id="rId106" Type="http://schemas.openxmlformats.org/officeDocument/2006/relationships/slideLayout" Target="../slideLayouts/slideLayout1239.xml"/><Relationship Id="rId114" Type="http://schemas.openxmlformats.org/officeDocument/2006/relationships/slideLayout" Target="../slideLayouts/slideLayout1247.xml"/><Relationship Id="rId119" Type="http://schemas.openxmlformats.org/officeDocument/2006/relationships/slideLayout" Target="../slideLayouts/slideLayout1252.xml"/><Relationship Id="rId127" Type="http://schemas.openxmlformats.org/officeDocument/2006/relationships/slideLayout" Target="../slideLayouts/slideLayout1260.xml"/><Relationship Id="rId10" Type="http://schemas.openxmlformats.org/officeDocument/2006/relationships/slideLayout" Target="../slideLayouts/slideLayout1143.xml"/><Relationship Id="rId31" Type="http://schemas.openxmlformats.org/officeDocument/2006/relationships/slideLayout" Target="../slideLayouts/slideLayout1164.xml"/><Relationship Id="rId44" Type="http://schemas.openxmlformats.org/officeDocument/2006/relationships/slideLayout" Target="../slideLayouts/slideLayout1177.xml"/><Relationship Id="rId52" Type="http://schemas.openxmlformats.org/officeDocument/2006/relationships/slideLayout" Target="../slideLayouts/slideLayout1185.xml"/><Relationship Id="rId60" Type="http://schemas.openxmlformats.org/officeDocument/2006/relationships/slideLayout" Target="../slideLayouts/slideLayout1193.xml"/><Relationship Id="rId65" Type="http://schemas.openxmlformats.org/officeDocument/2006/relationships/slideLayout" Target="../slideLayouts/slideLayout1198.xml"/><Relationship Id="rId73" Type="http://schemas.openxmlformats.org/officeDocument/2006/relationships/slideLayout" Target="../slideLayouts/slideLayout1206.xml"/><Relationship Id="rId78" Type="http://schemas.openxmlformats.org/officeDocument/2006/relationships/slideLayout" Target="../slideLayouts/slideLayout1211.xml"/><Relationship Id="rId81" Type="http://schemas.openxmlformats.org/officeDocument/2006/relationships/slideLayout" Target="../slideLayouts/slideLayout1214.xml"/><Relationship Id="rId86" Type="http://schemas.openxmlformats.org/officeDocument/2006/relationships/slideLayout" Target="../slideLayouts/slideLayout1219.xml"/><Relationship Id="rId94" Type="http://schemas.openxmlformats.org/officeDocument/2006/relationships/slideLayout" Target="../slideLayouts/slideLayout1227.xml"/><Relationship Id="rId99" Type="http://schemas.openxmlformats.org/officeDocument/2006/relationships/slideLayout" Target="../slideLayouts/slideLayout1232.xml"/><Relationship Id="rId101" Type="http://schemas.openxmlformats.org/officeDocument/2006/relationships/slideLayout" Target="../slideLayouts/slideLayout1234.xml"/><Relationship Id="rId122" Type="http://schemas.openxmlformats.org/officeDocument/2006/relationships/slideLayout" Target="../slideLayouts/slideLayout1255.xml"/><Relationship Id="rId130" Type="http://schemas.openxmlformats.org/officeDocument/2006/relationships/slideLayout" Target="../slideLayouts/slideLayout1263.xml"/><Relationship Id="rId135" Type="http://schemas.openxmlformats.org/officeDocument/2006/relationships/slideLayout" Target="../slideLayouts/slideLayout1268.xml"/><Relationship Id="rId143" Type="http://schemas.openxmlformats.org/officeDocument/2006/relationships/slideLayout" Target="../slideLayouts/slideLayout1276.xml"/><Relationship Id="rId148" Type="http://schemas.openxmlformats.org/officeDocument/2006/relationships/slideLayout" Target="../slideLayouts/slideLayout1281.xml"/><Relationship Id="rId151" Type="http://schemas.openxmlformats.org/officeDocument/2006/relationships/theme" Target="../theme/theme9.xml"/><Relationship Id="rId4" Type="http://schemas.openxmlformats.org/officeDocument/2006/relationships/slideLayout" Target="../slideLayouts/slideLayout1137.xml"/><Relationship Id="rId9" Type="http://schemas.openxmlformats.org/officeDocument/2006/relationships/slideLayout" Target="../slideLayouts/slideLayout1142.xml"/><Relationship Id="rId13" Type="http://schemas.openxmlformats.org/officeDocument/2006/relationships/slideLayout" Target="../slideLayouts/slideLayout1146.xml"/><Relationship Id="rId18" Type="http://schemas.openxmlformats.org/officeDocument/2006/relationships/slideLayout" Target="../slideLayouts/slideLayout1151.xml"/><Relationship Id="rId39" Type="http://schemas.openxmlformats.org/officeDocument/2006/relationships/slideLayout" Target="../slideLayouts/slideLayout1172.xml"/><Relationship Id="rId109" Type="http://schemas.openxmlformats.org/officeDocument/2006/relationships/slideLayout" Target="../slideLayouts/slideLayout1242.xml"/><Relationship Id="rId34" Type="http://schemas.openxmlformats.org/officeDocument/2006/relationships/slideLayout" Target="../slideLayouts/slideLayout1167.xml"/><Relationship Id="rId50" Type="http://schemas.openxmlformats.org/officeDocument/2006/relationships/slideLayout" Target="../slideLayouts/slideLayout1183.xml"/><Relationship Id="rId55" Type="http://schemas.openxmlformats.org/officeDocument/2006/relationships/slideLayout" Target="../slideLayouts/slideLayout1188.xml"/><Relationship Id="rId76" Type="http://schemas.openxmlformats.org/officeDocument/2006/relationships/slideLayout" Target="../slideLayouts/slideLayout1209.xml"/><Relationship Id="rId97" Type="http://schemas.openxmlformats.org/officeDocument/2006/relationships/slideLayout" Target="../slideLayouts/slideLayout1230.xml"/><Relationship Id="rId104" Type="http://schemas.openxmlformats.org/officeDocument/2006/relationships/slideLayout" Target="../slideLayouts/slideLayout1237.xml"/><Relationship Id="rId120" Type="http://schemas.openxmlformats.org/officeDocument/2006/relationships/slideLayout" Target="../slideLayouts/slideLayout1253.xml"/><Relationship Id="rId125" Type="http://schemas.openxmlformats.org/officeDocument/2006/relationships/slideLayout" Target="../slideLayouts/slideLayout1258.xml"/><Relationship Id="rId141" Type="http://schemas.openxmlformats.org/officeDocument/2006/relationships/slideLayout" Target="../slideLayouts/slideLayout1274.xml"/><Relationship Id="rId146" Type="http://schemas.openxmlformats.org/officeDocument/2006/relationships/slideLayout" Target="../slideLayouts/slideLayout1279.xml"/><Relationship Id="rId7" Type="http://schemas.openxmlformats.org/officeDocument/2006/relationships/slideLayout" Target="../slideLayouts/slideLayout1140.xml"/><Relationship Id="rId71" Type="http://schemas.openxmlformats.org/officeDocument/2006/relationships/slideLayout" Target="../slideLayouts/slideLayout1204.xml"/><Relationship Id="rId92" Type="http://schemas.openxmlformats.org/officeDocument/2006/relationships/slideLayout" Target="../slideLayouts/slideLayout1225.xml"/><Relationship Id="rId2" Type="http://schemas.openxmlformats.org/officeDocument/2006/relationships/slideLayout" Target="../slideLayouts/slideLayout1135.xml"/><Relationship Id="rId29" Type="http://schemas.openxmlformats.org/officeDocument/2006/relationships/slideLayout" Target="../slideLayouts/slideLayout1162.xml"/><Relationship Id="rId24" Type="http://schemas.openxmlformats.org/officeDocument/2006/relationships/slideLayout" Target="../slideLayouts/slideLayout1157.xml"/><Relationship Id="rId40" Type="http://schemas.openxmlformats.org/officeDocument/2006/relationships/slideLayout" Target="../slideLayouts/slideLayout1173.xml"/><Relationship Id="rId45" Type="http://schemas.openxmlformats.org/officeDocument/2006/relationships/slideLayout" Target="../slideLayouts/slideLayout1178.xml"/><Relationship Id="rId66" Type="http://schemas.openxmlformats.org/officeDocument/2006/relationships/slideLayout" Target="../slideLayouts/slideLayout1199.xml"/><Relationship Id="rId87" Type="http://schemas.openxmlformats.org/officeDocument/2006/relationships/slideLayout" Target="../slideLayouts/slideLayout1220.xml"/><Relationship Id="rId110" Type="http://schemas.openxmlformats.org/officeDocument/2006/relationships/slideLayout" Target="../slideLayouts/slideLayout1243.xml"/><Relationship Id="rId115" Type="http://schemas.openxmlformats.org/officeDocument/2006/relationships/slideLayout" Target="../slideLayouts/slideLayout1248.xml"/><Relationship Id="rId131" Type="http://schemas.openxmlformats.org/officeDocument/2006/relationships/slideLayout" Target="../slideLayouts/slideLayout1264.xml"/><Relationship Id="rId136" Type="http://schemas.openxmlformats.org/officeDocument/2006/relationships/slideLayout" Target="../slideLayouts/slideLayout1269.xml"/><Relationship Id="rId61" Type="http://schemas.openxmlformats.org/officeDocument/2006/relationships/slideLayout" Target="../slideLayouts/slideLayout1194.xml"/><Relationship Id="rId82" Type="http://schemas.openxmlformats.org/officeDocument/2006/relationships/slideLayout" Target="../slideLayouts/slideLayout1215.xml"/><Relationship Id="rId19" Type="http://schemas.openxmlformats.org/officeDocument/2006/relationships/slideLayout" Target="../slideLayouts/slideLayout1152.xml"/><Relationship Id="rId14" Type="http://schemas.openxmlformats.org/officeDocument/2006/relationships/slideLayout" Target="../slideLayouts/slideLayout1147.xml"/><Relationship Id="rId30" Type="http://schemas.openxmlformats.org/officeDocument/2006/relationships/slideLayout" Target="../slideLayouts/slideLayout1163.xml"/><Relationship Id="rId35" Type="http://schemas.openxmlformats.org/officeDocument/2006/relationships/slideLayout" Target="../slideLayouts/slideLayout1168.xml"/><Relationship Id="rId56" Type="http://schemas.openxmlformats.org/officeDocument/2006/relationships/slideLayout" Target="../slideLayouts/slideLayout1189.xml"/><Relationship Id="rId77" Type="http://schemas.openxmlformats.org/officeDocument/2006/relationships/slideLayout" Target="../slideLayouts/slideLayout1210.xml"/><Relationship Id="rId100" Type="http://schemas.openxmlformats.org/officeDocument/2006/relationships/slideLayout" Target="../slideLayouts/slideLayout1233.xml"/><Relationship Id="rId105" Type="http://schemas.openxmlformats.org/officeDocument/2006/relationships/slideLayout" Target="../slideLayouts/slideLayout1238.xml"/><Relationship Id="rId126" Type="http://schemas.openxmlformats.org/officeDocument/2006/relationships/slideLayout" Target="../slideLayouts/slideLayout1259.xml"/><Relationship Id="rId147" Type="http://schemas.openxmlformats.org/officeDocument/2006/relationships/slideLayout" Target="../slideLayouts/slideLayout1280.xml"/><Relationship Id="rId8" Type="http://schemas.openxmlformats.org/officeDocument/2006/relationships/slideLayout" Target="../slideLayouts/slideLayout1141.xml"/><Relationship Id="rId51" Type="http://schemas.openxmlformats.org/officeDocument/2006/relationships/slideLayout" Target="../slideLayouts/slideLayout1184.xml"/><Relationship Id="rId72" Type="http://schemas.openxmlformats.org/officeDocument/2006/relationships/slideLayout" Target="../slideLayouts/slideLayout1205.xml"/><Relationship Id="rId93" Type="http://schemas.openxmlformats.org/officeDocument/2006/relationships/slideLayout" Target="../slideLayouts/slideLayout1226.xml"/><Relationship Id="rId98" Type="http://schemas.openxmlformats.org/officeDocument/2006/relationships/slideLayout" Target="../slideLayouts/slideLayout1231.xml"/><Relationship Id="rId121" Type="http://schemas.openxmlformats.org/officeDocument/2006/relationships/slideLayout" Target="../slideLayouts/slideLayout1254.xml"/><Relationship Id="rId142" Type="http://schemas.openxmlformats.org/officeDocument/2006/relationships/slideLayout" Target="../slideLayouts/slideLayout1275.xml"/><Relationship Id="rId3" Type="http://schemas.openxmlformats.org/officeDocument/2006/relationships/slideLayout" Target="../slideLayouts/slideLayout11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fld id="{1A290D8D-6BA0-418D-AFED-C65293F70DA0}" type="slidenum">
              <a:rPr lang="en-US" sz="900" smtClean="0">
                <a:solidFill>
                  <a:schemeClr val="bg1">
                    <a:alpha val="50000"/>
                  </a:schemeClr>
                </a:solidFill>
                <a:latin typeface="Lato Regular"/>
                <a:ea typeface="Open Sans Light" panose="020B0306030504020204" pitchFamily="34" charset="0"/>
                <a:cs typeface="Lato Regular"/>
              </a:rPr>
              <a:t>‹#›</a:t>
            </a:fld>
            <a:endParaRPr lang="en-US" sz="900" dirty="0">
              <a:solidFill>
                <a:schemeClr val="bg1">
                  <a:alpha val="50000"/>
                </a:schemeClr>
              </a:solidFill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888" r:id="rId65"/>
    <p:sldLayoutId id="2147483714" r:id="rId66"/>
    <p:sldLayoutId id="2147483716" r:id="rId67"/>
    <p:sldLayoutId id="2147483717" r:id="rId68"/>
    <p:sldLayoutId id="2147483718" r:id="rId69"/>
    <p:sldLayoutId id="2147483719" r:id="rId70"/>
    <p:sldLayoutId id="2147483720" r:id="rId71"/>
    <p:sldLayoutId id="2147483722" r:id="rId72"/>
    <p:sldLayoutId id="2147483723" r:id="rId73"/>
    <p:sldLayoutId id="2147483724" r:id="rId74"/>
    <p:sldLayoutId id="2147483725" r:id="rId75"/>
    <p:sldLayoutId id="2147483726" r:id="rId76"/>
    <p:sldLayoutId id="2147483727" r:id="rId77"/>
    <p:sldLayoutId id="2147483728" r:id="rId78"/>
    <p:sldLayoutId id="2147483729" r:id="rId79"/>
    <p:sldLayoutId id="2147483730" r:id="rId80"/>
    <p:sldLayoutId id="2147483731" r:id="rId81"/>
    <p:sldLayoutId id="2147483733" r:id="rId82"/>
    <p:sldLayoutId id="2147483734" r:id="rId83"/>
    <p:sldLayoutId id="2147483735" r:id="rId84"/>
    <p:sldLayoutId id="2147483736" r:id="rId85"/>
    <p:sldLayoutId id="2147483737" r:id="rId86"/>
    <p:sldLayoutId id="2147483738" r:id="rId87"/>
    <p:sldLayoutId id="2147483739" r:id="rId88"/>
    <p:sldLayoutId id="2147483740" r:id="rId89"/>
    <p:sldLayoutId id="2147483741" r:id="rId90"/>
    <p:sldLayoutId id="2147483742" r:id="rId91"/>
    <p:sldLayoutId id="2147483743" r:id="rId92"/>
    <p:sldLayoutId id="2147483744" r:id="rId93"/>
    <p:sldLayoutId id="2147483745" r:id="rId94"/>
    <p:sldLayoutId id="2147483746" r:id="rId95"/>
    <p:sldLayoutId id="2147483747" r:id="rId96"/>
    <p:sldLayoutId id="2147483748" r:id="rId97"/>
    <p:sldLayoutId id="2147483749" r:id="rId98"/>
    <p:sldLayoutId id="2147483750" r:id="rId99"/>
    <p:sldLayoutId id="2147483751" r:id="rId100"/>
    <p:sldLayoutId id="2147483752" r:id="rId101"/>
    <p:sldLayoutId id="2147483753" r:id="rId102"/>
    <p:sldLayoutId id="2147483754" r:id="rId103"/>
    <p:sldLayoutId id="2147483755" r:id="rId104"/>
    <p:sldLayoutId id="2147483756" r:id="rId105"/>
    <p:sldLayoutId id="2147483757" r:id="rId106"/>
    <p:sldLayoutId id="2147483758" r:id="rId107"/>
    <p:sldLayoutId id="2147483759" r:id="rId108"/>
    <p:sldLayoutId id="2147483760" r:id="rId109"/>
    <p:sldLayoutId id="2147483761" r:id="rId110"/>
    <p:sldLayoutId id="2147483762" r:id="rId111"/>
    <p:sldLayoutId id="2147483763" r:id="rId112"/>
    <p:sldLayoutId id="2147483764" r:id="rId113"/>
    <p:sldLayoutId id="2147483766" r:id="rId114"/>
    <p:sldLayoutId id="2147483767" r:id="rId115"/>
    <p:sldLayoutId id="2147483768" r:id="rId116"/>
    <p:sldLayoutId id="2147483769" r:id="rId117"/>
    <p:sldLayoutId id="2147483770" r:id="rId118"/>
    <p:sldLayoutId id="2147483771" r:id="rId119"/>
    <p:sldLayoutId id="2147483772" r:id="rId120"/>
    <p:sldLayoutId id="2147483773" r:id="rId121"/>
    <p:sldLayoutId id="2147483774" r:id="rId122"/>
    <p:sldLayoutId id="2147483775" r:id="rId123"/>
    <p:sldLayoutId id="2147483776" r:id="rId124"/>
    <p:sldLayoutId id="2147483777" r:id="rId125"/>
    <p:sldLayoutId id="2147483778" r:id="rId126"/>
    <p:sldLayoutId id="2147483779" r:id="rId127"/>
    <p:sldLayoutId id="2147483780" r:id="rId128"/>
    <p:sldLayoutId id="2147483781" r:id="rId129"/>
    <p:sldLayoutId id="2147483782" r:id="rId130"/>
    <p:sldLayoutId id="2147483783" r:id="rId131"/>
    <p:sldLayoutId id="2147483784" r:id="rId132"/>
    <p:sldLayoutId id="2147483785" r:id="rId133"/>
    <p:sldLayoutId id="2147483786" r:id="rId134"/>
    <p:sldLayoutId id="2147483787" r:id="rId135"/>
    <p:sldLayoutId id="2147483788" r:id="rId136"/>
    <p:sldLayoutId id="2147483789" r:id="rId137"/>
    <p:sldLayoutId id="2147483790" r:id="rId138"/>
    <p:sldLayoutId id="2147483791" r:id="rId139"/>
    <p:sldLayoutId id="2147483792" r:id="rId140"/>
    <p:sldLayoutId id="2147483793" r:id="rId141"/>
    <p:sldLayoutId id="2147483794" r:id="rId142"/>
    <p:sldLayoutId id="2147483795" r:id="rId143"/>
    <p:sldLayoutId id="2147483796" r:id="rId144"/>
    <p:sldLayoutId id="2147483797" r:id="rId145"/>
    <p:sldLayoutId id="2147483798" r:id="rId146"/>
    <p:sldLayoutId id="2147483799" r:id="rId147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42288146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7" r:id="rId1"/>
    <p:sldLayoutId id="2147484948" r:id="rId2"/>
    <p:sldLayoutId id="2147484949" r:id="rId3"/>
    <p:sldLayoutId id="2147484950" r:id="rId4"/>
    <p:sldLayoutId id="2147484951" r:id="rId5"/>
    <p:sldLayoutId id="2147484952" r:id="rId6"/>
    <p:sldLayoutId id="2147484953" r:id="rId7"/>
    <p:sldLayoutId id="2147484954" r:id="rId8"/>
    <p:sldLayoutId id="2147484955" r:id="rId9"/>
    <p:sldLayoutId id="2147484956" r:id="rId10"/>
    <p:sldLayoutId id="2147484957" r:id="rId11"/>
    <p:sldLayoutId id="2147484958" r:id="rId12"/>
    <p:sldLayoutId id="2147484959" r:id="rId13"/>
    <p:sldLayoutId id="2147484960" r:id="rId14"/>
    <p:sldLayoutId id="2147484961" r:id="rId15"/>
    <p:sldLayoutId id="2147484962" r:id="rId16"/>
    <p:sldLayoutId id="2147484963" r:id="rId17"/>
    <p:sldLayoutId id="2147484964" r:id="rId18"/>
    <p:sldLayoutId id="2147484965" r:id="rId19"/>
    <p:sldLayoutId id="2147484966" r:id="rId20"/>
    <p:sldLayoutId id="2147484967" r:id="rId21"/>
    <p:sldLayoutId id="2147484968" r:id="rId22"/>
    <p:sldLayoutId id="2147484969" r:id="rId23"/>
    <p:sldLayoutId id="2147484970" r:id="rId24"/>
    <p:sldLayoutId id="2147484971" r:id="rId25"/>
    <p:sldLayoutId id="2147484972" r:id="rId26"/>
    <p:sldLayoutId id="2147484973" r:id="rId27"/>
    <p:sldLayoutId id="2147484974" r:id="rId28"/>
    <p:sldLayoutId id="2147484975" r:id="rId29"/>
    <p:sldLayoutId id="2147484976" r:id="rId30"/>
    <p:sldLayoutId id="2147484977" r:id="rId31"/>
    <p:sldLayoutId id="2147484978" r:id="rId32"/>
    <p:sldLayoutId id="2147484979" r:id="rId33"/>
    <p:sldLayoutId id="2147484980" r:id="rId34"/>
    <p:sldLayoutId id="2147484981" r:id="rId35"/>
    <p:sldLayoutId id="2147484982" r:id="rId36"/>
    <p:sldLayoutId id="2147484983" r:id="rId37"/>
    <p:sldLayoutId id="2147484984" r:id="rId38"/>
    <p:sldLayoutId id="2147484985" r:id="rId39"/>
    <p:sldLayoutId id="2147484986" r:id="rId40"/>
    <p:sldLayoutId id="2147484987" r:id="rId41"/>
    <p:sldLayoutId id="2147484988" r:id="rId42"/>
    <p:sldLayoutId id="2147484989" r:id="rId43"/>
    <p:sldLayoutId id="2147484990" r:id="rId44"/>
    <p:sldLayoutId id="2147484991" r:id="rId45"/>
    <p:sldLayoutId id="2147484992" r:id="rId46"/>
    <p:sldLayoutId id="2147484993" r:id="rId47"/>
    <p:sldLayoutId id="2147484994" r:id="rId48"/>
    <p:sldLayoutId id="2147484995" r:id="rId49"/>
    <p:sldLayoutId id="2147484996" r:id="rId50"/>
    <p:sldLayoutId id="2147484997" r:id="rId51"/>
    <p:sldLayoutId id="2147484998" r:id="rId52"/>
    <p:sldLayoutId id="2147484999" r:id="rId53"/>
    <p:sldLayoutId id="2147485000" r:id="rId54"/>
    <p:sldLayoutId id="2147485001" r:id="rId55"/>
    <p:sldLayoutId id="2147485002" r:id="rId56"/>
    <p:sldLayoutId id="2147485003" r:id="rId57"/>
    <p:sldLayoutId id="2147485004" r:id="rId58"/>
    <p:sldLayoutId id="2147485005" r:id="rId59"/>
    <p:sldLayoutId id="2147485006" r:id="rId60"/>
    <p:sldLayoutId id="2147485007" r:id="rId61"/>
    <p:sldLayoutId id="2147485008" r:id="rId62"/>
    <p:sldLayoutId id="2147485009" r:id="rId63"/>
    <p:sldLayoutId id="2147485010" r:id="rId64"/>
    <p:sldLayoutId id="2147485011" r:id="rId65"/>
    <p:sldLayoutId id="2147485012" r:id="rId66"/>
    <p:sldLayoutId id="2147485013" r:id="rId67"/>
    <p:sldLayoutId id="2147485014" r:id="rId68"/>
    <p:sldLayoutId id="2147485015" r:id="rId69"/>
    <p:sldLayoutId id="2147485016" r:id="rId70"/>
    <p:sldLayoutId id="2147485017" r:id="rId71"/>
    <p:sldLayoutId id="2147485018" r:id="rId72"/>
    <p:sldLayoutId id="2147485019" r:id="rId73"/>
    <p:sldLayoutId id="2147485020" r:id="rId74"/>
    <p:sldLayoutId id="2147485021" r:id="rId75"/>
    <p:sldLayoutId id="2147485022" r:id="rId76"/>
    <p:sldLayoutId id="2147485023" r:id="rId77"/>
    <p:sldLayoutId id="2147485024" r:id="rId78"/>
    <p:sldLayoutId id="2147485025" r:id="rId79"/>
    <p:sldLayoutId id="2147485026" r:id="rId80"/>
    <p:sldLayoutId id="2147485027" r:id="rId81"/>
    <p:sldLayoutId id="2147485028" r:id="rId82"/>
    <p:sldLayoutId id="2147485029" r:id="rId83"/>
    <p:sldLayoutId id="2147485030" r:id="rId84"/>
    <p:sldLayoutId id="2147485031" r:id="rId85"/>
    <p:sldLayoutId id="2147485032" r:id="rId86"/>
    <p:sldLayoutId id="2147485033" r:id="rId87"/>
    <p:sldLayoutId id="2147485034" r:id="rId88"/>
    <p:sldLayoutId id="2147485035" r:id="rId89"/>
    <p:sldLayoutId id="2147485036" r:id="rId90"/>
    <p:sldLayoutId id="2147485037" r:id="rId91"/>
    <p:sldLayoutId id="2147485038" r:id="rId92"/>
    <p:sldLayoutId id="2147485039" r:id="rId93"/>
    <p:sldLayoutId id="2147485040" r:id="rId94"/>
    <p:sldLayoutId id="2147485041" r:id="rId95"/>
    <p:sldLayoutId id="2147485042" r:id="rId96"/>
    <p:sldLayoutId id="2147485043" r:id="rId97"/>
    <p:sldLayoutId id="2147485044" r:id="rId98"/>
    <p:sldLayoutId id="2147485045" r:id="rId99"/>
    <p:sldLayoutId id="2147485046" r:id="rId100"/>
    <p:sldLayoutId id="2147485047" r:id="rId101"/>
    <p:sldLayoutId id="2147485048" r:id="rId102"/>
    <p:sldLayoutId id="2147485049" r:id="rId103"/>
    <p:sldLayoutId id="2147485050" r:id="rId104"/>
    <p:sldLayoutId id="2147485051" r:id="rId105"/>
    <p:sldLayoutId id="2147485052" r:id="rId106"/>
    <p:sldLayoutId id="2147485053" r:id="rId107"/>
    <p:sldLayoutId id="2147485054" r:id="rId108"/>
    <p:sldLayoutId id="2147485055" r:id="rId109"/>
    <p:sldLayoutId id="2147485056" r:id="rId110"/>
    <p:sldLayoutId id="2147485057" r:id="rId111"/>
    <p:sldLayoutId id="2147485058" r:id="rId112"/>
    <p:sldLayoutId id="2147485059" r:id="rId113"/>
    <p:sldLayoutId id="2147485060" r:id="rId114"/>
    <p:sldLayoutId id="2147485061" r:id="rId115"/>
    <p:sldLayoutId id="2147485062" r:id="rId116"/>
    <p:sldLayoutId id="2147485063" r:id="rId117"/>
    <p:sldLayoutId id="2147485064" r:id="rId118"/>
    <p:sldLayoutId id="2147485065" r:id="rId119"/>
    <p:sldLayoutId id="2147485066" r:id="rId120"/>
    <p:sldLayoutId id="2147485067" r:id="rId121"/>
    <p:sldLayoutId id="2147485068" r:id="rId122"/>
    <p:sldLayoutId id="2147485069" r:id="rId123"/>
    <p:sldLayoutId id="2147485070" r:id="rId124"/>
    <p:sldLayoutId id="2147485071" r:id="rId125"/>
    <p:sldLayoutId id="2147485072" r:id="rId126"/>
    <p:sldLayoutId id="2147485073" r:id="rId127"/>
    <p:sldLayoutId id="2147485074" r:id="rId128"/>
    <p:sldLayoutId id="2147485075" r:id="rId129"/>
    <p:sldLayoutId id="2147485076" r:id="rId130"/>
    <p:sldLayoutId id="2147485077" r:id="rId131"/>
    <p:sldLayoutId id="2147485078" r:id="rId132"/>
    <p:sldLayoutId id="2147485079" r:id="rId133"/>
    <p:sldLayoutId id="2147485080" r:id="rId134"/>
    <p:sldLayoutId id="2147485081" r:id="rId135"/>
    <p:sldLayoutId id="2147485082" r:id="rId136"/>
    <p:sldLayoutId id="2147485083" r:id="rId137"/>
    <p:sldLayoutId id="2147485084" r:id="rId138"/>
    <p:sldLayoutId id="2147485085" r:id="rId139"/>
    <p:sldLayoutId id="2147485086" r:id="rId140"/>
    <p:sldLayoutId id="2147485087" r:id="rId141"/>
    <p:sldLayoutId id="2147485088" r:id="rId142"/>
    <p:sldLayoutId id="2147485089" r:id="rId143"/>
    <p:sldLayoutId id="2147485090" r:id="rId144"/>
    <p:sldLayoutId id="2147485091" r:id="rId145"/>
    <p:sldLayoutId id="2147485092" r:id="rId146"/>
    <p:sldLayoutId id="2147485093" r:id="rId147"/>
    <p:sldLayoutId id="2147485094" r:id="rId148"/>
    <p:sldLayoutId id="2147485095" r:id="rId149"/>
    <p:sldLayoutId id="2147485096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4885237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98" r:id="rId1"/>
    <p:sldLayoutId id="2147485099" r:id="rId2"/>
    <p:sldLayoutId id="2147485100" r:id="rId3"/>
    <p:sldLayoutId id="2147485101" r:id="rId4"/>
    <p:sldLayoutId id="2147485102" r:id="rId5"/>
    <p:sldLayoutId id="2147485103" r:id="rId6"/>
    <p:sldLayoutId id="2147485104" r:id="rId7"/>
    <p:sldLayoutId id="2147485105" r:id="rId8"/>
    <p:sldLayoutId id="2147485106" r:id="rId9"/>
    <p:sldLayoutId id="2147485107" r:id="rId10"/>
    <p:sldLayoutId id="2147485108" r:id="rId11"/>
    <p:sldLayoutId id="2147485109" r:id="rId12"/>
    <p:sldLayoutId id="2147485110" r:id="rId13"/>
    <p:sldLayoutId id="2147485111" r:id="rId14"/>
    <p:sldLayoutId id="2147485112" r:id="rId15"/>
    <p:sldLayoutId id="2147485113" r:id="rId16"/>
    <p:sldLayoutId id="2147485114" r:id="rId17"/>
    <p:sldLayoutId id="2147485115" r:id="rId18"/>
    <p:sldLayoutId id="2147485116" r:id="rId19"/>
    <p:sldLayoutId id="2147485117" r:id="rId20"/>
    <p:sldLayoutId id="2147485118" r:id="rId21"/>
    <p:sldLayoutId id="2147485119" r:id="rId22"/>
    <p:sldLayoutId id="2147485120" r:id="rId23"/>
    <p:sldLayoutId id="2147485121" r:id="rId24"/>
    <p:sldLayoutId id="2147485122" r:id="rId25"/>
    <p:sldLayoutId id="2147485123" r:id="rId26"/>
    <p:sldLayoutId id="2147485124" r:id="rId27"/>
    <p:sldLayoutId id="2147485125" r:id="rId28"/>
    <p:sldLayoutId id="2147485126" r:id="rId29"/>
    <p:sldLayoutId id="2147485127" r:id="rId30"/>
    <p:sldLayoutId id="2147485128" r:id="rId31"/>
    <p:sldLayoutId id="2147485129" r:id="rId32"/>
    <p:sldLayoutId id="2147485130" r:id="rId33"/>
    <p:sldLayoutId id="2147485131" r:id="rId34"/>
    <p:sldLayoutId id="2147485132" r:id="rId35"/>
    <p:sldLayoutId id="2147485133" r:id="rId36"/>
    <p:sldLayoutId id="2147485134" r:id="rId37"/>
    <p:sldLayoutId id="2147485135" r:id="rId38"/>
    <p:sldLayoutId id="2147485136" r:id="rId39"/>
    <p:sldLayoutId id="2147485137" r:id="rId40"/>
    <p:sldLayoutId id="2147485138" r:id="rId41"/>
    <p:sldLayoutId id="2147485139" r:id="rId42"/>
    <p:sldLayoutId id="2147485140" r:id="rId43"/>
    <p:sldLayoutId id="2147485141" r:id="rId44"/>
    <p:sldLayoutId id="2147485142" r:id="rId45"/>
    <p:sldLayoutId id="2147485143" r:id="rId46"/>
    <p:sldLayoutId id="2147485144" r:id="rId47"/>
    <p:sldLayoutId id="2147485145" r:id="rId48"/>
    <p:sldLayoutId id="2147485146" r:id="rId49"/>
    <p:sldLayoutId id="2147485147" r:id="rId50"/>
    <p:sldLayoutId id="2147485148" r:id="rId51"/>
    <p:sldLayoutId id="2147485149" r:id="rId52"/>
    <p:sldLayoutId id="2147485150" r:id="rId53"/>
    <p:sldLayoutId id="2147485151" r:id="rId54"/>
    <p:sldLayoutId id="2147485152" r:id="rId55"/>
    <p:sldLayoutId id="2147485153" r:id="rId56"/>
    <p:sldLayoutId id="2147485154" r:id="rId57"/>
    <p:sldLayoutId id="2147485155" r:id="rId58"/>
    <p:sldLayoutId id="2147485156" r:id="rId59"/>
    <p:sldLayoutId id="2147485157" r:id="rId60"/>
    <p:sldLayoutId id="2147485158" r:id="rId61"/>
    <p:sldLayoutId id="2147485159" r:id="rId62"/>
    <p:sldLayoutId id="2147485160" r:id="rId63"/>
    <p:sldLayoutId id="2147485161" r:id="rId64"/>
    <p:sldLayoutId id="2147485162" r:id="rId65"/>
    <p:sldLayoutId id="2147485163" r:id="rId66"/>
    <p:sldLayoutId id="2147485164" r:id="rId67"/>
    <p:sldLayoutId id="2147485165" r:id="rId68"/>
    <p:sldLayoutId id="2147485166" r:id="rId69"/>
    <p:sldLayoutId id="2147485167" r:id="rId70"/>
    <p:sldLayoutId id="2147485168" r:id="rId71"/>
    <p:sldLayoutId id="2147485169" r:id="rId72"/>
    <p:sldLayoutId id="2147485170" r:id="rId73"/>
    <p:sldLayoutId id="2147485171" r:id="rId74"/>
    <p:sldLayoutId id="2147485172" r:id="rId75"/>
    <p:sldLayoutId id="2147485173" r:id="rId76"/>
    <p:sldLayoutId id="2147485174" r:id="rId77"/>
    <p:sldLayoutId id="2147485175" r:id="rId78"/>
    <p:sldLayoutId id="2147485176" r:id="rId79"/>
    <p:sldLayoutId id="2147485177" r:id="rId80"/>
    <p:sldLayoutId id="2147485178" r:id="rId81"/>
    <p:sldLayoutId id="2147485179" r:id="rId82"/>
    <p:sldLayoutId id="2147485180" r:id="rId83"/>
    <p:sldLayoutId id="2147485181" r:id="rId84"/>
    <p:sldLayoutId id="2147485182" r:id="rId85"/>
    <p:sldLayoutId id="2147485183" r:id="rId86"/>
    <p:sldLayoutId id="2147485184" r:id="rId87"/>
    <p:sldLayoutId id="2147485185" r:id="rId88"/>
    <p:sldLayoutId id="2147485186" r:id="rId89"/>
    <p:sldLayoutId id="2147485187" r:id="rId90"/>
    <p:sldLayoutId id="2147485188" r:id="rId91"/>
    <p:sldLayoutId id="2147485189" r:id="rId92"/>
    <p:sldLayoutId id="2147485190" r:id="rId93"/>
    <p:sldLayoutId id="2147485191" r:id="rId94"/>
    <p:sldLayoutId id="2147485192" r:id="rId95"/>
    <p:sldLayoutId id="2147485193" r:id="rId96"/>
    <p:sldLayoutId id="2147485194" r:id="rId97"/>
    <p:sldLayoutId id="2147485195" r:id="rId98"/>
    <p:sldLayoutId id="2147485196" r:id="rId99"/>
    <p:sldLayoutId id="2147485197" r:id="rId100"/>
    <p:sldLayoutId id="2147485198" r:id="rId101"/>
    <p:sldLayoutId id="2147485199" r:id="rId102"/>
    <p:sldLayoutId id="2147485200" r:id="rId103"/>
    <p:sldLayoutId id="2147485201" r:id="rId104"/>
    <p:sldLayoutId id="2147485202" r:id="rId105"/>
    <p:sldLayoutId id="2147485203" r:id="rId106"/>
    <p:sldLayoutId id="2147485204" r:id="rId107"/>
    <p:sldLayoutId id="2147485205" r:id="rId108"/>
    <p:sldLayoutId id="2147485206" r:id="rId109"/>
    <p:sldLayoutId id="2147485207" r:id="rId110"/>
    <p:sldLayoutId id="2147485208" r:id="rId111"/>
    <p:sldLayoutId id="2147485209" r:id="rId112"/>
    <p:sldLayoutId id="2147485210" r:id="rId113"/>
    <p:sldLayoutId id="2147485211" r:id="rId114"/>
    <p:sldLayoutId id="2147485212" r:id="rId115"/>
    <p:sldLayoutId id="2147485213" r:id="rId116"/>
    <p:sldLayoutId id="2147485214" r:id="rId117"/>
    <p:sldLayoutId id="2147485215" r:id="rId118"/>
    <p:sldLayoutId id="2147485216" r:id="rId119"/>
    <p:sldLayoutId id="2147485217" r:id="rId120"/>
    <p:sldLayoutId id="2147485218" r:id="rId121"/>
    <p:sldLayoutId id="2147485219" r:id="rId122"/>
    <p:sldLayoutId id="2147485220" r:id="rId123"/>
    <p:sldLayoutId id="2147485221" r:id="rId124"/>
    <p:sldLayoutId id="2147485222" r:id="rId125"/>
    <p:sldLayoutId id="2147485223" r:id="rId126"/>
    <p:sldLayoutId id="2147485224" r:id="rId127"/>
    <p:sldLayoutId id="2147485225" r:id="rId128"/>
    <p:sldLayoutId id="2147485226" r:id="rId129"/>
    <p:sldLayoutId id="2147485227" r:id="rId130"/>
    <p:sldLayoutId id="2147485228" r:id="rId131"/>
    <p:sldLayoutId id="2147485229" r:id="rId132"/>
    <p:sldLayoutId id="2147485230" r:id="rId133"/>
    <p:sldLayoutId id="2147485231" r:id="rId134"/>
    <p:sldLayoutId id="2147485232" r:id="rId135"/>
    <p:sldLayoutId id="2147485233" r:id="rId136"/>
    <p:sldLayoutId id="2147485234" r:id="rId137"/>
    <p:sldLayoutId id="2147485235" r:id="rId138"/>
    <p:sldLayoutId id="2147485236" r:id="rId139"/>
    <p:sldLayoutId id="2147485237" r:id="rId140"/>
    <p:sldLayoutId id="2147485238" r:id="rId141"/>
    <p:sldLayoutId id="2147485239" r:id="rId142"/>
    <p:sldLayoutId id="2147485240" r:id="rId143"/>
    <p:sldLayoutId id="2147485241" r:id="rId144"/>
    <p:sldLayoutId id="2147485242" r:id="rId145"/>
    <p:sldLayoutId id="2147485243" r:id="rId146"/>
    <p:sldLayoutId id="2147485244" r:id="rId147"/>
    <p:sldLayoutId id="2147485245" r:id="rId148"/>
    <p:sldLayoutId id="2147485246" r:id="rId149"/>
    <p:sldLayoutId id="2147485247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239985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9" r:id="rId1"/>
    <p:sldLayoutId id="2147485250" r:id="rId2"/>
    <p:sldLayoutId id="2147485251" r:id="rId3"/>
    <p:sldLayoutId id="2147485252" r:id="rId4"/>
    <p:sldLayoutId id="2147485253" r:id="rId5"/>
    <p:sldLayoutId id="2147485254" r:id="rId6"/>
    <p:sldLayoutId id="2147485255" r:id="rId7"/>
    <p:sldLayoutId id="2147485256" r:id="rId8"/>
    <p:sldLayoutId id="2147485257" r:id="rId9"/>
    <p:sldLayoutId id="2147485258" r:id="rId10"/>
    <p:sldLayoutId id="2147485259" r:id="rId11"/>
    <p:sldLayoutId id="2147485260" r:id="rId12"/>
    <p:sldLayoutId id="2147485261" r:id="rId13"/>
    <p:sldLayoutId id="2147485262" r:id="rId14"/>
    <p:sldLayoutId id="2147485263" r:id="rId15"/>
    <p:sldLayoutId id="2147485264" r:id="rId16"/>
    <p:sldLayoutId id="2147485265" r:id="rId17"/>
    <p:sldLayoutId id="2147485266" r:id="rId18"/>
    <p:sldLayoutId id="2147485267" r:id="rId19"/>
    <p:sldLayoutId id="2147485268" r:id="rId20"/>
    <p:sldLayoutId id="2147485269" r:id="rId21"/>
    <p:sldLayoutId id="2147485270" r:id="rId22"/>
    <p:sldLayoutId id="2147485271" r:id="rId23"/>
    <p:sldLayoutId id="2147485272" r:id="rId24"/>
    <p:sldLayoutId id="2147485273" r:id="rId25"/>
    <p:sldLayoutId id="2147485274" r:id="rId26"/>
    <p:sldLayoutId id="2147485275" r:id="rId27"/>
    <p:sldLayoutId id="2147485276" r:id="rId28"/>
    <p:sldLayoutId id="2147485277" r:id="rId29"/>
    <p:sldLayoutId id="2147485278" r:id="rId30"/>
    <p:sldLayoutId id="2147485279" r:id="rId31"/>
    <p:sldLayoutId id="2147485280" r:id="rId32"/>
    <p:sldLayoutId id="2147485281" r:id="rId33"/>
    <p:sldLayoutId id="2147485282" r:id="rId34"/>
    <p:sldLayoutId id="2147485283" r:id="rId35"/>
    <p:sldLayoutId id="2147485284" r:id="rId36"/>
    <p:sldLayoutId id="2147485285" r:id="rId37"/>
    <p:sldLayoutId id="2147485286" r:id="rId38"/>
    <p:sldLayoutId id="2147485287" r:id="rId39"/>
    <p:sldLayoutId id="2147485288" r:id="rId40"/>
    <p:sldLayoutId id="2147485289" r:id="rId41"/>
    <p:sldLayoutId id="2147485290" r:id="rId42"/>
    <p:sldLayoutId id="2147485291" r:id="rId43"/>
    <p:sldLayoutId id="2147485292" r:id="rId44"/>
    <p:sldLayoutId id="2147485293" r:id="rId45"/>
    <p:sldLayoutId id="2147485294" r:id="rId46"/>
    <p:sldLayoutId id="2147485295" r:id="rId47"/>
    <p:sldLayoutId id="2147485296" r:id="rId48"/>
    <p:sldLayoutId id="2147485297" r:id="rId49"/>
    <p:sldLayoutId id="2147485298" r:id="rId50"/>
    <p:sldLayoutId id="2147485299" r:id="rId51"/>
    <p:sldLayoutId id="2147485300" r:id="rId52"/>
    <p:sldLayoutId id="2147485301" r:id="rId53"/>
    <p:sldLayoutId id="2147485302" r:id="rId54"/>
    <p:sldLayoutId id="2147485303" r:id="rId55"/>
    <p:sldLayoutId id="2147485304" r:id="rId56"/>
    <p:sldLayoutId id="2147485305" r:id="rId57"/>
    <p:sldLayoutId id="2147485306" r:id="rId58"/>
    <p:sldLayoutId id="2147485307" r:id="rId59"/>
    <p:sldLayoutId id="2147485308" r:id="rId60"/>
    <p:sldLayoutId id="2147485309" r:id="rId61"/>
    <p:sldLayoutId id="2147485310" r:id="rId62"/>
    <p:sldLayoutId id="2147485311" r:id="rId63"/>
    <p:sldLayoutId id="2147485312" r:id="rId64"/>
    <p:sldLayoutId id="2147485313" r:id="rId65"/>
    <p:sldLayoutId id="2147485314" r:id="rId66"/>
    <p:sldLayoutId id="2147485315" r:id="rId67"/>
    <p:sldLayoutId id="2147485316" r:id="rId68"/>
    <p:sldLayoutId id="2147485317" r:id="rId69"/>
    <p:sldLayoutId id="2147485318" r:id="rId70"/>
    <p:sldLayoutId id="2147485319" r:id="rId71"/>
    <p:sldLayoutId id="2147485320" r:id="rId72"/>
    <p:sldLayoutId id="2147485321" r:id="rId73"/>
    <p:sldLayoutId id="2147485322" r:id="rId74"/>
    <p:sldLayoutId id="2147485323" r:id="rId75"/>
    <p:sldLayoutId id="2147485324" r:id="rId76"/>
    <p:sldLayoutId id="2147485325" r:id="rId77"/>
    <p:sldLayoutId id="2147485326" r:id="rId78"/>
    <p:sldLayoutId id="2147485327" r:id="rId79"/>
    <p:sldLayoutId id="2147485328" r:id="rId80"/>
    <p:sldLayoutId id="2147485329" r:id="rId81"/>
    <p:sldLayoutId id="2147485330" r:id="rId82"/>
    <p:sldLayoutId id="2147485331" r:id="rId83"/>
    <p:sldLayoutId id="2147485332" r:id="rId84"/>
    <p:sldLayoutId id="2147485333" r:id="rId85"/>
    <p:sldLayoutId id="2147485334" r:id="rId86"/>
    <p:sldLayoutId id="2147485335" r:id="rId87"/>
    <p:sldLayoutId id="2147485336" r:id="rId88"/>
    <p:sldLayoutId id="2147485337" r:id="rId89"/>
    <p:sldLayoutId id="2147485338" r:id="rId90"/>
    <p:sldLayoutId id="2147485339" r:id="rId91"/>
    <p:sldLayoutId id="2147485340" r:id="rId92"/>
    <p:sldLayoutId id="2147485341" r:id="rId93"/>
    <p:sldLayoutId id="2147485342" r:id="rId94"/>
    <p:sldLayoutId id="2147485343" r:id="rId95"/>
    <p:sldLayoutId id="2147485344" r:id="rId96"/>
    <p:sldLayoutId id="2147485345" r:id="rId97"/>
    <p:sldLayoutId id="2147485346" r:id="rId98"/>
    <p:sldLayoutId id="2147485347" r:id="rId99"/>
    <p:sldLayoutId id="2147485348" r:id="rId100"/>
    <p:sldLayoutId id="2147485349" r:id="rId101"/>
    <p:sldLayoutId id="2147485350" r:id="rId102"/>
    <p:sldLayoutId id="2147485351" r:id="rId103"/>
    <p:sldLayoutId id="2147485352" r:id="rId104"/>
    <p:sldLayoutId id="2147485353" r:id="rId105"/>
    <p:sldLayoutId id="2147485354" r:id="rId106"/>
    <p:sldLayoutId id="2147485355" r:id="rId107"/>
    <p:sldLayoutId id="2147485356" r:id="rId108"/>
    <p:sldLayoutId id="2147485357" r:id="rId109"/>
    <p:sldLayoutId id="2147485358" r:id="rId110"/>
    <p:sldLayoutId id="2147485359" r:id="rId111"/>
    <p:sldLayoutId id="2147485360" r:id="rId112"/>
    <p:sldLayoutId id="2147485361" r:id="rId113"/>
    <p:sldLayoutId id="2147485362" r:id="rId114"/>
    <p:sldLayoutId id="2147485363" r:id="rId115"/>
    <p:sldLayoutId id="2147485364" r:id="rId116"/>
    <p:sldLayoutId id="2147485365" r:id="rId117"/>
    <p:sldLayoutId id="2147485366" r:id="rId118"/>
    <p:sldLayoutId id="2147485367" r:id="rId119"/>
    <p:sldLayoutId id="2147485368" r:id="rId120"/>
    <p:sldLayoutId id="2147485369" r:id="rId121"/>
    <p:sldLayoutId id="2147485370" r:id="rId122"/>
    <p:sldLayoutId id="2147485371" r:id="rId123"/>
    <p:sldLayoutId id="2147485372" r:id="rId124"/>
    <p:sldLayoutId id="2147485373" r:id="rId125"/>
    <p:sldLayoutId id="2147485374" r:id="rId126"/>
    <p:sldLayoutId id="2147485375" r:id="rId127"/>
    <p:sldLayoutId id="2147485376" r:id="rId128"/>
    <p:sldLayoutId id="2147485377" r:id="rId129"/>
    <p:sldLayoutId id="2147485378" r:id="rId130"/>
    <p:sldLayoutId id="2147485379" r:id="rId131"/>
    <p:sldLayoutId id="2147485380" r:id="rId132"/>
    <p:sldLayoutId id="2147485381" r:id="rId133"/>
    <p:sldLayoutId id="2147485382" r:id="rId134"/>
    <p:sldLayoutId id="2147485383" r:id="rId135"/>
    <p:sldLayoutId id="2147485384" r:id="rId136"/>
    <p:sldLayoutId id="2147485385" r:id="rId137"/>
    <p:sldLayoutId id="2147485386" r:id="rId138"/>
    <p:sldLayoutId id="2147485387" r:id="rId139"/>
    <p:sldLayoutId id="2147485388" r:id="rId140"/>
    <p:sldLayoutId id="2147485389" r:id="rId141"/>
    <p:sldLayoutId id="2147485390" r:id="rId142"/>
    <p:sldLayoutId id="2147485391" r:id="rId143"/>
    <p:sldLayoutId id="2147485392" r:id="rId144"/>
    <p:sldLayoutId id="2147485393" r:id="rId145"/>
    <p:sldLayoutId id="2147485394" r:id="rId146"/>
    <p:sldLayoutId id="2147485395" r:id="rId147"/>
    <p:sldLayoutId id="2147485396" r:id="rId148"/>
    <p:sldLayoutId id="2147485397" r:id="rId149"/>
    <p:sldLayoutId id="2147485398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  <p:sldLayoutId id="2147483820" r:id="rId20"/>
    <p:sldLayoutId id="2147483821" r:id="rId21"/>
    <p:sldLayoutId id="2147483822" r:id="rId22"/>
    <p:sldLayoutId id="2147483823" r:id="rId23"/>
    <p:sldLayoutId id="2147483824" r:id="rId24"/>
    <p:sldLayoutId id="2147483825" r:id="rId25"/>
    <p:sldLayoutId id="2147483826" r:id="rId26"/>
    <p:sldLayoutId id="2147483827" r:id="rId27"/>
    <p:sldLayoutId id="2147483828" r:id="rId28"/>
    <p:sldLayoutId id="2147483829" r:id="rId29"/>
    <p:sldLayoutId id="2147483830" r:id="rId30"/>
    <p:sldLayoutId id="2147483831" r:id="rId31"/>
    <p:sldLayoutId id="2147483832" r:id="rId32"/>
    <p:sldLayoutId id="2147483833" r:id="rId33"/>
    <p:sldLayoutId id="2147483834" r:id="rId34"/>
    <p:sldLayoutId id="2147483835" r:id="rId35"/>
    <p:sldLayoutId id="2147483836" r:id="rId36"/>
    <p:sldLayoutId id="2147483837" r:id="rId37"/>
    <p:sldLayoutId id="2147483838" r:id="rId38"/>
    <p:sldLayoutId id="2147483839" r:id="rId39"/>
    <p:sldLayoutId id="2147483840" r:id="rId40"/>
    <p:sldLayoutId id="2147483841" r:id="rId41"/>
    <p:sldLayoutId id="2147483842" r:id="rId42"/>
    <p:sldLayoutId id="2147483843" r:id="rId43"/>
    <p:sldLayoutId id="2147483844" r:id="rId44"/>
    <p:sldLayoutId id="2147483845" r:id="rId45"/>
    <p:sldLayoutId id="2147483846" r:id="rId46"/>
    <p:sldLayoutId id="2147483847" r:id="rId47"/>
    <p:sldLayoutId id="2147483848" r:id="rId48"/>
    <p:sldLayoutId id="2147483849" r:id="rId49"/>
    <p:sldLayoutId id="2147483850" r:id="rId50"/>
    <p:sldLayoutId id="2147483851" r:id="rId51"/>
    <p:sldLayoutId id="2147483852" r:id="rId52"/>
    <p:sldLayoutId id="2147483853" r:id="rId53"/>
    <p:sldLayoutId id="2147483854" r:id="rId54"/>
    <p:sldLayoutId id="2147483855" r:id="rId55"/>
    <p:sldLayoutId id="2147483856" r:id="rId56"/>
    <p:sldLayoutId id="2147483857" r:id="rId57"/>
    <p:sldLayoutId id="2147483858" r:id="rId58"/>
    <p:sldLayoutId id="2147483859" r:id="rId59"/>
    <p:sldLayoutId id="2147483860" r:id="rId60"/>
    <p:sldLayoutId id="2147483861" r:id="rId61"/>
    <p:sldLayoutId id="2147483862" r:id="rId62"/>
    <p:sldLayoutId id="2147483863" r:id="rId63"/>
    <p:sldLayoutId id="2147483864" r:id="rId64"/>
    <p:sldLayoutId id="2147483865" r:id="rId65"/>
    <p:sldLayoutId id="2147483866" r:id="rId66"/>
    <p:sldLayoutId id="2147483867" r:id="rId67"/>
    <p:sldLayoutId id="2147483868" r:id="rId68"/>
    <p:sldLayoutId id="2147483869" r:id="rId69"/>
    <p:sldLayoutId id="2147483870" r:id="rId70"/>
    <p:sldLayoutId id="2147483871" r:id="rId71"/>
    <p:sldLayoutId id="2147483872" r:id="rId72"/>
    <p:sldLayoutId id="2147483873" r:id="rId73"/>
    <p:sldLayoutId id="2147483874" r:id="rId74"/>
    <p:sldLayoutId id="2147483875" r:id="rId75"/>
    <p:sldLayoutId id="2147483876" r:id="rId76"/>
    <p:sldLayoutId id="2147483877" r:id="rId77"/>
    <p:sldLayoutId id="2147483878" r:id="rId78"/>
    <p:sldLayoutId id="2147483879" r:id="rId79"/>
    <p:sldLayoutId id="2147483880" r:id="rId80"/>
    <p:sldLayoutId id="2147483881" r:id="rId81"/>
    <p:sldLayoutId id="2147483882" r:id="rId82"/>
    <p:sldLayoutId id="2147483883" r:id="rId83"/>
    <p:sldLayoutId id="2147483884" r:id="rId84"/>
    <p:sldLayoutId id="2147483885" r:id="rId85"/>
    <p:sldLayoutId id="2147483886" r:id="rId86"/>
  </p:sldLayoutIdLst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694458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  <p:sldLayoutId id="2147483901" r:id="rId12"/>
    <p:sldLayoutId id="2147483902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4" r:id="rId25"/>
    <p:sldLayoutId id="2147483915" r:id="rId26"/>
    <p:sldLayoutId id="2147483916" r:id="rId27"/>
    <p:sldLayoutId id="2147483917" r:id="rId28"/>
    <p:sldLayoutId id="2147483918" r:id="rId29"/>
    <p:sldLayoutId id="2147483919" r:id="rId30"/>
    <p:sldLayoutId id="2147483920" r:id="rId31"/>
    <p:sldLayoutId id="2147483921" r:id="rId32"/>
    <p:sldLayoutId id="2147483922" r:id="rId33"/>
    <p:sldLayoutId id="2147483923" r:id="rId34"/>
    <p:sldLayoutId id="2147483924" r:id="rId35"/>
    <p:sldLayoutId id="2147483925" r:id="rId36"/>
    <p:sldLayoutId id="2147483926" r:id="rId37"/>
    <p:sldLayoutId id="2147483927" r:id="rId38"/>
    <p:sldLayoutId id="2147483928" r:id="rId39"/>
    <p:sldLayoutId id="2147483929" r:id="rId40"/>
    <p:sldLayoutId id="2147483930" r:id="rId41"/>
    <p:sldLayoutId id="2147483931" r:id="rId42"/>
    <p:sldLayoutId id="2147483932" r:id="rId43"/>
    <p:sldLayoutId id="2147483933" r:id="rId44"/>
    <p:sldLayoutId id="2147483934" r:id="rId45"/>
    <p:sldLayoutId id="2147483935" r:id="rId46"/>
    <p:sldLayoutId id="2147483936" r:id="rId47"/>
    <p:sldLayoutId id="2147483937" r:id="rId48"/>
    <p:sldLayoutId id="2147483938" r:id="rId49"/>
    <p:sldLayoutId id="2147483939" r:id="rId50"/>
    <p:sldLayoutId id="2147483940" r:id="rId51"/>
    <p:sldLayoutId id="2147483941" r:id="rId52"/>
    <p:sldLayoutId id="2147483942" r:id="rId53"/>
    <p:sldLayoutId id="2147483943" r:id="rId54"/>
    <p:sldLayoutId id="2147483944" r:id="rId55"/>
    <p:sldLayoutId id="2147483945" r:id="rId56"/>
    <p:sldLayoutId id="2147483946" r:id="rId57"/>
    <p:sldLayoutId id="2147483947" r:id="rId58"/>
    <p:sldLayoutId id="2147483948" r:id="rId59"/>
    <p:sldLayoutId id="2147483949" r:id="rId60"/>
    <p:sldLayoutId id="2147483950" r:id="rId61"/>
    <p:sldLayoutId id="2147483951" r:id="rId62"/>
    <p:sldLayoutId id="2147483952" r:id="rId63"/>
    <p:sldLayoutId id="2147483953" r:id="rId64"/>
    <p:sldLayoutId id="2147483954" r:id="rId65"/>
    <p:sldLayoutId id="2147483955" r:id="rId66"/>
    <p:sldLayoutId id="2147483956" r:id="rId67"/>
    <p:sldLayoutId id="2147483957" r:id="rId68"/>
    <p:sldLayoutId id="2147483958" r:id="rId69"/>
    <p:sldLayoutId id="2147483959" r:id="rId70"/>
    <p:sldLayoutId id="2147483960" r:id="rId71"/>
    <p:sldLayoutId id="2147483961" r:id="rId72"/>
    <p:sldLayoutId id="2147483962" r:id="rId73"/>
    <p:sldLayoutId id="2147483963" r:id="rId74"/>
    <p:sldLayoutId id="2147483964" r:id="rId75"/>
    <p:sldLayoutId id="2147483965" r:id="rId76"/>
    <p:sldLayoutId id="2147483966" r:id="rId77"/>
    <p:sldLayoutId id="2147483967" r:id="rId78"/>
    <p:sldLayoutId id="2147483968" r:id="rId79"/>
    <p:sldLayoutId id="2147483969" r:id="rId80"/>
    <p:sldLayoutId id="2147483970" r:id="rId81"/>
    <p:sldLayoutId id="2147483971" r:id="rId82"/>
    <p:sldLayoutId id="2147483972" r:id="rId83"/>
    <p:sldLayoutId id="2147483973" r:id="rId84"/>
    <p:sldLayoutId id="2147483974" r:id="rId85"/>
    <p:sldLayoutId id="2147483975" r:id="rId86"/>
    <p:sldLayoutId id="2147483976" r:id="rId87"/>
    <p:sldLayoutId id="2147483977" r:id="rId88"/>
    <p:sldLayoutId id="2147483978" r:id="rId89"/>
    <p:sldLayoutId id="2147483979" r:id="rId90"/>
    <p:sldLayoutId id="2147483980" r:id="rId91"/>
    <p:sldLayoutId id="2147483981" r:id="rId92"/>
    <p:sldLayoutId id="2147483982" r:id="rId93"/>
    <p:sldLayoutId id="2147483983" r:id="rId94"/>
    <p:sldLayoutId id="2147483984" r:id="rId95"/>
    <p:sldLayoutId id="2147483985" r:id="rId96"/>
    <p:sldLayoutId id="2147483986" r:id="rId97"/>
    <p:sldLayoutId id="2147483987" r:id="rId98"/>
    <p:sldLayoutId id="2147483988" r:id="rId99"/>
    <p:sldLayoutId id="2147483989" r:id="rId100"/>
    <p:sldLayoutId id="2147483990" r:id="rId101"/>
    <p:sldLayoutId id="2147483991" r:id="rId102"/>
    <p:sldLayoutId id="2147483992" r:id="rId103"/>
    <p:sldLayoutId id="2147483993" r:id="rId104"/>
    <p:sldLayoutId id="2147483994" r:id="rId105"/>
    <p:sldLayoutId id="2147483995" r:id="rId106"/>
    <p:sldLayoutId id="2147483996" r:id="rId107"/>
    <p:sldLayoutId id="2147483997" r:id="rId108"/>
    <p:sldLayoutId id="2147483998" r:id="rId109"/>
    <p:sldLayoutId id="2147483999" r:id="rId110"/>
    <p:sldLayoutId id="2147484000" r:id="rId111"/>
    <p:sldLayoutId id="2147484001" r:id="rId112"/>
    <p:sldLayoutId id="2147484002" r:id="rId113"/>
    <p:sldLayoutId id="2147484003" r:id="rId114"/>
    <p:sldLayoutId id="2147484004" r:id="rId115"/>
    <p:sldLayoutId id="2147484005" r:id="rId116"/>
    <p:sldLayoutId id="2147484006" r:id="rId117"/>
    <p:sldLayoutId id="2147484007" r:id="rId118"/>
    <p:sldLayoutId id="2147484008" r:id="rId119"/>
    <p:sldLayoutId id="2147484009" r:id="rId120"/>
    <p:sldLayoutId id="2147484010" r:id="rId121"/>
    <p:sldLayoutId id="2147484011" r:id="rId122"/>
    <p:sldLayoutId id="2147484012" r:id="rId123"/>
    <p:sldLayoutId id="2147484013" r:id="rId124"/>
    <p:sldLayoutId id="2147484014" r:id="rId125"/>
    <p:sldLayoutId id="2147484015" r:id="rId126"/>
    <p:sldLayoutId id="2147484016" r:id="rId127"/>
    <p:sldLayoutId id="2147484017" r:id="rId128"/>
    <p:sldLayoutId id="2147484018" r:id="rId129"/>
    <p:sldLayoutId id="2147484019" r:id="rId130"/>
    <p:sldLayoutId id="2147484020" r:id="rId131"/>
    <p:sldLayoutId id="2147484021" r:id="rId132"/>
    <p:sldLayoutId id="2147484022" r:id="rId133"/>
    <p:sldLayoutId id="2147484023" r:id="rId134"/>
    <p:sldLayoutId id="2147484024" r:id="rId135"/>
    <p:sldLayoutId id="2147484025" r:id="rId136"/>
    <p:sldLayoutId id="2147484026" r:id="rId137"/>
    <p:sldLayoutId id="2147484027" r:id="rId138"/>
    <p:sldLayoutId id="2147484028" r:id="rId139"/>
    <p:sldLayoutId id="2147484029" r:id="rId140"/>
    <p:sldLayoutId id="2147484030" r:id="rId141"/>
    <p:sldLayoutId id="2147484031" r:id="rId142"/>
    <p:sldLayoutId id="2147484032" r:id="rId143"/>
    <p:sldLayoutId id="2147484033" r:id="rId144"/>
    <p:sldLayoutId id="2147484034" r:id="rId145"/>
    <p:sldLayoutId id="2147484035" r:id="rId146"/>
    <p:sldLayoutId id="2147484036" r:id="rId147"/>
    <p:sldLayoutId id="2147484037" r:id="rId148"/>
    <p:sldLayoutId id="2147484038" r:id="rId149"/>
    <p:sldLayoutId id="2147484039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807633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1" r:id="rId1"/>
    <p:sldLayoutId id="2147484042" r:id="rId2"/>
    <p:sldLayoutId id="2147484043" r:id="rId3"/>
    <p:sldLayoutId id="2147484044" r:id="rId4"/>
    <p:sldLayoutId id="2147484045" r:id="rId5"/>
    <p:sldLayoutId id="2147484046" r:id="rId6"/>
    <p:sldLayoutId id="2147484047" r:id="rId7"/>
    <p:sldLayoutId id="2147484048" r:id="rId8"/>
    <p:sldLayoutId id="2147484049" r:id="rId9"/>
    <p:sldLayoutId id="2147484050" r:id="rId10"/>
    <p:sldLayoutId id="2147484051" r:id="rId11"/>
    <p:sldLayoutId id="2147484052" r:id="rId12"/>
    <p:sldLayoutId id="2147484053" r:id="rId13"/>
    <p:sldLayoutId id="2147484054" r:id="rId14"/>
    <p:sldLayoutId id="2147484055" r:id="rId15"/>
    <p:sldLayoutId id="2147484056" r:id="rId16"/>
    <p:sldLayoutId id="2147484057" r:id="rId17"/>
    <p:sldLayoutId id="2147484058" r:id="rId18"/>
    <p:sldLayoutId id="2147484059" r:id="rId19"/>
    <p:sldLayoutId id="2147484060" r:id="rId20"/>
    <p:sldLayoutId id="2147484061" r:id="rId21"/>
    <p:sldLayoutId id="2147484062" r:id="rId22"/>
    <p:sldLayoutId id="2147484063" r:id="rId23"/>
    <p:sldLayoutId id="2147484064" r:id="rId24"/>
    <p:sldLayoutId id="2147484065" r:id="rId25"/>
    <p:sldLayoutId id="2147484066" r:id="rId26"/>
    <p:sldLayoutId id="2147484067" r:id="rId27"/>
    <p:sldLayoutId id="2147484068" r:id="rId28"/>
    <p:sldLayoutId id="2147484069" r:id="rId29"/>
    <p:sldLayoutId id="2147484070" r:id="rId30"/>
    <p:sldLayoutId id="2147484071" r:id="rId31"/>
    <p:sldLayoutId id="2147484072" r:id="rId32"/>
    <p:sldLayoutId id="2147484073" r:id="rId33"/>
    <p:sldLayoutId id="2147484074" r:id="rId34"/>
    <p:sldLayoutId id="2147484075" r:id="rId35"/>
    <p:sldLayoutId id="2147484076" r:id="rId36"/>
    <p:sldLayoutId id="2147484077" r:id="rId37"/>
    <p:sldLayoutId id="2147484078" r:id="rId38"/>
    <p:sldLayoutId id="2147484079" r:id="rId39"/>
    <p:sldLayoutId id="2147484080" r:id="rId40"/>
    <p:sldLayoutId id="2147484081" r:id="rId41"/>
    <p:sldLayoutId id="2147484082" r:id="rId42"/>
    <p:sldLayoutId id="2147484083" r:id="rId43"/>
    <p:sldLayoutId id="2147484084" r:id="rId44"/>
    <p:sldLayoutId id="2147484085" r:id="rId45"/>
    <p:sldLayoutId id="2147484086" r:id="rId46"/>
    <p:sldLayoutId id="2147484087" r:id="rId47"/>
    <p:sldLayoutId id="2147484088" r:id="rId48"/>
    <p:sldLayoutId id="2147484089" r:id="rId49"/>
    <p:sldLayoutId id="2147484090" r:id="rId50"/>
    <p:sldLayoutId id="2147484091" r:id="rId51"/>
    <p:sldLayoutId id="2147484092" r:id="rId52"/>
    <p:sldLayoutId id="2147484093" r:id="rId53"/>
    <p:sldLayoutId id="2147484094" r:id="rId54"/>
    <p:sldLayoutId id="2147484095" r:id="rId55"/>
    <p:sldLayoutId id="2147484096" r:id="rId56"/>
    <p:sldLayoutId id="2147484097" r:id="rId57"/>
    <p:sldLayoutId id="2147484098" r:id="rId58"/>
    <p:sldLayoutId id="2147484099" r:id="rId59"/>
    <p:sldLayoutId id="2147484100" r:id="rId60"/>
    <p:sldLayoutId id="2147484101" r:id="rId61"/>
    <p:sldLayoutId id="2147484102" r:id="rId62"/>
    <p:sldLayoutId id="2147484103" r:id="rId63"/>
    <p:sldLayoutId id="2147484104" r:id="rId64"/>
    <p:sldLayoutId id="2147484105" r:id="rId65"/>
    <p:sldLayoutId id="2147484106" r:id="rId66"/>
    <p:sldLayoutId id="2147484107" r:id="rId67"/>
    <p:sldLayoutId id="2147484108" r:id="rId68"/>
    <p:sldLayoutId id="2147484109" r:id="rId69"/>
    <p:sldLayoutId id="2147484110" r:id="rId70"/>
    <p:sldLayoutId id="2147484111" r:id="rId71"/>
    <p:sldLayoutId id="2147484112" r:id="rId72"/>
    <p:sldLayoutId id="2147484113" r:id="rId73"/>
    <p:sldLayoutId id="2147484114" r:id="rId74"/>
    <p:sldLayoutId id="2147484115" r:id="rId75"/>
    <p:sldLayoutId id="2147484116" r:id="rId76"/>
    <p:sldLayoutId id="2147484117" r:id="rId77"/>
    <p:sldLayoutId id="2147484118" r:id="rId78"/>
    <p:sldLayoutId id="2147484119" r:id="rId79"/>
    <p:sldLayoutId id="2147484120" r:id="rId80"/>
    <p:sldLayoutId id="2147484121" r:id="rId81"/>
    <p:sldLayoutId id="2147484122" r:id="rId82"/>
    <p:sldLayoutId id="2147484123" r:id="rId83"/>
    <p:sldLayoutId id="2147484124" r:id="rId84"/>
    <p:sldLayoutId id="2147484125" r:id="rId85"/>
    <p:sldLayoutId id="2147484126" r:id="rId86"/>
    <p:sldLayoutId id="2147484127" r:id="rId87"/>
    <p:sldLayoutId id="2147484128" r:id="rId88"/>
    <p:sldLayoutId id="2147484129" r:id="rId89"/>
    <p:sldLayoutId id="2147484130" r:id="rId90"/>
    <p:sldLayoutId id="2147484131" r:id="rId91"/>
    <p:sldLayoutId id="2147484132" r:id="rId92"/>
    <p:sldLayoutId id="2147484133" r:id="rId93"/>
    <p:sldLayoutId id="2147484134" r:id="rId94"/>
    <p:sldLayoutId id="2147484135" r:id="rId95"/>
    <p:sldLayoutId id="2147484136" r:id="rId96"/>
    <p:sldLayoutId id="2147484137" r:id="rId97"/>
    <p:sldLayoutId id="2147484138" r:id="rId98"/>
    <p:sldLayoutId id="2147484139" r:id="rId99"/>
    <p:sldLayoutId id="2147484140" r:id="rId100"/>
    <p:sldLayoutId id="2147484141" r:id="rId101"/>
    <p:sldLayoutId id="2147484142" r:id="rId102"/>
    <p:sldLayoutId id="2147484143" r:id="rId103"/>
    <p:sldLayoutId id="2147484144" r:id="rId104"/>
    <p:sldLayoutId id="2147484145" r:id="rId105"/>
    <p:sldLayoutId id="2147484146" r:id="rId106"/>
    <p:sldLayoutId id="2147484147" r:id="rId107"/>
    <p:sldLayoutId id="2147484148" r:id="rId108"/>
    <p:sldLayoutId id="2147484149" r:id="rId109"/>
    <p:sldLayoutId id="2147484150" r:id="rId110"/>
    <p:sldLayoutId id="2147484151" r:id="rId111"/>
    <p:sldLayoutId id="2147484152" r:id="rId112"/>
    <p:sldLayoutId id="2147484153" r:id="rId113"/>
    <p:sldLayoutId id="2147484154" r:id="rId114"/>
    <p:sldLayoutId id="2147484155" r:id="rId115"/>
    <p:sldLayoutId id="2147484156" r:id="rId116"/>
    <p:sldLayoutId id="2147484157" r:id="rId117"/>
    <p:sldLayoutId id="2147484158" r:id="rId118"/>
    <p:sldLayoutId id="2147484159" r:id="rId119"/>
    <p:sldLayoutId id="2147484160" r:id="rId120"/>
    <p:sldLayoutId id="2147484161" r:id="rId121"/>
    <p:sldLayoutId id="2147484162" r:id="rId122"/>
    <p:sldLayoutId id="2147484163" r:id="rId123"/>
    <p:sldLayoutId id="2147484164" r:id="rId124"/>
    <p:sldLayoutId id="2147484165" r:id="rId125"/>
    <p:sldLayoutId id="2147484166" r:id="rId126"/>
    <p:sldLayoutId id="2147484167" r:id="rId127"/>
    <p:sldLayoutId id="2147484168" r:id="rId128"/>
    <p:sldLayoutId id="2147484169" r:id="rId129"/>
    <p:sldLayoutId id="2147484170" r:id="rId130"/>
    <p:sldLayoutId id="2147484171" r:id="rId131"/>
    <p:sldLayoutId id="2147484172" r:id="rId132"/>
    <p:sldLayoutId id="2147484173" r:id="rId133"/>
    <p:sldLayoutId id="2147484174" r:id="rId134"/>
    <p:sldLayoutId id="2147484175" r:id="rId135"/>
    <p:sldLayoutId id="2147484176" r:id="rId136"/>
    <p:sldLayoutId id="2147484177" r:id="rId137"/>
    <p:sldLayoutId id="2147484178" r:id="rId138"/>
    <p:sldLayoutId id="2147484179" r:id="rId139"/>
    <p:sldLayoutId id="2147484180" r:id="rId140"/>
    <p:sldLayoutId id="2147484181" r:id="rId141"/>
    <p:sldLayoutId id="2147484182" r:id="rId142"/>
    <p:sldLayoutId id="2147484183" r:id="rId143"/>
    <p:sldLayoutId id="2147484184" r:id="rId144"/>
    <p:sldLayoutId id="2147484185" r:id="rId145"/>
    <p:sldLayoutId id="2147484186" r:id="rId146"/>
    <p:sldLayoutId id="2147484187" r:id="rId147"/>
    <p:sldLayoutId id="2147484188" r:id="rId148"/>
    <p:sldLayoutId id="2147484189" r:id="rId149"/>
    <p:sldLayoutId id="2147484190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1824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2" r:id="rId1"/>
    <p:sldLayoutId id="2147484193" r:id="rId2"/>
    <p:sldLayoutId id="2147484194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  <p:sldLayoutId id="2147484202" r:id="rId11"/>
    <p:sldLayoutId id="2147484203" r:id="rId12"/>
    <p:sldLayoutId id="2147484204" r:id="rId13"/>
    <p:sldLayoutId id="2147484205" r:id="rId14"/>
    <p:sldLayoutId id="2147484206" r:id="rId15"/>
    <p:sldLayoutId id="2147484207" r:id="rId16"/>
    <p:sldLayoutId id="2147484208" r:id="rId17"/>
    <p:sldLayoutId id="2147484209" r:id="rId18"/>
    <p:sldLayoutId id="2147484210" r:id="rId19"/>
    <p:sldLayoutId id="2147484211" r:id="rId20"/>
    <p:sldLayoutId id="2147484212" r:id="rId21"/>
    <p:sldLayoutId id="2147484213" r:id="rId22"/>
    <p:sldLayoutId id="2147484214" r:id="rId23"/>
    <p:sldLayoutId id="2147484215" r:id="rId24"/>
    <p:sldLayoutId id="2147484216" r:id="rId25"/>
    <p:sldLayoutId id="2147484217" r:id="rId26"/>
    <p:sldLayoutId id="2147484218" r:id="rId27"/>
    <p:sldLayoutId id="2147484219" r:id="rId28"/>
    <p:sldLayoutId id="2147484220" r:id="rId29"/>
    <p:sldLayoutId id="2147484221" r:id="rId30"/>
    <p:sldLayoutId id="2147484222" r:id="rId31"/>
    <p:sldLayoutId id="2147484223" r:id="rId32"/>
    <p:sldLayoutId id="2147484224" r:id="rId33"/>
    <p:sldLayoutId id="2147484225" r:id="rId34"/>
    <p:sldLayoutId id="2147484226" r:id="rId35"/>
    <p:sldLayoutId id="2147484227" r:id="rId36"/>
    <p:sldLayoutId id="2147484228" r:id="rId37"/>
    <p:sldLayoutId id="2147484229" r:id="rId38"/>
    <p:sldLayoutId id="2147484230" r:id="rId39"/>
    <p:sldLayoutId id="2147484231" r:id="rId40"/>
    <p:sldLayoutId id="2147484232" r:id="rId41"/>
    <p:sldLayoutId id="2147484233" r:id="rId42"/>
    <p:sldLayoutId id="2147484234" r:id="rId43"/>
    <p:sldLayoutId id="2147484235" r:id="rId44"/>
    <p:sldLayoutId id="2147484236" r:id="rId45"/>
    <p:sldLayoutId id="2147484237" r:id="rId46"/>
    <p:sldLayoutId id="2147484238" r:id="rId47"/>
    <p:sldLayoutId id="2147484239" r:id="rId48"/>
    <p:sldLayoutId id="2147484240" r:id="rId49"/>
    <p:sldLayoutId id="2147484241" r:id="rId50"/>
    <p:sldLayoutId id="2147484242" r:id="rId51"/>
    <p:sldLayoutId id="2147484243" r:id="rId52"/>
    <p:sldLayoutId id="2147484244" r:id="rId53"/>
    <p:sldLayoutId id="2147484245" r:id="rId54"/>
    <p:sldLayoutId id="2147484246" r:id="rId55"/>
    <p:sldLayoutId id="2147484247" r:id="rId56"/>
    <p:sldLayoutId id="2147484248" r:id="rId57"/>
    <p:sldLayoutId id="2147484249" r:id="rId58"/>
    <p:sldLayoutId id="2147484250" r:id="rId59"/>
    <p:sldLayoutId id="2147484251" r:id="rId60"/>
    <p:sldLayoutId id="2147484252" r:id="rId61"/>
    <p:sldLayoutId id="2147484253" r:id="rId62"/>
    <p:sldLayoutId id="2147484254" r:id="rId63"/>
    <p:sldLayoutId id="2147484255" r:id="rId64"/>
    <p:sldLayoutId id="2147484256" r:id="rId65"/>
    <p:sldLayoutId id="2147484257" r:id="rId66"/>
    <p:sldLayoutId id="2147484258" r:id="rId67"/>
    <p:sldLayoutId id="2147484259" r:id="rId68"/>
    <p:sldLayoutId id="2147484260" r:id="rId69"/>
    <p:sldLayoutId id="2147484261" r:id="rId70"/>
    <p:sldLayoutId id="2147484262" r:id="rId71"/>
    <p:sldLayoutId id="2147484263" r:id="rId72"/>
    <p:sldLayoutId id="2147484264" r:id="rId73"/>
    <p:sldLayoutId id="2147484265" r:id="rId74"/>
    <p:sldLayoutId id="2147484266" r:id="rId75"/>
    <p:sldLayoutId id="2147484267" r:id="rId76"/>
    <p:sldLayoutId id="2147484268" r:id="rId77"/>
    <p:sldLayoutId id="2147484269" r:id="rId78"/>
    <p:sldLayoutId id="2147484270" r:id="rId79"/>
    <p:sldLayoutId id="2147484271" r:id="rId80"/>
    <p:sldLayoutId id="2147484272" r:id="rId81"/>
    <p:sldLayoutId id="2147484273" r:id="rId82"/>
    <p:sldLayoutId id="2147484274" r:id="rId83"/>
    <p:sldLayoutId id="2147484275" r:id="rId84"/>
    <p:sldLayoutId id="2147484276" r:id="rId85"/>
    <p:sldLayoutId id="2147484277" r:id="rId86"/>
    <p:sldLayoutId id="2147484278" r:id="rId87"/>
    <p:sldLayoutId id="2147484279" r:id="rId88"/>
    <p:sldLayoutId id="2147484280" r:id="rId89"/>
    <p:sldLayoutId id="2147484281" r:id="rId90"/>
    <p:sldLayoutId id="2147484282" r:id="rId91"/>
    <p:sldLayoutId id="2147484283" r:id="rId92"/>
    <p:sldLayoutId id="2147484284" r:id="rId93"/>
    <p:sldLayoutId id="2147484285" r:id="rId94"/>
    <p:sldLayoutId id="2147484286" r:id="rId95"/>
    <p:sldLayoutId id="2147484287" r:id="rId96"/>
    <p:sldLayoutId id="2147484288" r:id="rId97"/>
    <p:sldLayoutId id="2147484289" r:id="rId98"/>
    <p:sldLayoutId id="2147484290" r:id="rId99"/>
    <p:sldLayoutId id="2147484291" r:id="rId100"/>
    <p:sldLayoutId id="2147484292" r:id="rId101"/>
    <p:sldLayoutId id="2147484293" r:id="rId102"/>
    <p:sldLayoutId id="2147484294" r:id="rId103"/>
    <p:sldLayoutId id="2147484295" r:id="rId104"/>
    <p:sldLayoutId id="2147484296" r:id="rId105"/>
    <p:sldLayoutId id="2147484297" r:id="rId106"/>
    <p:sldLayoutId id="2147484298" r:id="rId107"/>
    <p:sldLayoutId id="2147484299" r:id="rId108"/>
    <p:sldLayoutId id="2147484300" r:id="rId109"/>
    <p:sldLayoutId id="2147484301" r:id="rId110"/>
    <p:sldLayoutId id="2147484302" r:id="rId111"/>
    <p:sldLayoutId id="2147484303" r:id="rId112"/>
    <p:sldLayoutId id="2147484304" r:id="rId113"/>
    <p:sldLayoutId id="2147484305" r:id="rId114"/>
    <p:sldLayoutId id="2147484306" r:id="rId115"/>
    <p:sldLayoutId id="2147484307" r:id="rId116"/>
    <p:sldLayoutId id="2147484308" r:id="rId117"/>
    <p:sldLayoutId id="2147484309" r:id="rId118"/>
    <p:sldLayoutId id="2147484310" r:id="rId119"/>
    <p:sldLayoutId id="2147484311" r:id="rId120"/>
    <p:sldLayoutId id="2147484312" r:id="rId121"/>
    <p:sldLayoutId id="2147484313" r:id="rId122"/>
    <p:sldLayoutId id="2147484314" r:id="rId123"/>
    <p:sldLayoutId id="2147484315" r:id="rId124"/>
    <p:sldLayoutId id="2147484316" r:id="rId125"/>
    <p:sldLayoutId id="2147484317" r:id="rId126"/>
    <p:sldLayoutId id="2147484318" r:id="rId127"/>
    <p:sldLayoutId id="2147484319" r:id="rId128"/>
    <p:sldLayoutId id="2147484320" r:id="rId129"/>
    <p:sldLayoutId id="2147484321" r:id="rId130"/>
    <p:sldLayoutId id="2147484322" r:id="rId131"/>
    <p:sldLayoutId id="2147484323" r:id="rId132"/>
    <p:sldLayoutId id="2147484324" r:id="rId133"/>
    <p:sldLayoutId id="2147484325" r:id="rId134"/>
    <p:sldLayoutId id="2147484326" r:id="rId135"/>
    <p:sldLayoutId id="2147484327" r:id="rId136"/>
    <p:sldLayoutId id="2147484328" r:id="rId137"/>
    <p:sldLayoutId id="2147484329" r:id="rId138"/>
    <p:sldLayoutId id="2147484330" r:id="rId139"/>
    <p:sldLayoutId id="2147484331" r:id="rId140"/>
    <p:sldLayoutId id="2147484332" r:id="rId141"/>
    <p:sldLayoutId id="2147484333" r:id="rId142"/>
    <p:sldLayoutId id="2147484334" r:id="rId143"/>
    <p:sldLayoutId id="2147484335" r:id="rId144"/>
    <p:sldLayoutId id="2147484336" r:id="rId145"/>
    <p:sldLayoutId id="2147484337" r:id="rId146"/>
    <p:sldLayoutId id="2147484338" r:id="rId147"/>
    <p:sldLayoutId id="2147484339" r:id="rId148"/>
    <p:sldLayoutId id="2147484340" r:id="rId149"/>
    <p:sldLayoutId id="2147484341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716974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3" r:id="rId1"/>
    <p:sldLayoutId id="2147484344" r:id="rId2"/>
    <p:sldLayoutId id="2147484345" r:id="rId3"/>
    <p:sldLayoutId id="2147484346" r:id="rId4"/>
    <p:sldLayoutId id="2147484347" r:id="rId5"/>
    <p:sldLayoutId id="2147484348" r:id="rId6"/>
    <p:sldLayoutId id="2147484349" r:id="rId7"/>
    <p:sldLayoutId id="2147484350" r:id="rId8"/>
    <p:sldLayoutId id="2147484351" r:id="rId9"/>
    <p:sldLayoutId id="2147484352" r:id="rId10"/>
    <p:sldLayoutId id="2147484353" r:id="rId11"/>
    <p:sldLayoutId id="2147484354" r:id="rId12"/>
    <p:sldLayoutId id="2147484355" r:id="rId13"/>
    <p:sldLayoutId id="2147484356" r:id="rId14"/>
    <p:sldLayoutId id="2147484357" r:id="rId15"/>
    <p:sldLayoutId id="2147484358" r:id="rId16"/>
    <p:sldLayoutId id="2147484359" r:id="rId17"/>
    <p:sldLayoutId id="2147484360" r:id="rId18"/>
    <p:sldLayoutId id="2147484361" r:id="rId19"/>
    <p:sldLayoutId id="2147484362" r:id="rId20"/>
    <p:sldLayoutId id="2147484363" r:id="rId21"/>
    <p:sldLayoutId id="2147484364" r:id="rId22"/>
    <p:sldLayoutId id="2147484365" r:id="rId23"/>
    <p:sldLayoutId id="2147484366" r:id="rId24"/>
    <p:sldLayoutId id="2147484367" r:id="rId25"/>
    <p:sldLayoutId id="2147484368" r:id="rId26"/>
    <p:sldLayoutId id="2147484369" r:id="rId27"/>
    <p:sldLayoutId id="2147484370" r:id="rId28"/>
    <p:sldLayoutId id="2147484371" r:id="rId29"/>
    <p:sldLayoutId id="2147484372" r:id="rId30"/>
    <p:sldLayoutId id="2147484373" r:id="rId31"/>
    <p:sldLayoutId id="2147484374" r:id="rId32"/>
    <p:sldLayoutId id="2147484375" r:id="rId33"/>
    <p:sldLayoutId id="2147484376" r:id="rId34"/>
    <p:sldLayoutId id="2147484377" r:id="rId35"/>
    <p:sldLayoutId id="2147484378" r:id="rId36"/>
    <p:sldLayoutId id="2147484379" r:id="rId37"/>
    <p:sldLayoutId id="2147484380" r:id="rId38"/>
    <p:sldLayoutId id="2147484381" r:id="rId39"/>
    <p:sldLayoutId id="2147484382" r:id="rId40"/>
    <p:sldLayoutId id="2147484383" r:id="rId41"/>
    <p:sldLayoutId id="2147484384" r:id="rId42"/>
    <p:sldLayoutId id="2147484385" r:id="rId43"/>
    <p:sldLayoutId id="2147484386" r:id="rId44"/>
    <p:sldLayoutId id="2147484387" r:id="rId45"/>
    <p:sldLayoutId id="2147484388" r:id="rId46"/>
    <p:sldLayoutId id="2147484389" r:id="rId47"/>
    <p:sldLayoutId id="2147484390" r:id="rId48"/>
    <p:sldLayoutId id="2147484391" r:id="rId49"/>
    <p:sldLayoutId id="2147484392" r:id="rId50"/>
    <p:sldLayoutId id="2147484393" r:id="rId51"/>
    <p:sldLayoutId id="2147484394" r:id="rId52"/>
    <p:sldLayoutId id="2147484395" r:id="rId53"/>
    <p:sldLayoutId id="2147484396" r:id="rId54"/>
    <p:sldLayoutId id="2147484397" r:id="rId55"/>
    <p:sldLayoutId id="2147484398" r:id="rId56"/>
    <p:sldLayoutId id="2147484399" r:id="rId57"/>
    <p:sldLayoutId id="2147484400" r:id="rId58"/>
    <p:sldLayoutId id="2147484401" r:id="rId59"/>
    <p:sldLayoutId id="2147484402" r:id="rId60"/>
    <p:sldLayoutId id="2147484403" r:id="rId61"/>
    <p:sldLayoutId id="2147484404" r:id="rId62"/>
    <p:sldLayoutId id="2147484405" r:id="rId63"/>
    <p:sldLayoutId id="2147484406" r:id="rId64"/>
    <p:sldLayoutId id="2147484407" r:id="rId65"/>
    <p:sldLayoutId id="2147484408" r:id="rId66"/>
    <p:sldLayoutId id="2147484409" r:id="rId67"/>
    <p:sldLayoutId id="2147484410" r:id="rId68"/>
    <p:sldLayoutId id="2147484411" r:id="rId69"/>
    <p:sldLayoutId id="2147484412" r:id="rId70"/>
    <p:sldLayoutId id="2147484413" r:id="rId71"/>
    <p:sldLayoutId id="2147484414" r:id="rId72"/>
    <p:sldLayoutId id="2147484415" r:id="rId73"/>
    <p:sldLayoutId id="2147484416" r:id="rId74"/>
    <p:sldLayoutId id="2147484417" r:id="rId75"/>
    <p:sldLayoutId id="2147484418" r:id="rId76"/>
    <p:sldLayoutId id="2147484419" r:id="rId77"/>
    <p:sldLayoutId id="2147484420" r:id="rId78"/>
    <p:sldLayoutId id="2147484421" r:id="rId79"/>
    <p:sldLayoutId id="2147484422" r:id="rId80"/>
    <p:sldLayoutId id="2147484423" r:id="rId81"/>
    <p:sldLayoutId id="2147484424" r:id="rId82"/>
    <p:sldLayoutId id="2147484425" r:id="rId83"/>
    <p:sldLayoutId id="2147484426" r:id="rId84"/>
    <p:sldLayoutId id="2147484427" r:id="rId85"/>
    <p:sldLayoutId id="2147484428" r:id="rId86"/>
    <p:sldLayoutId id="2147484429" r:id="rId87"/>
    <p:sldLayoutId id="2147484430" r:id="rId88"/>
    <p:sldLayoutId id="2147484431" r:id="rId89"/>
    <p:sldLayoutId id="2147484432" r:id="rId90"/>
    <p:sldLayoutId id="2147484433" r:id="rId91"/>
    <p:sldLayoutId id="2147484434" r:id="rId92"/>
    <p:sldLayoutId id="2147484435" r:id="rId93"/>
    <p:sldLayoutId id="2147484436" r:id="rId94"/>
    <p:sldLayoutId id="2147484437" r:id="rId95"/>
    <p:sldLayoutId id="2147484438" r:id="rId96"/>
    <p:sldLayoutId id="2147484439" r:id="rId97"/>
    <p:sldLayoutId id="2147484440" r:id="rId98"/>
    <p:sldLayoutId id="2147484441" r:id="rId99"/>
    <p:sldLayoutId id="2147484442" r:id="rId100"/>
    <p:sldLayoutId id="2147484443" r:id="rId101"/>
    <p:sldLayoutId id="2147484444" r:id="rId102"/>
    <p:sldLayoutId id="2147484445" r:id="rId103"/>
    <p:sldLayoutId id="2147484446" r:id="rId104"/>
    <p:sldLayoutId id="2147484447" r:id="rId105"/>
    <p:sldLayoutId id="2147484448" r:id="rId106"/>
    <p:sldLayoutId id="2147484449" r:id="rId107"/>
    <p:sldLayoutId id="2147484450" r:id="rId108"/>
    <p:sldLayoutId id="2147484451" r:id="rId109"/>
    <p:sldLayoutId id="2147484452" r:id="rId110"/>
    <p:sldLayoutId id="2147484453" r:id="rId111"/>
    <p:sldLayoutId id="2147484454" r:id="rId112"/>
    <p:sldLayoutId id="2147484455" r:id="rId113"/>
    <p:sldLayoutId id="2147484456" r:id="rId114"/>
    <p:sldLayoutId id="2147484457" r:id="rId115"/>
    <p:sldLayoutId id="2147484458" r:id="rId116"/>
    <p:sldLayoutId id="2147484459" r:id="rId117"/>
    <p:sldLayoutId id="2147484460" r:id="rId118"/>
    <p:sldLayoutId id="2147484461" r:id="rId119"/>
    <p:sldLayoutId id="2147484462" r:id="rId120"/>
    <p:sldLayoutId id="2147484463" r:id="rId121"/>
    <p:sldLayoutId id="2147484464" r:id="rId122"/>
    <p:sldLayoutId id="2147484465" r:id="rId123"/>
    <p:sldLayoutId id="2147484466" r:id="rId124"/>
    <p:sldLayoutId id="2147484467" r:id="rId125"/>
    <p:sldLayoutId id="2147484468" r:id="rId126"/>
    <p:sldLayoutId id="2147484469" r:id="rId127"/>
    <p:sldLayoutId id="2147484470" r:id="rId128"/>
    <p:sldLayoutId id="2147484471" r:id="rId129"/>
    <p:sldLayoutId id="2147484472" r:id="rId130"/>
    <p:sldLayoutId id="2147484473" r:id="rId131"/>
    <p:sldLayoutId id="2147484474" r:id="rId132"/>
    <p:sldLayoutId id="2147484475" r:id="rId133"/>
    <p:sldLayoutId id="2147484476" r:id="rId134"/>
    <p:sldLayoutId id="2147484477" r:id="rId135"/>
    <p:sldLayoutId id="2147484478" r:id="rId136"/>
    <p:sldLayoutId id="2147484479" r:id="rId137"/>
    <p:sldLayoutId id="2147484480" r:id="rId138"/>
    <p:sldLayoutId id="2147484481" r:id="rId139"/>
    <p:sldLayoutId id="2147484482" r:id="rId140"/>
    <p:sldLayoutId id="2147484483" r:id="rId141"/>
    <p:sldLayoutId id="2147484484" r:id="rId142"/>
    <p:sldLayoutId id="2147484485" r:id="rId143"/>
    <p:sldLayoutId id="2147484486" r:id="rId144"/>
    <p:sldLayoutId id="2147484487" r:id="rId145"/>
    <p:sldLayoutId id="2147484488" r:id="rId146"/>
    <p:sldLayoutId id="2147484489" r:id="rId147"/>
    <p:sldLayoutId id="2147484490" r:id="rId148"/>
    <p:sldLayoutId id="2147484491" r:id="rId149"/>
    <p:sldLayoutId id="2147484492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1458652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4" r:id="rId1"/>
    <p:sldLayoutId id="2147484495" r:id="rId2"/>
    <p:sldLayoutId id="2147484496" r:id="rId3"/>
    <p:sldLayoutId id="2147484497" r:id="rId4"/>
    <p:sldLayoutId id="2147484498" r:id="rId5"/>
    <p:sldLayoutId id="2147484499" r:id="rId6"/>
    <p:sldLayoutId id="2147484500" r:id="rId7"/>
    <p:sldLayoutId id="2147484501" r:id="rId8"/>
    <p:sldLayoutId id="2147484502" r:id="rId9"/>
    <p:sldLayoutId id="2147484503" r:id="rId10"/>
    <p:sldLayoutId id="2147484504" r:id="rId11"/>
    <p:sldLayoutId id="2147484505" r:id="rId12"/>
    <p:sldLayoutId id="2147484506" r:id="rId13"/>
    <p:sldLayoutId id="2147484507" r:id="rId14"/>
    <p:sldLayoutId id="2147484508" r:id="rId15"/>
    <p:sldLayoutId id="2147484509" r:id="rId16"/>
    <p:sldLayoutId id="2147484510" r:id="rId17"/>
    <p:sldLayoutId id="2147484511" r:id="rId18"/>
    <p:sldLayoutId id="2147484512" r:id="rId19"/>
    <p:sldLayoutId id="2147484513" r:id="rId20"/>
    <p:sldLayoutId id="2147484514" r:id="rId21"/>
    <p:sldLayoutId id="2147484515" r:id="rId22"/>
    <p:sldLayoutId id="2147484516" r:id="rId23"/>
    <p:sldLayoutId id="2147484517" r:id="rId24"/>
    <p:sldLayoutId id="2147484518" r:id="rId25"/>
    <p:sldLayoutId id="2147484519" r:id="rId26"/>
    <p:sldLayoutId id="2147484520" r:id="rId27"/>
    <p:sldLayoutId id="2147484521" r:id="rId28"/>
    <p:sldLayoutId id="2147484522" r:id="rId29"/>
    <p:sldLayoutId id="2147484523" r:id="rId30"/>
    <p:sldLayoutId id="2147484524" r:id="rId31"/>
    <p:sldLayoutId id="2147484525" r:id="rId32"/>
    <p:sldLayoutId id="2147484526" r:id="rId33"/>
    <p:sldLayoutId id="2147484527" r:id="rId34"/>
    <p:sldLayoutId id="2147484528" r:id="rId35"/>
    <p:sldLayoutId id="2147484529" r:id="rId36"/>
    <p:sldLayoutId id="2147484530" r:id="rId37"/>
    <p:sldLayoutId id="2147484531" r:id="rId38"/>
    <p:sldLayoutId id="2147484532" r:id="rId39"/>
    <p:sldLayoutId id="2147484533" r:id="rId40"/>
    <p:sldLayoutId id="2147484534" r:id="rId41"/>
    <p:sldLayoutId id="2147484535" r:id="rId42"/>
    <p:sldLayoutId id="2147484536" r:id="rId43"/>
    <p:sldLayoutId id="2147484537" r:id="rId44"/>
    <p:sldLayoutId id="2147484538" r:id="rId45"/>
    <p:sldLayoutId id="2147484539" r:id="rId46"/>
    <p:sldLayoutId id="2147484540" r:id="rId47"/>
    <p:sldLayoutId id="2147484541" r:id="rId48"/>
    <p:sldLayoutId id="2147484542" r:id="rId49"/>
    <p:sldLayoutId id="2147484543" r:id="rId50"/>
    <p:sldLayoutId id="2147484544" r:id="rId51"/>
    <p:sldLayoutId id="2147484545" r:id="rId52"/>
    <p:sldLayoutId id="2147484546" r:id="rId53"/>
    <p:sldLayoutId id="2147484547" r:id="rId54"/>
    <p:sldLayoutId id="2147484548" r:id="rId55"/>
    <p:sldLayoutId id="2147484549" r:id="rId56"/>
    <p:sldLayoutId id="2147484550" r:id="rId57"/>
    <p:sldLayoutId id="2147484551" r:id="rId58"/>
    <p:sldLayoutId id="2147484552" r:id="rId59"/>
    <p:sldLayoutId id="2147484553" r:id="rId60"/>
    <p:sldLayoutId id="2147484554" r:id="rId61"/>
    <p:sldLayoutId id="2147484555" r:id="rId62"/>
    <p:sldLayoutId id="2147484556" r:id="rId63"/>
    <p:sldLayoutId id="2147484557" r:id="rId64"/>
    <p:sldLayoutId id="2147484558" r:id="rId65"/>
    <p:sldLayoutId id="2147484559" r:id="rId66"/>
    <p:sldLayoutId id="2147484560" r:id="rId67"/>
    <p:sldLayoutId id="2147484561" r:id="rId68"/>
    <p:sldLayoutId id="2147484562" r:id="rId69"/>
    <p:sldLayoutId id="2147484563" r:id="rId70"/>
    <p:sldLayoutId id="2147484564" r:id="rId71"/>
    <p:sldLayoutId id="2147484565" r:id="rId72"/>
    <p:sldLayoutId id="2147484566" r:id="rId73"/>
    <p:sldLayoutId id="2147484567" r:id="rId74"/>
    <p:sldLayoutId id="2147484568" r:id="rId75"/>
    <p:sldLayoutId id="2147484569" r:id="rId76"/>
    <p:sldLayoutId id="2147484570" r:id="rId77"/>
    <p:sldLayoutId id="2147484571" r:id="rId78"/>
    <p:sldLayoutId id="2147484572" r:id="rId79"/>
    <p:sldLayoutId id="2147484573" r:id="rId80"/>
    <p:sldLayoutId id="2147484574" r:id="rId81"/>
    <p:sldLayoutId id="2147484575" r:id="rId82"/>
    <p:sldLayoutId id="2147484576" r:id="rId83"/>
    <p:sldLayoutId id="2147484577" r:id="rId84"/>
    <p:sldLayoutId id="2147484578" r:id="rId85"/>
    <p:sldLayoutId id="2147484579" r:id="rId86"/>
    <p:sldLayoutId id="2147484580" r:id="rId87"/>
    <p:sldLayoutId id="2147484581" r:id="rId88"/>
    <p:sldLayoutId id="2147484582" r:id="rId89"/>
    <p:sldLayoutId id="2147484583" r:id="rId90"/>
    <p:sldLayoutId id="2147484584" r:id="rId91"/>
    <p:sldLayoutId id="2147484585" r:id="rId92"/>
    <p:sldLayoutId id="2147484586" r:id="rId93"/>
    <p:sldLayoutId id="2147484587" r:id="rId94"/>
    <p:sldLayoutId id="2147484588" r:id="rId95"/>
    <p:sldLayoutId id="2147484589" r:id="rId96"/>
    <p:sldLayoutId id="2147484590" r:id="rId97"/>
    <p:sldLayoutId id="2147484591" r:id="rId98"/>
    <p:sldLayoutId id="2147484592" r:id="rId99"/>
    <p:sldLayoutId id="2147484593" r:id="rId100"/>
    <p:sldLayoutId id="2147484594" r:id="rId101"/>
    <p:sldLayoutId id="2147484595" r:id="rId102"/>
    <p:sldLayoutId id="2147484596" r:id="rId103"/>
    <p:sldLayoutId id="2147484597" r:id="rId104"/>
    <p:sldLayoutId id="2147484598" r:id="rId105"/>
    <p:sldLayoutId id="2147484599" r:id="rId106"/>
    <p:sldLayoutId id="2147484600" r:id="rId107"/>
    <p:sldLayoutId id="2147484601" r:id="rId108"/>
    <p:sldLayoutId id="2147484602" r:id="rId109"/>
    <p:sldLayoutId id="2147484603" r:id="rId110"/>
    <p:sldLayoutId id="2147484604" r:id="rId111"/>
    <p:sldLayoutId id="2147484605" r:id="rId112"/>
    <p:sldLayoutId id="2147484606" r:id="rId113"/>
    <p:sldLayoutId id="2147484607" r:id="rId114"/>
    <p:sldLayoutId id="2147484608" r:id="rId115"/>
    <p:sldLayoutId id="2147484609" r:id="rId116"/>
    <p:sldLayoutId id="2147484610" r:id="rId117"/>
    <p:sldLayoutId id="2147484611" r:id="rId118"/>
    <p:sldLayoutId id="2147484612" r:id="rId119"/>
    <p:sldLayoutId id="2147484613" r:id="rId120"/>
    <p:sldLayoutId id="2147484614" r:id="rId121"/>
    <p:sldLayoutId id="2147484615" r:id="rId122"/>
    <p:sldLayoutId id="2147484616" r:id="rId123"/>
    <p:sldLayoutId id="2147484617" r:id="rId124"/>
    <p:sldLayoutId id="2147484618" r:id="rId125"/>
    <p:sldLayoutId id="2147484619" r:id="rId126"/>
    <p:sldLayoutId id="2147484620" r:id="rId127"/>
    <p:sldLayoutId id="2147484621" r:id="rId128"/>
    <p:sldLayoutId id="2147484622" r:id="rId129"/>
    <p:sldLayoutId id="2147484623" r:id="rId130"/>
    <p:sldLayoutId id="2147484624" r:id="rId131"/>
    <p:sldLayoutId id="2147484625" r:id="rId132"/>
    <p:sldLayoutId id="2147484626" r:id="rId133"/>
    <p:sldLayoutId id="2147484627" r:id="rId134"/>
    <p:sldLayoutId id="2147484628" r:id="rId135"/>
    <p:sldLayoutId id="2147484629" r:id="rId136"/>
    <p:sldLayoutId id="2147484630" r:id="rId137"/>
    <p:sldLayoutId id="2147484631" r:id="rId138"/>
    <p:sldLayoutId id="2147484632" r:id="rId139"/>
    <p:sldLayoutId id="2147484633" r:id="rId140"/>
    <p:sldLayoutId id="2147484634" r:id="rId141"/>
    <p:sldLayoutId id="2147484635" r:id="rId142"/>
    <p:sldLayoutId id="2147484636" r:id="rId143"/>
    <p:sldLayoutId id="2147484637" r:id="rId144"/>
    <p:sldLayoutId id="2147484638" r:id="rId145"/>
    <p:sldLayoutId id="2147484639" r:id="rId146"/>
    <p:sldLayoutId id="2147484640" r:id="rId147"/>
    <p:sldLayoutId id="2147484641" r:id="rId148"/>
    <p:sldLayoutId id="2147484642" r:id="rId149"/>
    <p:sldLayoutId id="2147484643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9410534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  <p:sldLayoutId id="2147484656" r:id="rId12"/>
    <p:sldLayoutId id="2147484657" r:id="rId13"/>
    <p:sldLayoutId id="2147484658" r:id="rId14"/>
    <p:sldLayoutId id="2147484659" r:id="rId15"/>
    <p:sldLayoutId id="2147484660" r:id="rId16"/>
    <p:sldLayoutId id="2147484661" r:id="rId17"/>
    <p:sldLayoutId id="2147484662" r:id="rId18"/>
    <p:sldLayoutId id="2147484663" r:id="rId19"/>
    <p:sldLayoutId id="2147484664" r:id="rId20"/>
    <p:sldLayoutId id="2147484665" r:id="rId21"/>
    <p:sldLayoutId id="2147484666" r:id="rId22"/>
    <p:sldLayoutId id="2147484667" r:id="rId23"/>
    <p:sldLayoutId id="2147484668" r:id="rId24"/>
    <p:sldLayoutId id="2147484669" r:id="rId25"/>
    <p:sldLayoutId id="2147484670" r:id="rId26"/>
    <p:sldLayoutId id="2147484671" r:id="rId27"/>
    <p:sldLayoutId id="2147484672" r:id="rId28"/>
    <p:sldLayoutId id="2147484673" r:id="rId29"/>
    <p:sldLayoutId id="2147484674" r:id="rId30"/>
    <p:sldLayoutId id="2147484675" r:id="rId31"/>
    <p:sldLayoutId id="2147484676" r:id="rId32"/>
    <p:sldLayoutId id="2147484677" r:id="rId33"/>
    <p:sldLayoutId id="2147484678" r:id="rId34"/>
    <p:sldLayoutId id="2147484679" r:id="rId35"/>
    <p:sldLayoutId id="2147484680" r:id="rId36"/>
    <p:sldLayoutId id="2147484681" r:id="rId37"/>
    <p:sldLayoutId id="2147484682" r:id="rId38"/>
    <p:sldLayoutId id="2147484683" r:id="rId39"/>
    <p:sldLayoutId id="2147484684" r:id="rId40"/>
    <p:sldLayoutId id="2147484685" r:id="rId41"/>
    <p:sldLayoutId id="2147484686" r:id="rId42"/>
    <p:sldLayoutId id="2147484687" r:id="rId43"/>
    <p:sldLayoutId id="2147484688" r:id="rId44"/>
    <p:sldLayoutId id="2147484689" r:id="rId45"/>
    <p:sldLayoutId id="2147484690" r:id="rId46"/>
    <p:sldLayoutId id="2147484691" r:id="rId47"/>
    <p:sldLayoutId id="2147484692" r:id="rId48"/>
    <p:sldLayoutId id="2147484693" r:id="rId49"/>
    <p:sldLayoutId id="2147484694" r:id="rId50"/>
    <p:sldLayoutId id="2147484695" r:id="rId51"/>
    <p:sldLayoutId id="2147484696" r:id="rId52"/>
    <p:sldLayoutId id="2147484697" r:id="rId53"/>
    <p:sldLayoutId id="2147484698" r:id="rId54"/>
    <p:sldLayoutId id="2147484699" r:id="rId55"/>
    <p:sldLayoutId id="2147484700" r:id="rId56"/>
    <p:sldLayoutId id="2147484701" r:id="rId57"/>
    <p:sldLayoutId id="2147484702" r:id="rId58"/>
    <p:sldLayoutId id="2147484703" r:id="rId59"/>
    <p:sldLayoutId id="2147484704" r:id="rId60"/>
    <p:sldLayoutId id="2147484705" r:id="rId61"/>
    <p:sldLayoutId id="2147484706" r:id="rId62"/>
    <p:sldLayoutId id="2147484707" r:id="rId63"/>
    <p:sldLayoutId id="2147484708" r:id="rId64"/>
    <p:sldLayoutId id="2147484709" r:id="rId65"/>
    <p:sldLayoutId id="2147484710" r:id="rId66"/>
    <p:sldLayoutId id="2147484711" r:id="rId67"/>
    <p:sldLayoutId id="2147484712" r:id="rId68"/>
    <p:sldLayoutId id="2147484713" r:id="rId69"/>
    <p:sldLayoutId id="2147484714" r:id="rId70"/>
    <p:sldLayoutId id="2147484715" r:id="rId71"/>
    <p:sldLayoutId id="2147484716" r:id="rId72"/>
    <p:sldLayoutId id="2147484717" r:id="rId73"/>
    <p:sldLayoutId id="2147484718" r:id="rId74"/>
    <p:sldLayoutId id="2147484719" r:id="rId75"/>
    <p:sldLayoutId id="2147484720" r:id="rId76"/>
    <p:sldLayoutId id="2147484721" r:id="rId77"/>
    <p:sldLayoutId id="2147484722" r:id="rId78"/>
    <p:sldLayoutId id="2147484723" r:id="rId79"/>
    <p:sldLayoutId id="2147484724" r:id="rId80"/>
    <p:sldLayoutId id="2147484725" r:id="rId81"/>
    <p:sldLayoutId id="2147484726" r:id="rId82"/>
    <p:sldLayoutId id="2147484727" r:id="rId83"/>
    <p:sldLayoutId id="2147484728" r:id="rId84"/>
    <p:sldLayoutId id="2147484729" r:id="rId85"/>
    <p:sldLayoutId id="2147484730" r:id="rId86"/>
    <p:sldLayoutId id="2147484731" r:id="rId87"/>
    <p:sldLayoutId id="2147484732" r:id="rId88"/>
    <p:sldLayoutId id="2147484733" r:id="rId89"/>
    <p:sldLayoutId id="2147484734" r:id="rId90"/>
    <p:sldLayoutId id="2147484735" r:id="rId91"/>
    <p:sldLayoutId id="2147484736" r:id="rId92"/>
    <p:sldLayoutId id="2147484737" r:id="rId93"/>
    <p:sldLayoutId id="2147484738" r:id="rId94"/>
    <p:sldLayoutId id="2147484739" r:id="rId95"/>
    <p:sldLayoutId id="2147484740" r:id="rId96"/>
    <p:sldLayoutId id="2147484741" r:id="rId97"/>
    <p:sldLayoutId id="2147484742" r:id="rId98"/>
    <p:sldLayoutId id="2147484743" r:id="rId99"/>
    <p:sldLayoutId id="2147484744" r:id="rId100"/>
    <p:sldLayoutId id="2147484745" r:id="rId101"/>
    <p:sldLayoutId id="2147484746" r:id="rId102"/>
    <p:sldLayoutId id="2147484747" r:id="rId103"/>
    <p:sldLayoutId id="2147484748" r:id="rId104"/>
    <p:sldLayoutId id="2147484749" r:id="rId105"/>
    <p:sldLayoutId id="2147484750" r:id="rId106"/>
    <p:sldLayoutId id="2147484751" r:id="rId107"/>
    <p:sldLayoutId id="2147484752" r:id="rId108"/>
    <p:sldLayoutId id="2147484753" r:id="rId109"/>
    <p:sldLayoutId id="2147484754" r:id="rId110"/>
    <p:sldLayoutId id="2147484755" r:id="rId111"/>
    <p:sldLayoutId id="2147484756" r:id="rId112"/>
    <p:sldLayoutId id="2147484757" r:id="rId113"/>
    <p:sldLayoutId id="2147484758" r:id="rId114"/>
    <p:sldLayoutId id="2147484759" r:id="rId115"/>
    <p:sldLayoutId id="2147484760" r:id="rId116"/>
    <p:sldLayoutId id="2147484761" r:id="rId117"/>
    <p:sldLayoutId id="2147484762" r:id="rId118"/>
    <p:sldLayoutId id="2147484763" r:id="rId119"/>
    <p:sldLayoutId id="2147484764" r:id="rId120"/>
    <p:sldLayoutId id="2147484765" r:id="rId121"/>
    <p:sldLayoutId id="2147484766" r:id="rId122"/>
    <p:sldLayoutId id="2147484767" r:id="rId123"/>
    <p:sldLayoutId id="2147484768" r:id="rId124"/>
    <p:sldLayoutId id="2147484769" r:id="rId125"/>
    <p:sldLayoutId id="2147484770" r:id="rId126"/>
    <p:sldLayoutId id="2147484771" r:id="rId127"/>
    <p:sldLayoutId id="2147484772" r:id="rId128"/>
    <p:sldLayoutId id="2147484773" r:id="rId129"/>
    <p:sldLayoutId id="2147484774" r:id="rId130"/>
    <p:sldLayoutId id="2147484775" r:id="rId131"/>
    <p:sldLayoutId id="2147484776" r:id="rId132"/>
    <p:sldLayoutId id="2147484777" r:id="rId133"/>
    <p:sldLayoutId id="2147484778" r:id="rId134"/>
    <p:sldLayoutId id="2147484779" r:id="rId135"/>
    <p:sldLayoutId id="2147484780" r:id="rId136"/>
    <p:sldLayoutId id="2147484781" r:id="rId137"/>
    <p:sldLayoutId id="2147484782" r:id="rId138"/>
    <p:sldLayoutId id="2147484783" r:id="rId139"/>
    <p:sldLayoutId id="2147484784" r:id="rId140"/>
    <p:sldLayoutId id="2147484785" r:id="rId141"/>
    <p:sldLayoutId id="2147484786" r:id="rId142"/>
    <p:sldLayoutId id="2147484787" r:id="rId143"/>
    <p:sldLayoutId id="2147484788" r:id="rId144"/>
    <p:sldLayoutId id="2147484789" r:id="rId145"/>
    <p:sldLayoutId id="2147484790" r:id="rId146"/>
    <p:sldLayoutId id="2147484791" r:id="rId147"/>
    <p:sldLayoutId id="2147484792" r:id="rId148"/>
    <p:sldLayoutId id="2147484793" r:id="rId149"/>
    <p:sldLayoutId id="2147484794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E6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6"/>
          <p:cNvSpPr/>
          <p:nvPr userDrawn="1"/>
        </p:nvSpPr>
        <p:spPr>
          <a:xfrm rot="962435">
            <a:off x="8565094" y="153152"/>
            <a:ext cx="912288" cy="3471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  <a:effectLst/>
        </p:spPr>
        <p:txBody>
          <a:bodyPr lIns="0" tIns="0" rIns="0" bIns="0" anchor="ctr"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400"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8" name="Slide Number Placeholder 5"/>
          <p:cNvSpPr txBox="1"/>
          <p:nvPr userDrawn="1"/>
        </p:nvSpPr>
        <p:spPr>
          <a:xfrm>
            <a:off x="8781301" y="187560"/>
            <a:ext cx="280730" cy="246221"/>
          </a:xfrm>
          <a:prstGeom prst="rect">
            <a:avLst/>
          </a:prstGeom>
        </p:spPr>
        <p:txBody>
          <a:bodyPr vert="horz" wrap="none" lIns="91440" tIns="45720" rIns="91440" bIns="4572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290D8D-6BA0-418D-AFED-C65293F70DA0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alpha val="50000"/>
                  </a:prstClr>
                </a:solidFill>
                <a:effectLst/>
                <a:uLnTx/>
                <a:uFillTx/>
                <a:latin typeface="Lato Regular"/>
                <a:ea typeface="Open Sans Light" panose="020B0306030504020204" pitchFamily="34" charset="0"/>
                <a:cs typeface="Lato Regular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alpha val="50000"/>
                </a:prstClr>
              </a:solidFill>
              <a:effectLst/>
              <a:uLnTx/>
              <a:uFillTx/>
              <a:latin typeface="Lato Regular"/>
              <a:ea typeface="Open Sans Light" panose="020B0306030504020204" pitchFamily="34" charset="0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691772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6" r:id="rId1"/>
    <p:sldLayoutId id="2147484797" r:id="rId2"/>
    <p:sldLayoutId id="2147484798" r:id="rId3"/>
    <p:sldLayoutId id="2147484799" r:id="rId4"/>
    <p:sldLayoutId id="2147484800" r:id="rId5"/>
    <p:sldLayoutId id="2147484801" r:id="rId6"/>
    <p:sldLayoutId id="2147484802" r:id="rId7"/>
    <p:sldLayoutId id="2147484803" r:id="rId8"/>
    <p:sldLayoutId id="2147484804" r:id="rId9"/>
    <p:sldLayoutId id="2147484805" r:id="rId10"/>
    <p:sldLayoutId id="2147484806" r:id="rId11"/>
    <p:sldLayoutId id="2147484807" r:id="rId12"/>
    <p:sldLayoutId id="2147484808" r:id="rId13"/>
    <p:sldLayoutId id="2147484809" r:id="rId14"/>
    <p:sldLayoutId id="2147484810" r:id="rId15"/>
    <p:sldLayoutId id="2147484811" r:id="rId16"/>
    <p:sldLayoutId id="2147484812" r:id="rId17"/>
    <p:sldLayoutId id="2147484813" r:id="rId18"/>
    <p:sldLayoutId id="2147484814" r:id="rId19"/>
    <p:sldLayoutId id="2147484815" r:id="rId20"/>
    <p:sldLayoutId id="2147484816" r:id="rId21"/>
    <p:sldLayoutId id="2147484817" r:id="rId22"/>
    <p:sldLayoutId id="2147484818" r:id="rId23"/>
    <p:sldLayoutId id="2147484819" r:id="rId24"/>
    <p:sldLayoutId id="2147484820" r:id="rId25"/>
    <p:sldLayoutId id="2147484821" r:id="rId26"/>
    <p:sldLayoutId id="2147484822" r:id="rId27"/>
    <p:sldLayoutId id="2147484823" r:id="rId28"/>
    <p:sldLayoutId id="2147484824" r:id="rId29"/>
    <p:sldLayoutId id="2147484825" r:id="rId30"/>
    <p:sldLayoutId id="2147484826" r:id="rId31"/>
    <p:sldLayoutId id="2147484827" r:id="rId32"/>
    <p:sldLayoutId id="2147484828" r:id="rId33"/>
    <p:sldLayoutId id="2147484829" r:id="rId34"/>
    <p:sldLayoutId id="2147484830" r:id="rId35"/>
    <p:sldLayoutId id="2147484831" r:id="rId36"/>
    <p:sldLayoutId id="2147484832" r:id="rId37"/>
    <p:sldLayoutId id="2147484833" r:id="rId38"/>
    <p:sldLayoutId id="2147484834" r:id="rId39"/>
    <p:sldLayoutId id="2147484835" r:id="rId40"/>
    <p:sldLayoutId id="2147484836" r:id="rId41"/>
    <p:sldLayoutId id="2147484837" r:id="rId42"/>
    <p:sldLayoutId id="2147484838" r:id="rId43"/>
    <p:sldLayoutId id="2147484839" r:id="rId44"/>
    <p:sldLayoutId id="2147484840" r:id="rId45"/>
    <p:sldLayoutId id="2147484841" r:id="rId46"/>
    <p:sldLayoutId id="2147484842" r:id="rId47"/>
    <p:sldLayoutId id="2147484843" r:id="rId48"/>
    <p:sldLayoutId id="2147484844" r:id="rId49"/>
    <p:sldLayoutId id="2147484845" r:id="rId50"/>
    <p:sldLayoutId id="2147484846" r:id="rId51"/>
    <p:sldLayoutId id="2147484847" r:id="rId52"/>
    <p:sldLayoutId id="2147484848" r:id="rId53"/>
    <p:sldLayoutId id="2147484849" r:id="rId54"/>
    <p:sldLayoutId id="2147484850" r:id="rId55"/>
    <p:sldLayoutId id="2147484851" r:id="rId56"/>
    <p:sldLayoutId id="2147484852" r:id="rId57"/>
    <p:sldLayoutId id="2147484853" r:id="rId58"/>
    <p:sldLayoutId id="2147484854" r:id="rId59"/>
    <p:sldLayoutId id="2147484855" r:id="rId60"/>
    <p:sldLayoutId id="2147484856" r:id="rId61"/>
    <p:sldLayoutId id="2147484857" r:id="rId62"/>
    <p:sldLayoutId id="2147484858" r:id="rId63"/>
    <p:sldLayoutId id="2147484859" r:id="rId64"/>
    <p:sldLayoutId id="2147484860" r:id="rId65"/>
    <p:sldLayoutId id="2147484861" r:id="rId66"/>
    <p:sldLayoutId id="2147484862" r:id="rId67"/>
    <p:sldLayoutId id="2147484863" r:id="rId68"/>
    <p:sldLayoutId id="2147484864" r:id="rId69"/>
    <p:sldLayoutId id="2147484865" r:id="rId70"/>
    <p:sldLayoutId id="2147484866" r:id="rId71"/>
    <p:sldLayoutId id="2147484867" r:id="rId72"/>
    <p:sldLayoutId id="2147484868" r:id="rId73"/>
    <p:sldLayoutId id="2147484869" r:id="rId74"/>
    <p:sldLayoutId id="2147484870" r:id="rId75"/>
    <p:sldLayoutId id="2147484871" r:id="rId76"/>
    <p:sldLayoutId id="2147484872" r:id="rId77"/>
    <p:sldLayoutId id="2147484873" r:id="rId78"/>
    <p:sldLayoutId id="2147484874" r:id="rId79"/>
    <p:sldLayoutId id="2147484875" r:id="rId80"/>
    <p:sldLayoutId id="2147484876" r:id="rId81"/>
    <p:sldLayoutId id="2147484877" r:id="rId82"/>
    <p:sldLayoutId id="2147484878" r:id="rId83"/>
    <p:sldLayoutId id="2147484879" r:id="rId84"/>
    <p:sldLayoutId id="2147484880" r:id="rId85"/>
    <p:sldLayoutId id="2147484881" r:id="rId86"/>
    <p:sldLayoutId id="2147484882" r:id="rId87"/>
    <p:sldLayoutId id="2147484883" r:id="rId88"/>
    <p:sldLayoutId id="2147484884" r:id="rId89"/>
    <p:sldLayoutId id="2147484885" r:id="rId90"/>
    <p:sldLayoutId id="2147484886" r:id="rId91"/>
    <p:sldLayoutId id="2147484887" r:id="rId92"/>
    <p:sldLayoutId id="2147484888" r:id="rId93"/>
    <p:sldLayoutId id="2147484889" r:id="rId94"/>
    <p:sldLayoutId id="2147484890" r:id="rId95"/>
    <p:sldLayoutId id="2147484891" r:id="rId96"/>
    <p:sldLayoutId id="2147484892" r:id="rId97"/>
    <p:sldLayoutId id="2147484893" r:id="rId98"/>
    <p:sldLayoutId id="2147484894" r:id="rId99"/>
    <p:sldLayoutId id="2147484895" r:id="rId100"/>
    <p:sldLayoutId id="2147484896" r:id="rId101"/>
    <p:sldLayoutId id="2147484897" r:id="rId102"/>
    <p:sldLayoutId id="2147484898" r:id="rId103"/>
    <p:sldLayoutId id="2147484899" r:id="rId104"/>
    <p:sldLayoutId id="2147484900" r:id="rId105"/>
    <p:sldLayoutId id="2147484901" r:id="rId106"/>
    <p:sldLayoutId id="2147484902" r:id="rId107"/>
    <p:sldLayoutId id="2147484903" r:id="rId108"/>
    <p:sldLayoutId id="2147484904" r:id="rId109"/>
    <p:sldLayoutId id="2147484905" r:id="rId110"/>
    <p:sldLayoutId id="2147484906" r:id="rId111"/>
    <p:sldLayoutId id="2147484907" r:id="rId112"/>
    <p:sldLayoutId id="2147484908" r:id="rId113"/>
    <p:sldLayoutId id="2147484909" r:id="rId114"/>
    <p:sldLayoutId id="2147484910" r:id="rId115"/>
    <p:sldLayoutId id="2147484911" r:id="rId116"/>
    <p:sldLayoutId id="2147484912" r:id="rId117"/>
    <p:sldLayoutId id="2147484913" r:id="rId118"/>
    <p:sldLayoutId id="2147484914" r:id="rId119"/>
    <p:sldLayoutId id="2147484915" r:id="rId120"/>
    <p:sldLayoutId id="2147484916" r:id="rId121"/>
    <p:sldLayoutId id="2147484917" r:id="rId122"/>
    <p:sldLayoutId id="2147484918" r:id="rId123"/>
    <p:sldLayoutId id="2147484919" r:id="rId124"/>
    <p:sldLayoutId id="2147484920" r:id="rId125"/>
    <p:sldLayoutId id="2147484921" r:id="rId126"/>
    <p:sldLayoutId id="2147484922" r:id="rId127"/>
    <p:sldLayoutId id="2147484923" r:id="rId128"/>
    <p:sldLayoutId id="2147484924" r:id="rId129"/>
    <p:sldLayoutId id="2147484925" r:id="rId130"/>
    <p:sldLayoutId id="2147484926" r:id="rId131"/>
    <p:sldLayoutId id="2147484927" r:id="rId132"/>
    <p:sldLayoutId id="2147484928" r:id="rId133"/>
    <p:sldLayoutId id="2147484929" r:id="rId134"/>
    <p:sldLayoutId id="2147484930" r:id="rId135"/>
    <p:sldLayoutId id="2147484931" r:id="rId136"/>
    <p:sldLayoutId id="2147484932" r:id="rId137"/>
    <p:sldLayoutId id="2147484933" r:id="rId138"/>
    <p:sldLayoutId id="2147484934" r:id="rId139"/>
    <p:sldLayoutId id="2147484935" r:id="rId140"/>
    <p:sldLayoutId id="2147484936" r:id="rId141"/>
    <p:sldLayoutId id="2147484937" r:id="rId142"/>
    <p:sldLayoutId id="2147484938" r:id="rId143"/>
    <p:sldLayoutId id="2147484939" r:id="rId144"/>
    <p:sldLayoutId id="2147484940" r:id="rId145"/>
    <p:sldLayoutId id="2147484941" r:id="rId146"/>
    <p:sldLayoutId id="2147484942" r:id="rId147"/>
    <p:sldLayoutId id="2147484943" r:id="rId148"/>
    <p:sldLayoutId id="2147484944" r:id="rId149"/>
    <p:sldLayoutId id="2147484945" r:id="rId1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  <p:txStyles>
    <p:titleStyle>
      <a:lvl1pPr algn="l" defTabSz="685165" rtl="0" eaLnBrk="1" latinLnBrk="0" hangingPunct="1">
        <a:lnSpc>
          <a:spcPct val="90000"/>
        </a:lnSpc>
        <a:spcBef>
          <a:spcPct val="0"/>
        </a:spcBef>
        <a:buNone/>
        <a:defRPr sz="2100" kern="1200">
          <a:solidFill>
            <a:schemeClr val="tx1"/>
          </a:solidFill>
          <a:latin typeface="+mj-lt"/>
          <a:ea typeface="Open Sans Light" panose="020B0306030504020204" pitchFamily="34" charset="0"/>
          <a:cs typeface="Open Sans Light" panose="020B0306030504020204" pitchFamily="34" charset="0"/>
        </a:defRPr>
      </a:lvl1pPr>
    </p:titleStyle>
    <p:bodyStyle>
      <a:lvl1pPr marL="171450" indent="-171450" algn="l" defTabSz="685165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1pPr>
      <a:lvl2pPr marL="5143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2pPr>
      <a:lvl3pPr marL="8572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3pPr>
      <a:lvl4pPr marL="12001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4pPr>
      <a:lvl5pPr marL="15430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Open Sans Light" panose="020B0306030504020204" pitchFamily="34" charset="0"/>
          <a:cs typeface="Open Sans Light" panose="020B0306030504020204" pitchFamily="34" charset="0"/>
        </a:defRPr>
      </a:lvl5pPr>
      <a:lvl6pPr marL="18859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165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165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98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113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Layout" Target="../slideLayouts/slideLayout128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143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58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73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5.xml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65.xml"/><Relationship Id="rId4" Type="http://schemas.openxmlformats.org/officeDocument/2006/relationships/image" Target="../media/image41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6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53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68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8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202731"/>
            </a:gs>
            <a:gs pos="72000">
              <a:srgbClr val="0B0D12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Slide Number Placeholder 5"/>
          <p:cNvSpPr txBox="1"/>
          <p:nvPr/>
        </p:nvSpPr>
        <p:spPr>
          <a:xfrm>
            <a:off x="2674709" y="2827135"/>
            <a:ext cx="4645402" cy="307777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z="1400" dirty="0">
                <a:solidFill>
                  <a:schemeClr val="accent3">
                    <a:alpha val="70000"/>
                  </a:schemeClr>
                </a:solidFill>
                <a:latin typeface="Lato Regular"/>
                <a:ea typeface="Roboto Condensed bold" panose="02000000000000000000" pitchFamily="2" charset="0"/>
                <a:cs typeface="Lato Regular"/>
              </a:rPr>
              <a:t>BUSINESS EUROPE AND THE UNITED STATES GENERAL</a:t>
            </a:r>
          </a:p>
        </p:txBody>
      </p:sp>
      <p:sp>
        <p:nvSpPr>
          <p:cNvPr id="42" name="Shape 34"/>
          <p:cNvSpPr/>
          <p:nvPr/>
        </p:nvSpPr>
        <p:spPr>
          <a:xfrm>
            <a:off x="1323628" y="2874226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43" name="Shape 37"/>
          <p:cNvSpPr/>
          <p:nvPr/>
        </p:nvSpPr>
        <p:spPr>
          <a:xfrm>
            <a:off x="3702727" y="3392519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44" name="Shape 35"/>
          <p:cNvSpPr/>
          <p:nvPr/>
        </p:nvSpPr>
        <p:spPr>
          <a:xfrm>
            <a:off x="4074502" y="2613152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46" name="Shape 36"/>
          <p:cNvSpPr/>
          <p:nvPr/>
        </p:nvSpPr>
        <p:spPr>
          <a:xfrm rot="962435">
            <a:off x="5100339" y="3337270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37" name="Slide Number Placeholder 5"/>
          <p:cNvSpPr txBox="1"/>
          <p:nvPr/>
        </p:nvSpPr>
        <p:spPr>
          <a:xfrm>
            <a:off x="146925" y="712913"/>
            <a:ext cx="8595360" cy="3447098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smtClean="0">
                <a:solidFill>
                  <a:srgbClr val="00FF00"/>
                </a:solidFill>
              </a:rPr>
              <a:t>PHÒNG </a:t>
            </a:r>
            <a:r>
              <a:rPr lang="en-US" altLang="en-US" sz="2800" dirty="0">
                <a:solidFill>
                  <a:srgbClr val="00FF00"/>
                </a:solidFill>
              </a:rPr>
              <a:t>GIÁO DỤC ĐÀO </a:t>
            </a:r>
            <a:r>
              <a:rPr lang="en-US" altLang="en-US" sz="2800" dirty="0" smtClean="0">
                <a:solidFill>
                  <a:srgbClr val="00FF00"/>
                </a:solidFill>
              </a:rPr>
              <a:t>TẠO HUYỆN NHÀ BÈ</a:t>
            </a:r>
            <a:endParaRPr lang="en-US" altLang="en-US" sz="2800" dirty="0">
              <a:solidFill>
                <a:srgbClr val="00FF00"/>
              </a:solidFill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00FF00"/>
                </a:solidFill>
              </a:rPr>
              <a:t>TRƯỜNG THCS </a:t>
            </a:r>
            <a:r>
              <a:rPr lang="en-US" altLang="en-US" sz="2800" dirty="0" smtClean="0">
                <a:solidFill>
                  <a:srgbClr val="00FF00"/>
                </a:solidFill>
              </a:rPr>
              <a:t>NGUYỄN THỊ HƯƠNG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 smtClean="0">
                <a:solidFill>
                  <a:srgbClr val="00FF00"/>
                </a:solidFill>
              </a:rPr>
              <a:t>THỂ DỤC 8</a:t>
            </a:r>
          </a:p>
          <a:p>
            <a:pPr algn="ctr">
              <a:spcBef>
                <a:spcPct val="50000"/>
              </a:spcBef>
            </a:pPr>
            <a:endParaRPr lang="en-US" altLang="en-US" sz="2800" dirty="0" smtClean="0">
              <a:solidFill>
                <a:srgbClr val="00FF00"/>
              </a:solidFill>
            </a:endParaRPr>
          </a:p>
          <a:p>
            <a:pPr algn="ctr">
              <a:spcBef>
                <a:spcPct val="50000"/>
              </a:spcBef>
            </a:pPr>
            <a:endParaRPr lang="en-US" altLang="en-US" sz="2800" dirty="0">
              <a:solidFill>
                <a:srgbClr val="00FF00"/>
              </a:solidFill>
            </a:endParaRPr>
          </a:p>
          <a:p>
            <a:pPr algn="l" defTabSz="685800">
              <a:defRPr/>
            </a:pPr>
            <a:r>
              <a:rPr lang="en-US" altLang="zh-CN" sz="2800" dirty="0" smtClean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微软雅黑" panose="020B0503020204020204" pitchFamily="34" charset="-122"/>
                <a:cs typeface="Lemon/Milk"/>
              </a:rPr>
              <a:t>                     </a:t>
            </a:r>
            <a:endParaRPr lang="en-US" altLang="zh-CN" sz="2800" dirty="0">
              <a:gradFill flip="none" rotWithShape="1">
                <a:gsLst>
                  <a:gs pos="64000">
                    <a:schemeClr val="bg1"/>
                  </a:gs>
                  <a:gs pos="0">
                    <a:schemeClr val="bg1">
                      <a:lumMod val="50000"/>
                      <a:alpha val="85000"/>
                    </a:schemeClr>
                  </a:gs>
                </a:gsLst>
                <a:lin ang="16200000" scaled="0"/>
                <a:tileRect/>
              </a:gradFill>
              <a:latin typeface="Lemon/Milk"/>
              <a:ea typeface="微软雅黑" panose="020B0503020204020204" pitchFamily="34" charset="-122"/>
              <a:cs typeface="Lemon/Milk"/>
            </a:endParaRPr>
          </a:p>
        </p:txBody>
      </p:sp>
      <p:sp>
        <p:nvSpPr>
          <p:cNvPr id="45" name="Shape 34"/>
          <p:cNvSpPr/>
          <p:nvPr/>
        </p:nvSpPr>
        <p:spPr>
          <a:xfrm>
            <a:off x="9013" y="2436462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 animBg="1"/>
          <p:bldP spid="43" grpId="0" animBg="1"/>
          <p:bldP spid="44" grpId="0" animBg="1"/>
          <p:bldP spid="46" grpId="0" animBg="1"/>
          <p:bldP spid="37" grpId="0"/>
          <p:bldP spid="4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2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53" presetClass="entr" presetSubtype="16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grpId="0" nodeType="withEffect">
                                      <p:stCondLst>
                                        <p:cond delay="9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 animBg="1"/>
          <p:bldP spid="43" grpId="0" animBg="1"/>
          <p:bldP spid="44" grpId="0" animBg="1"/>
          <p:bldP spid="46" grpId="0" animBg="1"/>
          <p:bldP spid="37" grpId="0"/>
          <p:bldP spid="45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7085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319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957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901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6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5143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285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3556245" y="626534"/>
            <a:ext cx="6566492" cy="3623732"/>
            <a:chOff x="7236911" y="1588745"/>
            <a:chExt cx="2435289" cy="1343920"/>
          </a:xfrm>
        </p:grpSpPr>
        <p:sp>
          <p:nvSpPr>
            <p:cNvPr id="16" name="Shape 37"/>
            <p:cNvSpPr/>
            <p:nvPr/>
          </p:nvSpPr>
          <p:spPr>
            <a:xfrm>
              <a:off x="7236911" y="2368112"/>
              <a:ext cx="1483757" cy="564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86000">
                  <a:schemeClr val="bg1">
                    <a:alpha val="0"/>
                  </a:schemeClr>
                </a:gs>
                <a:gs pos="0">
                  <a:schemeClr val="accent4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/>
            </a:p>
          </p:txBody>
        </p:sp>
        <p:sp>
          <p:nvSpPr>
            <p:cNvPr id="17" name="Shape 35"/>
            <p:cNvSpPr/>
            <p:nvPr/>
          </p:nvSpPr>
          <p:spPr>
            <a:xfrm>
              <a:off x="7608686" y="1588745"/>
              <a:ext cx="1645547" cy="748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570" extrusionOk="0">
                  <a:moveTo>
                    <a:pt x="0" y="5045"/>
                  </a:moveTo>
                  <a:cubicBezTo>
                    <a:pt x="1232" y="3667"/>
                    <a:pt x="2513" y="2523"/>
                    <a:pt x="3826" y="1616"/>
                  </a:cubicBezTo>
                  <a:cubicBezTo>
                    <a:pt x="5222" y="650"/>
                    <a:pt x="6687" y="-71"/>
                    <a:pt x="8195" y="5"/>
                  </a:cubicBezTo>
                  <a:cubicBezTo>
                    <a:pt x="9819" y="88"/>
                    <a:pt x="11388" y="1108"/>
                    <a:pt x="12794" y="2726"/>
                  </a:cubicBezTo>
                  <a:cubicBezTo>
                    <a:pt x="13644" y="3704"/>
                    <a:pt x="14426" y="4892"/>
                    <a:pt x="15233" y="6004"/>
                  </a:cubicBezTo>
                  <a:cubicBezTo>
                    <a:pt x="16176" y="7303"/>
                    <a:pt x="17154" y="8497"/>
                    <a:pt x="18210" y="9355"/>
                  </a:cubicBezTo>
                  <a:cubicBezTo>
                    <a:pt x="19287" y="10231"/>
                    <a:pt x="20432" y="10747"/>
                    <a:pt x="21600" y="10877"/>
                  </a:cubicBezTo>
                  <a:cubicBezTo>
                    <a:pt x="20016" y="18165"/>
                    <a:pt x="15774" y="21529"/>
                    <a:pt x="12111" y="18400"/>
                  </a:cubicBezTo>
                  <a:cubicBezTo>
                    <a:pt x="10487" y="17012"/>
                    <a:pt x="9233" y="14418"/>
                    <a:pt x="7811" y="12341"/>
                  </a:cubicBezTo>
                  <a:cubicBezTo>
                    <a:pt x="6734" y="10768"/>
                    <a:pt x="5557" y="9492"/>
                    <a:pt x="4347" y="8366"/>
                  </a:cubicBezTo>
                  <a:cubicBezTo>
                    <a:pt x="2939" y="7055"/>
                    <a:pt x="1487" y="5946"/>
                    <a:pt x="0" y="5045"/>
                  </a:cubicBezTo>
                  <a:close/>
                </a:path>
              </a:pathLst>
            </a:custGeom>
            <a:gradFill flip="none" rotWithShape="1">
              <a:gsLst>
                <a:gs pos="95000">
                  <a:schemeClr val="accent3">
                    <a:alpha val="0"/>
                  </a:schemeClr>
                </a:gs>
                <a:gs pos="0">
                  <a:schemeClr val="accent3">
                    <a:alpha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/>
            </a:p>
          </p:txBody>
        </p:sp>
        <p:sp>
          <p:nvSpPr>
            <p:cNvPr id="18" name="Shape 36"/>
            <p:cNvSpPr/>
            <p:nvPr/>
          </p:nvSpPr>
          <p:spPr>
            <a:xfrm rot="962435">
              <a:off x="8634523" y="2312863"/>
              <a:ext cx="1037677" cy="394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21600" y="7701"/>
                  </a:moveTo>
                  <a:cubicBezTo>
                    <a:pt x="20426" y="5337"/>
                    <a:pt x="19135" y="3464"/>
                    <a:pt x="17774" y="2111"/>
                  </a:cubicBezTo>
                  <a:cubicBezTo>
                    <a:pt x="16391" y="736"/>
                    <a:pt x="14916" y="-120"/>
                    <a:pt x="13405" y="14"/>
                  </a:cubicBezTo>
                  <a:cubicBezTo>
                    <a:pt x="11783" y="157"/>
                    <a:pt x="10213" y="1458"/>
                    <a:pt x="8806" y="3557"/>
                  </a:cubicBezTo>
                  <a:cubicBezTo>
                    <a:pt x="7955" y="4827"/>
                    <a:pt x="7174" y="6377"/>
                    <a:pt x="6367" y="7826"/>
                  </a:cubicBezTo>
                  <a:cubicBezTo>
                    <a:pt x="5424" y="9518"/>
                    <a:pt x="4446" y="11072"/>
                    <a:pt x="3390" y="12190"/>
                  </a:cubicBezTo>
                  <a:cubicBezTo>
                    <a:pt x="2313" y="13330"/>
                    <a:pt x="1168" y="14003"/>
                    <a:pt x="0" y="14172"/>
                  </a:cubicBezTo>
                  <a:cubicBezTo>
                    <a:pt x="2052" y="18626"/>
                    <a:pt x="4625" y="21146"/>
                    <a:pt x="7299" y="21323"/>
                  </a:cubicBezTo>
                  <a:cubicBezTo>
                    <a:pt x="9674" y="21480"/>
                    <a:pt x="12013" y="19772"/>
                    <a:pt x="14005" y="16412"/>
                  </a:cubicBezTo>
                  <a:cubicBezTo>
                    <a:pt x="15042" y="14662"/>
                    <a:pt x="15967" y="12488"/>
                    <a:pt x="17036" y="10870"/>
                  </a:cubicBezTo>
                  <a:cubicBezTo>
                    <a:pt x="18421" y="8774"/>
                    <a:pt x="19997" y="7680"/>
                    <a:pt x="21600" y="77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alpha val="0"/>
                  </a:schemeClr>
                </a:gs>
                <a:gs pos="100000">
                  <a:schemeClr val="accent2">
                    <a:alpha val="8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 w="12700">
              <a:miter lim="400000"/>
            </a:ln>
            <a:effectLst>
              <a:outerShdw blurRad="165100" dist="76200" dir="5400000" sx="120000" sy="120000" algn="t" rotWithShape="0">
                <a:prstClr val="black">
                  <a:alpha val="50000"/>
                </a:prstClr>
              </a:outerShdw>
            </a:effectLst>
          </p:spPr>
          <p:txBody>
            <a:bodyPr lIns="0" tIns="0" rIns="0" bIns="0" anchor="ctr"/>
            <a:lstStyle/>
            <a:p>
              <a:pPr lvl="0">
                <a:defRPr sz="2400"/>
              </a:pPr>
              <a:endParaRPr/>
            </a:p>
          </p:txBody>
        </p:sp>
      </p:grpSp>
      <p:sp>
        <p:nvSpPr>
          <p:cNvPr id="12" name="TextBox 285"/>
          <p:cNvSpPr txBox="1"/>
          <p:nvPr/>
        </p:nvSpPr>
        <p:spPr>
          <a:xfrm>
            <a:off x="0" y="80719"/>
            <a:ext cx="2914352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CHẠY</a:t>
            </a:r>
            <a:r>
              <a:rPr kumimoji="0" lang="en-US" sz="1800" b="0" i="0" u="none" strike="noStrike" kern="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 NGẮN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cs typeface="Lemon/Milk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302738" y="933451"/>
            <a:ext cx="3145312" cy="3071136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dirty="0" err="1">
                <a:solidFill>
                  <a:schemeClr val="tx1"/>
                </a:solidFill>
              </a:rPr>
              <a:t>Nội</a:t>
            </a:r>
            <a:r>
              <a:rPr lang="en-US" sz="2800" dirty="0">
                <a:solidFill>
                  <a:schemeClr val="tx1"/>
                </a:solidFill>
              </a:rPr>
              <a:t> dung </a:t>
            </a:r>
            <a:r>
              <a:rPr lang="en-US" sz="2800" dirty="0" err="1">
                <a:solidFill>
                  <a:schemeClr val="tx1"/>
                </a:solidFill>
              </a:rPr>
              <a:t>chạy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ngắn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gồm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có</a:t>
            </a:r>
            <a:r>
              <a:rPr lang="en-US" sz="2800" dirty="0">
                <a:solidFill>
                  <a:schemeClr val="tx1"/>
                </a:solidFill>
              </a:rPr>
              <a:t>: 60 – 80 – 100- 200 – 400m.</a:t>
            </a: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4257344" y="383886"/>
            <a:ext cx="3694448" cy="1333040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dirty="0" smtClean="0"/>
              <a:t> </a:t>
            </a:r>
            <a:r>
              <a:rPr lang="en-US" sz="2400" dirty="0" err="1">
                <a:solidFill>
                  <a:schemeClr val="tx1"/>
                </a:solidFill>
              </a:rPr>
              <a:t>Hình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thức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thi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đấu</a:t>
            </a:r>
            <a:r>
              <a:rPr lang="en-US" sz="2400" dirty="0">
                <a:solidFill>
                  <a:schemeClr val="tx1"/>
                </a:solidFill>
              </a:rPr>
              <a:t>: </a:t>
            </a:r>
            <a:r>
              <a:rPr lang="en-US" sz="2400" dirty="0" err="1">
                <a:solidFill>
                  <a:schemeClr val="tx1"/>
                </a:solidFill>
              </a:rPr>
              <a:t>chạy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vượt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rào</a:t>
            </a:r>
            <a:r>
              <a:rPr lang="en-US" sz="2400" dirty="0">
                <a:solidFill>
                  <a:schemeClr val="tx1"/>
                </a:solidFill>
              </a:rPr>
              <a:t>; </a:t>
            </a:r>
            <a:r>
              <a:rPr lang="en-US" sz="2400" dirty="0" err="1">
                <a:solidFill>
                  <a:schemeClr val="tx1"/>
                </a:solidFill>
              </a:rPr>
              <a:t>chạy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tiếp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sức</a:t>
            </a:r>
            <a:r>
              <a:rPr lang="en-US" sz="2400" dirty="0">
                <a:solidFill>
                  <a:schemeClr val="tx1"/>
                </a:solidFill>
              </a:rPr>
              <a:t>…</a:t>
            </a:r>
            <a:endParaRPr lang="en-US" sz="20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4604" y="1959574"/>
            <a:ext cx="3417188" cy="26434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9" grpId="0" animBg="1"/>
      <p:bldP spid="2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85"/>
          <p:cNvSpPr txBox="1"/>
          <p:nvPr/>
        </p:nvSpPr>
        <p:spPr>
          <a:xfrm>
            <a:off x="0" y="70887"/>
            <a:ext cx="2914352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CHẠY</a:t>
            </a:r>
            <a:r>
              <a:rPr kumimoji="0" lang="en-US" sz="1800" b="0" i="0" u="none" strike="noStrike" kern="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 NGẮN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cs typeface="Lemon/Milk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25758" y="962948"/>
            <a:ext cx="3145312" cy="3071136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dirty="0" err="1">
                <a:solidFill>
                  <a:schemeClr val="tx1"/>
                </a:solidFill>
              </a:rPr>
              <a:t>Nội</a:t>
            </a:r>
            <a:r>
              <a:rPr lang="en-US" sz="2800" dirty="0">
                <a:solidFill>
                  <a:schemeClr val="tx1"/>
                </a:solidFill>
              </a:rPr>
              <a:t> dung </a:t>
            </a:r>
            <a:r>
              <a:rPr lang="en-US" sz="2800" dirty="0" err="1">
                <a:solidFill>
                  <a:schemeClr val="tx1"/>
                </a:solidFill>
              </a:rPr>
              <a:t>chạy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ngắn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gồm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có</a:t>
            </a:r>
            <a:r>
              <a:rPr lang="en-US" sz="2800" dirty="0">
                <a:solidFill>
                  <a:schemeClr val="tx1"/>
                </a:solidFill>
              </a:rPr>
              <a:t>: 60 – 80 – 100- 200 – 400m.</a:t>
            </a: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4119692" y="175942"/>
            <a:ext cx="3694448" cy="1333040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dirty="0" smtClean="0"/>
              <a:t> </a:t>
            </a:r>
            <a:r>
              <a:rPr lang="en-US" sz="1800" dirty="0">
                <a:solidFill>
                  <a:schemeClr val="tx1"/>
                </a:solidFill>
              </a:rPr>
              <a:t>Ở </a:t>
            </a:r>
            <a:r>
              <a:rPr lang="en-US" sz="1800" dirty="0" err="1">
                <a:solidFill>
                  <a:schemeClr val="tx1"/>
                </a:solidFill>
              </a:rPr>
              <a:t>cấp</a:t>
            </a:r>
            <a:r>
              <a:rPr lang="en-US" sz="1800" dirty="0">
                <a:solidFill>
                  <a:schemeClr val="tx1"/>
                </a:solidFill>
              </a:rPr>
              <a:t> THCS </a:t>
            </a:r>
            <a:r>
              <a:rPr lang="en-US" sz="1800" dirty="0" err="1">
                <a:solidFill>
                  <a:schemeClr val="tx1"/>
                </a:solidFill>
              </a:rPr>
              <a:t>chạy</a:t>
            </a:r>
            <a:r>
              <a:rPr lang="en-US" sz="1800" dirty="0">
                <a:solidFill>
                  <a:schemeClr val="tx1"/>
                </a:solidFill>
              </a:rPr>
              <a:t> 60m </a:t>
            </a:r>
            <a:r>
              <a:rPr lang="en-US" sz="1800" dirty="0" err="1">
                <a:solidFill>
                  <a:schemeClr val="tx1"/>
                </a:solidFill>
              </a:rPr>
              <a:t>trên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đường</a:t>
            </a:r>
            <a:r>
              <a:rPr lang="en-US" sz="1800" dirty="0">
                <a:solidFill>
                  <a:schemeClr val="tx1"/>
                </a:solidFill>
              </a:rPr>
              <a:t> </a:t>
            </a:r>
            <a:r>
              <a:rPr lang="en-US" sz="1800" dirty="0" err="1">
                <a:solidFill>
                  <a:schemeClr val="tx1"/>
                </a:solidFill>
              </a:rPr>
              <a:t>thẳng</a:t>
            </a:r>
            <a:endParaRPr lang="en-US" sz="18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146" y="1860697"/>
            <a:ext cx="4579595" cy="284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453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85"/>
          <p:cNvSpPr txBox="1"/>
          <p:nvPr/>
        </p:nvSpPr>
        <p:spPr>
          <a:xfrm>
            <a:off x="0" y="70887"/>
            <a:ext cx="2914352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CHẠY</a:t>
            </a:r>
            <a:r>
              <a:rPr kumimoji="0" lang="en-US" sz="1800" b="0" i="0" u="none" strike="noStrike" kern="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 NGẮN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cs typeface="Lemon/Milk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25758" y="962948"/>
            <a:ext cx="3145312" cy="3071136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 dirty="0" err="1">
                <a:solidFill>
                  <a:schemeClr val="tx1"/>
                </a:solidFill>
              </a:rPr>
              <a:t>Nội</a:t>
            </a:r>
            <a:r>
              <a:rPr lang="en-US" sz="2800" dirty="0">
                <a:solidFill>
                  <a:schemeClr val="tx1"/>
                </a:solidFill>
              </a:rPr>
              <a:t> dung </a:t>
            </a:r>
            <a:r>
              <a:rPr lang="en-US" sz="2800" dirty="0" err="1">
                <a:solidFill>
                  <a:schemeClr val="tx1"/>
                </a:solidFill>
              </a:rPr>
              <a:t>chạy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ngắn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gồm</a:t>
            </a:r>
            <a:r>
              <a:rPr lang="en-US" sz="2800" dirty="0">
                <a:solidFill>
                  <a:schemeClr val="tx1"/>
                </a:solidFill>
              </a:rPr>
              <a:t> </a:t>
            </a:r>
            <a:r>
              <a:rPr lang="en-US" sz="2800" dirty="0" err="1">
                <a:solidFill>
                  <a:schemeClr val="tx1"/>
                </a:solidFill>
              </a:rPr>
              <a:t>có</a:t>
            </a:r>
            <a:r>
              <a:rPr lang="en-US" sz="2800" dirty="0">
                <a:solidFill>
                  <a:schemeClr val="tx1"/>
                </a:solidFill>
              </a:rPr>
              <a:t>: 60 – 80 – 100- 200 – 400m.</a:t>
            </a: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4119691" y="175942"/>
            <a:ext cx="4060747" cy="1333040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400" dirty="0" err="1">
                <a:solidFill>
                  <a:schemeClr val="tx1"/>
                </a:solidFill>
              </a:rPr>
              <a:t>Một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số</a:t>
            </a:r>
            <a:r>
              <a:rPr lang="en-US" sz="2400" dirty="0">
                <a:solidFill>
                  <a:schemeClr val="tx1"/>
                </a:solidFill>
              </a:rPr>
              <a:t> PP </a:t>
            </a:r>
            <a:r>
              <a:rPr lang="en-US" sz="2400" dirty="0" err="1">
                <a:solidFill>
                  <a:schemeClr val="tx1"/>
                </a:solidFill>
              </a:rPr>
              <a:t>luyện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tập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phát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triển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sức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dirty="0" err="1">
                <a:solidFill>
                  <a:schemeClr val="tx1"/>
                </a:solidFill>
              </a:rPr>
              <a:t>nhanh</a:t>
            </a:r>
            <a:r>
              <a:rPr lang="en-US" sz="2400" dirty="0" smtClean="0">
                <a:solidFill>
                  <a:schemeClr val="tx1"/>
                </a:solidFill>
              </a:rPr>
              <a:t>.</a:t>
            </a:r>
          </a:p>
          <a:p>
            <a:pPr algn="just"/>
            <a:r>
              <a:rPr 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en-US" sz="2400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chơi</a:t>
            </a:r>
            <a:r>
              <a:rPr lang="en-US" sz="2400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Chạy</a:t>
            </a:r>
            <a:r>
              <a:rPr lang="en-US" sz="2400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tiếp</a:t>
            </a:r>
            <a:r>
              <a:rPr lang="en-US" sz="2400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sức</a:t>
            </a:r>
            <a:r>
              <a:rPr lang="en-US" sz="2400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,…</a:t>
            </a:r>
            <a:endParaRPr lang="en-US" sz="20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2911" y="1598357"/>
            <a:ext cx="4446960" cy="3278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5482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285"/>
          <p:cNvSpPr txBox="1"/>
          <p:nvPr/>
        </p:nvSpPr>
        <p:spPr>
          <a:xfrm>
            <a:off x="0" y="80719"/>
            <a:ext cx="3116826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ea typeface="+mn-ea"/>
                <a:cs typeface="Lemon/Milk"/>
              </a:rPr>
              <a:t>CHẠY CỰ LI NGẮN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ea typeface="+mn-ea"/>
              <a:cs typeface="Lemon/Milk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02738" y="1326477"/>
            <a:ext cx="4013623" cy="3569723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-4572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3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giai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đoạn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4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giai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đoạn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5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giai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đoạn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6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giai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đoạn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3027892" y="246292"/>
            <a:ext cx="4515181" cy="873414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Có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bao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nhiêu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giai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đoạn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chạy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cự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 li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ngắn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400550" y="2030437"/>
            <a:ext cx="4743450" cy="183030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81000" dist="254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ĐÁP ÁN ĐÚNG</a:t>
            </a:r>
          </a:p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 B.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 4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giai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đoạn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Roboto Light" panose="02000000000000000000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4462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1" grpId="0" animBg="1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exagon 5"/>
          <p:cNvSpPr/>
          <p:nvPr/>
        </p:nvSpPr>
        <p:spPr>
          <a:xfrm>
            <a:off x="637326" y="1074564"/>
            <a:ext cx="2607732" cy="2248044"/>
          </a:xfrm>
          <a:prstGeom prst="hexagon">
            <a:avLst/>
          </a:pr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4183715" y="575136"/>
            <a:ext cx="15247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86C9A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ONE</a:t>
            </a:r>
            <a:endParaRPr kumimoji="0" lang="zh-CN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86C9A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6485866" y="698245"/>
            <a:ext cx="234947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6C9A5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BÀI THỂ DỤC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86C9A5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+mn-cs"/>
            </a:endParaRPr>
          </a:p>
        </p:txBody>
      </p:sp>
      <p:cxnSp>
        <p:nvCxnSpPr>
          <p:cNvPr id="52" name="直接连接符 51"/>
          <p:cNvCxnSpPr/>
          <p:nvPr/>
        </p:nvCxnSpPr>
        <p:spPr>
          <a:xfrm>
            <a:off x="6274352" y="739669"/>
            <a:ext cx="0" cy="501929"/>
          </a:xfrm>
          <a:prstGeom prst="line">
            <a:avLst/>
          </a:prstGeom>
          <a:ln>
            <a:solidFill>
              <a:srgbClr val="3A3A3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74"/>
          <p:cNvSpPr txBox="1"/>
          <p:nvPr/>
        </p:nvSpPr>
        <p:spPr>
          <a:xfrm>
            <a:off x="4227192" y="2085115"/>
            <a:ext cx="155395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6C9A5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TWO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86C9A5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6" name="矩形 75"/>
          <p:cNvSpPr/>
          <p:nvPr/>
        </p:nvSpPr>
        <p:spPr>
          <a:xfrm>
            <a:off x="6631737" y="2198585"/>
            <a:ext cx="220360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6C9A5"/>
                </a:solidFill>
                <a:effectLst/>
                <a:uLnTx/>
                <a:uFillTx/>
                <a:latin typeface="Calibri Light" panose="020F0302020204030204" pitchFamily="34" charset="0"/>
                <a:ea typeface="+mn-ea"/>
                <a:cs typeface="+mn-cs"/>
              </a:rPr>
              <a:t>CHẠY NGẮN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86C9A5"/>
              </a:solidFill>
              <a:effectLst/>
              <a:uLnTx/>
              <a:uFillTx/>
              <a:latin typeface="Calibri Light" panose="020F0302020204030204" pitchFamily="34" charset="0"/>
              <a:ea typeface="+mn-ea"/>
              <a:cs typeface="+mn-cs"/>
            </a:endParaRPr>
          </a:p>
        </p:txBody>
      </p:sp>
      <p:cxnSp>
        <p:nvCxnSpPr>
          <p:cNvPr id="77" name="直接连接符 76"/>
          <p:cNvCxnSpPr/>
          <p:nvPr/>
        </p:nvCxnSpPr>
        <p:spPr>
          <a:xfrm>
            <a:off x="6274352" y="2198585"/>
            <a:ext cx="0" cy="501929"/>
          </a:xfrm>
          <a:prstGeom prst="line">
            <a:avLst/>
          </a:prstGeom>
          <a:ln>
            <a:solidFill>
              <a:srgbClr val="3A3A3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-344808" y="2044697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TIẾN TRÌNH HOẠT ĐỘNG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FF00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5359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0000"/>
    </mc:Choice>
    <mc:Fallback xmlns="">
      <p:transition spd="slow" advTm="10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75" grpId="0"/>
      <p:bldP spid="76" grpId="0"/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28"/>
          <p:cNvSpPr txBox="1"/>
          <p:nvPr/>
        </p:nvSpPr>
        <p:spPr>
          <a:xfrm>
            <a:off x="778366" y="2135091"/>
            <a:ext cx="2314115" cy="443767"/>
          </a:xfrm>
          <a:prstGeom prst="rect">
            <a:avLst/>
          </a:prstGeom>
        </p:spPr>
        <p:txBody>
          <a:bodyPr/>
          <a:lstStyle>
            <a:lvl1pPr algn="l" defTabSz="68516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400" dirty="0">
              <a:solidFill>
                <a:srgbClr val="86C9A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TextBox 285"/>
          <p:cNvSpPr txBox="1"/>
          <p:nvPr/>
        </p:nvSpPr>
        <p:spPr>
          <a:xfrm>
            <a:off x="124123" y="120422"/>
            <a:ext cx="2121078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CỦNG</a:t>
            </a:r>
            <a:r>
              <a:rPr kumimoji="0" lang="en-US" sz="1800" b="0" i="0" u="none" strike="noStrike" kern="0" cap="none" spc="0" normalizeH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cs typeface="Lemon/Milk"/>
              </a:rPr>
              <a:t> CỐ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cs typeface="Lemon/Milk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0" y="821406"/>
            <a:ext cx="2990850" cy="2074194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alt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sức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bền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chúng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phải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alt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gì</a:t>
            </a:r>
            <a:endParaRPr lang="en-US" alt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vi-VN" sz="24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3678263" y="120422"/>
            <a:ext cx="5208562" cy="984478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altLang="en-US" sz="2000" dirty="0" smtClean="0"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Th­ưêng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xuyªn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luÖn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hµng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ngµyVµo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s¸ng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sím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hoÆc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chiÒu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m¸t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.</a:t>
            </a:r>
            <a:endParaRPr lang="en-US" altLang="en-US" sz="2400" dirty="0">
              <a:solidFill>
                <a:schemeClr val="tx1"/>
              </a:solidFill>
              <a:latin typeface=".VnTime" panose="020B7200000000000000" pitchFamily="34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3516338" y="1343555"/>
            <a:ext cx="5532412" cy="1235303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®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óng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phư­¬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ng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ph¸p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nguyªn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t¾c,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khoa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häc</a:t>
            </a:r>
            <a:endParaRPr lang="en-US" altLang="en-US" sz="2400" dirty="0">
              <a:solidFill>
                <a:schemeClr val="tx1"/>
              </a:solidFill>
              <a:latin typeface=".VnTime" panose="020B7200000000000000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3516338" y="2734377"/>
            <a:ext cx="5532412" cy="1193800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Khi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cÇn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chó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ý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vÖ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sinh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vµ an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toµn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trong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lóc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endParaRPr lang="en-US" altLang="en-US" sz="2400" dirty="0">
              <a:solidFill>
                <a:schemeClr val="tx1"/>
              </a:solidFill>
              <a:latin typeface=".VnTime" panose="020B7200000000000000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24644" y="4089281"/>
            <a:ext cx="5532412" cy="853243"/>
          </a:xfrm>
          <a:prstGeom prst="roundRect">
            <a:avLst>
              <a:gd name="adj" fmla="val 34663"/>
            </a:avLst>
          </a:prstGeom>
          <a:solidFill>
            <a:srgbClr val="86C9A5"/>
          </a:solidFill>
          <a:ln>
            <a:noFill/>
          </a:ln>
          <a:effectLst>
            <a:outerShdw blurRad="254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en-US" sz="2400" dirty="0" smtClean="0">
              <a:solidFill>
                <a:schemeClr val="tx1"/>
              </a:solidFill>
              <a:latin typeface=".VnTime" panose="020B7200000000000000" pitchFamily="34" charset="0"/>
            </a:endParaRPr>
          </a:p>
          <a:p>
            <a:r>
              <a:rPr lang="en-US" altLang="en-US" sz="2400" dirty="0" err="1" smtClean="0">
                <a:solidFill>
                  <a:schemeClr val="tx1"/>
                </a:solidFill>
                <a:latin typeface=".VnTime" panose="020B7200000000000000" pitchFamily="34" charset="0"/>
              </a:rPr>
              <a:t>Ph¶i</a:t>
            </a:r>
            <a:r>
              <a:rPr lang="en-US" altLang="en-US" sz="2400" dirty="0" smtClean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tõ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nhÑ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®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Õn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nÆng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dÇn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,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tËp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theo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søc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cña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2400" dirty="0" err="1">
                <a:solidFill>
                  <a:schemeClr val="tx1"/>
                </a:solidFill>
                <a:latin typeface=".VnTime" panose="020B7200000000000000" pitchFamily="34" charset="0"/>
              </a:rPr>
              <a:t>m×nh</a:t>
            </a:r>
            <a:r>
              <a:rPr lang="en-US" altLang="en-US" sz="2400" dirty="0">
                <a:solidFill>
                  <a:schemeClr val="tx1"/>
                </a:solidFill>
                <a:latin typeface=".VnTime" panose="020B7200000000000000" pitchFamily="34" charset="0"/>
              </a:rPr>
              <a:t>.</a:t>
            </a:r>
          </a:p>
          <a:p>
            <a:endParaRPr lang="en-US" altLang="en-US" sz="2400" dirty="0">
              <a:solidFill>
                <a:schemeClr val="tx1"/>
              </a:solidFill>
              <a:latin typeface=".VnTime" panose="020B7200000000000000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7" grpId="0" animBg="1"/>
      <p:bldP spid="38" grpId="0" animBg="1"/>
      <p:bldP spid="39" grpId="0" animBg="1"/>
      <p:bldP spid="40" grpId="0" animBg="1"/>
      <p:bldP spid="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/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Rectangle 10"/>
          <p:cNvSpPr/>
          <p:nvPr/>
        </p:nvSpPr>
        <p:spPr>
          <a:xfrm>
            <a:off x="0" y="0"/>
            <a:ext cx="9144000" cy="5143499"/>
          </a:xfrm>
          <a:prstGeom prst="rect">
            <a:avLst/>
          </a:prstGeom>
          <a:solidFill>
            <a:schemeClr val="tx1">
              <a:lumMod val="85000"/>
              <a:lumOff val="1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en-US" dirty="0"/>
          </a:p>
        </p:txBody>
      </p:sp>
      <p:sp>
        <p:nvSpPr>
          <p:cNvPr id="21" name="Slide Number Placeholder 5"/>
          <p:cNvSpPr txBox="1"/>
          <p:nvPr/>
        </p:nvSpPr>
        <p:spPr>
          <a:xfrm>
            <a:off x="1200175" y="1781682"/>
            <a:ext cx="2631362" cy="276999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dirty="0">
                <a:solidFill>
                  <a:schemeClr val="accent2">
                    <a:alpha val="70000"/>
                  </a:schemeClr>
                </a:solidFill>
                <a:latin typeface="Lato Bold"/>
                <a:ea typeface="Roboto Condensed bold" panose="02000000000000000000" pitchFamily="2" charset="0"/>
                <a:cs typeface="Lato Bold"/>
              </a:rPr>
              <a:t>THAT´S ALL</a:t>
            </a:r>
          </a:p>
        </p:txBody>
      </p:sp>
      <p:sp>
        <p:nvSpPr>
          <p:cNvPr id="12" name="Slide Number Placeholder 5"/>
          <p:cNvSpPr txBox="1"/>
          <p:nvPr/>
        </p:nvSpPr>
        <p:spPr>
          <a:xfrm>
            <a:off x="1189589" y="1909417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T</a:t>
            </a:r>
          </a:p>
        </p:txBody>
      </p:sp>
      <p:sp>
        <p:nvSpPr>
          <p:cNvPr id="23" name="Slide Number Placeholder 5"/>
          <p:cNvSpPr txBox="1"/>
          <p:nvPr/>
        </p:nvSpPr>
        <p:spPr>
          <a:xfrm>
            <a:off x="1820350" y="1909417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H</a:t>
            </a:r>
          </a:p>
        </p:txBody>
      </p:sp>
      <p:sp>
        <p:nvSpPr>
          <p:cNvPr id="24" name="Slide Number Placeholder 5"/>
          <p:cNvSpPr txBox="1"/>
          <p:nvPr/>
        </p:nvSpPr>
        <p:spPr>
          <a:xfrm>
            <a:off x="2374918" y="1909418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A</a:t>
            </a:r>
          </a:p>
        </p:txBody>
      </p:sp>
      <p:sp>
        <p:nvSpPr>
          <p:cNvPr id="25" name="Slide Number Placeholder 5"/>
          <p:cNvSpPr txBox="1"/>
          <p:nvPr/>
        </p:nvSpPr>
        <p:spPr>
          <a:xfrm>
            <a:off x="3064958" y="1909417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N</a:t>
            </a:r>
          </a:p>
        </p:txBody>
      </p:sp>
      <p:sp>
        <p:nvSpPr>
          <p:cNvPr id="26" name="Slide Number Placeholder 5"/>
          <p:cNvSpPr txBox="1"/>
          <p:nvPr/>
        </p:nvSpPr>
        <p:spPr>
          <a:xfrm>
            <a:off x="1250975" y="3008577"/>
            <a:ext cx="2631362" cy="261610"/>
          </a:xfrm>
          <a:prstGeom prst="rect">
            <a:avLst/>
          </a:prstGeom>
        </p:spPr>
        <p:txBody>
          <a:bodyPr vert="horz" wrap="square" lIns="0" tIns="45720" rIns="0" bIns="4572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defRPr/>
            </a:pPr>
            <a:r>
              <a:rPr lang="en-US" sz="1100" dirty="0">
                <a:solidFill>
                  <a:schemeClr val="accent3">
                    <a:alpha val="70000"/>
                  </a:schemeClr>
                </a:solidFill>
                <a:latin typeface="Lato Regular"/>
                <a:ea typeface="Roboto Condensed bold" panose="02000000000000000000" pitchFamily="2" charset="0"/>
                <a:cs typeface="Lato Regular"/>
              </a:rPr>
              <a:t>FOR YOUR TIME</a:t>
            </a:r>
          </a:p>
        </p:txBody>
      </p:sp>
      <p:sp>
        <p:nvSpPr>
          <p:cNvPr id="28" name="Shape 34"/>
          <p:cNvSpPr/>
          <p:nvPr/>
        </p:nvSpPr>
        <p:spPr>
          <a:xfrm>
            <a:off x="3815607" y="2053997"/>
            <a:ext cx="3232217" cy="122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92000">
                <a:schemeClr val="accent3">
                  <a:lumMod val="50000"/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30" name="Shape 37"/>
          <p:cNvSpPr/>
          <p:nvPr/>
        </p:nvSpPr>
        <p:spPr>
          <a:xfrm>
            <a:off x="6034643" y="2609412"/>
            <a:ext cx="1483757" cy="5645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86000">
                <a:schemeClr val="bg1">
                  <a:alpha val="0"/>
                </a:schemeClr>
              </a:gs>
              <a:gs pos="0">
                <a:schemeClr val="accent4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32" name="Shape 35"/>
          <p:cNvSpPr/>
          <p:nvPr/>
        </p:nvSpPr>
        <p:spPr>
          <a:xfrm>
            <a:off x="6406418" y="1830045"/>
            <a:ext cx="1645547" cy="748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570" extrusionOk="0">
                <a:moveTo>
                  <a:pt x="0" y="5045"/>
                </a:moveTo>
                <a:cubicBezTo>
                  <a:pt x="1232" y="3667"/>
                  <a:pt x="2513" y="2523"/>
                  <a:pt x="3826" y="1616"/>
                </a:cubicBezTo>
                <a:cubicBezTo>
                  <a:pt x="5222" y="650"/>
                  <a:pt x="6687" y="-71"/>
                  <a:pt x="8195" y="5"/>
                </a:cubicBezTo>
                <a:cubicBezTo>
                  <a:pt x="9819" y="88"/>
                  <a:pt x="11388" y="1108"/>
                  <a:pt x="12794" y="2726"/>
                </a:cubicBezTo>
                <a:cubicBezTo>
                  <a:pt x="13644" y="3704"/>
                  <a:pt x="14426" y="4892"/>
                  <a:pt x="15233" y="6004"/>
                </a:cubicBezTo>
                <a:cubicBezTo>
                  <a:pt x="16176" y="7303"/>
                  <a:pt x="17154" y="8497"/>
                  <a:pt x="18210" y="9355"/>
                </a:cubicBezTo>
                <a:cubicBezTo>
                  <a:pt x="19287" y="10231"/>
                  <a:pt x="20432" y="10747"/>
                  <a:pt x="21600" y="10877"/>
                </a:cubicBezTo>
                <a:cubicBezTo>
                  <a:pt x="20016" y="18165"/>
                  <a:pt x="15774" y="21529"/>
                  <a:pt x="12111" y="18400"/>
                </a:cubicBezTo>
                <a:cubicBezTo>
                  <a:pt x="10487" y="17012"/>
                  <a:pt x="9233" y="14418"/>
                  <a:pt x="7811" y="12341"/>
                </a:cubicBezTo>
                <a:cubicBezTo>
                  <a:pt x="6734" y="10768"/>
                  <a:pt x="5557" y="9492"/>
                  <a:pt x="4347" y="8366"/>
                </a:cubicBezTo>
                <a:cubicBezTo>
                  <a:pt x="2939" y="7055"/>
                  <a:pt x="1487" y="5946"/>
                  <a:pt x="0" y="5045"/>
                </a:cubicBezTo>
                <a:close/>
              </a:path>
            </a:pathLst>
          </a:custGeom>
          <a:gradFill flip="none" rotWithShape="1">
            <a:gsLst>
              <a:gs pos="95000">
                <a:schemeClr val="accent3">
                  <a:alpha val="0"/>
                </a:schemeClr>
              </a:gs>
              <a:gs pos="0">
                <a:schemeClr val="accent3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15" name="Shape 34"/>
          <p:cNvSpPr/>
          <p:nvPr/>
        </p:nvSpPr>
        <p:spPr>
          <a:xfrm>
            <a:off x="2651403" y="1524000"/>
            <a:ext cx="3241398" cy="101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75000"/>
                  <a:alpha val="27000"/>
                </a:schemeClr>
              </a:gs>
              <a:gs pos="0">
                <a:schemeClr val="accent5">
                  <a:alpha val="8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29" name="Shape 36"/>
          <p:cNvSpPr/>
          <p:nvPr/>
        </p:nvSpPr>
        <p:spPr>
          <a:xfrm rot="962435">
            <a:off x="7432255" y="2554163"/>
            <a:ext cx="1037677" cy="3948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600" y="7701"/>
                </a:moveTo>
                <a:cubicBezTo>
                  <a:pt x="20426" y="5337"/>
                  <a:pt x="19135" y="3464"/>
                  <a:pt x="17774" y="2111"/>
                </a:cubicBezTo>
                <a:cubicBezTo>
                  <a:pt x="16391" y="736"/>
                  <a:pt x="14916" y="-120"/>
                  <a:pt x="13405" y="14"/>
                </a:cubicBezTo>
                <a:cubicBezTo>
                  <a:pt x="11783" y="157"/>
                  <a:pt x="10213" y="1458"/>
                  <a:pt x="8806" y="3557"/>
                </a:cubicBezTo>
                <a:cubicBezTo>
                  <a:pt x="7955" y="4827"/>
                  <a:pt x="7174" y="6377"/>
                  <a:pt x="6367" y="7826"/>
                </a:cubicBezTo>
                <a:cubicBezTo>
                  <a:pt x="5424" y="9518"/>
                  <a:pt x="4446" y="11072"/>
                  <a:pt x="3390" y="12190"/>
                </a:cubicBezTo>
                <a:cubicBezTo>
                  <a:pt x="2313" y="13330"/>
                  <a:pt x="1168" y="14003"/>
                  <a:pt x="0" y="14172"/>
                </a:cubicBezTo>
                <a:cubicBezTo>
                  <a:pt x="2052" y="18626"/>
                  <a:pt x="4625" y="21146"/>
                  <a:pt x="7299" y="21323"/>
                </a:cubicBezTo>
                <a:cubicBezTo>
                  <a:pt x="9674" y="21480"/>
                  <a:pt x="12013" y="19772"/>
                  <a:pt x="14005" y="16412"/>
                </a:cubicBezTo>
                <a:cubicBezTo>
                  <a:pt x="15042" y="14662"/>
                  <a:pt x="15967" y="12488"/>
                  <a:pt x="17036" y="10870"/>
                </a:cubicBezTo>
                <a:cubicBezTo>
                  <a:pt x="18421" y="8774"/>
                  <a:pt x="19997" y="7680"/>
                  <a:pt x="21600" y="770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  <a:alpha val="0"/>
                </a:schemeClr>
              </a:gs>
              <a:gs pos="100000">
                <a:schemeClr val="accent2">
                  <a:alpha val="85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 w="12700">
            <a:miter lim="400000"/>
          </a:ln>
          <a:effectLst>
            <a:outerShdw blurRad="165100" dist="76200" dir="5400000" sx="120000" sy="120000" algn="t" rotWithShape="0">
              <a:prstClr val="black">
                <a:alpha val="50000"/>
              </a:prstClr>
            </a:outerShdw>
          </a:effectLst>
        </p:spPr>
        <p:txBody>
          <a:bodyPr lIns="0" tIns="0" rIns="0" bIns="0" anchor="ctr"/>
          <a:lstStyle/>
          <a:p>
            <a:pPr lvl="0">
              <a:defRPr sz="2400"/>
            </a:pPr>
            <a:endParaRPr/>
          </a:p>
        </p:txBody>
      </p:sp>
      <p:sp>
        <p:nvSpPr>
          <p:cNvPr id="16" name="Slide Number Placeholder 5"/>
          <p:cNvSpPr txBox="1"/>
          <p:nvPr/>
        </p:nvSpPr>
        <p:spPr>
          <a:xfrm>
            <a:off x="3793103" y="1909417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K</a:t>
            </a:r>
          </a:p>
        </p:txBody>
      </p:sp>
      <p:sp>
        <p:nvSpPr>
          <p:cNvPr id="17" name="Slide Number Placeholder 5"/>
          <p:cNvSpPr txBox="1"/>
          <p:nvPr/>
        </p:nvSpPr>
        <p:spPr>
          <a:xfrm>
            <a:off x="4334973" y="1909417"/>
            <a:ext cx="1032912" cy="123110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0" tIns="0" rIns="0" bIns="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defRPr/>
            </a:pPr>
            <a:r>
              <a:rPr lang="en-US" sz="8000" dirty="0">
                <a:gradFill flip="none" rotWithShape="1">
                  <a:gsLst>
                    <a:gs pos="64000">
                      <a:schemeClr val="bg1"/>
                    </a:gs>
                    <a:gs pos="0">
                      <a:schemeClr val="bg1">
                        <a:lumMod val="50000"/>
                        <a:alpha val="85000"/>
                      </a:schemeClr>
                    </a:gs>
                  </a:gsLst>
                  <a:lin ang="16200000" scaled="0"/>
                  <a:tileRect/>
                </a:gradFill>
                <a:latin typeface="Lemon/Milk"/>
                <a:ea typeface="Roboto Condensed bold" panose="02000000000000000000" pitchFamily="2" charset="0"/>
                <a:cs typeface="Lemon/Milk"/>
              </a:rPr>
              <a:t>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9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37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900" decel="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37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900" decel="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900" decel="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 p14:presetBounceEnd="59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35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36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900" decel="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900" decel="100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12" grpId="0"/>
          <p:bldP spid="23" grpId="0"/>
          <p:bldP spid="24" grpId="0"/>
          <p:bldP spid="25" grpId="0"/>
          <p:bldP spid="26" grpId="0"/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7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900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37" presetClass="entr" presetSubtype="0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900" decel="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37" presetClass="entr" presetSubtype="0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900" decel="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900" decel="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900" decel="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37" presetClass="entr" presetSubtype="0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900" decel="100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12" grpId="0"/>
          <p:bldP spid="23" grpId="0"/>
          <p:bldP spid="24" grpId="0"/>
          <p:bldP spid="25" grpId="0"/>
          <p:bldP spid="26" grpId="0"/>
          <p:bldP spid="28" grpId="0" animBg="1"/>
          <p:bldP spid="30" grpId="0" animBg="1"/>
          <p:bldP spid="32" grpId="0" animBg="1"/>
          <p:bldP spid="15" grpId="0" animBg="1"/>
          <p:bldP spid="29" grpId="0" animBg="1"/>
          <p:bldP spid="16" grpId="0"/>
          <p:bldP spid="17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Content Placeholder 29"/>
          <p:cNvSpPr>
            <a:spLocks noGrp="1"/>
          </p:cNvSpPr>
          <p:nvPr>
            <p:ph sz="quarter" idx="10"/>
          </p:nvPr>
        </p:nvSpPr>
        <p:spPr>
          <a:xfrm>
            <a:off x="1594519" y="88094"/>
            <a:ext cx="7274926" cy="446134"/>
          </a:xfrm>
        </p:spPr>
        <p:txBody>
          <a:bodyPr/>
          <a:lstStyle/>
          <a:p>
            <a:r>
              <a:rPr lang="en-US" sz="2800" dirty="0" smtClean="0">
                <a:solidFill>
                  <a:srgbClr val="776D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 ĐỘNG CHUNG</a:t>
            </a:r>
            <a:endParaRPr lang="en-US" sz="2800" dirty="0">
              <a:solidFill>
                <a:srgbClr val="776D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Rounded Rectangle 20"/>
          <p:cNvSpPr/>
          <p:nvPr/>
        </p:nvSpPr>
        <p:spPr>
          <a:xfrm>
            <a:off x="-33989" y="21265"/>
            <a:ext cx="1270000" cy="670853"/>
          </a:xfrm>
          <a:prstGeom prst="roundRect">
            <a:avLst>
              <a:gd name="adj" fmla="val 50000"/>
            </a:avLst>
          </a:prstGeom>
          <a:solidFill>
            <a:srgbClr val="776D64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Khởi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1" name="Rounded Rectangle 21"/>
          <p:cNvSpPr/>
          <p:nvPr/>
        </p:nvSpPr>
        <p:spPr>
          <a:xfrm>
            <a:off x="1236011" y="57118"/>
            <a:ext cx="1165974" cy="635000"/>
          </a:xfrm>
          <a:prstGeom prst="roundRect">
            <a:avLst>
              <a:gd name="adj" fmla="val 50000"/>
            </a:avLst>
          </a:prstGeom>
          <a:solidFill>
            <a:srgbClr val="89C9C7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Động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5D17DC96-4440-45D7-B1D5-0CB75F07EC6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6" r="19255"/>
          <a:stretch/>
        </p:blipFill>
        <p:spPr>
          <a:xfrm>
            <a:off x="129602" y="939644"/>
            <a:ext cx="1175986" cy="1037322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436C1C42-E3B5-470C-BCD9-D483ED936A5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22"/>
          <a:stretch/>
        </p:blipFill>
        <p:spPr>
          <a:xfrm>
            <a:off x="41734" y="2163120"/>
            <a:ext cx="1239911" cy="1093710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:a16="http://schemas.microsoft.com/office/drawing/2014/main" id="{C85880AE-5A05-4ACB-8ECC-20F24EBF65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63" r="21999"/>
          <a:stretch/>
        </p:blipFill>
        <p:spPr>
          <a:xfrm>
            <a:off x="41734" y="3456248"/>
            <a:ext cx="1228266" cy="108813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401985" y="1582994"/>
            <a:ext cx="580795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-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Chạy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tại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chỗ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1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phút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Xoay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khớp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(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cổ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vai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khuỷu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tay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cổ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tay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cổ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chân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hông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gối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.</a:t>
            </a: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Căng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cơ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: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ngực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lưng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vai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bụng</a:t>
            </a:r>
            <a:endParaRPr kumimoji="0" lang="en-US" sz="3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Ép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dẻo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: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dọc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ngang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1266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/>
      <p:bldP spid="2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20"/>
          <p:cNvSpPr/>
          <p:nvPr/>
        </p:nvSpPr>
        <p:spPr>
          <a:xfrm>
            <a:off x="-33989" y="21265"/>
            <a:ext cx="1270000" cy="670853"/>
          </a:xfrm>
          <a:prstGeom prst="roundRect">
            <a:avLst>
              <a:gd name="adj" fmla="val 50000"/>
            </a:avLst>
          </a:prstGeom>
          <a:solidFill>
            <a:srgbClr val="776D64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Khởi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1" name="Rounded Rectangle 21"/>
          <p:cNvSpPr/>
          <p:nvPr/>
        </p:nvSpPr>
        <p:spPr>
          <a:xfrm>
            <a:off x="1236011" y="57118"/>
            <a:ext cx="1165974" cy="635000"/>
          </a:xfrm>
          <a:prstGeom prst="roundRect">
            <a:avLst>
              <a:gd name="adj" fmla="val 50000"/>
            </a:avLst>
          </a:prstGeom>
          <a:solidFill>
            <a:srgbClr val="89C9C7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Condensed"/>
                <a:ea typeface="+mn-ea"/>
                <a:cs typeface="+mn-cs"/>
              </a:rPr>
              <a:t>Động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10"/>
          </p:nvPr>
        </p:nvSpPr>
        <p:spPr>
          <a:xfrm>
            <a:off x="1583123" y="129049"/>
            <a:ext cx="7274926" cy="487639"/>
          </a:xfrm>
        </p:spPr>
        <p:txBody>
          <a:bodyPr/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Khởi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chuyên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môn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6194" y="886337"/>
            <a:ext cx="3191254" cy="125709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6193" y="2228714"/>
            <a:ext cx="3191255" cy="10650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6192" y="3379087"/>
            <a:ext cx="3191256" cy="1173247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434847" y="1132318"/>
            <a:ext cx="3432144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Chạy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tại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chỗ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các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động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lần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8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nhịp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:</a:t>
            </a: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Chạy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bước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nhỏ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Chạy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nâng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cao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đùi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-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Gót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chạm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mông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065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BÀI TẬP LÀM NÓNG CƠ THỂ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0" y="1111627"/>
            <a:ext cx="4572000" cy="3970318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Động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tác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jumping: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457200" marR="0" lvl="0" indent="-45720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Nhịp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1: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Tư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thế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đứng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thẳng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chân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khép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tay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dọc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thân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người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-   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Nhịp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2: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Bật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dang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rộng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2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chân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sang 2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bên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đồng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thời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tay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lên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trên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đầu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và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vỗ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tay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.</a:t>
            </a:r>
          </a:p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-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Thực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hiện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động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tác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: Nam 30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lần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và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nữ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25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lần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5909" y="1008266"/>
            <a:ext cx="1927287" cy="379970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106" y="1008266"/>
            <a:ext cx="2172094" cy="3799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082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>
            <a:extLst>
              <a:ext uri="{FF2B5EF4-FFF2-40B4-BE49-F238E27FC236}">
                <a16:creationId xmlns:a16="http://schemas.microsoft.com/office/drawing/2014/main" id="{DCAFABF0-735A-4A8D-B286-DE81FE6457E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9" t="557" r="34103" b="4500"/>
          <a:stretch>
            <a:fillRect/>
          </a:stretch>
        </p:blipFill>
        <p:spPr>
          <a:xfrm>
            <a:off x="1114574" y="1381846"/>
            <a:ext cx="6181724" cy="2847840"/>
          </a:xfrm>
          <a:custGeom>
            <a:avLst/>
            <a:gdLst>
              <a:gd name="connsiteX0" fmla="*/ 1420368 w 2840736"/>
              <a:gd name="connsiteY0" fmla="*/ 0 h 2847840"/>
              <a:gd name="connsiteX1" fmla="*/ 2840736 w 2840736"/>
              <a:gd name="connsiteY1" fmla="*/ 1423920 h 2847840"/>
              <a:gd name="connsiteX2" fmla="*/ 1420368 w 2840736"/>
              <a:gd name="connsiteY2" fmla="*/ 2847840 h 2847840"/>
              <a:gd name="connsiteX3" fmla="*/ 0 w 2840736"/>
              <a:gd name="connsiteY3" fmla="*/ 1423920 h 2847840"/>
              <a:gd name="connsiteX4" fmla="*/ 1420368 w 2840736"/>
              <a:gd name="connsiteY4" fmla="*/ 0 h 2847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0736" h="2847840">
                <a:moveTo>
                  <a:pt x="1420368" y="0"/>
                </a:moveTo>
                <a:cubicBezTo>
                  <a:pt x="2204816" y="0"/>
                  <a:pt x="2840736" y="637511"/>
                  <a:pt x="2840736" y="1423920"/>
                </a:cubicBezTo>
                <a:cubicBezTo>
                  <a:pt x="2840736" y="2210329"/>
                  <a:pt x="2204816" y="2847840"/>
                  <a:pt x="1420368" y="2847840"/>
                </a:cubicBezTo>
                <a:cubicBezTo>
                  <a:pt x="635920" y="2847840"/>
                  <a:pt x="0" y="2210329"/>
                  <a:pt x="0" y="1423920"/>
                </a:cubicBezTo>
                <a:cubicBezTo>
                  <a:pt x="0" y="637511"/>
                  <a:pt x="635920" y="0"/>
                  <a:pt x="1420368" y="0"/>
                </a:cubicBezTo>
                <a:close/>
              </a:path>
            </a:pathLst>
          </a:custGeom>
        </p:spPr>
      </p:pic>
      <p:sp>
        <p:nvSpPr>
          <p:cNvPr id="9" name="Oval 8"/>
          <p:cNvSpPr/>
          <p:nvPr/>
        </p:nvSpPr>
        <p:spPr>
          <a:xfrm>
            <a:off x="124123" y="1055310"/>
            <a:ext cx="8162627" cy="3474527"/>
          </a:xfrm>
          <a:prstGeom prst="ellipse">
            <a:avLst/>
          </a:prstGeom>
          <a:noFill/>
          <a:ln>
            <a:solidFill>
              <a:srgbClr val="FFFFFF"/>
            </a:solidFill>
          </a:ln>
          <a:effectLst>
            <a:outerShdw blurRad="381000" dist="254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222222"/>
              </a:solidFill>
              <a:effectLst/>
              <a:uLnTx/>
              <a:uFillTx/>
              <a:latin typeface="Roboto Light" panose="02000000000000000000" charset="0"/>
              <a:ea typeface="Roboto Light" panose="02000000000000000000" charset="0"/>
              <a:cs typeface="Roboto Light" panose="02000000000000000000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971675" y="1951779"/>
            <a:ext cx="4743450" cy="183030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81000" dist="254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 smtClean="0">
                <a:solidFill>
                  <a:prstClr val="black"/>
                </a:solidFill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HỌC NHỊP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Roboto Light" panose="02000000000000000000" charset="0"/>
                <a:cs typeface="Arial" panose="020B0604020202020204" pitchFamily="34" charset="0"/>
              </a:rPr>
              <a:t> 1 ĐẾN 8</a:t>
            </a:r>
          </a:p>
        </p:txBody>
      </p:sp>
      <p:sp>
        <p:nvSpPr>
          <p:cNvPr id="10" name="Oval 9"/>
          <p:cNvSpPr>
            <a:spLocks noChangeAspect="1"/>
          </p:cNvSpPr>
          <p:nvPr/>
        </p:nvSpPr>
        <p:spPr>
          <a:xfrm>
            <a:off x="2834735" y="1591782"/>
            <a:ext cx="490995" cy="490995"/>
          </a:xfrm>
          <a:prstGeom prst="ellipse">
            <a:avLst/>
          </a:prstGeom>
          <a:solidFill>
            <a:srgbClr val="776D64"/>
          </a:solidFill>
          <a:ln w="12700">
            <a:noFill/>
          </a:ln>
          <a:effectLst>
            <a:outerShdw blurRad="88900" dist="38100" dir="5400000" algn="t" rotWithShape="0">
              <a:prstClr val="black">
                <a:alpha val="11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" panose="02000000000000000000" charset="0"/>
                <a:ea typeface="Roboto" panose="02000000000000000000" charset="0"/>
                <a:cs typeface="Roboto" panose="02000000000000000000" charset="0"/>
              </a:rPr>
              <a:t>1</a:t>
            </a:r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2834735" y="3536591"/>
            <a:ext cx="490995" cy="490995"/>
          </a:xfrm>
          <a:prstGeom prst="ellipse">
            <a:avLst/>
          </a:prstGeom>
          <a:solidFill>
            <a:srgbClr val="202125"/>
          </a:solidFill>
          <a:ln w="12700">
            <a:noFill/>
          </a:ln>
          <a:effectLst>
            <a:outerShdw blurRad="88900" dist="38100" dir="5400000" algn="t" rotWithShape="0">
              <a:prstClr val="black">
                <a:alpha val="11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" panose="02000000000000000000" charset="0"/>
                <a:ea typeface="Roboto" panose="02000000000000000000" charset="0"/>
                <a:cs typeface="Roboto" panose="02000000000000000000" charset="0"/>
              </a:rPr>
              <a:t>2</a:t>
            </a:r>
          </a:p>
        </p:txBody>
      </p:sp>
      <p:sp>
        <p:nvSpPr>
          <p:cNvPr id="29" name="Oval 28"/>
          <p:cNvSpPr>
            <a:spLocks noChangeAspect="1"/>
          </p:cNvSpPr>
          <p:nvPr/>
        </p:nvSpPr>
        <p:spPr>
          <a:xfrm>
            <a:off x="5832546" y="1591782"/>
            <a:ext cx="490995" cy="490995"/>
          </a:xfrm>
          <a:prstGeom prst="ellipse">
            <a:avLst/>
          </a:prstGeom>
          <a:solidFill>
            <a:srgbClr val="86C9A5"/>
          </a:solidFill>
          <a:ln w="12700">
            <a:noFill/>
          </a:ln>
          <a:effectLst>
            <a:outerShdw blurRad="88900" dist="38100" dir="5400000" algn="t" rotWithShape="0">
              <a:prstClr val="black">
                <a:alpha val="11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" panose="02000000000000000000" charset="0"/>
                <a:ea typeface="Roboto" panose="02000000000000000000" charset="0"/>
                <a:cs typeface="Roboto" panose="02000000000000000000" charset="0"/>
              </a:rPr>
              <a:t>4</a:t>
            </a:r>
          </a:p>
        </p:txBody>
      </p:sp>
      <p:sp>
        <p:nvSpPr>
          <p:cNvPr id="30" name="Oval 29"/>
          <p:cNvSpPr>
            <a:spLocks noChangeAspect="1"/>
          </p:cNvSpPr>
          <p:nvPr/>
        </p:nvSpPr>
        <p:spPr>
          <a:xfrm>
            <a:off x="5832546" y="3536591"/>
            <a:ext cx="490995" cy="490995"/>
          </a:xfrm>
          <a:prstGeom prst="ellipse">
            <a:avLst/>
          </a:prstGeom>
          <a:solidFill>
            <a:srgbClr val="3F434F"/>
          </a:solidFill>
          <a:ln w="12700">
            <a:noFill/>
          </a:ln>
          <a:effectLst>
            <a:outerShdw blurRad="88900" dist="38100" dir="5400000" algn="t" rotWithShape="0">
              <a:prstClr val="black">
                <a:alpha val="11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1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boto" panose="02000000000000000000" charset="0"/>
                <a:ea typeface="Roboto" panose="02000000000000000000" charset="0"/>
                <a:cs typeface="Roboto" panose="02000000000000000000" charset="0"/>
              </a:rPr>
              <a:t>3</a:t>
            </a:r>
          </a:p>
        </p:txBody>
      </p:sp>
      <p:sp>
        <p:nvSpPr>
          <p:cNvPr id="53" name="矩形 52"/>
          <p:cNvSpPr/>
          <p:nvPr/>
        </p:nvSpPr>
        <p:spPr>
          <a:xfrm>
            <a:off x="314011" y="-1046386"/>
            <a:ext cx="1095375" cy="409575"/>
          </a:xfrm>
          <a:prstGeom prst="rect">
            <a:avLst/>
          </a:prstGeom>
          <a:solidFill>
            <a:srgbClr val="20212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2460309" y="-1046387"/>
            <a:ext cx="1095375" cy="409575"/>
          </a:xfrm>
          <a:prstGeom prst="rect">
            <a:avLst/>
          </a:prstGeom>
          <a:solidFill>
            <a:srgbClr val="776D64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776D64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4711385" y="-1046388"/>
            <a:ext cx="1095375" cy="409575"/>
          </a:xfrm>
          <a:prstGeom prst="rect">
            <a:avLst/>
          </a:prstGeom>
          <a:solidFill>
            <a:srgbClr val="86C9A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776D64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019611" y="-1046389"/>
            <a:ext cx="1095375" cy="409575"/>
          </a:xfrm>
          <a:prstGeom prst="rect">
            <a:avLst/>
          </a:prstGeom>
          <a:solidFill>
            <a:srgbClr val="3F434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776D64"/>
              </a:solidFill>
              <a:effectLst/>
              <a:uLnTx/>
              <a:uFillTx/>
              <a:latin typeface="Roboto Condensed"/>
              <a:ea typeface="+mn-ea"/>
              <a:cs typeface="+mn-cs"/>
            </a:endParaRPr>
          </a:p>
        </p:txBody>
      </p:sp>
      <p:sp>
        <p:nvSpPr>
          <p:cNvPr id="39" name="TextBox 285"/>
          <p:cNvSpPr txBox="1"/>
          <p:nvPr/>
        </p:nvSpPr>
        <p:spPr>
          <a:xfrm>
            <a:off x="124123" y="120422"/>
            <a:ext cx="2121078" cy="312999"/>
          </a:xfrm>
          <a:prstGeom prst="rect">
            <a:avLst/>
          </a:prstGeom>
          <a:solidFill>
            <a:srgbClr val="202125"/>
          </a:solidFill>
        </p:spPr>
        <p:txBody>
          <a:bodyPr wrap="square" lIns="35652" tIns="17826" rIns="35652" bIns="17826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emon/Milk"/>
                <a:ea typeface="+mn-ea"/>
                <a:cs typeface="Lemon/Milk"/>
              </a:rPr>
              <a:t>BÀI THỂ DỤC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emon/Milk"/>
              <a:ea typeface="+mn-ea"/>
              <a:cs typeface="Lemon/Milk"/>
            </a:endParaRPr>
          </a:p>
        </p:txBody>
      </p:sp>
    </p:spTree>
    <p:extLst>
      <p:ext uri="{BB962C8B-B14F-4D97-AF65-F5344CB8AC3E}">
        <p14:creationId xmlns:p14="http://schemas.microsoft.com/office/powerpoint/2010/main" val="3517590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0273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999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5790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2690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Material Color Light">
      <a:dk1>
        <a:srgbClr val="222222"/>
      </a:dk1>
      <a:lt1>
        <a:srgbClr val="FFFFFF"/>
      </a:lt1>
      <a:dk2>
        <a:srgbClr val="222222"/>
      </a:dk2>
      <a:lt2>
        <a:srgbClr val="FFFFFF"/>
      </a:lt2>
      <a:accent1>
        <a:srgbClr val="2196F3"/>
      </a:accent1>
      <a:accent2>
        <a:srgbClr val="3F51B5"/>
      </a:accent2>
      <a:accent3>
        <a:srgbClr val="8BC34A"/>
      </a:accent3>
      <a:accent4>
        <a:srgbClr val="CDDC39"/>
      </a:accent4>
      <a:accent5>
        <a:srgbClr val="009688"/>
      </a:accent5>
      <a:accent6>
        <a:srgbClr val="00BCD4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Slize">
  <a:themeElements>
    <a:clrScheme name="Wava - 2">
      <a:dk1>
        <a:sysClr val="windowText" lastClr="000000"/>
      </a:dk1>
      <a:lt1>
        <a:sysClr val="window" lastClr="FFFFFF"/>
      </a:lt1>
      <a:dk2>
        <a:srgbClr val="202125"/>
      </a:dk2>
      <a:lt2>
        <a:srgbClr val="FFFCFF"/>
      </a:lt2>
      <a:accent1>
        <a:srgbClr val="202125"/>
      </a:accent1>
      <a:accent2>
        <a:srgbClr val="776D64"/>
      </a:accent2>
      <a:accent3>
        <a:srgbClr val="86C9A5"/>
      </a:accent3>
      <a:accent4>
        <a:srgbClr val="89C9C7"/>
      </a:accent4>
      <a:accent5>
        <a:srgbClr val="3F434F"/>
      </a:accent5>
      <a:accent6>
        <a:srgbClr val="A9A9A9"/>
      </a:accent6>
      <a:hlink>
        <a:srgbClr val="0000FF"/>
      </a:hlink>
      <a:folHlink>
        <a:srgbClr val="800080"/>
      </a:folHlink>
    </a:clrScheme>
    <a:fontScheme name="Fox Presentation">
      <a:majorFont>
        <a:latin typeface="Roboto Condensed"/>
        <a:ea typeface=""/>
        <a:cs typeface=""/>
      </a:majorFont>
      <a:minorFont>
        <a:latin typeface="Roboto Condensed"/>
        <a:ea typeface=""/>
        <a:cs typeface="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12700" cmpd="sng">
          <a:solidFill>
            <a:schemeClr val="accent1">
              <a:lumMod val="75000"/>
            </a:schemeClr>
          </a:solidFill>
          <a:prstDash val="sysDash"/>
          <a:headEnd type="none"/>
          <a:tailEnd type="oval" w="lg" len="lg"/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260</TotalTime>
  <Words>493</Words>
  <Application>Microsoft Office PowerPoint</Application>
  <PresentationFormat>On-screen Show (16:9)</PresentationFormat>
  <Paragraphs>87</Paragraphs>
  <Slides>21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21</vt:i4>
      </vt:variant>
    </vt:vector>
  </HeadingPairs>
  <TitlesOfParts>
    <vt:vector size="55" baseType="lpstr">
      <vt:lpstr>微软雅黑</vt:lpstr>
      <vt:lpstr>宋体</vt:lpstr>
      <vt:lpstr>.VnTime</vt:lpstr>
      <vt:lpstr>Arial</vt:lpstr>
      <vt:lpstr>Calibri</vt:lpstr>
      <vt:lpstr>Calibri Light</vt:lpstr>
      <vt:lpstr>FontAwesome</vt:lpstr>
      <vt:lpstr>FontAwesome Regular</vt:lpstr>
      <vt:lpstr>Lato Black</vt:lpstr>
      <vt:lpstr>Lato Bold</vt:lpstr>
      <vt:lpstr>Lato Light</vt:lpstr>
      <vt:lpstr>Lato Regular</vt:lpstr>
      <vt:lpstr>Lemon/Milk</vt:lpstr>
      <vt:lpstr>Open Sans Light</vt:lpstr>
      <vt:lpstr>Roboto</vt:lpstr>
      <vt:lpstr>Roboto Black</vt:lpstr>
      <vt:lpstr>Roboto Condensed</vt:lpstr>
      <vt:lpstr>Roboto Condensed bold</vt:lpstr>
      <vt:lpstr>Roboto Light</vt:lpstr>
      <vt:lpstr>Roboto Medium</vt:lpstr>
      <vt:lpstr>Source Sans Pro</vt:lpstr>
      <vt:lpstr>Times New Roman</vt:lpstr>
      <vt:lpstr>Slize</vt:lpstr>
      <vt:lpstr>1_Office Theme</vt:lpstr>
      <vt:lpstr>1_Slize</vt:lpstr>
      <vt:lpstr>2_Slize</vt:lpstr>
      <vt:lpstr>3_Slize</vt:lpstr>
      <vt:lpstr>4_Slize</vt:lpstr>
      <vt:lpstr>5_Slize</vt:lpstr>
      <vt:lpstr>6_Slize</vt:lpstr>
      <vt:lpstr>7_Slize</vt:lpstr>
      <vt:lpstr>8_Slize</vt:lpstr>
      <vt:lpstr>9_Slize</vt:lpstr>
      <vt:lpstr>10_Slize</vt:lpstr>
      <vt:lpstr>PowerPoint Presentation</vt:lpstr>
      <vt:lpstr>PowerPoint Presentation</vt:lpstr>
      <vt:lpstr>PowerPoint Presentation</vt:lpstr>
      <vt:lpstr>PowerPoint Presentation</vt:lpstr>
      <vt:lpstr>BÀI TẬP LÀM NÓNG CƠ THỂ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Admin</cp:lastModifiedBy>
  <cp:revision>35</cp:revision>
  <dcterms:created xsi:type="dcterms:W3CDTF">2015-04-13T07:09:00Z</dcterms:created>
  <dcterms:modified xsi:type="dcterms:W3CDTF">2021-09-21T05:20:09Z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2052-10.1.0.7346</vt:lpwstr>
  </property>
</Properties>
</file>