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789" r:id="rId2"/>
    <p:sldId id="802" r:id="rId3"/>
    <p:sldId id="874" r:id="rId4"/>
    <p:sldId id="884" r:id="rId5"/>
    <p:sldId id="888" r:id="rId6"/>
    <p:sldId id="878" r:id="rId7"/>
    <p:sldId id="899" r:id="rId8"/>
    <p:sldId id="900" r:id="rId9"/>
    <p:sldId id="901" r:id="rId10"/>
    <p:sldId id="902" r:id="rId11"/>
    <p:sldId id="903" r:id="rId12"/>
    <p:sldId id="904" r:id="rId13"/>
    <p:sldId id="905" r:id="rId14"/>
    <p:sldId id="920" r:id="rId15"/>
    <p:sldId id="906" r:id="rId16"/>
    <p:sldId id="890" r:id="rId17"/>
    <p:sldId id="907" r:id="rId18"/>
    <p:sldId id="908" r:id="rId19"/>
    <p:sldId id="909" r:id="rId20"/>
    <p:sldId id="910" r:id="rId21"/>
    <p:sldId id="911" r:id="rId22"/>
    <p:sldId id="912" r:id="rId23"/>
    <p:sldId id="913" r:id="rId24"/>
    <p:sldId id="914" r:id="rId25"/>
    <p:sldId id="915" r:id="rId26"/>
    <p:sldId id="916" r:id="rId27"/>
    <p:sldId id="917" r:id="rId28"/>
    <p:sldId id="918" r:id="rId29"/>
    <p:sldId id="919" r:id="rId30"/>
    <p:sldId id="792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55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9A5"/>
    <a:srgbClr val="3F434F"/>
    <a:srgbClr val="776D64"/>
    <a:srgbClr val="202125"/>
    <a:srgbClr val="18181C"/>
    <a:srgbClr val="89C9C7"/>
    <a:srgbClr val="FF3300"/>
    <a:srgbClr val="60828E"/>
    <a:srgbClr val="F6F6F6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364" autoAdjust="0"/>
  </p:normalViewPr>
  <p:slideViewPr>
    <p:cSldViewPr snapToGrid="0" showGuides="1">
      <p:cViewPr varScale="1">
        <p:scale>
          <a:sx n="92" d="100"/>
          <a:sy n="92" d="100"/>
        </p:scale>
        <p:origin x="702" y="66"/>
      </p:cViewPr>
      <p:guideLst>
        <p:guide orient="horz" pos="2160"/>
        <p:guide pos="3840"/>
        <p:guide orient="horz" pos="15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35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 drop the image in the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Send</a:t>
            </a:r>
            <a:r>
              <a:rPr lang="en-US" b="1" baseline="0" dirty="0"/>
              <a:t> to back the image (Right click/Arrange/Send to back )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027EFA-29CC-A246-980C-45E8B3219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33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Drag and</a:t>
            </a:r>
            <a:r>
              <a:rPr lang="en-US" b="1" baseline="0" dirty="0"/>
              <a:t> drop your image in the </a:t>
            </a:r>
            <a:r>
              <a:rPr lang="en-US" b="1" baseline="0" dirty="0" err="1"/>
              <a:t>backgroud</a:t>
            </a:r>
            <a:r>
              <a:rPr lang="en-US" b="1" baseline="0" dirty="0"/>
              <a:t> placeholder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baseline="0" dirty="0"/>
              <a:t>Click right and send to back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b="1" dirty="0"/>
              <a:t>Adjust the colored</a:t>
            </a:r>
            <a:r>
              <a:rPr lang="en-US" b="1" baseline="0" dirty="0"/>
              <a:t> layer to fit the full screen.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510152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937564"/>
            <a:ext cx="2557355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45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17207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1356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3999" cy="279307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3412274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-24160" y="-18704"/>
            <a:ext cx="9211345" cy="5193069"/>
          </a:xfrm>
          <a:custGeom>
            <a:avLst/>
            <a:gdLst>
              <a:gd name="connsiteX0" fmla="*/ 0 w 2589153"/>
              <a:gd name="connsiteY0" fmla="*/ 0 h 2348970"/>
              <a:gd name="connsiteX1" fmla="*/ 2589153 w 2589153"/>
              <a:gd name="connsiteY1" fmla="*/ 0 h 2348970"/>
              <a:gd name="connsiteX2" fmla="*/ 2589153 w 2589153"/>
              <a:gd name="connsiteY2" fmla="*/ 2348970 h 2348970"/>
              <a:gd name="connsiteX3" fmla="*/ 0 w 2589153"/>
              <a:gd name="connsiteY3" fmla="*/ 2348970 h 2348970"/>
              <a:gd name="connsiteX4" fmla="*/ 0 w 2589153"/>
              <a:gd name="connsiteY4" fmla="*/ 0 h 2348970"/>
              <a:gd name="connsiteX0-1" fmla="*/ 0 w 8009051"/>
              <a:gd name="connsiteY0-2" fmla="*/ 0 h 3296621"/>
              <a:gd name="connsiteX1-3" fmla="*/ 8009051 w 8009051"/>
              <a:gd name="connsiteY1-4" fmla="*/ 947651 h 3296621"/>
              <a:gd name="connsiteX2-5" fmla="*/ 8009051 w 8009051"/>
              <a:gd name="connsiteY2-6" fmla="*/ 3296621 h 3296621"/>
              <a:gd name="connsiteX3-7" fmla="*/ 5419898 w 8009051"/>
              <a:gd name="connsiteY3-8" fmla="*/ 3296621 h 3296621"/>
              <a:gd name="connsiteX4-9" fmla="*/ 0 w 8009051"/>
              <a:gd name="connsiteY4-10" fmla="*/ 0 h 3296621"/>
              <a:gd name="connsiteX0-11" fmla="*/ 0 w 10773295"/>
              <a:gd name="connsiteY0-12" fmla="*/ 0 h 6480395"/>
              <a:gd name="connsiteX1-13" fmla="*/ 8009051 w 10773295"/>
              <a:gd name="connsiteY1-14" fmla="*/ 947651 h 6480395"/>
              <a:gd name="connsiteX2-15" fmla="*/ 8009051 w 10773295"/>
              <a:gd name="connsiteY2-16" fmla="*/ 3296621 h 6480395"/>
              <a:gd name="connsiteX3-17" fmla="*/ 10773295 w 10773295"/>
              <a:gd name="connsiteY3-18" fmla="*/ 6480395 h 6480395"/>
              <a:gd name="connsiteX4-19" fmla="*/ 0 w 10773295"/>
              <a:gd name="connsiteY4-20" fmla="*/ 0 h 6480395"/>
              <a:gd name="connsiteX0-21" fmla="*/ 0 w 12281793"/>
              <a:gd name="connsiteY0-22" fmla="*/ 0 h 6480395"/>
              <a:gd name="connsiteX1-23" fmla="*/ 8009051 w 12281793"/>
              <a:gd name="connsiteY1-24" fmla="*/ 947651 h 6480395"/>
              <a:gd name="connsiteX2-25" fmla="*/ 12281793 w 12281793"/>
              <a:gd name="connsiteY2-26" fmla="*/ 5366490 h 6480395"/>
              <a:gd name="connsiteX3-27" fmla="*/ 10773295 w 12281793"/>
              <a:gd name="connsiteY3-28" fmla="*/ 6480395 h 6480395"/>
              <a:gd name="connsiteX4-29" fmla="*/ 0 w 12281793"/>
              <a:gd name="connsiteY4-30" fmla="*/ 0 h 6480395"/>
              <a:gd name="connsiteX0-31" fmla="*/ 0 w 12281793"/>
              <a:gd name="connsiteY0-32" fmla="*/ 432262 h 6912657"/>
              <a:gd name="connsiteX1-33" fmla="*/ 8624193 w 12281793"/>
              <a:gd name="connsiteY1-34" fmla="*/ 0 h 6912657"/>
              <a:gd name="connsiteX2-35" fmla="*/ 12281793 w 12281793"/>
              <a:gd name="connsiteY2-36" fmla="*/ 5798752 h 6912657"/>
              <a:gd name="connsiteX3-37" fmla="*/ 10773295 w 12281793"/>
              <a:gd name="connsiteY3-38" fmla="*/ 6912657 h 6912657"/>
              <a:gd name="connsiteX4-39" fmla="*/ 0 w 12281793"/>
              <a:gd name="connsiteY4-40" fmla="*/ 432262 h 6912657"/>
              <a:gd name="connsiteX0-41" fmla="*/ 0 w 12281793"/>
              <a:gd name="connsiteY0-42" fmla="*/ 432262 h 6912657"/>
              <a:gd name="connsiteX1-43" fmla="*/ 381348 w 12281793"/>
              <a:gd name="connsiteY1-44" fmla="*/ 412514 h 6912657"/>
              <a:gd name="connsiteX2-45" fmla="*/ 8624193 w 12281793"/>
              <a:gd name="connsiteY2-46" fmla="*/ 0 h 6912657"/>
              <a:gd name="connsiteX3-47" fmla="*/ 12281793 w 12281793"/>
              <a:gd name="connsiteY3-48" fmla="*/ 5798752 h 6912657"/>
              <a:gd name="connsiteX4-49" fmla="*/ 10773295 w 12281793"/>
              <a:gd name="connsiteY4-50" fmla="*/ 6912657 h 6912657"/>
              <a:gd name="connsiteX5" fmla="*/ 0 w 12281793"/>
              <a:gd name="connsiteY5" fmla="*/ 432262 h 6912657"/>
              <a:gd name="connsiteX0-51" fmla="*/ 0 w 12281793"/>
              <a:gd name="connsiteY0-52" fmla="*/ 443697 h 6924092"/>
              <a:gd name="connsiteX1-53" fmla="*/ 32214 w 12281793"/>
              <a:gd name="connsiteY1-54" fmla="*/ 0 h 6924092"/>
              <a:gd name="connsiteX2-55" fmla="*/ 8624193 w 12281793"/>
              <a:gd name="connsiteY2-56" fmla="*/ 11435 h 6924092"/>
              <a:gd name="connsiteX3-57" fmla="*/ 12281793 w 12281793"/>
              <a:gd name="connsiteY3-58" fmla="*/ 5810187 h 6924092"/>
              <a:gd name="connsiteX4-59" fmla="*/ 10773295 w 12281793"/>
              <a:gd name="connsiteY4-60" fmla="*/ 6924092 h 6924092"/>
              <a:gd name="connsiteX5-61" fmla="*/ 0 w 12281793"/>
              <a:gd name="connsiteY5-62" fmla="*/ 443697 h 6924092"/>
              <a:gd name="connsiteX0-63" fmla="*/ 0 w 12281793"/>
              <a:gd name="connsiteY0-64" fmla="*/ 443697 h 6924092"/>
              <a:gd name="connsiteX1-65" fmla="*/ 32214 w 12281793"/>
              <a:gd name="connsiteY1-66" fmla="*/ 0 h 6924092"/>
              <a:gd name="connsiteX2-67" fmla="*/ 8624193 w 12281793"/>
              <a:gd name="connsiteY2-68" fmla="*/ 11435 h 6924092"/>
              <a:gd name="connsiteX3-69" fmla="*/ 12281793 w 12281793"/>
              <a:gd name="connsiteY3-70" fmla="*/ 5810187 h 6924092"/>
              <a:gd name="connsiteX4-71" fmla="*/ 11478838 w 12281793"/>
              <a:gd name="connsiteY4-72" fmla="*/ 6392487 h 6924092"/>
              <a:gd name="connsiteX5-73" fmla="*/ 10773295 w 12281793"/>
              <a:gd name="connsiteY5-74" fmla="*/ 6924092 h 6924092"/>
              <a:gd name="connsiteX6" fmla="*/ 0 w 12281793"/>
              <a:gd name="connsiteY6" fmla="*/ 443697 h 6924092"/>
              <a:gd name="connsiteX0-75" fmla="*/ 0 w 12281793"/>
              <a:gd name="connsiteY0-76" fmla="*/ 443697 h 6924092"/>
              <a:gd name="connsiteX1-77" fmla="*/ 32214 w 12281793"/>
              <a:gd name="connsiteY1-78" fmla="*/ 0 h 6924092"/>
              <a:gd name="connsiteX2-79" fmla="*/ 8624193 w 12281793"/>
              <a:gd name="connsiteY2-80" fmla="*/ 11435 h 6924092"/>
              <a:gd name="connsiteX3-81" fmla="*/ 12281793 w 12281793"/>
              <a:gd name="connsiteY3-82" fmla="*/ 5810187 h 6924092"/>
              <a:gd name="connsiteX4-83" fmla="*/ 12243609 w 12281793"/>
              <a:gd name="connsiteY4-84" fmla="*/ 6907876 h 6924092"/>
              <a:gd name="connsiteX5-85" fmla="*/ 10773295 w 12281793"/>
              <a:gd name="connsiteY5-86" fmla="*/ 6924092 h 6924092"/>
              <a:gd name="connsiteX6-87" fmla="*/ 0 w 12281793"/>
              <a:gd name="connsiteY6-88" fmla="*/ 443697 h 69240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</a:cxnLst>
            <a:rect l="l" t="t" r="r" b="b"/>
            <a:pathLst>
              <a:path w="12281793" h="6924092">
                <a:moveTo>
                  <a:pt x="0" y="443697"/>
                </a:moveTo>
                <a:lnTo>
                  <a:pt x="32214" y="0"/>
                </a:lnTo>
                <a:lnTo>
                  <a:pt x="8624193" y="11435"/>
                </a:lnTo>
                <a:lnTo>
                  <a:pt x="12281793" y="5810187"/>
                </a:lnTo>
                <a:lnTo>
                  <a:pt x="12243609" y="6907876"/>
                </a:lnTo>
                <a:lnTo>
                  <a:pt x="10773295" y="6924092"/>
                </a:lnTo>
                <a:lnTo>
                  <a:pt x="0" y="443697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1083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7035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43240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9444" y="436292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7035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259444" y="1852496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843240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259444" y="3268700"/>
            <a:ext cx="1371600" cy="1371600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731728" y="1740984"/>
            <a:ext cx="1594623" cy="1594623"/>
          </a:xfrm>
          <a:prstGeom prst="round2SameRect">
            <a:avLst>
              <a:gd name="adj1" fmla="val 1475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17500" dist="25400" dir="5400000" sx="105000" sy="105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2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4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48706" y="1024808"/>
            <a:ext cx="1941865" cy="1761728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25913" y="458594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2274" y="1897101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10669" y="3335608"/>
            <a:ext cx="4248615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876695" y="436292"/>
            <a:ext cx="2804531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66226" y="1885950"/>
            <a:ext cx="4265342" cy="1371600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+ image concept">
    <p:bg>
      <p:bgPr>
        <a:solidFill>
          <a:srgbClr val="0E11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-1772046" y="0"/>
            <a:ext cx="14716047" cy="5400000"/>
          </a:xfrm>
          <a:custGeom>
            <a:avLst/>
            <a:gdLst/>
            <a:ahLst/>
            <a:cxnLst/>
            <a:rect l="l" t="t" r="r" b="b"/>
            <a:pathLst>
              <a:path w="9025691" h="3311939">
                <a:moveTo>
                  <a:pt x="6897166" y="1020279"/>
                </a:moveTo>
                <a:cubicBezTo>
                  <a:pt x="7263577" y="1030260"/>
                  <a:pt x="7620805" y="1116856"/>
                  <a:pt x="7958384" y="1246156"/>
                </a:cubicBezTo>
                <a:cubicBezTo>
                  <a:pt x="8338051" y="1391563"/>
                  <a:pt x="8698190" y="1592854"/>
                  <a:pt x="9025691" y="1846914"/>
                </a:cubicBezTo>
                <a:cubicBezTo>
                  <a:pt x="8578516" y="1844657"/>
                  <a:pt x="8138872" y="1962229"/>
                  <a:pt x="7752510" y="2187487"/>
                </a:cubicBezTo>
                <a:cubicBezTo>
                  <a:pt x="7454300" y="2361374"/>
                  <a:pt x="7196261" y="2595014"/>
                  <a:pt x="6906977" y="2783086"/>
                </a:cubicBezTo>
                <a:cubicBezTo>
                  <a:pt x="6351286" y="3144186"/>
                  <a:pt x="5698794" y="3327745"/>
                  <a:pt x="5036260" y="3310872"/>
                </a:cubicBezTo>
                <a:cubicBezTo>
                  <a:pt x="4290317" y="3291850"/>
                  <a:pt x="3572549" y="3021025"/>
                  <a:pt x="3000119" y="2542353"/>
                </a:cubicBezTo>
                <a:cubicBezTo>
                  <a:pt x="3325946" y="2524191"/>
                  <a:pt x="3645357" y="2451863"/>
                  <a:pt x="3945799" y="2329347"/>
                </a:cubicBezTo>
                <a:cubicBezTo>
                  <a:pt x="4240383" y="2209196"/>
                  <a:pt x="4513207" y="2042187"/>
                  <a:pt x="4776268" y="1860348"/>
                </a:cubicBezTo>
                <a:cubicBezTo>
                  <a:pt x="5001390" y="1704623"/>
                  <a:pt x="5219259" y="1538045"/>
                  <a:pt x="5456656" y="1401558"/>
                </a:cubicBezTo>
                <a:cubicBezTo>
                  <a:pt x="5849155" y="1175978"/>
                  <a:pt x="6287124" y="1036159"/>
                  <a:pt x="6739600" y="1020791"/>
                </a:cubicBezTo>
                <a:cubicBezTo>
                  <a:pt x="6792289" y="1018991"/>
                  <a:pt x="6844821" y="1018853"/>
                  <a:pt x="6897166" y="1020279"/>
                </a:cubicBezTo>
                <a:close/>
                <a:moveTo>
                  <a:pt x="4450137" y="81348"/>
                </a:moveTo>
                <a:cubicBezTo>
                  <a:pt x="4816548" y="91329"/>
                  <a:pt x="5173776" y="177925"/>
                  <a:pt x="5511355" y="307225"/>
                </a:cubicBezTo>
                <a:cubicBezTo>
                  <a:pt x="5891022" y="452632"/>
                  <a:pt x="6251161" y="653923"/>
                  <a:pt x="6578662" y="907983"/>
                </a:cubicBezTo>
                <a:cubicBezTo>
                  <a:pt x="6131487" y="905726"/>
                  <a:pt x="5691843" y="1023298"/>
                  <a:pt x="5305481" y="1248556"/>
                </a:cubicBezTo>
                <a:cubicBezTo>
                  <a:pt x="5007271" y="1422443"/>
                  <a:pt x="4749232" y="1656083"/>
                  <a:pt x="4459948" y="1844155"/>
                </a:cubicBezTo>
                <a:cubicBezTo>
                  <a:pt x="3904257" y="2205255"/>
                  <a:pt x="3251765" y="2388814"/>
                  <a:pt x="2589231" y="2371941"/>
                </a:cubicBezTo>
                <a:cubicBezTo>
                  <a:pt x="1843288" y="2352919"/>
                  <a:pt x="1125519" y="2082094"/>
                  <a:pt x="553090" y="1603422"/>
                </a:cubicBezTo>
                <a:cubicBezTo>
                  <a:pt x="878917" y="1585260"/>
                  <a:pt x="1198328" y="1512932"/>
                  <a:pt x="1498770" y="1390416"/>
                </a:cubicBezTo>
                <a:cubicBezTo>
                  <a:pt x="1793354" y="1270265"/>
                  <a:pt x="2066178" y="1103256"/>
                  <a:pt x="2329239" y="921417"/>
                </a:cubicBezTo>
                <a:cubicBezTo>
                  <a:pt x="2554361" y="765692"/>
                  <a:pt x="2772230" y="599114"/>
                  <a:pt x="3009627" y="462626"/>
                </a:cubicBezTo>
                <a:cubicBezTo>
                  <a:pt x="3402126" y="237047"/>
                  <a:pt x="3840095" y="97228"/>
                  <a:pt x="4292571" y="81860"/>
                </a:cubicBezTo>
                <a:cubicBezTo>
                  <a:pt x="4345260" y="80059"/>
                  <a:pt x="4397792" y="79922"/>
                  <a:pt x="4450137" y="81348"/>
                </a:cubicBezTo>
                <a:close/>
                <a:moveTo>
                  <a:pt x="587365" y="417"/>
                </a:moveTo>
                <a:cubicBezTo>
                  <a:pt x="707673" y="-2472"/>
                  <a:pt x="828084" y="9663"/>
                  <a:pt x="945725" y="36672"/>
                </a:cubicBezTo>
                <a:cubicBezTo>
                  <a:pt x="1282941" y="114102"/>
                  <a:pt x="1581143" y="309665"/>
                  <a:pt x="1849235" y="543695"/>
                </a:cubicBezTo>
                <a:cubicBezTo>
                  <a:pt x="1958773" y="639270"/>
                  <a:pt x="2062708" y="740935"/>
                  <a:pt x="2160742" y="848256"/>
                </a:cubicBezTo>
                <a:cubicBezTo>
                  <a:pt x="2029197" y="945012"/>
                  <a:pt x="1891650" y="1033503"/>
                  <a:pt x="1749101" y="1113108"/>
                </a:cubicBezTo>
                <a:cubicBezTo>
                  <a:pt x="1655869" y="1165184"/>
                  <a:pt x="1560236" y="1213593"/>
                  <a:pt x="1459901" y="1252867"/>
                </a:cubicBezTo>
                <a:cubicBezTo>
                  <a:pt x="1406983" y="1273561"/>
                  <a:pt x="1353065" y="1291644"/>
                  <a:pt x="1298346" y="1306931"/>
                </a:cubicBezTo>
                <a:cubicBezTo>
                  <a:pt x="1215818" y="979936"/>
                  <a:pt x="1029854" y="688301"/>
                  <a:pt x="768264" y="475462"/>
                </a:cubicBezTo>
                <a:cubicBezTo>
                  <a:pt x="547588" y="295807"/>
                  <a:pt x="281797" y="180098"/>
                  <a:pt x="0" y="140761"/>
                </a:cubicBezTo>
                <a:cubicBezTo>
                  <a:pt x="186627" y="51781"/>
                  <a:pt x="386852" y="5232"/>
                  <a:pt x="587365" y="417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tx1">
                    <a:alpha val="1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tx1">
                  <a:alpha val="1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821359" y="1045665"/>
            <a:ext cx="893817" cy="893817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412274" y="716803"/>
            <a:ext cx="2609122" cy="3709895"/>
          </a:xfrm>
          <a:custGeom>
            <a:avLst/>
            <a:gdLst>
              <a:gd name="connsiteX0" fmla="*/ 0 w 3526221"/>
              <a:gd name="connsiteY0" fmla="*/ 47392 h 4946526"/>
              <a:gd name="connsiteX1" fmla="*/ 47392 w 3526221"/>
              <a:gd name="connsiteY1" fmla="*/ 0 h 4946526"/>
              <a:gd name="connsiteX2" fmla="*/ 3478829 w 3526221"/>
              <a:gd name="connsiteY2" fmla="*/ 0 h 4946526"/>
              <a:gd name="connsiteX3" fmla="*/ 3526221 w 3526221"/>
              <a:gd name="connsiteY3" fmla="*/ 47392 h 4946526"/>
              <a:gd name="connsiteX4" fmla="*/ 3526221 w 3526221"/>
              <a:gd name="connsiteY4" fmla="*/ 4899134 h 4946526"/>
              <a:gd name="connsiteX5" fmla="*/ 3478829 w 3526221"/>
              <a:gd name="connsiteY5" fmla="*/ 4946526 h 4946526"/>
              <a:gd name="connsiteX6" fmla="*/ 47392 w 3526221"/>
              <a:gd name="connsiteY6" fmla="*/ 4946526 h 4946526"/>
              <a:gd name="connsiteX7" fmla="*/ 0 w 3526221"/>
              <a:gd name="connsiteY7" fmla="*/ 4899134 h 4946526"/>
              <a:gd name="connsiteX8" fmla="*/ 0 w 3526221"/>
              <a:gd name="connsiteY8" fmla="*/ 47392 h 4946526"/>
              <a:gd name="connsiteX0-1" fmla="*/ 0 w 3749408"/>
              <a:gd name="connsiteY0-2" fmla="*/ 47392 h 4946526"/>
              <a:gd name="connsiteX1-3" fmla="*/ 47392 w 3749408"/>
              <a:gd name="connsiteY1-4" fmla="*/ 0 h 4946526"/>
              <a:gd name="connsiteX2-5" fmla="*/ 3478829 w 3749408"/>
              <a:gd name="connsiteY2-6" fmla="*/ 0 h 4946526"/>
              <a:gd name="connsiteX3-7" fmla="*/ 3526221 w 3749408"/>
              <a:gd name="connsiteY3-8" fmla="*/ 4899134 h 4946526"/>
              <a:gd name="connsiteX4-9" fmla="*/ 3478829 w 3749408"/>
              <a:gd name="connsiteY4-10" fmla="*/ 4946526 h 4946526"/>
              <a:gd name="connsiteX5-11" fmla="*/ 47392 w 3749408"/>
              <a:gd name="connsiteY5-12" fmla="*/ 4946526 h 4946526"/>
              <a:gd name="connsiteX6-13" fmla="*/ 0 w 3749408"/>
              <a:gd name="connsiteY6-14" fmla="*/ 4899134 h 4946526"/>
              <a:gd name="connsiteX7-15" fmla="*/ 0 w 3749408"/>
              <a:gd name="connsiteY7-16" fmla="*/ 47392 h 4946526"/>
              <a:gd name="connsiteX0-17" fmla="*/ 0 w 3907758"/>
              <a:gd name="connsiteY0-18" fmla="*/ 47392 h 4946526"/>
              <a:gd name="connsiteX1-19" fmla="*/ 47392 w 3907758"/>
              <a:gd name="connsiteY1-20" fmla="*/ 0 h 4946526"/>
              <a:gd name="connsiteX2-21" fmla="*/ 3478829 w 3907758"/>
              <a:gd name="connsiteY2-22" fmla="*/ 0 h 4946526"/>
              <a:gd name="connsiteX3-23" fmla="*/ 3478829 w 3907758"/>
              <a:gd name="connsiteY3-24" fmla="*/ 4946526 h 4946526"/>
              <a:gd name="connsiteX4-25" fmla="*/ 47392 w 3907758"/>
              <a:gd name="connsiteY4-26" fmla="*/ 4946526 h 4946526"/>
              <a:gd name="connsiteX5-27" fmla="*/ 0 w 3907758"/>
              <a:gd name="connsiteY5-28" fmla="*/ 4899134 h 4946526"/>
              <a:gd name="connsiteX6-29" fmla="*/ 0 w 3907758"/>
              <a:gd name="connsiteY6-30" fmla="*/ 47392 h 4946526"/>
              <a:gd name="connsiteX0-31" fmla="*/ 0 w 3478829"/>
              <a:gd name="connsiteY0-32" fmla="*/ 47392 h 4946526"/>
              <a:gd name="connsiteX1-33" fmla="*/ 47392 w 3478829"/>
              <a:gd name="connsiteY1-34" fmla="*/ 0 h 4946526"/>
              <a:gd name="connsiteX2-35" fmla="*/ 3478829 w 3478829"/>
              <a:gd name="connsiteY2-36" fmla="*/ 0 h 4946526"/>
              <a:gd name="connsiteX3-37" fmla="*/ 3478829 w 3478829"/>
              <a:gd name="connsiteY3-38" fmla="*/ 4946526 h 4946526"/>
              <a:gd name="connsiteX4-39" fmla="*/ 47392 w 3478829"/>
              <a:gd name="connsiteY4-40" fmla="*/ 4946526 h 4946526"/>
              <a:gd name="connsiteX5-41" fmla="*/ 0 w 3478829"/>
              <a:gd name="connsiteY5-42" fmla="*/ 4899134 h 4946526"/>
              <a:gd name="connsiteX6-43" fmla="*/ 0 w 3478829"/>
              <a:gd name="connsiteY6-44" fmla="*/ 47392 h 49465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3478829" h="4946526">
                <a:moveTo>
                  <a:pt x="0" y="47392"/>
                </a:moveTo>
                <a:cubicBezTo>
                  <a:pt x="0" y="21218"/>
                  <a:pt x="21218" y="0"/>
                  <a:pt x="47392" y="0"/>
                </a:cubicBezTo>
                <a:lnTo>
                  <a:pt x="3478829" y="0"/>
                </a:lnTo>
                <a:lnTo>
                  <a:pt x="3478829" y="4946526"/>
                </a:lnTo>
                <a:lnTo>
                  <a:pt x="47392" y="4946526"/>
                </a:lnTo>
                <a:cubicBezTo>
                  <a:pt x="21218" y="4946526"/>
                  <a:pt x="0" y="4925308"/>
                  <a:pt x="0" y="4899134"/>
                </a:cubicBezTo>
                <a:lnTo>
                  <a:pt x="0" y="47392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3013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01643" y="907690"/>
            <a:ext cx="955665" cy="1253125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07743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27341" y="1618384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7570" y="1686591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00774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17570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545563" y="3193525"/>
            <a:ext cx="326041" cy="326041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1651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34536" y="1473386"/>
            <a:ext cx="7274926" cy="2130182"/>
          </a:xfrm>
          <a:prstGeom prst="roundRect">
            <a:avLst>
              <a:gd name="adj" fmla="val 979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562398"/>
            <a:ext cx="7543800" cy="4522691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693105" y="2918950"/>
            <a:ext cx="5757177" cy="35959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7" y="1482788"/>
            <a:ext cx="5300894" cy="3178014"/>
          </a:xfrm>
          <a:prstGeom prst="rect">
            <a:avLst/>
          </a:prstGeom>
          <a:effectLst>
            <a:outerShdw blurRad="635000" dist="38100" dir="5400000" sx="102000" sy="102000" algn="t" rotWithShape="0">
              <a:prstClr val="black">
                <a:alpha val="35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76096" y="1729089"/>
            <a:ext cx="4045355" cy="25353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614022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809089" y="1"/>
            <a:ext cx="3518975" cy="366239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63500" dist="38100" dir="5400000" algn="t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1494196" y="-2256503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7343511" y="1249928"/>
            <a:ext cx="3704545" cy="5143500"/>
          </a:xfrm>
          <a:prstGeom prst="rect">
            <a:avLst/>
          </a:prstGeom>
          <a:effectLst>
            <a:outerShdw blurRad="558800" dist="266700" dir="5400000" algn="t" rotWithShape="0">
              <a:prstClr val="black">
                <a:alpha val="13000"/>
              </a:prstClr>
            </a:outerShdw>
          </a:effectLst>
        </p:spPr>
      </p:pic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 rot="19800000">
            <a:off x="-1115259" y="-1645467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 rot="19800000">
            <a:off x="7721236" y="1858813"/>
            <a:ext cx="2949092" cy="392572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-135682" y="2639616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 rot="3600000">
            <a:off x="-38798" y="3030810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7254491" y="-1303800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7" name="Picture Placeholder 2"/>
          <p:cNvSpPr>
            <a:spLocks noGrp="1"/>
          </p:cNvSpPr>
          <p:nvPr>
            <p:ph type="pic" sz="quarter" idx="15" hasCustomPrompt="1"/>
          </p:nvPr>
        </p:nvSpPr>
        <p:spPr>
          <a:xfrm rot="3600000">
            <a:off x="7357610" y="-912605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6471300" y="3937696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 rot="19800000">
            <a:off x="6646961" y="4479704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53" y="1437355"/>
            <a:ext cx="1456986" cy="297039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70" y="-252733"/>
            <a:ext cx="4004909" cy="6845999"/>
          </a:xfrm>
          <a:prstGeom prst="rect">
            <a:avLst/>
          </a:prstGeom>
          <a:effectLst>
            <a:outerShdw blurRad="495300" dist="304800" dir="5400000" algn="t" rotWithShape="0">
              <a:prstClr val="black">
                <a:alpha val="12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31306" y="1815436"/>
            <a:ext cx="1256390" cy="22323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02212" y="471537"/>
            <a:ext cx="3704545" cy="5143500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16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15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31" y="3030019"/>
            <a:ext cx="932584" cy="180323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26935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448779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366592" y="3572027"/>
            <a:ext cx="580788" cy="72247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697043" y="1576515"/>
            <a:ext cx="3915834" cy="29360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295101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32" y="1643743"/>
            <a:ext cx="1499219" cy="3056498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0" y="1456299"/>
            <a:ext cx="1631858" cy="3243943"/>
          </a:xfrm>
          <a:prstGeom prst="rect">
            <a:avLst/>
          </a:prstGeom>
          <a:effectLst>
            <a:outerShdw blurRad="469900" dist="215900" dir="5400000" algn="t" rotWithShape="0">
              <a:prstClr val="black">
                <a:alpha val="17000"/>
              </a:prstClr>
            </a:outerShdw>
          </a:effectLst>
        </p:spPr>
      </p:pic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151" y="2034938"/>
            <a:ext cx="1294178" cy="22925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606424" y="1758080"/>
            <a:ext cx="1500989" cy="26647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109138" y="1617519"/>
            <a:ext cx="495300" cy="1004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489139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25430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492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-764458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507905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998522" y="1854881"/>
            <a:ext cx="1396100" cy="2478381"/>
          </a:xfrm>
          <a:prstGeom prst="roundRect">
            <a:avLst>
              <a:gd name="adj" fmla="val 1837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851" y="1431828"/>
            <a:ext cx="1620297" cy="3303344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74605" y="1854881"/>
            <a:ext cx="1396100" cy="247838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86142" y="1657780"/>
            <a:ext cx="2940038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806565" y="1657780"/>
            <a:ext cx="1457325" cy="2685620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2232" y="1657780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792232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99398" y="3035095"/>
            <a:ext cx="1448423" cy="1308306"/>
          </a:xfrm>
          <a:prstGeom prst="round2SameRect">
            <a:avLst>
              <a:gd name="adj1" fmla="val 124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7" grpId="0" animBg="1"/>
      <p:bldP spid="18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1907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00422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81771" y="14442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907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3400422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81771" y="3158746"/>
            <a:ext cx="2338600" cy="1055807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19567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419125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18683" y="1619903"/>
            <a:ext cx="2338600" cy="2301626"/>
          </a:xfrm>
          <a:prstGeom prst="round2SameRect">
            <a:avLst>
              <a:gd name="adj1" fmla="val 1738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074935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727863" y="1619903"/>
            <a:ext cx="3289247" cy="2519836"/>
          </a:xfrm>
          <a:prstGeom prst="roundRect">
            <a:avLst>
              <a:gd name="adj" fmla="val 1185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24596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04742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84891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65039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45187" y="929148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924596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004742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5084891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65039" y="2947834"/>
            <a:ext cx="913628" cy="913628"/>
          </a:xfrm>
          <a:prstGeom prst="roundRect">
            <a:avLst>
              <a:gd name="adj" fmla="val 4384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240980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239003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291058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251486" y="1888863"/>
            <a:ext cx="610300" cy="610300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 hasCustomPrompt="1"/>
          </p:nvPr>
        </p:nvSpPr>
        <p:spPr>
          <a:xfrm>
            <a:off x="723277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723277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 hasCustomPrompt="1"/>
          </p:nvPr>
        </p:nvSpPr>
        <p:spPr>
          <a:xfrm>
            <a:off x="723277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3276906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3276906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7" hasCustomPrompt="1"/>
          </p:nvPr>
        </p:nvSpPr>
        <p:spPr>
          <a:xfrm>
            <a:off x="3276906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8" hasCustomPrompt="1"/>
          </p:nvPr>
        </p:nvSpPr>
        <p:spPr>
          <a:xfrm>
            <a:off x="5830535" y="1537763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 hasCustomPrompt="1"/>
          </p:nvPr>
        </p:nvSpPr>
        <p:spPr>
          <a:xfrm>
            <a:off x="5830535" y="256132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5830535" y="3577997"/>
            <a:ext cx="832321" cy="831870"/>
          </a:xfrm>
          <a:custGeom>
            <a:avLst/>
            <a:gdLst>
              <a:gd name="connsiteX0" fmla="*/ 688166 w 2253938"/>
              <a:gd name="connsiteY0" fmla="*/ 1667854 h 3720987"/>
              <a:gd name="connsiteX1" fmla="*/ 2253938 w 2253938"/>
              <a:gd name="connsiteY1" fmla="*/ 1667854 h 3720987"/>
              <a:gd name="connsiteX2" fmla="*/ 2253938 w 2253938"/>
              <a:gd name="connsiteY2" fmla="*/ 3720987 h 3720987"/>
              <a:gd name="connsiteX3" fmla="*/ 688166 w 2253938"/>
              <a:gd name="connsiteY3" fmla="*/ 3720987 h 3720987"/>
              <a:gd name="connsiteX4" fmla="*/ 46127 w 2253938"/>
              <a:gd name="connsiteY4" fmla="*/ 0 h 3720987"/>
              <a:gd name="connsiteX5" fmla="*/ 1670834 w 2253938"/>
              <a:gd name="connsiteY5" fmla="*/ 0 h 3720987"/>
              <a:gd name="connsiteX6" fmla="*/ 1670834 w 2253938"/>
              <a:gd name="connsiteY6" fmla="*/ 1274220 h 3720987"/>
              <a:gd name="connsiteX7" fmla="*/ 46127 w 2253938"/>
              <a:gd name="connsiteY7" fmla="*/ 1274220 h 3720987"/>
              <a:gd name="connsiteX8" fmla="*/ 0 w 2253938"/>
              <a:gd name="connsiteY8" fmla="*/ 1228093 h 3720987"/>
              <a:gd name="connsiteX9" fmla="*/ 0 w 2253938"/>
              <a:gd name="connsiteY9" fmla="*/ 46127 h 3720987"/>
              <a:gd name="connsiteX10" fmla="*/ 46127 w 2253938"/>
              <a:gd name="connsiteY10" fmla="*/ 0 h 3720987"/>
              <a:gd name="connsiteX0-1" fmla="*/ 688166 w 2253938"/>
              <a:gd name="connsiteY0-2" fmla="*/ 3720987 h 3720987"/>
              <a:gd name="connsiteX1-3" fmla="*/ 2253938 w 2253938"/>
              <a:gd name="connsiteY1-4" fmla="*/ 1667854 h 3720987"/>
              <a:gd name="connsiteX2-5" fmla="*/ 2253938 w 2253938"/>
              <a:gd name="connsiteY2-6" fmla="*/ 3720987 h 3720987"/>
              <a:gd name="connsiteX3-7" fmla="*/ 688166 w 2253938"/>
              <a:gd name="connsiteY3-8" fmla="*/ 3720987 h 3720987"/>
              <a:gd name="connsiteX4-9" fmla="*/ 46127 w 2253938"/>
              <a:gd name="connsiteY4-10" fmla="*/ 0 h 3720987"/>
              <a:gd name="connsiteX5-11" fmla="*/ 1670834 w 2253938"/>
              <a:gd name="connsiteY5-12" fmla="*/ 0 h 3720987"/>
              <a:gd name="connsiteX6-13" fmla="*/ 1670834 w 2253938"/>
              <a:gd name="connsiteY6-14" fmla="*/ 1274220 h 3720987"/>
              <a:gd name="connsiteX7-15" fmla="*/ 46127 w 2253938"/>
              <a:gd name="connsiteY7-16" fmla="*/ 1274220 h 3720987"/>
              <a:gd name="connsiteX8-17" fmla="*/ 0 w 2253938"/>
              <a:gd name="connsiteY8-18" fmla="*/ 1228093 h 3720987"/>
              <a:gd name="connsiteX9-19" fmla="*/ 0 w 2253938"/>
              <a:gd name="connsiteY9-20" fmla="*/ 46127 h 3720987"/>
              <a:gd name="connsiteX10-21" fmla="*/ 46127 w 2253938"/>
              <a:gd name="connsiteY10-22" fmla="*/ 0 h 3720987"/>
              <a:gd name="connsiteX0-23" fmla="*/ 688166 w 2253938"/>
              <a:gd name="connsiteY0-24" fmla="*/ 3720987 h 3720987"/>
              <a:gd name="connsiteX1-25" fmla="*/ 2253938 w 2253938"/>
              <a:gd name="connsiteY1-26" fmla="*/ 3720987 h 3720987"/>
              <a:gd name="connsiteX2-27" fmla="*/ 688166 w 2253938"/>
              <a:gd name="connsiteY2-28" fmla="*/ 3720987 h 3720987"/>
              <a:gd name="connsiteX3-29" fmla="*/ 46127 w 2253938"/>
              <a:gd name="connsiteY3-30" fmla="*/ 0 h 3720987"/>
              <a:gd name="connsiteX4-31" fmla="*/ 1670834 w 2253938"/>
              <a:gd name="connsiteY4-32" fmla="*/ 0 h 3720987"/>
              <a:gd name="connsiteX5-33" fmla="*/ 1670834 w 2253938"/>
              <a:gd name="connsiteY5-34" fmla="*/ 1274220 h 3720987"/>
              <a:gd name="connsiteX6-35" fmla="*/ 46127 w 2253938"/>
              <a:gd name="connsiteY6-36" fmla="*/ 1274220 h 3720987"/>
              <a:gd name="connsiteX7-37" fmla="*/ 0 w 2253938"/>
              <a:gd name="connsiteY7-38" fmla="*/ 1228093 h 3720987"/>
              <a:gd name="connsiteX8-39" fmla="*/ 0 w 2253938"/>
              <a:gd name="connsiteY8-40" fmla="*/ 46127 h 3720987"/>
              <a:gd name="connsiteX9-41" fmla="*/ 46127 w 2253938"/>
              <a:gd name="connsiteY9-42" fmla="*/ 0 h 3720987"/>
              <a:gd name="connsiteX0-43" fmla="*/ 46127 w 1670834"/>
              <a:gd name="connsiteY0-44" fmla="*/ 0 h 1274220"/>
              <a:gd name="connsiteX1-45" fmla="*/ 1670834 w 1670834"/>
              <a:gd name="connsiteY1-46" fmla="*/ 0 h 1274220"/>
              <a:gd name="connsiteX2-47" fmla="*/ 1670834 w 1670834"/>
              <a:gd name="connsiteY2-48" fmla="*/ 1274220 h 1274220"/>
              <a:gd name="connsiteX3-49" fmla="*/ 46127 w 1670834"/>
              <a:gd name="connsiteY3-50" fmla="*/ 1274220 h 1274220"/>
              <a:gd name="connsiteX4-51" fmla="*/ 0 w 1670834"/>
              <a:gd name="connsiteY4-52" fmla="*/ 1228093 h 1274220"/>
              <a:gd name="connsiteX5-53" fmla="*/ 0 w 1670834"/>
              <a:gd name="connsiteY5-54" fmla="*/ 46127 h 1274220"/>
              <a:gd name="connsiteX6-55" fmla="*/ 46127 w 1670834"/>
              <a:gd name="connsiteY6-56" fmla="*/ 0 h 1274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670834" h="1274220">
                <a:moveTo>
                  <a:pt x="46127" y="0"/>
                </a:moveTo>
                <a:lnTo>
                  <a:pt x="1670834" y="0"/>
                </a:lnTo>
                <a:lnTo>
                  <a:pt x="1670834" y="1274220"/>
                </a:lnTo>
                <a:lnTo>
                  <a:pt x="46127" y="1274220"/>
                </a:lnTo>
                <a:cubicBezTo>
                  <a:pt x="20652" y="1274220"/>
                  <a:pt x="0" y="1253568"/>
                  <a:pt x="0" y="1228093"/>
                </a:cubicBezTo>
                <a:lnTo>
                  <a:pt x="0" y="46127"/>
                </a:lnTo>
                <a:cubicBezTo>
                  <a:pt x="0" y="20652"/>
                  <a:pt x="20652" y="0"/>
                  <a:pt x="461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0620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68823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031438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94052" y="1803891"/>
            <a:ext cx="1025463" cy="1025463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9143999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>
                    <a:alpha val="2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>
                  <a:alpha val="20000"/>
                </a:schemeClr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solidFill>
                  <a:srgbClr val="FFFFF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bg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17132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2737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49368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170302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825417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499408" y="1757076"/>
            <a:ext cx="937819" cy="1253124"/>
          </a:xfrm>
          <a:prstGeom prst="round1Rect">
            <a:avLst>
              <a:gd name="adj" fmla="val 403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01395" y="0"/>
            <a:ext cx="214260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121035" y="0"/>
            <a:ext cx="502296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660062" cy="5143500"/>
          </a:xfrm>
          <a:custGeom>
            <a:avLst/>
            <a:gdLst/>
            <a:ahLst/>
            <a:cxnLst/>
            <a:rect l="l" t="t" r="r" b="b"/>
            <a:pathLst>
              <a:path w="10213416" h="6858000">
                <a:moveTo>
                  <a:pt x="3161802" y="4171890"/>
                </a:moveTo>
                <a:cubicBezTo>
                  <a:pt x="3020099" y="4292600"/>
                  <a:pt x="2867899" y="4465793"/>
                  <a:pt x="2757685" y="4665227"/>
                </a:cubicBezTo>
                <a:cubicBezTo>
                  <a:pt x="2537257" y="5064096"/>
                  <a:pt x="2458533" y="5546938"/>
                  <a:pt x="2594989" y="5662400"/>
                </a:cubicBezTo>
                <a:cubicBezTo>
                  <a:pt x="2741940" y="5783110"/>
                  <a:pt x="3062085" y="5599420"/>
                  <a:pt x="3319251" y="5116579"/>
                </a:cubicBezTo>
                <a:cubicBezTo>
                  <a:pt x="3397975" y="4969627"/>
                  <a:pt x="3460954" y="4822676"/>
                  <a:pt x="3502940" y="4696717"/>
                </a:cubicBezTo>
                <a:cubicBezTo>
                  <a:pt x="3466202" y="4680972"/>
                  <a:pt x="3434713" y="4659979"/>
                  <a:pt x="3403223" y="4633738"/>
                </a:cubicBezTo>
                <a:cubicBezTo>
                  <a:pt x="3293009" y="4549765"/>
                  <a:pt x="3167050" y="4366076"/>
                  <a:pt x="3161802" y="4171890"/>
                </a:cubicBezTo>
                <a:close/>
                <a:moveTo>
                  <a:pt x="3515202" y="4054140"/>
                </a:moveTo>
                <a:cubicBezTo>
                  <a:pt x="3478646" y="4049355"/>
                  <a:pt x="3438977" y="4096774"/>
                  <a:pt x="3424216" y="4182386"/>
                </a:cubicBezTo>
                <a:cubicBezTo>
                  <a:pt x="3397975" y="4324090"/>
                  <a:pt x="3455705" y="4476289"/>
                  <a:pt x="3539678" y="4555014"/>
                </a:cubicBezTo>
                <a:cubicBezTo>
                  <a:pt x="3581664" y="4392317"/>
                  <a:pt x="3597409" y="4261110"/>
                  <a:pt x="3581664" y="4166641"/>
                </a:cubicBezTo>
                <a:cubicBezTo>
                  <a:pt x="3570183" y="4093165"/>
                  <a:pt x="3543634" y="4057863"/>
                  <a:pt x="3515202" y="4054140"/>
                </a:cubicBezTo>
                <a:close/>
                <a:moveTo>
                  <a:pt x="2001027" y="3753453"/>
                </a:moveTo>
                <a:cubicBezTo>
                  <a:pt x="2016895" y="3754160"/>
                  <a:pt x="2033131" y="3762524"/>
                  <a:pt x="2050844" y="3778269"/>
                </a:cubicBezTo>
                <a:cubicBezTo>
                  <a:pt x="2124320" y="3872738"/>
                  <a:pt x="2166306" y="4098414"/>
                  <a:pt x="2029851" y="4366076"/>
                </a:cubicBezTo>
                <a:cubicBezTo>
                  <a:pt x="1872403" y="4670476"/>
                  <a:pt x="1552258" y="5300269"/>
                  <a:pt x="1331831" y="5809351"/>
                </a:cubicBezTo>
                <a:cubicBezTo>
                  <a:pt x="1690025" y="5616477"/>
                  <a:pt x="1971874" y="5363330"/>
                  <a:pt x="2177377" y="5109680"/>
                </a:cubicBezTo>
                <a:lnTo>
                  <a:pt x="2233299" y="5036884"/>
                </a:lnTo>
                <a:lnTo>
                  <a:pt x="2235967" y="5016887"/>
                </a:lnTo>
                <a:cubicBezTo>
                  <a:pt x="2266274" y="4834956"/>
                  <a:pt x="2339463" y="4644234"/>
                  <a:pt x="2442789" y="4460545"/>
                </a:cubicBezTo>
                <a:cubicBezTo>
                  <a:pt x="2642223" y="4103662"/>
                  <a:pt x="2962367" y="3799262"/>
                  <a:pt x="3277264" y="3778269"/>
                </a:cubicBezTo>
                <a:cubicBezTo>
                  <a:pt x="3439961" y="3767773"/>
                  <a:pt x="3529181" y="3815007"/>
                  <a:pt x="3634147" y="3956710"/>
                </a:cubicBezTo>
                <a:cubicBezTo>
                  <a:pt x="3754857" y="4119407"/>
                  <a:pt x="3912305" y="4156145"/>
                  <a:pt x="3880815" y="4534020"/>
                </a:cubicBezTo>
                <a:cubicBezTo>
                  <a:pt x="3875568" y="4576007"/>
                  <a:pt x="3875568" y="4612745"/>
                  <a:pt x="3870319" y="4654731"/>
                </a:cubicBezTo>
                <a:cubicBezTo>
                  <a:pt x="3901809" y="4654731"/>
                  <a:pt x="3933299" y="4644234"/>
                  <a:pt x="3975285" y="4644234"/>
                </a:cubicBezTo>
                <a:cubicBezTo>
                  <a:pt x="4012023" y="4644234"/>
                  <a:pt x="4012023" y="4670476"/>
                  <a:pt x="3991030" y="4696717"/>
                </a:cubicBezTo>
                <a:cubicBezTo>
                  <a:pt x="3954292" y="4738703"/>
                  <a:pt x="3901809" y="4759697"/>
                  <a:pt x="3849326" y="4764945"/>
                </a:cubicBezTo>
                <a:cubicBezTo>
                  <a:pt x="3739113" y="5211048"/>
                  <a:pt x="3408471" y="5741124"/>
                  <a:pt x="3020099" y="5872331"/>
                </a:cubicBezTo>
                <a:cubicBezTo>
                  <a:pt x="2831161" y="5935310"/>
                  <a:pt x="2568747" y="5914317"/>
                  <a:pt x="2358816" y="5641407"/>
                </a:cubicBezTo>
                <a:cubicBezTo>
                  <a:pt x="2301085" y="5565307"/>
                  <a:pt x="2262707" y="5479694"/>
                  <a:pt x="2241304" y="5387521"/>
                </a:cubicBezTo>
                <a:lnTo>
                  <a:pt x="2232898" y="5341726"/>
                </a:lnTo>
                <a:lnTo>
                  <a:pt x="2210017" y="5375574"/>
                </a:lnTo>
                <a:cubicBezTo>
                  <a:pt x="1999407" y="5666254"/>
                  <a:pt x="1650991" y="5851994"/>
                  <a:pt x="1242610" y="6019283"/>
                </a:cubicBezTo>
                <a:cubicBezTo>
                  <a:pt x="1132396" y="6283008"/>
                  <a:pt x="1011112" y="6566661"/>
                  <a:pt x="879587" y="6827066"/>
                </a:cubicBezTo>
                <a:lnTo>
                  <a:pt x="862964" y="6858000"/>
                </a:lnTo>
                <a:lnTo>
                  <a:pt x="445995" y="6858000"/>
                </a:lnTo>
                <a:lnTo>
                  <a:pt x="448712" y="6853407"/>
                </a:lnTo>
                <a:cubicBezTo>
                  <a:pt x="556644" y="6665681"/>
                  <a:pt x="668580" y="6444065"/>
                  <a:pt x="770265" y="6202972"/>
                </a:cubicBezTo>
                <a:cubicBezTo>
                  <a:pt x="514412" y="6350580"/>
                  <a:pt x="321292" y="6543946"/>
                  <a:pt x="184816" y="6734913"/>
                </a:cubicBezTo>
                <a:lnTo>
                  <a:pt x="107835" y="6858000"/>
                </a:lnTo>
                <a:lnTo>
                  <a:pt x="0" y="6858000"/>
                </a:lnTo>
                <a:lnTo>
                  <a:pt x="0" y="6535613"/>
                </a:lnTo>
                <a:lnTo>
                  <a:pt x="23913" y="6507013"/>
                </a:lnTo>
                <a:cubicBezTo>
                  <a:pt x="238713" y="6281450"/>
                  <a:pt x="534749" y="6110471"/>
                  <a:pt x="859486" y="5982545"/>
                </a:cubicBezTo>
                <a:cubicBezTo>
                  <a:pt x="911968" y="5861834"/>
                  <a:pt x="964451" y="5730627"/>
                  <a:pt x="1022182" y="5604669"/>
                </a:cubicBezTo>
                <a:cubicBezTo>
                  <a:pt x="859486" y="5772614"/>
                  <a:pt x="660051" y="5909069"/>
                  <a:pt x="450120" y="5893324"/>
                </a:cubicBezTo>
                <a:cubicBezTo>
                  <a:pt x="72245" y="5861834"/>
                  <a:pt x="61748" y="5478710"/>
                  <a:pt x="182458" y="5132324"/>
                </a:cubicBezTo>
                <a:cubicBezTo>
                  <a:pt x="297920" y="4796434"/>
                  <a:pt x="555086" y="4276855"/>
                  <a:pt x="896224" y="3804510"/>
                </a:cubicBezTo>
                <a:cubicBezTo>
                  <a:pt x="938210" y="3746780"/>
                  <a:pt x="990693" y="3752028"/>
                  <a:pt x="1027430" y="3804510"/>
                </a:cubicBezTo>
                <a:cubicBezTo>
                  <a:pt x="1153389" y="3972455"/>
                  <a:pt x="1121899" y="4192883"/>
                  <a:pt x="927713" y="4502531"/>
                </a:cubicBezTo>
                <a:cubicBezTo>
                  <a:pt x="738775" y="4806931"/>
                  <a:pt x="623313" y="5022110"/>
                  <a:pt x="523596" y="5268779"/>
                </a:cubicBezTo>
                <a:cubicBezTo>
                  <a:pt x="418631" y="5525945"/>
                  <a:pt x="429127" y="5709634"/>
                  <a:pt x="549837" y="5720131"/>
                </a:cubicBezTo>
                <a:cubicBezTo>
                  <a:pt x="754520" y="5735876"/>
                  <a:pt x="1016934" y="5399986"/>
                  <a:pt x="1284596" y="4943386"/>
                </a:cubicBezTo>
                <a:cubicBezTo>
                  <a:pt x="1510272" y="4555014"/>
                  <a:pt x="1735948" y="4082669"/>
                  <a:pt x="1919638" y="3815007"/>
                </a:cubicBezTo>
                <a:cubicBezTo>
                  <a:pt x="1949159" y="3772365"/>
                  <a:pt x="1974580" y="3752274"/>
                  <a:pt x="2001027" y="3753453"/>
                </a:cubicBezTo>
                <a:close/>
                <a:moveTo>
                  <a:pt x="5834928" y="3730051"/>
                </a:moveTo>
                <a:cubicBezTo>
                  <a:pt x="5850304" y="3732019"/>
                  <a:pt x="5865311" y="3742843"/>
                  <a:pt x="5881056" y="3762524"/>
                </a:cubicBezTo>
                <a:cubicBezTo>
                  <a:pt x="5959780" y="3856993"/>
                  <a:pt x="6001766" y="4087917"/>
                  <a:pt x="5875807" y="4350331"/>
                </a:cubicBezTo>
                <a:cubicBezTo>
                  <a:pt x="5760346" y="4586503"/>
                  <a:pt x="5497931" y="4980124"/>
                  <a:pt x="5377221" y="5247786"/>
                </a:cubicBezTo>
                <a:cubicBezTo>
                  <a:pt x="5240766" y="5546938"/>
                  <a:pt x="5261760" y="5767365"/>
                  <a:pt x="5450697" y="5756869"/>
                </a:cubicBezTo>
                <a:cubicBezTo>
                  <a:pt x="5671125" y="5746372"/>
                  <a:pt x="5938787" y="5399986"/>
                  <a:pt x="6143469" y="5032607"/>
                </a:cubicBezTo>
                <a:cubicBezTo>
                  <a:pt x="6169711" y="4985372"/>
                  <a:pt x="6216946" y="4980124"/>
                  <a:pt x="6237939" y="5027358"/>
                </a:cubicBezTo>
                <a:cubicBezTo>
                  <a:pt x="6258931" y="5069344"/>
                  <a:pt x="6264180" y="5211048"/>
                  <a:pt x="6190704" y="5358000"/>
                </a:cubicBezTo>
                <a:cubicBezTo>
                  <a:pt x="6038504" y="5651903"/>
                  <a:pt x="5713111" y="5919565"/>
                  <a:pt x="5403463" y="5919565"/>
                </a:cubicBezTo>
                <a:cubicBezTo>
                  <a:pt x="5062325" y="5919565"/>
                  <a:pt x="4925870" y="5704386"/>
                  <a:pt x="4967856" y="5399986"/>
                </a:cubicBezTo>
                <a:cubicBezTo>
                  <a:pt x="4784167" y="5646655"/>
                  <a:pt x="4506008" y="5914317"/>
                  <a:pt x="4212105" y="5893324"/>
                </a:cubicBezTo>
                <a:cubicBezTo>
                  <a:pt x="3839478" y="5867083"/>
                  <a:pt x="3828981" y="5478710"/>
                  <a:pt x="3944443" y="5132324"/>
                </a:cubicBezTo>
                <a:cubicBezTo>
                  <a:pt x="4059905" y="4785938"/>
                  <a:pt x="4327567" y="4271607"/>
                  <a:pt x="4668705" y="3794014"/>
                </a:cubicBezTo>
                <a:cubicBezTo>
                  <a:pt x="4710691" y="3736283"/>
                  <a:pt x="4763174" y="3741531"/>
                  <a:pt x="4805160" y="3788766"/>
                </a:cubicBezTo>
                <a:cubicBezTo>
                  <a:pt x="4920622" y="3961959"/>
                  <a:pt x="4894380" y="4198131"/>
                  <a:pt x="4705442" y="4497283"/>
                </a:cubicBezTo>
                <a:cubicBezTo>
                  <a:pt x="4511256" y="4806931"/>
                  <a:pt x="4406291" y="5016862"/>
                  <a:pt x="4296077" y="5268779"/>
                </a:cubicBezTo>
                <a:cubicBezTo>
                  <a:pt x="4185864" y="5525945"/>
                  <a:pt x="4201608" y="5714883"/>
                  <a:pt x="4322318" y="5725379"/>
                </a:cubicBezTo>
                <a:cubicBezTo>
                  <a:pt x="4527001" y="5741124"/>
                  <a:pt x="4815656" y="5373744"/>
                  <a:pt x="5099063" y="4917145"/>
                </a:cubicBezTo>
                <a:cubicBezTo>
                  <a:pt x="5429704" y="4381820"/>
                  <a:pt x="5581905" y="4019689"/>
                  <a:pt x="5749849" y="3794014"/>
                </a:cubicBezTo>
                <a:cubicBezTo>
                  <a:pt x="5782651" y="3748092"/>
                  <a:pt x="5809302" y="3726770"/>
                  <a:pt x="5834928" y="3730051"/>
                </a:cubicBezTo>
                <a:close/>
                <a:moveTo>
                  <a:pt x="5354245" y="1489879"/>
                </a:moveTo>
                <a:cubicBezTo>
                  <a:pt x="5178814" y="1496016"/>
                  <a:pt x="4810522" y="1830306"/>
                  <a:pt x="4530888" y="2282806"/>
                </a:cubicBezTo>
                <a:cubicBezTo>
                  <a:pt x="4252729" y="2734158"/>
                  <a:pt x="4184502" y="3196006"/>
                  <a:pt x="4389184" y="3201254"/>
                </a:cubicBezTo>
                <a:cubicBezTo>
                  <a:pt x="4604363" y="3206502"/>
                  <a:pt x="4877273" y="2870613"/>
                  <a:pt x="5144936" y="2408765"/>
                </a:cubicBezTo>
                <a:cubicBezTo>
                  <a:pt x="5475576" y="1831454"/>
                  <a:pt x="5522811" y="1506061"/>
                  <a:pt x="5370611" y="1490316"/>
                </a:cubicBezTo>
                <a:cubicBezTo>
                  <a:pt x="5365363" y="1489824"/>
                  <a:pt x="5359905" y="1489681"/>
                  <a:pt x="5354245" y="1489879"/>
                </a:cubicBezTo>
                <a:close/>
                <a:moveTo>
                  <a:pt x="2449713" y="68034"/>
                </a:moveTo>
                <a:cubicBezTo>
                  <a:pt x="2670141" y="73282"/>
                  <a:pt x="2869575" y="131013"/>
                  <a:pt x="2948299" y="335696"/>
                </a:cubicBezTo>
                <a:cubicBezTo>
                  <a:pt x="2964044" y="377682"/>
                  <a:pt x="2953547" y="419668"/>
                  <a:pt x="2885320" y="414420"/>
                </a:cubicBezTo>
                <a:cubicBezTo>
                  <a:pt x="2628155" y="388179"/>
                  <a:pt x="2297513" y="440661"/>
                  <a:pt x="1993113" y="493144"/>
                </a:cubicBezTo>
                <a:cubicBezTo>
                  <a:pt x="1998362" y="619103"/>
                  <a:pt x="1961624" y="792296"/>
                  <a:pt x="1819920" y="1049461"/>
                </a:cubicBezTo>
                <a:cubicBezTo>
                  <a:pt x="1505024" y="1621523"/>
                  <a:pt x="1058920" y="2356282"/>
                  <a:pt x="649555" y="3316716"/>
                </a:cubicBezTo>
                <a:cubicBezTo>
                  <a:pt x="628562" y="3369199"/>
                  <a:pt x="602320" y="3369199"/>
                  <a:pt x="565583" y="3332461"/>
                </a:cubicBezTo>
                <a:cubicBezTo>
                  <a:pt x="492106" y="3264233"/>
                  <a:pt x="429127" y="3106785"/>
                  <a:pt x="497355" y="2854868"/>
                </a:cubicBezTo>
                <a:cubicBezTo>
                  <a:pt x="618065" y="2424509"/>
                  <a:pt x="1184879" y="1285634"/>
                  <a:pt x="1672969" y="545627"/>
                </a:cubicBezTo>
                <a:cubicBezTo>
                  <a:pt x="1552258" y="566620"/>
                  <a:pt x="1447293" y="577117"/>
                  <a:pt x="1352824" y="582365"/>
                </a:cubicBezTo>
                <a:cubicBezTo>
                  <a:pt x="1037927" y="592861"/>
                  <a:pt x="812251" y="477399"/>
                  <a:pt x="754520" y="283213"/>
                </a:cubicBezTo>
                <a:cubicBezTo>
                  <a:pt x="738776" y="235979"/>
                  <a:pt x="759769" y="209737"/>
                  <a:pt x="812251" y="214985"/>
                </a:cubicBezTo>
                <a:cubicBezTo>
                  <a:pt x="1279348" y="251723"/>
                  <a:pt x="2150561" y="57537"/>
                  <a:pt x="2449713" y="68034"/>
                </a:cubicBezTo>
                <a:close/>
                <a:moveTo>
                  <a:pt x="3428701" y="0"/>
                </a:moveTo>
                <a:lnTo>
                  <a:pt x="3677255" y="0"/>
                </a:lnTo>
                <a:lnTo>
                  <a:pt x="3680445" y="18503"/>
                </a:lnTo>
                <a:cubicBezTo>
                  <a:pt x="3695452" y="172015"/>
                  <a:pt x="3649201" y="381618"/>
                  <a:pt x="3499626" y="629599"/>
                </a:cubicBezTo>
                <a:cubicBezTo>
                  <a:pt x="3373667" y="839530"/>
                  <a:pt x="3095508" y="1264641"/>
                  <a:pt x="2869833" y="1616275"/>
                </a:cubicBezTo>
                <a:cubicBezTo>
                  <a:pt x="3085012" y="1406344"/>
                  <a:pt x="3357922" y="1233151"/>
                  <a:pt x="3499626" y="1248896"/>
                </a:cubicBezTo>
                <a:cubicBezTo>
                  <a:pt x="3678067" y="1269889"/>
                  <a:pt x="3840763" y="1532303"/>
                  <a:pt x="3704308" y="1799965"/>
                </a:cubicBezTo>
                <a:cubicBezTo>
                  <a:pt x="3588846" y="2030889"/>
                  <a:pt x="3336929" y="2414013"/>
                  <a:pt x="3216218" y="2686923"/>
                </a:cubicBezTo>
                <a:cubicBezTo>
                  <a:pt x="3085012" y="2991323"/>
                  <a:pt x="3111253" y="3237992"/>
                  <a:pt x="3305439" y="3227495"/>
                </a:cubicBezTo>
                <a:cubicBezTo>
                  <a:pt x="3493721" y="3218311"/>
                  <a:pt x="3738258" y="2927852"/>
                  <a:pt x="3905444" y="2630361"/>
                </a:cubicBezTo>
                <a:lnTo>
                  <a:pt x="3950752" y="2543780"/>
                </a:lnTo>
                <a:lnTo>
                  <a:pt x="3989716" y="2428806"/>
                </a:lnTo>
                <a:cubicBezTo>
                  <a:pt x="4034721" y="2312123"/>
                  <a:pt x="4097577" y="2191945"/>
                  <a:pt x="4179254" y="2072875"/>
                </a:cubicBezTo>
                <a:cubicBezTo>
                  <a:pt x="4604363" y="1453578"/>
                  <a:pt x="5018977" y="1217406"/>
                  <a:pt x="5281390" y="1217406"/>
                </a:cubicBezTo>
                <a:cubicBezTo>
                  <a:pt x="5507066" y="1217406"/>
                  <a:pt x="5612031" y="1390599"/>
                  <a:pt x="5601535" y="1595282"/>
                </a:cubicBezTo>
                <a:cubicBezTo>
                  <a:pt x="5669763" y="1469324"/>
                  <a:pt x="5732743" y="1359110"/>
                  <a:pt x="5790473" y="1275137"/>
                </a:cubicBezTo>
                <a:cubicBezTo>
                  <a:pt x="5837707" y="1206910"/>
                  <a:pt x="5879694" y="1196413"/>
                  <a:pt x="5916432" y="1243647"/>
                </a:cubicBezTo>
                <a:cubicBezTo>
                  <a:pt x="5995156" y="1338116"/>
                  <a:pt x="6037142" y="1563792"/>
                  <a:pt x="5911184" y="1826206"/>
                </a:cubicBezTo>
                <a:cubicBezTo>
                  <a:pt x="5795721" y="2062379"/>
                  <a:pt x="5533307" y="2455999"/>
                  <a:pt x="5407349" y="2734158"/>
                </a:cubicBezTo>
                <a:cubicBezTo>
                  <a:pt x="5276142" y="3028061"/>
                  <a:pt x="5270894" y="3253737"/>
                  <a:pt x="5449335" y="3243240"/>
                </a:cubicBezTo>
                <a:cubicBezTo>
                  <a:pt x="5570374" y="3237336"/>
                  <a:pt x="5714660" y="3121833"/>
                  <a:pt x="5850436" y="2957446"/>
                </a:cubicBezTo>
                <a:lnTo>
                  <a:pt x="5878320" y="2922345"/>
                </a:lnTo>
                <a:lnTo>
                  <a:pt x="5882576" y="2901897"/>
                </a:lnTo>
                <a:cubicBezTo>
                  <a:pt x="5889546" y="2871843"/>
                  <a:pt x="5898239" y="2840435"/>
                  <a:pt x="5908735" y="2807633"/>
                </a:cubicBezTo>
                <a:cubicBezTo>
                  <a:pt x="6013701" y="2476992"/>
                  <a:pt x="6417818" y="1747482"/>
                  <a:pt x="6748459" y="1259392"/>
                </a:cubicBezTo>
                <a:cubicBezTo>
                  <a:pt x="6785197" y="1201661"/>
                  <a:pt x="6827183" y="1206910"/>
                  <a:pt x="6858673" y="1259392"/>
                </a:cubicBezTo>
                <a:cubicBezTo>
                  <a:pt x="6937397" y="1390599"/>
                  <a:pt x="6932149" y="1569041"/>
                  <a:pt x="6874418" y="1757978"/>
                </a:cubicBezTo>
                <a:cubicBezTo>
                  <a:pt x="7110591" y="1506061"/>
                  <a:pt x="7467473" y="1217406"/>
                  <a:pt x="7640666" y="1243647"/>
                </a:cubicBezTo>
                <a:cubicBezTo>
                  <a:pt x="7813859" y="1269889"/>
                  <a:pt x="7976556" y="1527054"/>
                  <a:pt x="7845349" y="1799965"/>
                </a:cubicBezTo>
                <a:cubicBezTo>
                  <a:pt x="7735135" y="2030889"/>
                  <a:pt x="7477970" y="2419261"/>
                  <a:pt x="7357259" y="2692171"/>
                </a:cubicBezTo>
                <a:cubicBezTo>
                  <a:pt x="7220804" y="2996571"/>
                  <a:pt x="7252294" y="3243240"/>
                  <a:pt x="7441231" y="3232744"/>
                </a:cubicBezTo>
                <a:cubicBezTo>
                  <a:pt x="7629514" y="3223559"/>
                  <a:pt x="7849941" y="2957209"/>
                  <a:pt x="8035711" y="2644650"/>
                </a:cubicBezTo>
                <a:lnTo>
                  <a:pt x="8072553" y="2579751"/>
                </a:lnTo>
                <a:lnTo>
                  <a:pt x="8076753" y="2568828"/>
                </a:lnTo>
                <a:cubicBezTo>
                  <a:pt x="8308555" y="1981557"/>
                  <a:pt x="8986795" y="651051"/>
                  <a:pt x="9419464" y="12829"/>
                </a:cubicBezTo>
                <a:lnTo>
                  <a:pt x="9428494" y="0"/>
                </a:lnTo>
                <a:lnTo>
                  <a:pt x="9669784" y="0"/>
                </a:lnTo>
                <a:lnTo>
                  <a:pt x="9674152" y="19405"/>
                </a:lnTo>
                <a:cubicBezTo>
                  <a:pt x="9694079" y="162831"/>
                  <a:pt x="9646845" y="352753"/>
                  <a:pt x="9481525" y="640096"/>
                </a:cubicBezTo>
                <a:cubicBezTo>
                  <a:pt x="9355566" y="855275"/>
                  <a:pt x="9150883" y="1222654"/>
                  <a:pt x="9009180" y="1479820"/>
                </a:cubicBezTo>
                <a:cubicBezTo>
                  <a:pt x="9177125" y="1317123"/>
                  <a:pt x="9339821" y="1227903"/>
                  <a:pt x="9476276" y="1180668"/>
                </a:cubicBezTo>
                <a:cubicBezTo>
                  <a:pt x="9675711" y="1112441"/>
                  <a:pt x="9801670" y="1191165"/>
                  <a:pt x="9906635" y="1411592"/>
                </a:cubicBezTo>
                <a:cubicBezTo>
                  <a:pt x="10006353" y="1616275"/>
                  <a:pt x="9990607" y="1836703"/>
                  <a:pt x="9796421" y="2025640"/>
                </a:cubicBezTo>
                <a:cubicBezTo>
                  <a:pt x="9617980" y="2198833"/>
                  <a:pt x="9397552" y="2351034"/>
                  <a:pt x="9066911" y="2450751"/>
                </a:cubicBezTo>
                <a:cubicBezTo>
                  <a:pt x="9087904" y="2881109"/>
                  <a:pt x="9234855" y="3180261"/>
                  <a:pt x="9434290" y="3201254"/>
                </a:cubicBezTo>
                <a:cubicBezTo>
                  <a:pt x="9649470" y="3222247"/>
                  <a:pt x="9938125" y="2818130"/>
                  <a:pt x="10095573" y="2492737"/>
                </a:cubicBezTo>
                <a:cubicBezTo>
                  <a:pt x="10127063" y="2429758"/>
                  <a:pt x="10174297" y="2424509"/>
                  <a:pt x="10200538" y="2487489"/>
                </a:cubicBezTo>
                <a:cubicBezTo>
                  <a:pt x="10226780" y="2550468"/>
                  <a:pt x="10216283" y="2676427"/>
                  <a:pt x="10137558" y="2807633"/>
                </a:cubicBezTo>
                <a:cubicBezTo>
                  <a:pt x="10011600" y="3028061"/>
                  <a:pt x="9770180" y="3363951"/>
                  <a:pt x="9355566" y="3358702"/>
                </a:cubicBezTo>
                <a:cubicBezTo>
                  <a:pt x="8988187" y="3353454"/>
                  <a:pt x="8678538" y="3054302"/>
                  <a:pt x="8689035" y="2345786"/>
                </a:cubicBezTo>
                <a:cubicBezTo>
                  <a:pt x="8689035" y="2251316"/>
                  <a:pt x="8699532" y="2235572"/>
                  <a:pt x="8799249" y="2204082"/>
                </a:cubicBezTo>
                <a:cubicBezTo>
                  <a:pt x="9450035" y="1988903"/>
                  <a:pt x="9796421" y="1532303"/>
                  <a:pt x="9717697" y="1395848"/>
                </a:cubicBezTo>
                <a:cubicBezTo>
                  <a:pt x="9659966" y="1301379"/>
                  <a:pt x="9429042" y="1359110"/>
                  <a:pt x="9150883" y="1574289"/>
                </a:cubicBezTo>
                <a:cubicBezTo>
                  <a:pt x="8757262" y="1873441"/>
                  <a:pt x="8521090" y="2335289"/>
                  <a:pt x="8116973" y="3300971"/>
                </a:cubicBezTo>
                <a:cubicBezTo>
                  <a:pt x="8101228" y="3342957"/>
                  <a:pt x="8059243" y="3353454"/>
                  <a:pt x="8022504" y="3311468"/>
                </a:cubicBezTo>
                <a:cubicBezTo>
                  <a:pt x="7988063" y="3272434"/>
                  <a:pt x="7963666" y="3218331"/>
                  <a:pt x="7955469" y="3143008"/>
                </a:cubicBezTo>
                <a:lnTo>
                  <a:pt x="7953342" y="3114470"/>
                </a:lnTo>
                <a:lnTo>
                  <a:pt x="7927220" y="3140714"/>
                </a:lnTo>
                <a:cubicBezTo>
                  <a:pt x="7769003" y="3290885"/>
                  <a:pt x="7568503" y="3395440"/>
                  <a:pt x="7378253" y="3395440"/>
                </a:cubicBezTo>
                <a:cubicBezTo>
                  <a:pt x="6932149" y="3395440"/>
                  <a:pt x="6827183" y="3070048"/>
                  <a:pt x="6979383" y="2613447"/>
                </a:cubicBezTo>
                <a:cubicBezTo>
                  <a:pt x="7152576" y="2099116"/>
                  <a:pt x="7614425" y="1542799"/>
                  <a:pt x="7519956" y="1500813"/>
                </a:cubicBezTo>
                <a:cubicBezTo>
                  <a:pt x="7467473" y="1479820"/>
                  <a:pt x="7163073" y="1626772"/>
                  <a:pt x="6827183" y="1994151"/>
                </a:cubicBezTo>
                <a:cubicBezTo>
                  <a:pt x="6517535" y="2330041"/>
                  <a:pt x="6286611" y="2833875"/>
                  <a:pt x="6060935" y="3327213"/>
                </a:cubicBezTo>
                <a:cubicBezTo>
                  <a:pt x="6039943" y="3374447"/>
                  <a:pt x="6008453" y="3395440"/>
                  <a:pt x="5961218" y="3348206"/>
                </a:cubicBezTo>
                <a:cubicBezTo>
                  <a:pt x="5934977" y="3321964"/>
                  <a:pt x="5913328" y="3291459"/>
                  <a:pt x="5896927" y="3256361"/>
                </a:cubicBezTo>
                <a:lnTo>
                  <a:pt x="5878871" y="3207122"/>
                </a:lnTo>
                <a:lnTo>
                  <a:pt x="5852796" y="3228808"/>
                </a:lnTo>
                <a:cubicBezTo>
                  <a:pt x="5716997" y="3335085"/>
                  <a:pt x="5562173" y="3403312"/>
                  <a:pt x="5417846" y="3395440"/>
                </a:cubicBezTo>
                <a:cubicBezTo>
                  <a:pt x="5134439" y="3379695"/>
                  <a:pt x="4987487" y="3211750"/>
                  <a:pt x="4987487" y="2965082"/>
                </a:cubicBezTo>
                <a:cubicBezTo>
                  <a:pt x="4819542" y="3180261"/>
                  <a:pt x="4583370" y="3374447"/>
                  <a:pt x="4331453" y="3374447"/>
                </a:cubicBezTo>
                <a:cubicBezTo>
                  <a:pt x="4102661" y="3374447"/>
                  <a:pt x="3959205" y="3227993"/>
                  <a:pt x="3916220" y="3006977"/>
                </a:cubicBezTo>
                <a:lnTo>
                  <a:pt x="3913126" y="2987707"/>
                </a:lnTo>
                <a:lnTo>
                  <a:pt x="3874139" y="3037328"/>
                </a:lnTo>
                <a:cubicBezTo>
                  <a:pt x="3707588" y="3237336"/>
                  <a:pt x="3469448" y="3384944"/>
                  <a:pt x="3237211" y="3384944"/>
                </a:cubicBezTo>
                <a:cubicBezTo>
                  <a:pt x="2796357" y="3384944"/>
                  <a:pt x="2686143" y="3064799"/>
                  <a:pt x="2843591" y="2608199"/>
                </a:cubicBezTo>
                <a:cubicBezTo>
                  <a:pt x="3016784" y="2099116"/>
                  <a:pt x="3473384" y="1553296"/>
                  <a:pt x="3389412" y="1506061"/>
                </a:cubicBezTo>
                <a:cubicBezTo>
                  <a:pt x="3315935" y="1464075"/>
                  <a:pt x="2743874" y="1820958"/>
                  <a:pt x="2439474" y="2319544"/>
                </a:cubicBezTo>
                <a:cubicBezTo>
                  <a:pt x="2250536" y="2629192"/>
                  <a:pt x="2056350" y="2996571"/>
                  <a:pt x="1930391" y="3316716"/>
                </a:cubicBezTo>
                <a:cubicBezTo>
                  <a:pt x="1909398" y="3363951"/>
                  <a:pt x="1872660" y="3374447"/>
                  <a:pt x="1841171" y="3337709"/>
                </a:cubicBezTo>
                <a:cubicBezTo>
                  <a:pt x="1757198" y="3243240"/>
                  <a:pt x="1709963" y="3096289"/>
                  <a:pt x="1820177" y="2781392"/>
                </a:cubicBezTo>
                <a:cubicBezTo>
                  <a:pt x="1980906" y="2322168"/>
                  <a:pt x="2836785" y="850355"/>
                  <a:pt x="3333034" y="13446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723468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23467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23467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723467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147930" y="1608513"/>
            <a:ext cx="4726412" cy="1034445"/>
          </a:xfrm>
          <a:custGeom>
            <a:avLst/>
            <a:gdLst/>
            <a:ahLst/>
            <a:cxnLst/>
            <a:rect l="l" t="t" r="r" b="b"/>
            <a:pathLst>
              <a:path w="5434278" h="1189372">
                <a:moveTo>
                  <a:pt x="4403533" y="605551"/>
                </a:moveTo>
                <a:cubicBezTo>
                  <a:pt x="4356213" y="645861"/>
                  <a:pt x="4305388" y="703697"/>
                  <a:pt x="4268583" y="770296"/>
                </a:cubicBezTo>
                <a:cubicBezTo>
                  <a:pt x="4194973" y="903493"/>
                  <a:pt x="4168685" y="1064732"/>
                  <a:pt x="4214252" y="1103290"/>
                </a:cubicBezTo>
                <a:cubicBezTo>
                  <a:pt x="4263325" y="1143599"/>
                  <a:pt x="4370234" y="1082258"/>
                  <a:pt x="4456111" y="921019"/>
                </a:cubicBezTo>
                <a:cubicBezTo>
                  <a:pt x="4482400" y="871946"/>
                  <a:pt x="4503431" y="822874"/>
                  <a:pt x="4517452" y="780811"/>
                </a:cubicBezTo>
                <a:cubicBezTo>
                  <a:pt x="4505184" y="775553"/>
                  <a:pt x="4494669" y="768543"/>
                  <a:pt x="4484153" y="759780"/>
                </a:cubicBezTo>
                <a:cubicBezTo>
                  <a:pt x="4447348" y="731738"/>
                  <a:pt x="4405286" y="670397"/>
                  <a:pt x="4403533" y="605551"/>
                </a:cubicBezTo>
                <a:close/>
                <a:moveTo>
                  <a:pt x="4517452" y="566337"/>
                </a:moveTo>
                <a:cubicBezTo>
                  <a:pt x="4506499" y="568308"/>
                  <a:pt x="4495545" y="583644"/>
                  <a:pt x="4491163" y="609056"/>
                </a:cubicBezTo>
                <a:cubicBezTo>
                  <a:pt x="4482400" y="656377"/>
                  <a:pt x="4501679" y="707202"/>
                  <a:pt x="4529720" y="733491"/>
                </a:cubicBezTo>
                <a:cubicBezTo>
                  <a:pt x="4543741" y="679160"/>
                  <a:pt x="4548999" y="635345"/>
                  <a:pt x="4543741" y="603799"/>
                </a:cubicBezTo>
                <a:cubicBezTo>
                  <a:pt x="4539359" y="575757"/>
                  <a:pt x="4528406" y="564365"/>
                  <a:pt x="4517452" y="566337"/>
                </a:cubicBezTo>
                <a:close/>
                <a:moveTo>
                  <a:pt x="1628558" y="552973"/>
                </a:moveTo>
                <a:cubicBezTo>
                  <a:pt x="1572475" y="547715"/>
                  <a:pt x="1444535" y="661634"/>
                  <a:pt x="1348142" y="817616"/>
                </a:cubicBezTo>
                <a:cubicBezTo>
                  <a:pt x="1255254" y="968340"/>
                  <a:pt x="1232470" y="1122568"/>
                  <a:pt x="1300822" y="1124321"/>
                </a:cubicBezTo>
                <a:cubicBezTo>
                  <a:pt x="1372678" y="1126073"/>
                  <a:pt x="1463813" y="1013907"/>
                  <a:pt x="1553196" y="859678"/>
                </a:cubicBezTo>
                <a:cubicBezTo>
                  <a:pt x="1663610" y="666892"/>
                  <a:pt x="1679383" y="558231"/>
                  <a:pt x="1628558" y="552973"/>
                </a:cubicBezTo>
                <a:close/>
                <a:moveTo>
                  <a:pt x="4461372" y="473719"/>
                </a:moveTo>
                <a:cubicBezTo>
                  <a:pt x="4503952" y="475037"/>
                  <a:pt x="4530597" y="492289"/>
                  <a:pt x="4561267" y="533695"/>
                </a:cubicBezTo>
                <a:cubicBezTo>
                  <a:pt x="4601577" y="588025"/>
                  <a:pt x="4654155" y="600293"/>
                  <a:pt x="4643639" y="726481"/>
                </a:cubicBezTo>
                <a:cubicBezTo>
                  <a:pt x="4641887" y="740501"/>
                  <a:pt x="4641887" y="752770"/>
                  <a:pt x="4640134" y="766790"/>
                </a:cubicBezTo>
                <a:cubicBezTo>
                  <a:pt x="4650650" y="766790"/>
                  <a:pt x="4661165" y="763285"/>
                  <a:pt x="4675186" y="763285"/>
                </a:cubicBezTo>
                <a:cubicBezTo>
                  <a:pt x="4687454" y="763285"/>
                  <a:pt x="4687454" y="772048"/>
                  <a:pt x="4680444" y="780811"/>
                </a:cubicBezTo>
                <a:cubicBezTo>
                  <a:pt x="4668176" y="794832"/>
                  <a:pt x="4650650" y="801842"/>
                  <a:pt x="4633123" y="803595"/>
                </a:cubicBezTo>
                <a:cubicBezTo>
                  <a:pt x="4596319" y="952566"/>
                  <a:pt x="4485905" y="1129579"/>
                  <a:pt x="4356213" y="1173394"/>
                </a:cubicBezTo>
                <a:cubicBezTo>
                  <a:pt x="4293119" y="1194425"/>
                  <a:pt x="4205489" y="1187414"/>
                  <a:pt x="4135385" y="1096279"/>
                </a:cubicBezTo>
                <a:cubicBezTo>
                  <a:pt x="4058271" y="994628"/>
                  <a:pt x="4084560" y="842152"/>
                  <a:pt x="4163427" y="701944"/>
                </a:cubicBezTo>
                <a:cubicBezTo>
                  <a:pt x="4230026" y="582767"/>
                  <a:pt x="4336935" y="481117"/>
                  <a:pt x="4442090" y="474106"/>
                </a:cubicBezTo>
                <a:cubicBezTo>
                  <a:pt x="4448882" y="473668"/>
                  <a:pt x="4455290" y="473531"/>
                  <a:pt x="4461372" y="473719"/>
                </a:cubicBezTo>
                <a:close/>
                <a:moveTo>
                  <a:pt x="5295138" y="458004"/>
                </a:moveTo>
                <a:cubicBezTo>
                  <a:pt x="5300273" y="458661"/>
                  <a:pt x="5305284" y="462276"/>
                  <a:pt x="5310542" y="468848"/>
                </a:cubicBezTo>
                <a:cubicBezTo>
                  <a:pt x="5336830" y="500395"/>
                  <a:pt x="5350851" y="577510"/>
                  <a:pt x="5308789" y="665140"/>
                </a:cubicBezTo>
                <a:cubicBezTo>
                  <a:pt x="5270232" y="744007"/>
                  <a:pt x="5182602" y="875452"/>
                  <a:pt x="5142292" y="964834"/>
                </a:cubicBezTo>
                <a:cubicBezTo>
                  <a:pt x="5096725" y="1064732"/>
                  <a:pt x="5103735" y="1138342"/>
                  <a:pt x="5166828" y="1134837"/>
                </a:cubicBezTo>
                <a:cubicBezTo>
                  <a:pt x="5240437" y="1131331"/>
                  <a:pt x="5329820" y="1015660"/>
                  <a:pt x="5398172" y="892978"/>
                </a:cubicBezTo>
                <a:cubicBezTo>
                  <a:pt x="5406935" y="877204"/>
                  <a:pt x="5422708" y="875452"/>
                  <a:pt x="5429718" y="891225"/>
                </a:cubicBezTo>
                <a:cubicBezTo>
                  <a:pt x="5436729" y="905246"/>
                  <a:pt x="5438482" y="952566"/>
                  <a:pt x="5413945" y="1001639"/>
                </a:cubicBezTo>
                <a:cubicBezTo>
                  <a:pt x="5363119" y="1099784"/>
                  <a:pt x="5254459" y="1189167"/>
                  <a:pt x="5151055" y="1189167"/>
                </a:cubicBezTo>
                <a:cubicBezTo>
                  <a:pt x="5037136" y="1189167"/>
                  <a:pt x="4991568" y="1117310"/>
                  <a:pt x="5005590" y="1015660"/>
                </a:cubicBezTo>
                <a:cubicBezTo>
                  <a:pt x="4944249" y="1098032"/>
                  <a:pt x="4851361" y="1187414"/>
                  <a:pt x="4753215" y="1180404"/>
                </a:cubicBezTo>
                <a:cubicBezTo>
                  <a:pt x="4628780" y="1171641"/>
                  <a:pt x="4625275" y="1041949"/>
                  <a:pt x="4663832" y="926277"/>
                </a:cubicBezTo>
                <a:cubicBezTo>
                  <a:pt x="4702390" y="810605"/>
                  <a:pt x="4791772" y="638851"/>
                  <a:pt x="4905691" y="479364"/>
                </a:cubicBezTo>
                <a:cubicBezTo>
                  <a:pt x="4919712" y="460085"/>
                  <a:pt x="4937238" y="461838"/>
                  <a:pt x="4951259" y="477611"/>
                </a:cubicBezTo>
                <a:cubicBezTo>
                  <a:pt x="4989816" y="535447"/>
                  <a:pt x="4981053" y="614314"/>
                  <a:pt x="4917960" y="714212"/>
                </a:cubicBezTo>
                <a:cubicBezTo>
                  <a:pt x="4853114" y="817616"/>
                  <a:pt x="4818061" y="887720"/>
                  <a:pt x="4781256" y="971845"/>
                </a:cubicBezTo>
                <a:cubicBezTo>
                  <a:pt x="4744452" y="1057722"/>
                  <a:pt x="4749710" y="1120816"/>
                  <a:pt x="4790020" y="1124321"/>
                </a:cubicBezTo>
                <a:cubicBezTo>
                  <a:pt x="4858371" y="1129579"/>
                  <a:pt x="4954764" y="1006897"/>
                  <a:pt x="5049404" y="854421"/>
                </a:cubicBezTo>
                <a:cubicBezTo>
                  <a:pt x="5159818" y="675655"/>
                  <a:pt x="5210643" y="554726"/>
                  <a:pt x="5266726" y="479364"/>
                </a:cubicBezTo>
                <a:cubicBezTo>
                  <a:pt x="5277680" y="464029"/>
                  <a:pt x="5286580" y="456909"/>
                  <a:pt x="5295138" y="458004"/>
                </a:cubicBezTo>
                <a:close/>
                <a:moveTo>
                  <a:pt x="661733" y="78019"/>
                </a:moveTo>
                <a:cubicBezTo>
                  <a:pt x="735342" y="79771"/>
                  <a:pt x="801940" y="99050"/>
                  <a:pt x="828229" y="167401"/>
                </a:cubicBezTo>
                <a:cubicBezTo>
                  <a:pt x="833487" y="181422"/>
                  <a:pt x="829982" y="195443"/>
                  <a:pt x="807198" y="193690"/>
                </a:cubicBezTo>
                <a:cubicBezTo>
                  <a:pt x="721321" y="184927"/>
                  <a:pt x="610907" y="202453"/>
                  <a:pt x="509256" y="219979"/>
                </a:cubicBezTo>
                <a:cubicBezTo>
                  <a:pt x="511009" y="262041"/>
                  <a:pt x="498740" y="319877"/>
                  <a:pt x="451420" y="405755"/>
                </a:cubicBezTo>
                <a:cubicBezTo>
                  <a:pt x="346264" y="596788"/>
                  <a:pt x="197293" y="842152"/>
                  <a:pt x="60590" y="1162878"/>
                </a:cubicBezTo>
                <a:cubicBezTo>
                  <a:pt x="53580" y="1180404"/>
                  <a:pt x="44817" y="1180404"/>
                  <a:pt x="32549" y="1168136"/>
                </a:cubicBezTo>
                <a:cubicBezTo>
                  <a:pt x="8012" y="1145352"/>
                  <a:pt x="-13019" y="1092774"/>
                  <a:pt x="9765" y="1008649"/>
                </a:cubicBezTo>
                <a:cubicBezTo>
                  <a:pt x="50075" y="864936"/>
                  <a:pt x="239356" y="484622"/>
                  <a:pt x="402348" y="237505"/>
                </a:cubicBezTo>
                <a:cubicBezTo>
                  <a:pt x="362038" y="244516"/>
                  <a:pt x="326986" y="248021"/>
                  <a:pt x="295439" y="249773"/>
                </a:cubicBezTo>
                <a:cubicBezTo>
                  <a:pt x="190283" y="253279"/>
                  <a:pt x="114921" y="214721"/>
                  <a:pt x="95643" y="149875"/>
                </a:cubicBezTo>
                <a:cubicBezTo>
                  <a:pt x="90385" y="134102"/>
                  <a:pt x="97395" y="125339"/>
                  <a:pt x="114921" y="127091"/>
                </a:cubicBezTo>
                <a:cubicBezTo>
                  <a:pt x="270903" y="139359"/>
                  <a:pt x="561834" y="74513"/>
                  <a:pt x="661733" y="78019"/>
                </a:cubicBezTo>
                <a:close/>
                <a:moveTo>
                  <a:pt x="4443448" y="75787"/>
                </a:moveTo>
                <a:cubicBezTo>
                  <a:pt x="4452211" y="75171"/>
                  <a:pt x="4458235" y="81743"/>
                  <a:pt x="4461521" y="93792"/>
                </a:cubicBezTo>
                <a:cubicBezTo>
                  <a:pt x="4475542" y="144617"/>
                  <a:pt x="4458016" y="221732"/>
                  <a:pt x="4354613" y="323383"/>
                </a:cubicBezTo>
                <a:cubicBezTo>
                  <a:pt x="4228425" y="446065"/>
                  <a:pt x="4077702" y="579262"/>
                  <a:pt x="3862132" y="812358"/>
                </a:cubicBezTo>
                <a:cubicBezTo>
                  <a:pt x="3788523" y="943803"/>
                  <a:pt x="3732439" y="1069990"/>
                  <a:pt x="3695635" y="1175146"/>
                </a:cubicBezTo>
                <a:cubicBezTo>
                  <a:pt x="3688625" y="1192672"/>
                  <a:pt x="3676356" y="1192672"/>
                  <a:pt x="3662336" y="1180404"/>
                </a:cubicBezTo>
                <a:cubicBezTo>
                  <a:pt x="3636047" y="1157620"/>
                  <a:pt x="3618521" y="1096279"/>
                  <a:pt x="3644810" y="1005144"/>
                </a:cubicBezTo>
                <a:cubicBezTo>
                  <a:pt x="3664088" y="942050"/>
                  <a:pt x="3704398" y="849163"/>
                  <a:pt x="3753471" y="751017"/>
                </a:cubicBezTo>
                <a:cubicBezTo>
                  <a:pt x="3756976" y="537200"/>
                  <a:pt x="3770997" y="269052"/>
                  <a:pt x="3804296" y="102555"/>
                </a:cubicBezTo>
                <a:cubicBezTo>
                  <a:pt x="3809554" y="74513"/>
                  <a:pt x="3825327" y="72761"/>
                  <a:pt x="3841101" y="83276"/>
                </a:cubicBezTo>
                <a:cubicBezTo>
                  <a:pt x="3883163" y="109565"/>
                  <a:pt x="3909452" y="160391"/>
                  <a:pt x="3902442" y="286578"/>
                </a:cubicBezTo>
                <a:cubicBezTo>
                  <a:pt x="3897184" y="384724"/>
                  <a:pt x="3883163" y="498643"/>
                  <a:pt x="3876153" y="630087"/>
                </a:cubicBezTo>
                <a:cubicBezTo>
                  <a:pt x="4039145" y="449570"/>
                  <a:pt x="4286261" y="207711"/>
                  <a:pt x="4424717" y="85029"/>
                </a:cubicBezTo>
                <a:cubicBezTo>
                  <a:pt x="4431946" y="79114"/>
                  <a:pt x="4438190" y="76156"/>
                  <a:pt x="4443448" y="75787"/>
                </a:cubicBezTo>
                <a:close/>
                <a:moveTo>
                  <a:pt x="1038808" y="28"/>
                </a:moveTo>
                <a:cubicBezTo>
                  <a:pt x="1046257" y="466"/>
                  <a:pt x="1052829" y="6162"/>
                  <a:pt x="1057210" y="16677"/>
                </a:cubicBezTo>
                <a:cubicBezTo>
                  <a:pt x="1079994" y="67503"/>
                  <a:pt x="1074736" y="155133"/>
                  <a:pt x="1008137" y="265547"/>
                </a:cubicBezTo>
                <a:cubicBezTo>
                  <a:pt x="966076" y="335651"/>
                  <a:pt x="873187" y="477611"/>
                  <a:pt x="797825" y="595036"/>
                </a:cubicBezTo>
                <a:cubicBezTo>
                  <a:pt x="869682" y="524932"/>
                  <a:pt x="960817" y="467096"/>
                  <a:pt x="1008137" y="472354"/>
                </a:cubicBezTo>
                <a:cubicBezTo>
                  <a:pt x="1067726" y="479364"/>
                  <a:pt x="1122056" y="566994"/>
                  <a:pt x="1076489" y="656377"/>
                </a:cubicBezTo>
                <a:cubicBezTo>
                  <a:pt x="1037932" y="733491"/>
                  <a:pt x="953807" y="861431"/>
                  <a:pt x="913497" y="952566"/>
                </a:cubicBezTo>
                <a:cubicBezTo>
                  <a:pt x="869682" y="1054217"/>
                  <a:pt x="878445" y="1136589"/>
                  <a:pt x="943291" y="1133084"/>
                </a:cubicBezTo>
                <a:cubicBezTo>
                  <a:pt x="1006166" y="1130017"/>
                  <a:pt x="1087826" y="1033021"/>
                  <a:pt x="1143656" y="933678"/>
                </a:cubicBezTo>
                <a:lnTo>
                  <a:pt x="1150549" y="920505"/>
                </a:lnTo>
                <a:lnTo>
                  <a:pt x="1154371" y="904890"/>
                </a:lnTo>
                <a:cubicBezTo>
                  <a:pt x="1169158" y="854201"/>
                  <a:pt x="1194351" y="800528"/>
                  <a:pt x="1230717" y="747512"/>
                </a:cubicBezTo>
                <a:cubicBezTo>
                  <a:pt x="1372678" y="540705"/>
                  <a:pt x="1511134" y="461838"/>
                  <a:pt x="1598764" y="461838"/>
                </a:cubicBezTo>
                <a:cubicBezTo>
                  <a:pt x="1674126" y="461838"/>
                  <a:pt x="1709177" y="519674"/>
                  <a:pt x="1705672" y="588025"/>
                </a:cubicBezTo>
                <a:cubicBezTo>
                  <a:pt x="1728456" y="545963"/>
                  <a:pt x="1749487" y="509158"/>
                  <a:pt x="1768766" y="481117"/>
                </a:cubicBezTo>
                <a:cubicBezTo>
                  <a:pt x="1784539" y="458333"/>
                  <a:pt x="1798560" y="454828"/>
                  <a:pt x="1810828" y="470601"/>
                </a:cubicBezTo>
                <a:cubicBezTo>
                  <a:pt x="1837117" y="502148"/>
                  <a:pt x="1851138" y="577510"/>
                  <a:pt x="1809075" y="665140"/>
                </a:cubicBezTo>
                <a:cubicBezTo>
                  <a:pt x="1770519" y="744007"/>
                  <a:pt x="1682888" y="875452"/>
                  <a:pt x="1640826" y="968340"/>
                </a:cubicBezTo>
                <a:cubicBezTo>
                  <a:pt x="1597011" y="1066485"/>
                  <a:pt x="1595258" y="1141847"/>
                  <a:pt x="1654847" y="1138342"/>
                </a:cubicBezTo>
                <a:cubicBezTo>
                  <a:pt x="1690775" y="1136589"/>
                  <a:pt x="1732838" y="1105918"/>
                  <a:pt x="1773586" y="1060570"/>
                </a:cubicBezTo>
                <a:lnTo>
                  <a:pt x="1800804" y="1027634"/>
                </a:lnTo>
                <a:lnTo>
                  <a:pt x="1801407" y="1024354"/>
                </a:lnTo>
                <a:cubicBezTo>
                  <a:pt x="1803735" y="1014318"/>
                  <a:pt x="1806637" y="1003830"/>
                  <a:pt x="1810142" y="992876"/>
                </a:cubicBezTo>
                <a:cubicBezTo>
                  <a:pt x="1845195" y="882462"/>
                  <a:pt x="1980145" y="638851"/>
                  <a:pt x="2090558" y="475859"/>
                </a:cubicBezTo>
                <a:cubicBezTo>
                  <a:pt x="2102827" y="456580"/>
                  <a:pt x="2116847" y="458333"/>
                  <a:pt x="2127363" y="475859"/>
                </a:cubicBezTo>
                <a:cubicBezTo>
                  <a:pt x="2153652" y="519674"/>
                  <a:pt x="2151899" y="579262"/>
                  <a:pt x="2132621" y="642356"/>
                </a:cubicBezTo>
                <a:cubicBezTo>
                  <a:pt x="2211488" y="558231"/>
                  <a:pt x="2330665" y="461838"/>
                  <a:pt x="2388501" y="470601"/>
                </a:cubicBezTo>
                <a:cubicBezTo>
                  <a:pt x="2446336" y="479364"/>
                  <a:pt x="2500667" y="565241"/>
                  <a:pt x="2456852" y="656377"/>
                </a:cubicBezTo>
                <a:cubicBezTo>
                  <a:pt x="2420047" y="733491"/>
                  <a:pt x="2334170" y="863183"/>
                  <a:pt x="2293860" y="954319"/>
                </a:cubicBezTo>
                <a:cubicBezTo>
                  <a:pt x="2248292" y="1055969"/>
                  <a:pt x="2258808" y="1138342"/>
                  <a:pt x="2321902" y="1134837"/>
                </a:cubicBezTo>
                <a:cubicBezTo>
                  <a:pt x="2384776" y="1131769"/>
                  <a:pt x="2458385" y="1042825"/>
                  <a:pt x="2520421" y="938449"/>
                </a:cubicBezTo>
                <a:lnTo>
                  <a:pt x="2539247" y="905287"/>
                </a:lnTo>
                <a:lnTo>
                  <a:pt x="2545215" y="890506"/>
                </a:lnTo>
                <a:cubicBezTo>
                  <a:pt x="2635909" y="670397"/>
                  <a:pt x="2875713" y="205739"/>
                  <a:pt x="3012197" y="20183"/>
                </a:cubicBezTo>
                <a:cubicBezTo>
                  <a:pt x="3027971" y="-848"/>
                  <a:pt x="3045497" y="-2601"/>
                  <a:pt x="3056012" y="18430"/>
                </a:cubicBezTo>
                <a:cubicBezTo>
                  <a:pt x="3082301" y="71008"/>
                  <a:pt x="3078796" y="141112"/>
                  <a:pt x="3005187" y="269052"/>
                </a:cubicBezTo>
                <a:cubicBezTo>
                  <a:pt x="2963124" y="340908"/>
                  <a:pt x="2894773" y="463591"/>
                  <a:pt x="2847453" y="549468"/>
                </a:cubicBezTo>
                <a:cubicBezTo>
                  <a:pt x="2903536" y="495137"/>
                  <a:pt x="2957867" y="465343"/>
                  <a:pt x="3003435" y="449570"/>
                </a:cubicBezTo>
                <a:cubicBezTo>
                  <a:pt x="3070033" y="426786"/>
                  <a:pt x="3112095" y="453075"/>
                  <a:pt x="3147147" y="526684"/>
                </a:cubicBezTo>
                <a:cubicBezTo>
                  <a:pt x="3180447" y="595036"/>
                  <a:pt x="3175189" y="668645"/>
                  <a:pt x="3110343" y="731738"/>
                </a:cubicBezTo>
                <a:cubicBezTo>
                  <a:pt x="3050754" y="789574"/>
                  <a:pt x="2977145" y="840400"/>
                  <a:pt x="2866731" y="873699"/>
                </a:cubicBezTo>
                <a:cubicBezTo>
                  <a:pt x="2873742" y="1017412"/>
                  <a:pt x="2922814" y="1117310"/>
                  <a:pt x="2989413" y="1124321"/>
                </a:cubicBezTo>
                <a:cubicBezTo>
                  <a:pt x="3061270" y="1131331"/>
                  <a:pt x="3157663" y="996381"/>
                  <a:pt x="3210241" y="887720"/>
                </a:cubicBezTo>
                <a:cubicBezTo>
                  <a:pt x="3220757" y="866689"/>
                  <a:pt x="3236530" y="864936"/>
                  <a:pt x="3245293" y="885967"/>
                </a:cubicBezTo>
                <a:cubicBezTo>
                  <a:pt x="3254056" y="906998"/>
                  <a:pt x="3250551" y="949061"/>
                  <a:pt x="3224262" y="992876"/>
                </a:cubicBezTo>
                <a:cubicBezTo>
                  <a:pt x="3182200" y="1066485"/>
                  <a:pt x="3101580" y="1178651"/>
                  <a:pt x="2963124" y="1176899"/>
                </a:cubicBezTo>
                <a:cubicBezTo>
                  <a:pt x="2840443" y="1175146"/>
                  <a:pt x="2737039" y="1075248"/>
                  <a:pt x="2740544" y="838647"/>
                </a:cubicBezTo>
                <a:cubicBezTo>
                  <a:pt x="2740544" y="807100"/>
                  <a:pt x="2744049" y="801842"/>
                  <a:pt x="2777349" y="791327"/>
                </a:cubicBezTo>
                <a:cubicBezTo>
                  <a:pt x="2994671" y="719470"/>
                  <a:pt x="3110343" y="566994"/>
                  <a:pt x="3084054" y="521426"/>
                </a:cubicBezTo>
                <a:cubicBezTo>
                  <a:pt x="3064776" y="489880"/>
                  <a:pt x="2987661" y="509158"/>
                  <a:pt x="2894773" y="581015"/>
                </a:cubicBezTo>
                <a:cubicBezTo>
                  <a:pt x="2763328" y="680913"/>
                  <a:pt x="2684461" y="835142"/>
                  <a:pt x="2549511" y="1157620"/>
                </a:cubicBezTo>
                <a:cubicBezTo>
                  <a:pt x="2544254" y="1171641"/>
                  <a:pt x="2530232" y="1175146"/>
                  <a:pt x="2517964" y="1161125"/>
                </a:cubicBezTo>
                <a:cubicBezTo>
                  <a:pt x="2504820" y="1146228"/>
                  <a:pt x="2496057" y="1124759"/>
                  <a:pt x="2494742" y="1093650"/>
                </a:cubicBezTo>
                <a:lnTo>
                  <a:pt x="2494756" y="1092870"/>
                </a:lnTo>
                <a:lnTo>
                  <a:pt x="2484192" y="1104104"/>
                </a:lnTo>
                <a:cubicBezTo>
                  <a:pt x="2431357" y="1154252"/>
                  <a:pt x="2364402" y="1189167"/>
                  <a:pt x="2300870" y="1189167"/>
                </a:cubicBezTo>
                <a:cubicBezTo>
                  <a:pt x="2151899" y="1189167"/>
                  <a:pt x="2116847" y="1080506"/>
                  <a:pt x="2167673" y="928030"/>
                </a:cubicBezTo>
                <a:cubicBezTo>
                  <a:pt x="2225509" y="756275"/>
                  <a:pt x="2379737" y="570499"/>
                  <a:pt x="2348190" y="556478"/>
                </a:cubicBezTo>
                <a:cubicBezTo>
                  <a:pt x="2330665" y="549468"/>
                  <a:pt x="2229014" y="598541"/>
                  <a:pt x="2116847" y="721223"/>
                </a:cubicBezTo>
                <a:cubicBezTo>
                  <a:pt x="2013444" y="833389"/>
                  <a:pt x="1936330" y="1001639"/>
                  <a:pt x="1860968" y="1166383"/>
                </a:cubicBezTo>
                <a:cubicBezTo>
                  <a:pt x="1853958" y="1182157"/>
                  <a:pt x="1843442" y="1189167"/>
                  <a:pt x="1827669" y="1173394"/>
                </a:cubicBezTo>
                <a:cubicBezTo>
                  <a:pt x="1818906" y="1164631"/>
                  <a:pt x="1811676" y="1154444"/>
                  <a:pt x="1806199" y="1142723"/>
                </a:cubicBezTo>
                <a:lnTo>
                  <a:pt x="1799589" y="1124696"/>
                </a:lnTo>
                <a:lnTo>
                  <a:pt x="1789578" y="1133522"/>
                </a:lnTo>
                <a:cubicBezTo>
                  <a:pt x="1744229" y="1169012"/>
                  <a:pt x="1692528" y="1191796"/>
                  <a:pt x="1644331" y="1189167"/>
                </a:cubicBezTo>
                <a:cubicBezTo>
                  <a:pt x="1549691" y="1183909"/>
                  <a:pt x="1500618" y="1127826"/>
                  <a:pt x="1500618" y="1045454"/>
                </a:cubicBezTo>
                <a:cubicBezTo>
                  <a:pt x="1444535" y="1117310"/>
                  <a:pt x="1365668" y="1182157"/>
                  <a:pt x="1281543" y="1182157"/>
                </a:cubicBezTo>
                <a:cubicBezTo>
                  <a:pt x="1210234" y="1182157"/>
                  <a:pt x="1163749" y="1139553"/>
                  <a:pt x="1146198" y="1073866"/>
                </a:cubicBezTo>
                <a:lnTo>
                  <a:pt x="1142834" y="1056571"/>
                </a:lnTo>
                <a:lnTo>
                  <a:pt x="1133202" y="1069579"/>
                </a:lnTo>
                <a:cubicBezTo>
                  <a:pt x="1077585" y="1136370"/>
                  <a:pt x="998060" y="1185662"/>
                  <a:pt x="920507" y="1185662"/>
                </a:cubicBezTo>
                <a:cubicBezTo>
                  <a:pt x="773289" y="1185662"/>
                  <a:pt x="736485" y="1078753"/>
                  <a:pt x="789063" y="926277"/>
                </a:cubicBezTo>
                <a:cubicBezTo>
                  <a:pt x="846898" y="756275"/>
                  <a:pt x="999375" y="574004"/>
                  <a:pt x="971333" y="558231"/>
                </a:cubicBezTo>
                <a:cubicBezTo>
                  <a:pt x="946796" y="544210"/>
                  <a:pt x="755763" y="663387"/>
                  <a:pt x="654112" y="829884"/>
                </a:cubicBezTo>
                <a:cubicBezTo>
                  <a:pt x="591019" y="933288"/>
                  <a:pt x="526173" y="1055969"/>
                  <a:pt x="484110" y="1162878"/>
                </a:cubicBezTo>
                <a:cubicBezTo>
                  <a:pt x="477100" y="1178651"/>
                  <a:pt x="464831" y="1182157"/>
                  <a:pt x="454316" y="1169888"/>
                </a:cubicBezTo>
                <a:cubicBezTo>
                  <a:pt x="426274" y="1138342"/>
                  <a:pt x="410501" y="1089269"/>
                  <a:pt x="447306" y="984113"/>
                </a:cubicBezTo>
                <a:cubicBezTo>
                  <a:pt x="508647" y="808853"/>
                  <a:pt x="873187" y="191938"/>
                  <a:pt x="1015148" y="14925"/>
                </a:cubicBezTo>
                <a:cubicBezTo>
                  <a:pt x="1023034" y="4409"/>
                  <a:pt x="1031359" y="-410"/>
                  <a:pt x="1038808" y="2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2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5143499"/>
          </a:xfrm>
          <a:custGeom>
            <a:avLst/>
            <a:gdLst>
              <a:gd name="connsiteX0" fmla="*/ 12191014 w 12191014"/>
              <a:gd name="connsiteY0" fmla="*/ 4871443 h 6857999"/>
              <a:gd name="connsiteX1" fmla="*/ 12191014 w 12191014"/>
              <a:gd name="connsiteY1" fmla="*/ 6469136 h 6857999"/>
              <a:gd name="connsiteX2" fmla="*/ 11784036 w 12191014"/>
              <a:gd name="connsiteY2" fmla="*/ 6857999 h 6857999"/>
              <a:gd name="connsiteX3" fmla="*/ 10247115 w 12191014"/>
              <a:gd name="connsiteY3" fmla="*/ 6857999 h 6857999"/>
              <a:gd name="connsiteX4" fmla="*/ 10482157 w 12191014"/>
              <a:gd name="connsiteY4" fmla="*/ 6637560 h 6857999"/>
              <a:gd name="connsiteX5" fmla="*/ 11352795 w 12191014"/>
              <a:gd name="connsiteY5" fmla="*/ 5766820 h 6857999"/>
              <a:gd name="connsiteX6" fmla="*/ 12191014 w 12191014"/>
              <a:gd name="connsiteY6" fmla="*/ 1988977 h 6857999"/>
              <a:gd name="connsiteX7" fmla="*/ 12191014 w 12191014"/>
              <a:gd name="connsiteY7" fmla="*/ 3887001 h 6857999"/>
              <a:gd name="connsiteX8" fmla="*/ 11715972 w 12191014"/>
              <a:gd name="connsiteY8" fmla="*/ 4481796 h 6857999"/>
              <a:gd name="connsiteX9" fmla="*/ 9653744 w 12191014"/>
              <a:gd name="connsiteY9" fmla="*/ 6739743 h 6857999"/>
              <a:gd name="connsiteX10" fmla="*/ 9530715 w 12191014"/>
              <a:gd name="connsiteY10" fmla="*/ 6857999 h 6857999"/>
              <a:gd name="connsiteX11" fmla="*/ 8258556 w 12191014"/>
              <a:gd name="connsiteY11" fmla="*/ 6857999 h 6857999"/>
              <a:gd name="connsiteX12" fmla="*/ 8985890 w 12191014"/>
              <a:gd name="connsiteY12" fmla="*/ 6111332 h 6857999"/>
              <a:gd name="connsiteX13" fmla="*/ 11616162 w 12191014"/>
              <a:gd name="connsiteY13" fmla="*/ 2857638 h 6857999"/>
              <a:gd name="connsiteX14" fmla="*/ 11295888 w 12191014"/>
              <a:gd name="connsiteY14" fmla="*/ 0 h 6857999"/>
              <a:gd name="connsiteX15" fmla="*/ 12191014 w 12191014"/>
              <a:gd name="connsiteY15" fmla="*/ 0 h 6857999"/>
              <a:gd name="connsiteX16" fmla="*/ 12191014 w 12191014"/>
              <a:gd name="connsiteY16" fmla="*/ 613045 h 6857999"/>
              <a:gd name="connsiteX17" fmla="*/ 11914902 w 12191014"/>
              <a:gd name="connsiteY17" fmla="*/ 1165649 h 6857999"/>
              <a:gd name="connsiteX18" fmla="*/ 7873807 w 12191014"/>
              <a:gd name="connsiteY18" fmla="*/ 6628266 h 6857999"/>
              <a:gd name="connsiteX19" fmla="*/ 7635207 w 12191014"/>
              <a:gd name="connsiteY19" fmla="*/ 6857999 h 6857999"/>
              <a:gd name="connsiteX20" fmla="*/ 6587253 w 12191014"/>
              <a:gd name="connsiteY20" fmla="*/ 6857999 h 6857999"/>
              <a:gd name="connsiteX21" fmla="*/ 7031671 w 12191014"/>
              <a:gd name="connsiteY21" fmla="*/ 6411107 h 6857999"/>
              <a:gd name="connsiteX22" fmla="*/ 11246357 w 12191014"/>
              <a:gd name="connsiteY22" fmla="*/ 120097 h 6857999"/>
              <a:gd name="connsiteX23" fmla="*/ 9659038 w 12191014"/>
              <a:gd name="connsiteY23" fmla="*/ 0 h 6857999"/>
              <a:gd name="connsiteX24" fmla="*/ 10657415 w 12191014"/>
              <a:gd name="connsiteY24" fmla="*/ 0 h 6857999"/>
              <a:gd name="connsiteX25" fmla="*/ 10605227 w 12191014"/>
              <a:gd name="connsiteY25" fmla="*/ 147638 h 6857999"/>
              <a:gd name="connsiteX26" fmla="*/ 6296553 w 12191014"/>
              <a:gd name="connsiteY26" fmla="*/ 6513756 h 6857999"/>
              <a:gd name="connsiteX27" fmla="*/ 5910697 w 12191014"/>
              <a:gd name="connsiteY27" fmla="*/ 6857999 h 6857999"/>
              <a:gd name="connsiteX28" fmla="*/ 5060174 w 12191014"/>
              <a:gd name="connsiteY28" fmla="*/ 6857999 h 6857999"/>
              <a:gd name="connsiteX29" fmla="*/ 5425886 w 12191014"/>
              <a:gd name="connsiteY29" fmla="*/ 6526660 h 6857999"/>
              <a:gd name="connsiteX30" fmla="*/ 9608683 w 12191014"/>
              <a:gd name="connsiteY30" fmla="*/ 150663 h 6857999"/>
              <a:gd name="connsiteX31" fmla="*/ 8337921 w 12191014"/>
              <a:gd name="connsiteY31" fmla="*/ 0 h 6857999"/>
              <a:gd name="connsiteX32" fmla="*/ 9175239 w 12191014"/>
              <a:gd name="connsiteY32" fmla="*/ 0 h 6857999"/>
              <a:gd name="connsiteX33" fmla="*/ 9112784 w 12191014"/>
              <a:gd name="connsiteY33" fmla="*/ 208082 h 6857999"/>
              <a:gd name="connsiteX34" fmla="*/ 4226515 w 12191014"/>
              <a:gd name="connsiteY34" fmla="*/ 6744276 h 6857999"/>
              <a:gd name="connsiteX35" fmla="*/ 4061460 w 12191014"/>
              <a:gd name="connsiteY35" fmla="*/ 6857999 h 6857999"/>
              <a:gd name="connsiteX36" fmla="*/ 3375976 w 12191014"/>
              <a:gd name="connsiteY36" fmla="*/ 6857999 h 6857999"/>
              <a:gd name="connsiteX37" fmla="*/ 3496949 w 12191014"/>
              <a:gd name="connsiteY37" fmla="*/ 6774777 h 6857999"/>
              <a:gd name="connsiteX38" fmla="*/ 8274721 w 12191014"/>
              <a:gd name="connsiteY38" fmla="*/ 215597 h 6857999"/>
              <a:gd name="connsiteX39" fmla="*/ 7244507 w 12191014"/>
              <a:gd name="connsiteY39" fmla="*/ 0 h 6857999"/>
              <a:gd name="connsiteX40" fmla="*/ 7945530 w 12191014"/>
              <a:gd name="connsiteY40" fmla="*/ 0 h 6857999"/>
              <a:gd name="connsiteX41" fmla="*/ 7896196 w 12191014"/>
              <a:gd name="connsiteY41" fmla="*/ 171647 h 6857999"/>
              <a:gd name="connsiteX42" fmla="*/ 1564528 w 12191014"/>
              <a:gd name="connsiteY42" fmla="*/ 6743844 h 6857999"/>
              <a:gd name="connsiteX43" fmla="*/ 1264655 w 12191014"/>
              <a:gd name="connsiteY43" fmla="*/ 6857999 h 6857999"/>
              <a:gd name="connsiteX44" fmla="*/ 641011 w 12191014"/>
              <a:gd name="connsiteY44" fmla="*/ 6857999 h 6857999"/>
              <a:gd name="connsiteX45" fmla="*/ 738167 w 12191014"/>
              <a:gd name="connsiteY45" fmla="*/ 6824695 h 6857999"/>
              <a:gd name="connsiteX46" fmla="*/ 7206064 w 12191014"/>
              <a:gd name="connsiteY46" fmla="*/ 147998 h 6857999"/>
              <a:gd name="connsiteX47" fmla="*/ 6297829 w 12191014"/>
              <a:gd name="connsiteY47" fmla="*/ 0 h 6857999"/>
              <a:gd name="connsiteX48" fmla="*/ 6869613 w 12191014"/>
              <a:gd name="connsiteY48" fmla="*/ 0 h 6857999"/>
              <a:gd name="connsiteX49" fmla="*/ 6857952 w 12191014"/>
              <a:gd name="connsiteY49" fmla="*/ 43086 h 6857999"/>
              <a:gd name="connsiteX50" fmla="*/ 359283 w 12191014"/>
              <a:gd name="connsiteY50" fmla="*/ 5579483 h 6857999"/>
              <a:gd name="connsiteX51" fmla="*/ 0 w 12191014"/>
              <a:gd name="connsiteY51" fmla="*/ 5662791 h 6857999"/>
              <a:gd name="connsiteX52" fmla="*/ 0 w 12191014"/>
              <a:gd name="connsiteY52" fmla="*/ 5508471 h 6857999"/>
              <a:gd name="connsiteX53" fmla="*/ 333576 w 12191014"/>
              <a:gd name="connsiteY53" fmla="*/ 5424606 h 6857999"/>
              <a:gd name="connsiteX54" fmla="*/ 6291880 w 12191014"/>
              <a:gd name="connsiteY54" fmla="*/ 2476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2191014" h="6857999">
                <a:moveTo>
                  <a:pt x="12191014" y="4871443"/>
                </a:moveTo>
                <a:lnTo>
                  <a:pt x="12191014" y="6469136"/>
                </a:lnTo>
                <a:lnTo>
                  <a:pt x="11784036" y="6857999"/>
                </a:lnTo>
                <a:lnTo>
                  <a:pt x="10247115" y="6857999"/>
                </a:lnTo>
                <a:lnTo>
                  <a:pt x="10482157" y="6637560"/>
                </a:lnTo>
                <a:cubicBezTo>
                  <a:pt x="10777533" y="6351550"/>
                  <a:pt x="11067866" y="6061238"/>
                  <a:pt x="11352795" y="5766820"/>
                </a:cubicBezTo>
                <a:close/>
                <a:moveTo>
                  <a:pt x="12191014" y="1988977"/>
                </a:moveTo>
                <a:lnTo>
                  <a:pt x="12191014" y="3887001"/>
                </a:lnTo>
                <a:lnTo>
                  <a:pt x="11715972" y="4481796"/>
                </a:lnTo>
                <a:cubicBezTo>
                  <a:pt x="11071537" y="5266948"/>
                  <a:pt x="10383167" y="6020292"/>
                  <a:pt x="9653744" y="6739743"/>
                </a:cubicBezTo>
                <a:lnTo>
                  <a:pt x="9530715" y="6857999"/>
                </a:lnTo>
                <a:lnTo>
                  <a:pt x="8258556" y="6857999"/>
                </a:lnTo>
                <a:lnTo>
                  <a:pt x="8985890" y="6111332"/>
                </a:lnTo>
                <a:cubicBezTo>
                  <a:pt x="9946375" y="5088731"/>
                  <a:pt x="10826734" y="4001733"/>
                  <a:pt x="11616162" y="2857638"/>
                </a:cubicBezTo>
                <a:close/>
                <a:moveTo>
                  <a:pt x="11295888" y="0"/>
                </a:moveTo>
                <a:lnTo>
                  <a:pt x="12191014" y="0"/>
                </a:lnTo>
                <a:lnTo>
                  <a:pt x="12191014" y="613045"/>
                </a:lnTo>
                <a:lnTo>
                  <a:pt x="11914902" y="1165649"/>
                </a:lnTo>
                <a:cubicBezTo>
                  <a:pt x="10872842" y="3176197"/>
                  <a:pt x="9506458" y="5012883"/>
                  <a:pt x="7873807" y="6628266"/>
                </a:cubicBezTo>
                <a:lnTo>
                  <a:pt x="7635207" y="6857999"/>
                </a:lnTo>
                <a:lnTo>
                  <a:pt x="6587253" y="6857999"/>
                </a:lnTo>
                <a:lnTo>
                  <a:pt x="7031671" y="6411107"/>
                </a:lnTo>
                <a:cubicBezTo>
                  <a:pt x="8802998" y="4573481"/>
                  <a:pt x="10237232" y="2453436"/>
                  <a:pt x="11246357" y="120097"/>
                </a:cubicBezTo>
                <a:close/>
                <a:moveTo>
                  <a:pt x="9659038" y="0"/>
                </a:moveTo>
                <a:lnTo>
                  <a:pt x="10657415" y="0"/>
                </a:lnTo>
                <a:lnTo>
                  <a:pt x="10605227" y="147638"/>
                </a:lnTo>
                <a:cubicBezTo>
                  <a:pt x="9687063" y="2576740"/>
                  <a:pt x="8212764" y="4734020"/>
                  <a:pt x="6296553" y="6513756"/>
                </a:cubicBezTo>
                <a:lnTo>
                  <a:pt x="5910697" y="6857999"/>
                </a:lnTo>
                <a:lnTo>
                  <a:pt x="5060174" y="6857999"/>
                </a:lnTo>
                <a:lnTo>
                  <a:pt x="5425886" y="6526660"/>
                </a:lnTo>
                <a:cubicBezTo>
                  <a:pt x="7302975" y="4753735"/>
                  <a:pt x="8734067" y="2590451"/>
                  <a:pt x="9608683" y="150663"/>
                </a:cubicBezTo>
                <a:close/>
                <a:moveTo>
                  <a:pt x="8337921" y="0"/>
                </a:moveTo>
                <a:lnTo>
                  <a:pt x="9175239" y="0"/>
                </a:lnTo>
                <a:lnTo>
                  <a:pt x="9112784" y="208082"/>
                </a:lnTo>
                <a:cubicBezTo>
                  <a:pt x="8236217" y="2847900"/>
                  <a:pt x="6554414" y="5093047"/>
                  <a:pt x="4226515" y="6744276"/>
                </a:cubicBezTo>
                <a:lnTo>
                  <a:pt x="4061460" y="6857999"/>
                </a:lnTo>
                <a:lnTo>
                  <a:pt x="3375976" y="6857999"/>
                </a:lnTo>
                <a:lnTo>
                  <a:pt x="3496949" y="6774777"/>
                </a:lnTo>
                <a:cubicBezTo>
                  <a:pt x="5802071" y="5140037"/>
                  <a:pt x="7450205" y="2881807"/>
                  <a:pt x="8274721" y="215597"/>
                </a:cubicBezTo>
                <a:close/>
                <a:moveTo>
                  <a:pt x="7244507" y="0"/>
                </a:moveTo>
                <a:lnTo>
                  <a:pt x="7945530" y="0"/>
                </a:lnTo>
                <a:lnTo>
                  <a:pt x="7896196" y="171647"/>
                </a:lnTo>
                <a:cubicBezTo>
                  <a:pt x="6990073" y="3127901"/>
                  <a:pt x="4798139" y="5457349"/>
                  <a:pt x="1564528" y="6743844"/>
                </a:cubicBezTo>
                <a:lnTo>
                  <a:pt x="1264655" y="6857999"/>
                </a:lnTo>
                <a:lnTo>
                  <a:pt x="641011" y="6857999"/>
                </a:lnTo>
                <a:lnTo>
                  <a:pt x="738167" y="6824695"/>
                </a:lnTo>
                <a:cubicBezTo>
                  <a:pt x="4107562" y="5613632"/>
                  <a:pt x="6351014" y="3224128"/>
                  <a:pt x="7206064" y="147998"/>
                </a:cubicBezTo>
                <a:close/>
                <a:moveTo>
                  <a:pt x="6297829" y="0"/>
                </a:moveTo>
                <a:lnTo>
                  <a:pt x="6869613" y="0"/>
                </a:lnTo>
                <a:lnTo>
                  <a:pt x="6857952" y="43086"/>
                </a:lnTo>
                <a:cubicBezTo>
                  <a:pt x="6023351" y="2726001"/>
                  <a:pt x="3799952" y="4731834"/>
                  <a:pt x="359283" y="5579483"/>
                </a:cubicBezTo>
                <a:lnTo>
                  <a:pt x="0" y="5662791"/>
                </a:lnTo>
                <a:lnTo>
                  <a:pt x="0" y="5508471"/>
                </a:lnTo>
                <a:lnTo>
                  <a:pt x="333576" y="5424606"/>
                </a:lnTo>
                <a:cubicBezTo>
                  <a:pt x="3527877" y="4573386"/>
                  <a:pt x="5566867" y="2621348"/>
                  <a:pt x="6291880" y="24768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739" y="1"/>
            <a:ext cx="9143261" cy="4606497"/>
          </a:xfrm>
          <a:custGeom>
            <a:avLst/>
            <a:gdLst>
              <a:gd name="connsiteX0" fmla="*/ 11796699 w 12191014"/>
              <a:gd name="connsiteY0" fmla="*/ 0 h 6141996"/>
              <a:gd name="connsiteX1" fmla="*/ 12191014 w 12191014"/>
              <a:gd name="connsiteY1" fmla="*/ 0 h 6141996"/>
              <a:gd name="connsiteX2" fmla="*/ 12191014 w 12191014"/>
              <a:gd name="connsiteY2" fmla="*/ 5344271 h 6141996"/>
              <a:gd name="connsiteX3" fmla="*/ 11971039 w 12191014"/>
              <a:gd name="connsiteY3" fmla="*/ 5507966 h 6141996"/>
              <a:gd name="connsiteX4" fmla="*/ 736973 w 12191014"/>
              <a:gd name="connsiteY4" fmla="*/ 1916171 h 6141996"/>
              <a:gd name="connsiteX5" fmla="*/ 361509 w 12191014"/>
              <a:gd name="connsiteY5" fmla="*/ 1555837 h 6141996"/>
              <a:gd name="connsiteX6" fmla="*/ 0 w 12191014"/>
              <a:gd name="connsiteY6" fmla="*/ 1193031 h 6141996"/>
              <a:gd name="connsiteX7" fmla="*/ 0 w 12191014"/>
              <a:gd name="connsiteY7" fmla="*/ 695081 h 6141996"/>
              <a:gd name="connsiteX8" fmla="*/ 246203 w 12191014"/>
              <a:gd name="connsiteY8" fmla="*/ 986220 h 6141996"/>
              <a:gd name="connsiteX9" fmla="*/ 506361 w 12191014"/>
              <a:gd name="connsiteY9" fmla="*/ 1275064 h 6141996"/>
              <a:gd name="connsiteX10" fmla="*/ 10981885 w 12191014"/>
              <a:gd name="connsiteY10" fmla="*/ 5107868 h 6141996"/>
              <a:gd name="connsiteX11" fmla="*/ 11825311 w 12191014"/>
              <a:gd name="connsiteY11" fmla="*/ 85056 h 6141996"/>
              <a:gd name="connsiteX12" fmla="*/ 3298548 w 12191014"/>
              <a:gd name="connsiteY12" fmla="*/ 0 h 6141996"/>
              <a:gd name="connsiteX13" fmla="*/ 4593008 w 12191014"/>
              <a:gd name="connsiteY13" fmla="*/ 0 h 6141996"/>
              <a:gd name="connsiteX14" fmla="*/ 4454707 w 12191014"/>
              <a:gd name="connsiteY14" fmla="*/ 82787 h 6141996"/>
              <a:gd name="connsiteX15" fmla="*/ 3551276 w 12191014"/>
              <a:gd name="connsiteY15" fmla="*/ 186172 h 6141996"/>
              <a:gd name="connsiteX16" fmla="*/ 3338352 w 12191014"/>
              <a:gd name="connsiteY16" fmla="*/ 43342 h 6141996"/>
              <a:gd name="connsiteX17" fmla="*/ 3129751 w 12191014"/>
              <a:gd name="connsiteY17" fmla="*/ 0 h 6141996"/>
              <a:gd name="connsiteX18" fmla="*/ 3265106 w 12191014"/>
              <a:gd name="connsiteY18" fmla="*/ 0 h 6141996"/>
              <a:gd name="connsiteX19" fmla="*/ 3319233 w 12191014"/>
              <a:gd name="connsiteY19" fmla="*/ 56713 h 6141996"/>
              <a:gd name="connsiteX20" fmla="*/ 3545151 w 12191014"/>
              <a:gd name="connsiteY20" fmla="*/ 205104 h 6141996"/>
              <a:gd name="connsiteX21" fmla="*/ 4600358 w 12191014"/>
              <a:gd name="connsiteY21" fmla="*/ 44921 h 6141996"/>
              <a:gd name="connsiteX22" fmla="*/ 4671552 w 12191014"/>
              <a:gd name="connsiteY22" fmla="*/ 0 h 6141996"/>
              <a:gd name="connsiteX23" fmla="*/ 5033236 w 12191014"/>
              <a:gd name="connsiteY23" fmla="*/ 0 h 6141996"/>
              <a:gd name="connsiteX24" fmla="*/ 4934296 w 12191014"/>
              <a:gd name="connsiteY24" fmla="*/ 91725 h 6141996"/>
              <a:gd name="connsiteX25" fmla="*/ 3660471 w 12191014"/>
              <a:gd name="connsiteY25" fmla="*/ 504949 h 6141996"/>
              <a:gd name="connsiteX26" fmla="*/ 3169970 w 12191014"/>
              <a:gd name="connsiteY26" fmla="*/ 80904 h 6141996"/>
              <a:gd name="connsiteX27" fmla="*/ 3016983 w 12191014"/>
              <a:gd name="connsiteY27" fmla="*/ 0 h 6141996"/>
              <a:gd name="connsiteX28" fmla="*/ 3089299 w 12191014"/>
              <a:gd name="connsiteY28" fmla="*/ 0 h 6141996"/>
              <a:gd name="connsiteX29" fmla="*/ 3135995 w 12191014"/>
              <a:gd name="connsiteY29" fmla="*/ 89838 h 6141996"/>
              <a:gd name="connsiteX30" fmla="*/ 3648123 w 12191014"/>
              <a:gd name="connsiteY30" fmla="*/ 523913 h 6141996"/>
              <a:gd name="connsiteX31" fmla="*/ 5100601 w 12191014"/>
              <a:gd name="connsiteY31" fmla="*/ 4970 h 6141996"/>
              <a:gd name="connsiteX32" fmla="*/ 5105521 w 12191014"/>
              <a:gd name="connsiteY32" fmla="*/ 0 h 6141996"/>
              <a:gd name="connsiteX33" fmla="*/ 5411446 w 12191014"/>
              <a:gd name="connsiteY33" fmla="*/ 0 h 6141996"/>
              <a:gd name="connsiteX34" fmla="*/ 5341491 w 12191014"/>
              <a:gd name="connsiteY34" fmla="*/ 90294 h 6141996"/>
              <a:gd name="connsiteX35" fmla="*/ 3809572 w 12191014"/>
              <a:gd name="connsiteY35" fmla="*/ 847012 h 6141996"/>
              <a:gd name="connsiteX36" fmla="*/ 3046566 w 12191014"/>
              <a:gd name="connsiteY36" fmla="*/ 86935 h 6141996"/>
              <a:gd name="connsiteX37" fmla="*/ 2913419 w 12191014"/>
              <a:gd name="connsiteY37" fmla="*/ 0 h 6141996"/>
              <a:gd name="connsiteX38" fmla="*/ 2965917 w 12191014"/>
              <a:gd name="connsiteY38" fmla="*/ 0 h 6141996"/>
              <a:gd name="connsiteX39" fmla="*/ 3000552 w 12191014"/>
              <a:gd name="connsiteY39" fmla="*/ 96238 h 6141996"/>
              <a:gd name="connsiteX40" fmla="*/ 3804551 w 12191014"/>
              <a:gd name="connsiteY40" fmla="*/ 869696 h 6141996"/>
              <a:gd name="connsiteX41" fmla="*/ 5408172 w 12191014"/>
              <a:gd name="connsiteY41" fmla="*/ 101639 h 6141996"/>
              <a:gd name="connsiteX42" fmla="*/ 5488504 w 12191014"/>
              <a:gd name="connsiteY42" fmla="*/ 0 h 6141996"/>
              <a:gd name="connsiteX43" fmla="*/ 5778788 w 12191014"/>
              <a:gd name="connsiteY43" fmla="*/ 0 h 6141996"/>
              <a:gd name="connsiteX44" fmla="*/ 5768343 w 12191014"/>
              <a:gd name="connsiteY44" fmla="*/ 18905 h 6141996"/>
              <a:gd name="connsiteX45" fmla="*/ 4012036 w 12191014"/>
              <a:gd name="connsiteY45" fmla="*/ 1211148 h 6141996"/>
              <a:gd name="connsiteX46" fmla="*/ 2997310 w 12191014"/>
              <a:gd name="connsiteY46" fmla="*/ 241730 h 6141996"/>
              <a:gd name="connsiteX47" fmla="*/ 2808394 w 12191014"/>
              <a:gd name="connsiteY47" fmla="*/ 0 h 6141996"/>
              <a:gd name="connsiteX48" fmla="*/ 2846925 w 12191014"/>
              <a:gd name="connsiteY48" fmla="*/ 0 h 6141996"/>
              <a:gd name="connsiteX49" fmla="*/ 2937865 w 12191014"/>
              <a:gd name="connsiteY49" fmla="*/ 251117 h 6141996"/>
              <a:gd name="connsiteX50" fmla="*/ 4005435 w 12191014"/>
              <a:gd name="connsiteY50" fmla="*/ 1238490 h 6141996"/>
              <a:gd name="connsiteX51" fmla="*/ 5841212 w 12191014"/>
              <a:gd name="connsiteY51" fmla="*/ 26827 h 6141996"/>
              <a:gd name="connsiteX52" fmla="*/ 5856289 w 12191014"/>
              <a:gd name="connsiteY52" fmla="*/ 0 h 6141996"/>
              <a:gd name="connsiteX53" fmla="*/ 6146432 w 12191014"/>
              <a:gd name="connsiteY53" fmla="*/ 0 h 6141996"/>
              <a:gd name="connsiteX54" fmla="*/ 6110323 w 12191014"/>
              <a:gd name="connsiteY54" fmla="*/ 84861 h 6141996"/>
              <a:gd name="connsiteX55" fmla="*/ 4276357 w 12191014"/>
              <a:gd name="connsiteY55" fmla="*/ 1598320 h 6141996"/>
              <a:gd name="connsiteX56" fmla="*/ 2822331 w 12191014"/>
              <a:gd name="connsiteY56" fmla="*/ 49289 h 6141996"/>
              <a:gd name="connsiteX57" fmla="*/ 2685982 w 12191014"/>
              <a:gd name="connsiteY57" fmla="*/ 0 h 6141996"/>
              <a:gd name="connsiteX58" fmla="*/ 2727319 w 12191014"/>
              <a:gd name="connsiteY58" fmla="*/ 0 h 6141996"/>
              <a:gd name="connsiteX59" fmla="*/ 2743912 w 12191014"/>
              <a:gd name="connsiteY59" fmla="*/ 55774 h 6141996"/>
              <a:gd name="connsiteX60" fmla="*/ 4271160 w 12191014"/>
              <a:gd name="connsiteY60" fmla="*/ 1630557 h 6141996"/>
              <a:gd name="connsiteX61" fmla="*/ 6193657 w 12191014"/>
              <a:gd name="connsiteY61" fmla="*/ 91724 h 6141996"/>
              <a:gd name="connsiteX62" fmla="*/ 6234074 w 12191014"/>
              <a:gd name="connsiteY62" fmla="*/ 0 h 6141996"/>
              <a:gd name="connsiteX63" fmla="*/ 6530669 w 12191014"/>
              <a:gd name="connsiteY63" fmla="*/ 0 h 6141996"/>
              <a:gd name="connsiteX64" fmla="*/ 6482877 w 12191014"/>
              <a:gd name="connsiteY64" fmla="*/ 149973 h 6141996"/>
              <a:gd name="connsiteX65" fmla="*/ 4611205 w 12191014"/>
              <a:gd name="connsiteY65" fmla="*/ 2004218 h 6141996"/>
              <a:gd name="connsiteX66" fmla="*/ 2733780 w 12191014"/>
              <a:gd name="connsiteY66" fmla="*/ 149973 h 6141996"/>
              <a:gd name="connsiteX67" fmla="*/ 2536273 w 12191014"/>
              <a:gd name="connsiteY67" fmla="*/ 0 h 6141996"/>
              <a:gd name="connsiteX68" fmla="*/ 2590966 w 12191014"/>
              <a:gd name="connsiteY68" fmla="*/ 0 h 6141996"/>
              <a:gd name="connsiteX69" fmla="*/ 2642798 w 12191014"/>
              <a:gd name="connsiteY69" fmla="*/ 156730 h 6141996"/>
              <a:gd name="connsiteX70" fmla="*/ 4610929 w 12191014"/>
              <a:gd name="connsiteY70" fmla="*/ 2036852 h 6141996"/>
              <a:gd name="connsiteX71" fmla="*/ 6573308 w 12191014"/>
              <a:gd name="connsiteY71" fmla="*/ 156730 h 6141996"/>
              <a:gd name="connsiteX72" fmla="*/ 6625133 w 12191014"/>
              <a:gd name="connsiteY72" fmla="*/ 0 h 6141996"/>
              <a:gd name="connsiteX73" fmla="*/ 6941206 w 12191014"/>
              <a:gd name="connsiteY73" fmla="*/ 0 h 6141996"/>
              <a:gd name="connsiteX74" fmla="*/ 6894459 w 12191014"/>
              <a:gd name="connsiteY74" fmla="*/ 213681 h 6141996"/>
              <a:gd name="connsiteX75" fmla="*/ 5020187 w 12191014"/>
              <a:gd name="connsiteY75" fmla="*/ 2419794 h 6141996"/>
              <a:gd name="connsiteX76" fmla="*/ 2630673 w 12191014"/>
              <a:gd name="connsiteY76" fmla="*/ 258909 h 6141996"/>
              <a:gd name="connsiteX77" fmla="*/ 2354690 w 12191014"/>
              <a:gd name="connsiteY77" fmla="*/ 0 h 6141996"/>
              <a:gd name="connsiteX78" fmla="*/ 2424862 w 12191014"/>
              <a:gd name="connsiteY78" fmla="*/ 0 h 6141996"/>
              <a:gd name="connsiteX79" fmla="*/ 2525745 w 12191014"/>
              <a:gd name="connsiteY79" fmla="*/ 268360 h 6141996"/>
              <a:gd name="connsiteX80" fmla="*/ 5020467 w 12191014"/>
              <a:gd name="connsiteY80" fmla="*/ 2455468 h 6141996"/>
              <a:gd name="connsiteX81" fmla="*/ 6994513 w 12191014"/>
              <a:gd name="connsiteY81" fmla="*/ 220126 h 6141996"/>
              <a:gd name="connsiteX82" fmla="*/ 7045992 w 12191014"/>
              <a:gd name="connsiteY82" fmla="*/ 0 h 6141996"/>
              <a:gd name="connsiteX83" fmla="*/ 7394007 w 12191014"/>
              <a:gd name="connsiteY83" fmla="*/ 0 h 6141996"/>
              <a:gd name="connsiteX84" fmla="*/ 7358331 w 12191014"/>
              <a:gd name="connsiteY84" fmla="*/ 274043 h 6141996"/>
              <a:gd name="connsiteX85" fmla="*/ 5516108 w 12191014"/>
              <a:gd name="connsiteY85" fmla="*/ 2847464 h 6141996"/>
              <a:gd name="connsiteX86" fmla="*/ 2363227 w 12191014"/>
              <a:gd name="connsiteY86" fmla="*/ 24058 h 6141996"/>
              <a:gd name="connsiteX87" fmla="*/ 2126791 w 12191014"/>
              <a:gd name="connsiteY87" fmla="*/ 0 h 6141996"/>
              <a:gd name="connsiteX88" fmla="*/ 2220831 w 12191014"/>
              <a:gd name="connsiteY88" fmla="*/ 0 h 6141996"/>
              <a:gd name="connsiteX89" fmla="*/ 2231878 w 12191014"/>
              <a:gd name="connsiteY89" fmla="*/ 30091 h 6141996"/>
              <a:gd name="connsiteX90" fmla="*/ 5522785 w 12191014"/>
              <a:gd name="connsiteY90" fmla="*/ 2890219 h 6141996"/>
              <a:gd name="connsiteX91" fmla="*/ 7465484 w 12191014"/>
              <a:gd name="connsiteY91" fmla="*/ 280988 h 6141996"/>
              <a:gd name="connsiteX92" fmla="*/ 7506130 w 12191014"/>
              <a:gd name="connsiteY92" fmla="*/ 0 h 6141996"/>
              <a:gd name="connsiteX93" fmla="*/ 7892295 w 12191014"/>
              <a:gd name="connsiteY93" fmla="*/ 0 h 6141996"/>
              <a:gd name="connsiteX94" fmla="*/ 7876687 w 12191014"/>
              <a:gd name="connsiteY94" fmla="*/ 331691 h 6141996"/>
              <a:gd name="connsiteX95" fmla="*/ 6110761 w 12191014"/>
              <a:gd name="connsiteY95" fmla="*/ 3273139 h 6141996"/>
              <a:gd name="connsiteX96" fmla="*/ 2164764 w 12191014"/>
              <a:gd name="connsiteY96" fmla="*/ 92274 h 6141996"/>
              <a:gd name="connsiteX97" fmla="*/ 1842093 w 12191014"/>
              <a:gd name="connsiteY97" fmla="*/ 0 h 6141996"/>
              <a:gd name="connsiteX98" fmla="*/ 1973217 w 12191014"/>
              <a:gd name="connsiteY98" fmla="*/ 0 h 6141996"/>
              <a:gd name="connsiteX99" fmla="*/ 2015118 w 12191014"/>
              <a:gd name="connsiteY99" fmla="*/ 99772 h 6141996"/>
              <a:gd name="connsiteX100" fmla="*/ 6121225 w 12191014"/>
              <a:gd name="connsiteY100" fmla="*/ 3318739 h 6141996"/>
              <a:gd name="connsiteX101" fmla="*/ 8013586 w 12191014"/>
              <a:gd name="connsiteY101" fmla="*/ 291 h 6141996"/>
              <a:gd name="connsiteX102" fmla="*/ 8013589 w 12191014"/>
              <a:gd name="connsiteY102" fmla="*/ 0 h 6141996"/>
              <a:gd name="connsiteX103" fmla="*/ 8444307 w 12191014"/>
              <a:gd name="connsiteY103" fmla="*/ 0 h 6141996"/>
              <a:gd name="connsiteX104" fmla="*/ 8446155 w 12191014"/>
              <a:gd name="connsiteY104" fmla="*/ 22276 h 6141996"/>
              <a:gd name="connsiteX105" fmla="*/ 6812933 w 12191014"/>
              <a:gd name="connsiteY105" fmla="*/ 3692378 h 6141996"/>
              <a:gd name="connsiteX106" fmla="*/ 1920739 w 12191014"/>
              <a:gd name="connsiteY106" fmla="*/ 165998 h 6141996"/>
              <a:gd name="connsiteX107" fmla="*/ 1479939 w 12191014"/>
              <a:gd name="connsiteY107" fmla="*/ 0 h 6141996"/>
              <a:gd name="connsiteX108" fmla="*/ 1659361 w 12191014"/>
              <a:gd name="connsiteY108" fmla="*/ 0 h 6141996"/>
              <a:gd name="connsiteX109" fmla="*/ 1743855 w 12191014"/>
              <a:gd name="connsiteY109" fmla="*/ 175959 h 6141996"/>
              <a:gd name="connsiteX110" fmla="*/ 6830929 w 12191014"/>
              <a:gd name="connsiteY110" fmla="*/ 3738637 h 6141996"/>
              <a:gd name="connsiteX111" fmla="*/ 8584811 w 12191014"/>
              <a:gd name="connsiteY111" fmla="*/ 25695 h 6141996"/>
              <a:gd name="connsiteX112" fmla="*/ 8583148 w 12191014"/>
              <a:gd name="connsiteY112" fmla="*/ 0 h 6141996"/>
              <a:gd name="connsiteX113" fmla="*/ 9077020 w 12191014"/>
              <a:gd name="connsiteY113" fmla="*/ 0 h 6141996"/>
              <a:gd name="connsiteX114" fmla="*/ 9084145 w 12191014"/>
              <a:gd name="connsiteY114" fmla="*/ 44989 h 6141996"/>
              <a:gd name="connsiteX115" fmla="*/ 7638106 w 12191014"/>
              <a:gd name="connsiteY115" fmla="*/ 4093836 h 6141996"/>
              <a:gd name="connsiteX116" fmla="*/ 1617557 w 12191014"/>
              <a:gd name="connsiteY116" fmla="*/ 246136 h 6141996"/>
              <a:gd name="connsiteX117" fmla="*/ 1040449 w 12191014"/>
              <a:gd name="connsiteY117" fmla="*/ 0 h 6141996"/>
              <a:gd name="connsiteX118" fmla="*/ 1273773 w 12191014"/>
              <a:gd name="connsiteY118" fmla="*/ 0 h 6141996"/>
              <a:gd name="connsiteX119" fmla="*/ 1419501 w 12191014"/>
              <a:gd name="connsiteY119" fmla="*/ 258519 h 6141996"/>
              <a:gd name="connsiteX120" fmla="*/ 7661201 w 12191014"/>
              <a:gd name="connsiteY120" fmla="*/ 4144233 h 6141996"/>
              <a:gd name="connsiteX121" fmla="*/ 9233171 w 12191014"/>
              <a:gd name="connsiteY121" fmla="*/ 48367 h 6141996"/>
              <a:gd name="connsiteX122" fmla="*/ 9226383 w 12191014"/>
              <a:gd name="connsiteY122" fmla="*/ 0 h 6141996"/>
              <a:gd name="connsiteX123" fmla="*/ 9799931 w 12191014"/>
              <a:gd name="connsiteY123" fmla="*/ 0 h 6141996"/>
              <a:gd name="connsiteX124" fmla="*/ 9814413 w 12191014"/>
              <a:gd name="connsiteY124" fmla="*/ 62684 h 6141996"/>
              <a:gd name="connsiteX125" fmla="*/ 8589420 w 12191014"/>
              <a:gd name="connsiteY125" fmla="*/ 4462503 h 6141996"/>
              <a:gd name="connsiteX126" fmla="*/ 1106015 w 12191014"/>
              <a:gd name="connsiteY126" fmla="*/ 108192 h 6141996"/>
              <a:gd name="connsiteX127" fmla="*/ 486763 w 12191014"/>
              <a:gd name="connsiteY127" fmla="*/ 0 h 6141996"/>
              <a:gd name="connsiteX128" fmla="*/ 792653 w 12191014"/>
              <a:gd name="connsiteY128" fmla="*/ 0 h 6141996"/>
              <a:gd name="connsiteX129" fmla="*/ 852561 w 12191014"/>
              <a:gd name="connsiteY129" fmla="*/ 98918 h 6141996"/>
              <a:gd name="connsiteX130" fmla="*/ 8623606 w 12191014"/>
              <a:gd name="connsiteY130" fmla="*/ 4517326 h 6141996"/>
              <a:gd name="connsiteX131" fmla="*/ 9978209 w 12191014"/>
              <a:gd name="connsiteY131" fmla="*/ 65996 h 6141996"/>
              <a:gd name="connsiteX132" fmla="*/ 9964462 w 12191014"/>
              <a:gd name="connsiteY132" fmla="*/ 0 h 6141996"/>
              <a:gd name="connsiteX133" fmla="*/ 10630345 w 12191014"/>
              <a:gd name="connsiteY133" fmla="*/ 0 h 6141996"/>
              <a:gd name="connsiteX134" fmla="*/ 10652856 w 12191014"/>
              <a:gd name="connsiteY134" fmla="*/ 75182 h 6141996"/>
              <a:gd name="connsiteX135" fmla="*/ 9678577 w 12191014"/>
              <a:gd name="connsiteY135" fmla="*/ 4784829 h 6141996"/>
              <a:gd name="connsiteX136" fmla="*/ 939034 w 12191014"/>
              <a:gd name="connsiteY136" fmla="*/ 638535 h 6141996"/>
              <a:gd name="connsiteX137" fmla="*/ 585216 w 12191014"/>
              <a:gd name="connsiteY137" fmla="*/ 146768 h 6141996"/>
              <a:gd name="connsiteX138" fmla="*/ 0 w 12191014"/>
              <a:gd name="connsiteY138" fmla="*/ 0 h 6141996"/>
              <a:gd name="connsiteX139" fmla="*/ 193993 w 12191014"/>
              <a:gd name="connsiteY139" fmla="*/ 0 h 6141996"/>
              <a:gd name="connsiteX140" fmla="*/ 314643 w 12191014"/>
              <a:gd name="connsiteY140" fmla="*/ 181375 h 6141996"/>
              <a:gd name="connsiteX141" fmla="*/ 656211 w 12191014"/>
              <a:gd name="connsiteY141" fmla="*/ 652401 h 6141996"/>
              <a:gd name="connsiteX142" fmla="*/ 9724333 w 12191014"/>
              <a:gd name="connsiteY142" fmla="*/ 4844933 h 6141996"/>
              <a:gd name="connsiteX143" fmla="*/ 10833005 w 12191014"/>
              <a:gd name="connsiteY143" fmla="*/ 78554 h 6141996"/>
              <a:gd name="connsiteX144" fmla="*/ 10811460 w 12191014"/>
              <a:gd name="connsiteY144" fmla="*/ 0 h 6141996"/>
              <a:gd name="connsiteX145" fmla="*/ 11597959 w 12191014"/>
              <a:gd name="connsiteY145" fmla="*/ 0 h 6141996"/>
              <a:gd name="connsiteX146" fmla="*/ 11627705 w 12191014"/>
              <a:gd name="connsiteY146" fmla="*/ 81695 h 6141996"/>
              <a:gd name="connsiteX147" fmla="*/ 10923423 w 12191014"/>
              <a:gd name="connsiteY147" fmla="*/ 5047872 h 6141996"/>
              <a:gd name="connsiteX148" fmla="*/ 817627 w 12191014"/>
              <a:gd name="connsiteY148" fmla="*/ 1238156 h 6141996"/>
              <a:gd name="connsiteX149" fmla="*/ 393189 w 12191014"/>
              <a:gd name="connsiteY149" fmla="*/ 757330 h 6141996"/>
              <a:gd name="connsiteX150" fmla="*/ 0 w 12191014"/>
              <a:gd name="connsiteY150" fmla="*/ 270800 h 614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12191014" h="6141996">
                <a:moveTo>
                  <a:pt x="11796699" y="0"/>
                </a:moveTo>
                <a:lnTo>
                  <a:pt x="12191014" y="0"/>
                </a:lnTo>
                <a:lnTo>
                  <a:pt x="12191014" y="5344271"/>
                </a:lnTo>
                <a:lnTo>
                  <a:pt x="11971039" y="5507966"/>
                </a:lnTo>
                <a:cubicBezTo>
                  <a:pt x="9599511" y="7110530"/>
                  <a:pt x="4719164" y="5588987"/>
                  <a:pt x="736973" y="1916171"/>
                </a:cubicBezTo>
                <a:cubicBezTo>
                  <a:pt x="610137" y="1796252"/>
                  <a:pt x="484742" y="1676333"/>
                  <a:pt x="361509" y="1555837"/>
                </a:cubicBezTo>
                <a:lnTo>
                  <a:pt x="0" y="1193031"/>
                </a:lnTo>
                <a:lnTo>
                  <a:pt x="0" y="695081"/>
                </a:lnTo>
                <a:lnTo>
                  <a:pt x="246203" y="986220"/>
                </a:lnTo>
                <a:cubicBezTo>
                  <a:pt x="330520" y="1083655"/>
                  <a:pt x="416999" y="1180513"/>
                  <a:pt x="506361" y="1275064"/>
                </a:cubicBezTo>
                <a:cubicBezTo>
                  <a:pt x="4023186" y="5149379"/>
                  <a:pt x="8716127" y="6865147"/>
                  <a:pt x="10981885" y="5107868"/>
                </a:cubicBezTo>
                <a:cubicBezTo>
                  <a:pt x="12257454" y="4117669"/>
                  <a:pt x="12494259" y="2235645"/>
                  <a:pt x="11825311" y="85056"/>
                </a:cubicBezTo>
                <a:close/>
                <a:moveTo>
                  <a:pt x="3298548" y="0"/>
                </a:moveTo>
                <a:lnTo>
                  <a:pt x="4593008" y="0"/>
                </a:lnTo>
                <a:lnTo>
                  <a:pt x="4454707" y="82787"/>
                </a:lnTo>
                <a:cubicBezTo>
                  <a:pt x="4131418" y="252425"/>
                  <a:pt x="3814322" y="298513"/>
                  <a:pt x="3551276" y="186172"/>
                </a:cubicBezTo>
                <a:cubicBezTo>
                  <a:pt x="3471282" y="151606"/>
                  <a:pt x="3400205" y="103429"/>
                  <a:pt x="3338352" y="43342"/>
                </a:cubicBezTo>
                <a:close/>
                <a:moveTo>
                  <a:pt x="3129751" y="0"/>
                </a:moveTo>
                <a:lnTo>
                  <a:pt x="3265106" y="0"/>
                </a:lnTo>
                <a:lnTo>
                  <a:pt x="3319233" y="56713"/>
                </a:lnTo>
                <a:cubicBezTo>
                  <a:pt x="3385417" y="118826"/>
                  <a:pt x="3460825" y="168777"/>
                  <a:pt x="3545151" y="205104"/>
                </a:cubicBezTo>
                <a:cubicBezTo>
                  <a:pt x="3850387" y="335133"/>
                  <a:pt x="4226479" y="266749"/>
                  <a:pt x="4600358" y="44921"/>
                </a:cubicBezTo>
                <a:lnTo>
                  <a:pt x="4671552" y="0"/>
                </a:lnTo>
                <a:lnTo>
                  <a:pt x="5033236" y="0"/>
                </a:lnTo>
                <a:lnTo>
                  <a:pt x="4934296" y="91725"/>
                </a:lnTo>
                <a:cubicBezTo>
                  <a:pt x="4508066" y="466892"/>
                  <a:pt x="4045348" y="636420"/>
                  <a:pt x="3660471" y="504949"/>
                </a:cubicBezTo>
                <a:cubicBezTo>
                  <a:pt x="3451455" y="435754"/>
                  <a:pt x="3287485" y="287273"/>
                  <a:pt x="3169970" y="80904"/>
                </a:cubicBezTo>
                <a:close/>
                <a:moveTo>
                  <a:pt x="3016983" y="0"/>
                </a:moveTo>
                <a:lnTo>
                  <a:pt x="3089299" y="0"/>
                </a:lnTo>
                <a:lnTo>
                  <a:pt x="3135995" y="89838"/>
                </a:lnTo>
                <a:cubicBezTo>
                  <a:pt x="3260719" y="300339"/>
                  <a:pt x="3431898" y="451792"/>
                  <a:pt x="3648123" y="523913"/>
                </a:cubicBezTo>
                <a:cubicBezTo>
                  <a:pt x="4093186" y="673923"/>
                  <a:pt x="4625799" y="461330"/>
                  <a:pt x="5100601" y="4970"/>
                </a:cubicBezTo>
                <a:lnTo>
                  <a:pt x="5105521" y="0"/>
                </a:lnTo>
                <a:lnTo>
                  <a:pt x="5411446" y="0"/>
                </a:lnTo>
                <a:lnTo>
                  <a:pt x="5341491" y="90294"/>
                </a:lnTo>
                <a:cubicBezTo>
                  <a:pt x="4873040" y="664890"/>
                  <a:pt x="4310854" y="970771"/>
                  <a:pt x="3809572" y="847012"/>
                </a:cubicBezTo>
                <a:cubicBezTo>
                  <a:pt x="3463611" y="760468"/>
                  <a:pt x="3205222" y="484391"/>
                  <a:pt x="3046566" y="86935"/>
                </a:cubicBezTo>
                <a:close/>
                <a:moveTo>
                  <a:pt x="2913419" y="0"/>
                </a:moveTo>
                <a:lnTo>
                  <a:pt x="2965917" y="0"/>
                </a:lnTo>
                <a:lnTo>
                  <a:pt x="3000552" y="96238"/>
                </a:lnTo>
                <a:cubicBezTo>
                  <a:pt x="3171294" y="502001"/>
                  <a:pt x="3445778" y="783180"/>
                  <a:pt x="3804551" y="869696"/>
                </a:cubicBezTo>
                <a:cubicBezTo>
                  <a:pt x="4329025" y="1000913"/>
                  <a:pt x="4918179" y="690445"/>
                  <a:pt x="5408172" y="101639"/>
                </a:cubicBezTo>
                <a:lnTo>
                  <a:pt x="5488504" y="0"/>
                </a:lnTo>
                <a:lnTo>
                  <a:pt x="5778788" y="0"/>
                </a:lnTo>
                <a:lnTo>
                  <a:pt x="5768343" y="18905"/>
                </a:lnTo>
                <a:cubicBezTo>
                  <a:pt x="5293591" y="831124"/>
                  <a:pt x="4637370" y="1316121"/>
                  <a:pt x="4012036" y="1211148"/>
                </a:cubicBezTo>
                <a:cubicBezTo>
                  <a:pt x="3566811" y="1138474"/>
                  <a:pt x="3215601" y="777700"/>
                  <a:pt x="2997310" y="241730"/>
                </a:cubicBezTo>
                <a:close/>
                <a:moveTo>
                  <a:pt x="2808394" y="0"/>
                </a:moveTo>
                <a:lnTo>
                  <a:pt x="2846925" y="0"/>
                </a:lnTo>
                <a:lnTo>
                  <a:pt x="2937865" y="251117"/>
                </a:lnTo>
                <a:cubicBezTo>
                  <a:pt x="3168888" y="795621"/>
                  <a:pt x="3538525" y="1162372"/>
                  <a:pt x="4005435" y="1238490"/>
                </a:cubicBezTo>
                <a:cubicBezTo>
                  <a:pt x="4661125" y="1347477"/>
                  <a:pt x="5347711" y="856026"/>
                  <a:pt x="5841212" y="26827"/>
                </a:cubicBezTo>
                <a:lnTo>
                  <a:pt x="5856289" y="0"/>
                </a:lnTo>
                <a:lnTo>
                  <a:pt x="6146432" y="0"/>
                </a:lnTo>
                <a:lnTo>
                  <a:pt x="6110323" y="84861"/>
                </a:lnTo>
                <a:cubicBezTo>
                  <a:pt x="5672223" y="1047330"/>
                  <a:pt x="4987531" y="1654832"/>
                  <a:pt x="4276357" y="1598320"/>
                </a:cubicBezTo>
                <a:cubicBezTo>
                  <a:pt x="3620667" y="1545845"/>
                  <a:pt x="3097374" y="938847"/>
                  <a:pt x="2822331" y="49289"/>
                </a:cubicBezTo>
                <a:close/>
                <a:moveTo>
                  <a:pt x="2685982" y="0"/>
                </a:moveTo>
                <a:lnTo>
                  <a:pt x="2727319" y="0"/>
                </a:lnTo>
                <a:lnTo>
                  <a:pt x="2743912" y="55774"/>
                </a:lnTo>
                <a:cubicBezTo>
                  <a:pt x="3037510" y="959498"/>
                  <a:pt x="3590352" y="1574047"/>
                  <a:pt x="4271160" y="1630557"/>
                </a:cubicBezTo>
                <a:cubicBezTo>
                  <a:pt x="5017528" y="1691105"/>
                  <a:pt x="5733008" y="1069996"/>
                  <a:pt x="6193657" y="91724"/>
                </a:cubicBezTo>
                <a:lnTo>
                  <a:pt x="6234074" y="0"/>
                </a:lnTo>
                <a:lnTo>
                  <a:pt x="6530669" y="0"/>
                </a:lnTo>
                <a:lnTo>
                  <a:pt x="6482877" y="149973"/>
                </a:lnTo>
                <a:cubicBezTo>
                  <a:pt x="6097637" y="1262521"/>
                  <a:pt x="5402961" y="2004218"/>
                  <a:pt x="4611205" y="2004218"/>
                </a:cubicBezTo>
                <a:cubicBezTo>
                  <a:pt x="3814407" y="2004218"/>
                  <a:pt x="3119099" y="1262521"/>
                  <a:pt x="2733780" y="149973"/>
                </a:cubicBezTo>
                <a:close/>
                <a:moveTo>
                  <a:pt x="2536273" y="0"/>
                </a:moveTo>
                <a:lnTo>
                  <a:pt x="2590966" y="0"/>
                </a:lnTo>
                <a:lnTo>
                  <a:pt x="2642798" y="156730"/>
                </a:lnTo>
                <a:cubicBezTo>
                  <a:pt x="3048025" y="1284450"/>
                  <a:pt x="3778725" y="2036852"/>
                  <a:pt x="4610929" y="2036852"/>
                </a:cubicBezTo>
                <a:cubicBezTo>
                  <a:pt x="5438090" y="2036852"/>
                  <a:pt x="6168160" y="1284450"/>
                  <a:pt x="6573308" y="156730"/>
                </a:cubicBezTo>
                <a:lnTo>
                  <a:pt x="6625133" y="0"/>
                </a:lnTo>
                <a:lnTo>
                  <a:pt x="6941206" y="0"/>
                </a:lnTo>
                <a:lnTo>
                  <a:pt x="6894459" y="213681"/>
                </a:lnTo>
                <a:cubicBezTo>
                  <a:pt x="6585613" y="1473614"/>
                  <a:pt x="5897784" y="2351165"/>
                  <a:pt x="5020187" y="2419794"/>
                </a:cubicBezTo>
                <a:cubicBezTo>
                  <a:pt x="4071979" y="2496498"/>
                  <a:pt x="3163488" y="1612388"/>
                  <a:pt x="2630673" y="258909"/>
                </a:cubicBezTo>
                <a:close/>
                <a:moveTo>
                  <a:pt x="2354690" y="0"/>
                </a:moveTo>
                <a:lnTo>
                  <a:pt x="2424862" y="0"/>
                </a:lnTo>
                <a:lnTo>
                  <a:pt x="2525745" y="268360"/>
                </a:lnTo>
                <a:cubicBezTo>
                  <a:pt x="3083376" y="1642364"/>
                  <a:pt x="4032065" y="2536174"/>
                  <a:pt x="5020467" y="2455468"/>
                </a:cubicBezTo>
                <a:cubicBezTo>
                  <a:pt x="5938269" y="2382834"/>
                  <a:pt x="6661920" y="1494573"/>
                  <a:pt x="6994513" y="220126"/>
                </a:cubicBezTo>
                <a:lnTo>
                  <a:pt x="7045992" y="0"/>
                </a:lnTo>
                <a:lnTo>
                  <a:pt x="7394007" y="0"/>
                </a:lnTo>
                <a:lnTo>
                  <a:pt x="7358331" y="274043"/>
                </a:lnTo>
                <a:cubicBezTo>
                  <a:pt x="7139912" y="1674718"/>
                  <a:pt x="6469210" y="2690089"/>
                  <a:pt x="5516108" y="2847464"/>
                </a:cubicBezTo>
                <a:cubicBezTo>
                  <a:pt x="4327432" y="3037698"/>
                  <a:pt x="3062777" y="1845766"/>
                  <a:pt x="2363227" y="24058"/>
                </a:cubicBezTo>
                <a:close/>
                <a:moveTo>
                  <a:pt x="2126791" y="0"/>
                </a:moveTo>
                <a:lnTo>
                  <a:pt x="2220831" y="0"/>
                </a:lnTo>
                <a:lnTo>
                  <a:pt x="2231878" y="30091"/>
                </a:lnTo>
                <a:cubicBezTo>
                  <a:pt x="2966596" y="1881106"/>
                  <a:pt x="4285222" y="3089176"/>
                  <a:pt x="5522785" y="2890219"/>
                </a:cubicBezTo>
                <a:cubicBezTo>
                  <a:pt x="6516438" y="2724709"/>
                  <a:pt x="7223218" y="1697341"/>
                  <a:pt x="7465484" y="280988"/>
                </a:cubicBezTo>
                <a:lnTo>
                  <a:pt x="7506130" y="0"/>
                </a:lnTo>
                <a:lnTo>
                  <a:pt x="7892295" y="0"/>
                </a:lnTo>
                <a:lnTo>
                  <a:pt x="7876687" y="331691"/>
                </a:lnTo>
                <a:cubicBezTo>
                  <a:pt x="7765799" y="1867319"/>
                  <a:pt x="7134678" y="3018820"/>
                  <a:pt x="6110761" y="3273139"/>
                </a:cubicBezTo>
                <a:cubicBezTo>
                  <a:pt x="4743498" y="3610501"/>
                  <a:pt x="3117846" y="2244834"/>
                  <a:pt x="2164764" y="92274"/>
                </a:cubicBezTo>
                <a:close/>
                <a:moveTo>
                  <a:pt x="1842093" y="0"/>
                </a:moveTo>
                <a:lnTo>
                  <a:pt x="1973217" y="0"/>
                </a:lnTo>
                <a:lnTo>
                  <a:pt x="2015118" y="99772"/>
                </a:lnTo>
                <a:cubicBezTo>
                  <a:pt x="3004488" y="2288691"/>
                  <a:pt x="4694578" y="3673350"/>
                  <a:pt x="6121225" y="3318739"/>
                </a:cubicBezTo>
                <a:cubicBezTo>
                  <a:pt x="7266867" y="3033321"/>
                  <a:pt x="7951482" y="1718125"/>
                  <a:pt x="8013586" y="291"/>
                </a:cubicBezTo>
                <a:lnTo>
                  <a:pt x="8013589" y="0"/>
                </a:lnTo>
                <a:lnTo>
                  <a:pt x="8444307" y="0"/>
                </a:lnTo>
                <a:lnTo>
                  <a:pt x="8446155" y="22276"/>
                </a:lnTo>
                <a:cubicBezTo>
                  <a:pt x="8554024" y="1851753"/>
                  <a:pt x="7974786" y="3303171"/>
                  <a:pt x="6812933" y="3692378"/>
                </a:cubicBezTo>
                <a:cubicBezTo>
                  <a:pt x="5261995" y="4215646"/>
                  <a:pt x="3194302" y="2675305"/>
                  <a:pt x="1920739" y="165998"/>
                </a:cubicBezTo>
                <a:close/>
                <a:moveTo>
                  <a:pt x="1479939" y="0"/>
                </a:moveTo>
                <a:lnTo>
                  <a:pt x="1659361" y="0"/>
                </a:lnTo>
                <a:lnTo>
                  <a:pt x="1743855" y="175959"/>
                </a:lnTo>
                <a:cubicBezTo>
                  <a:pt x="3060127" y="2732883"/>
                  <a:pt x="5203965" y="4287870"/>
                  <a:pt x="6830929" y="3738637"/>
                </a:cubicBezTo>
                <a:cubicBezTo>
                  <a:pt x="8041695" y="3336443"/>
                  <a:pt x="8659576" y="1872005"/>
                  <a:pt x="8584811" y="25695"/>
                </a:cubicBezTo>
                <a:lnTo>
                  <a:pt x="8583148" y="0"/>
                </a:lnTo>
                <a:lnTo>
                  <a:pt x="9077020" y="0"/>
                </a:lnTo>
                <a:lnTo>
                  <a:pt x="9084145" y="44989"/>
                </a:lnTo>
                <a:cubicBezTo>
                  <a:pt x="9345136" y="1989077"/>
                  <a:pt x="8848871" y="3570552"/>
                  <a:pt x="7638106" y="4093836"/>
                </a:cubicBezTo>
                <a:cubicBezTo>
                  <a:pt x="5892226" y="4842003"/>
                  <a:pt x="3289960" y="3141329"/>
                  <a:pt x="1617557" y="246136"/>
                </a:cubicBezTo>
                <a:close/>
                <a:moveTo>
                  <a:pt x="1040449" y="0"/>
                </a:moveTo>
                <a:lnTo>
                  <a:pt x="1273773" y="0"/>
                </a:lnTo>
                <a:lnTo>
                  <a:pt x="1419501" y="258519"/>
                </a:lnTo>
                <a:cubicBezTo>
                  <a:pt x="3140932" y="3212880"/>
                  <a:pt x="5834311" y="4931261"/>
                  <a:pt x="7661201" y="4144233"/>
                </a:cubicBezTo>
                <a:cubicBezTo>
                  <a:pt x="8920566" y="3603691"/>
                  <a:pt x="9460391" y="2009095"/>
                  <a:pt x="9233171" y="48367"/>
                </a:cubicBezTo>
                <a:lnTo>
                  <a:pt x="9226383" y="0"/>
                </a:lnTo>
                <a:lnTo>
                  <a:pt x="9799931" y="0"/>
                </a:lnTo>
                <a:lnTo>
                  <a:pt x="9814413" y="62684"/>
                </a:lnTo>
                <a:cubicBezTo>
                  <a:pt x="10234568" y="2097365"/>
                  <a:pt x="9832570" y="3800881"/>
                  <a:pt x="8589420" y="4462503"/>
                </a:cubicBezTo>
                <a:cubicBezTo>
                  <a:pt x="6617675" y="5514180"/>
                  <a:pt x="3262251" y="3567655"/>
                  <a:pt x="1106015" y="108192"/>
                </a:cubicBezTo>
                <a:close/>
                <a:moveTo>
                  <a:pt x="486763" y="0"/>
                </a:moveTo>
                <a:lnTo>
                  <a:pt x="792653" y="0"/>
                </a:lnTo>
                <a:lnTo>
                  <a:pt x="852561" y="98918"/>
                </a:lnTo>
                <a:cubicBezTo>
                  <a:pt x="3066272" y="3645636"/>
                  <a:pt x="6548252" y="5624234"/>
                  <a:pt x="8623606" y="4517326"/>
                </a:cubicBezTo>
                <a:cubicBezTo>
                  <a:pt x="9909893" y="3829832"/>
                  <a:pt x="10355093" y="2116773"/>
                  <a:pt x="9978209" y="65996"/>
                </a:cubicBezTo>
                <a:lnTo>
                  <a:pt x="9964462" y="0"/>
                </a:lnTo>
                <a:lnTo>
                  <a:pt x="10630345" y="0"/>
                </a:lnTo>
                <a:lnTo>
                  <a:pt x="10652856" y="75182"/>
                </a:lnTo>
                <a:cubicBezTo>
                  <a:pt x="11229349" y="2174569"/>
                  <a:pt x="10937840" y="3976267"/>
                  <a:pt x="9678577" y="4784829"/>
                </a:cubicBezTo>
                <a:cubicBezTo>
                  <a:pt x="7608989" y="6126955"/>
                  <a:pt x="3694642" y="4272884"/>
                  <a:pt x="939034" y="638535"/>
                </a:cubicBezTo>
                <a:cubicBezTo>
                  <a:pt x="817972" y="474805"/>
                  <a:pt x="699793" y="311075"/>
                  <a:pt x="585216" y="146768"/>
                </a:cubicBezTo>
                <a:close/>
                <a:moveTo>
                  <a:pt x="0" y="0"/>
                </a:moveTo>
                <a:lnTo>
                  <a:pt x="193993" y="0"/>
                </a:lnTo>
                <a:lnTo>
                  <a:pt x="314643" y="181375"/>
                </a:lnTo>
                <a:cubicBezTo>
                  <a:pt x="424176" y="338768"/>
                  <a:pt x="538032" y="495585"/>
                  <a:pt x="656211" y="652401"/>
                </a:cubicBezTo>
                <a:cubicBezTo>
                  <a:pt x="3486757" y="4379096"/>
                  <a:pt x="7545216" y="6256280"/>
                  <a:pt x="9724333" y="4844933"/>
                </a:cubicBezTo>
                <a:cubicBezTo>
                  <a:pt x="11021426" y="4006081"/>
                  <a:pt x="11360900" y="2194332"/>
                  <a:pt x="10833005" y="78554"/>
                </a:cubicBezTo>
                <a:lnTo>
                  <a:pt x="10811460" y="0"/>
                </a:lnTo>
                <a:lnTo>
                  <a:pt x="11597959" y="0"/>
                </a:lnTo>
                <a:lnTo>
                  <a:pt x="11627705" y="81695"/>
                </a:lnTo>
                <a:cubicBezTo>
                  <a:pt x="12350564" y="2215934"/>
                  <a:pt x="12166471" y="4087948"/>
                  <a:pt x="10923423" y="5047872"/>
                </a:cubicBezTo>
                <a:cubicBezTo>
                  <a:pt x="8767366" y="6717505"/>
                  <a:pt x="4241952" y="5010974"/>
                  <a:pt x="817627" y="1238156"/>
                </a:cubicBezTo>
                <a:cubicBezTo>
                  <a:pt x="670623" y="1079034"/>
                  <a:pt x="529384" y="918758"/>
                  <a:pt x="393189" y="757330"/>
                </a:cubicBezTo>
                <a:lnTo>
                  <a:pt x="0" y="270800"/>
                </a:ln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883994" y="0"/>
            <a:ext cx="2366324" cy="5143501"/>
          </a:xfrm>
          <a:custGeom>
            <a:avLst/>
            <a:gdLst>
              <a:gd name="connsiteX0" fmla="*/ 1303560 w 3155099"/>
              <a:gd name="connsiteY0" fmla="*/ 0 h 6858001"/>
              <a:gd name="connsiteX1" fmla="*/ 1493252 w 3155099"/>
              <a:gd name="connsiteY1" fmla="*/ 0 h 6858001"/>
              <a:gd name="connsiteX2" fmla="*/ 1476757 w 3155099"/>
              <a:gd name="connsiteY2" fmla="*/ 382853 h 6858001"/>
              <a:gd name="connsiteX3" fmla="*/ 1379259 w 3155099"/>
              <a:gd name="connsiteY3" fmla="*/ 1530635 h 6858001"/>
              <a:gd name="connsiteX4" fmla="*/ 1945972 w 3155099"/>
              <a:gd name="connsiteY4" fmla="*/ 4383434 h 6858001"/>
              <a:gd name="connsiteX5" fmla="*/ 2904560 w 3155099"/>
              <a:gd name="connsiteY5" fmla="*/ 6155173 h 6858001"/>
              <a:gd name="connsiteX6" fmla="*/ 3053021 w 3155099"/>
              <a:gd name="connsiteY6" fmla="*/ 6526037 h 6858001"/>
              <a:gd name="connsiteX7" fmla="*/ 3155099 w 3155099"/>
              <a:gd name="connsiteY7" fmla="*/ 6858001 h 6858001"/>
              <a:gd name="connsiteX8" fmla="*/ 2888995 w 3155099"/>
              <a:gd name="connsiteY8" fmla="*/ 6858001 h 6858001"/>
              <a:gd name="connsiteX9" fmla="*/ 2793121 w 3155099"/>
              <a:gd name="connsiteY9" fmla="*/ 6742249 h 6858001"/>
              <a:gd name="connsiteX10" fmla="*/ 2283588 w 3155099"/>
              <a:gd name="connsiteY10" fmla="*/ 6269285 h 6858001"/>
              <a:gd name="connsiteX11" fmla="*/ 643738 w 3155099"/>
              <a:gd name="connsiteY11" fmla="*/ 4984024 h 6858001"/>
              <a:gd name="connsiteX12" fmla="*/ 52910 w 3155099"/>
              <a:gd name="connsiteY12" fmla="*/ 4065122 h 6858001"/>
              <a:gd name="connsiteX13" fmla="*/ 155400 w 3155099"/>
              <a:gd name="connsiteY13" fmla="*/ 2791873 h 6858001"/>
              <a:gd name="connsiteX14" fmla="*/ 1192364 w 3155099"/>
              <a:gd name="connsiteY14" fmla="*/ 383510 h 6858001"/>
              <a:gd name="connsiteX15" fmla="*/ 1254160 w 3155099"/>
              <a:gd name="connsiteY15" fmla="*/ 18982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55099" h="6858001">
                <a:moveTo>
                  <a:pt x="1303560" y="0"/>
                </a:moveTo>
                <a:lnTo>
                  <a:pt x="1493252" y="0"/>
                </a:lnTo>
                <a:lnTo>
                  <a:pt x="1476757" y="382853"/>
                </a:lnTo>
                <a:cubicBezTo>
                  <a:pt x="1452735" y="777271"/>
                  <a:pt x="1410910" y="1165778"/>
                  <a:pt x="1379259" y="1530635"/>
                </a:cubicBezTo>
                <a:cubicBezTo>
                  <a:pt x="1276768" y="2635720"/>
                  <a:pt x="1542038" y="3614680"/>
                  <a:pt x="1945972" y="4383434"/>
                </a:cubicBezTo>
                <a:cubicBezTo>
                  <a:pt x="2259472" y="4972012"/>
                  <a:pt x="2627233" y="5542572"/>
                  <a:pt x="2904560" y="6155173"/>
                </a:cubicBezTo>
                <a:cubicBezTo>
                  <a:pt x="2958820" y="6275291"/>
                  <a:pt x="3008558" y="6399913"/>
                  <a:pt x="3053021" y="6526037"/>
                </a:cubicBezTo>
                <a:lnTo>
                  <a:pt x="3155099" y="6858001"/>
                </a:lnTo>
                <a:lnTo>
                  <a:pt x="2888995" y="6858001"/>
                </a:lnTo>
                <a:lnTo>
                  <a:pt x="2793121" y="6742249"/>
                </a:lnTo>
                <a:cubicBezTo>
                  <a:pt x="2648711" y="6581216"/>
                  <a:pt x="2478019" y="6426939"/>
                  <a:pt x="2283588" y="6269285"/>
                </a:cubicBezTo>
                <a:cubicBezTo>
                  <a:pt x="1819366" y="5902925"/>
                  <a:pt x="1204422" y="5536566"/>
                  <a:pt x="643738" y="4984024"/>
                </a:cubicBezTo>
                <a:cubicBezTo>
                  <a:pt x="384497" y="4725770"/>
                  <a:pt x="155400" y="4431482"/>
                  <a:pt x="52910" y="4065122"/>
                </a:cubicBezTo>
                <a:cubicBezTo>
                  <a:pt x="-43552" y="3716780"/>
                  <a:pt x="-7379" y="3278350"/>
                  <a:pt x="155400" y="2791873"/>
                </a:cubicBezTo>
                <a:cubicBezTo>
                  <a:pt x="432728" y="1981077"/>
                  <a:pt x="896950" y="1242353"/>
                  <a:pt x="1192364" y="383510"/>
                </a:cubicBezTo>
                <a:cubicBezTo>
                  <a:pt x="1213465" y="320448"/>
                  <a:pt x="1234566" y="255885"/>
                  <a:pt x="1254160" y="189820"/>
                </a:cubicBezTo>
                <a:close/>
              </a:path>
            </a:pathLst>
          </a:cu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1211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48086" y="1686698"/>
            <a:ext cx="3255587" cy="1770105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4"/>
            <a:ext cx="5931243" cy="493961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5922011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11211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125863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11211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18537" y="101945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118537" y="1779374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118537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25863" y="101945"/>
            <a:ext cx="2914685" cy="326218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25863" y="3456803"/>
            <a:ext cx="2914685" cy="1584753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" dist="25400" dir="5400000" algn="t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394" y="1712962"/>
            <a:ext cx="3007325" cy="3365866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>
                <a:lumMod val="75000"/>
              </a:schemeClr>
            </a:bgClr>
          </a:pattFill>
          <a:effectLst>
            <a:outerShdw blurRad="381000" dist="127000" dir="18900000" algn="bl" rotWithShape="0">
              <a:prstClr val="black">
                <a:alpha val="12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95650" y="3052625"/>
            <a:ext cx="36981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4595650" y="3639450"/>
            <a:ext cx="3698100" cy="10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241038" y="1234737"/>
            <a:ext cx="3045900" cy="22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2709600" y="4466775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64700" y="3192500"/>
            <a:ext cx="1138319" cy="518855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8069525" y="2323542"/>
            <a:ext cx="1509339" cy="68796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flipH="1">
            <a:off x="3714481" y="181163"/>
            <a:ext cx="1055819" cy="481250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787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6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258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892801" y="6335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92800" y="20978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92800" y="20573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785938"/>
            <a:ext cx="2717800" cy="139847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3122284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42708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2190949"/>
            <a:ext cx="2717800" cy="79779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719668" y="677329"/>
            <a:ext cx="2717800" cy="1507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719667" y="2250203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11201" y="220130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bl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l">
              <a:defRPr sz="33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43470" y="855146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341536" y="1016013"/>
            <a:ext cx="2455334" cy="138853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3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85800" y="2616182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5964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901478" y="0"/>
            <a:ext cx="6242523" cy="5143500"/>
          </a:xfrm>
          <a:custGeom>
            <a:avLst/>
            <a:gdLst/>
            <a:ahLst/>
            <a:cxnLst/>
            <a:rect l="l" t="t" r="r" b="b"/>
            <a:pathLst>
              <a:path w="6242523" h="5143500">
                <a:moveTo>
                  <a:pt x="3133511" y="0"/>
                </a:moveTo>
                <a:lnTo>
                  <a:pt x="6242523" y="0"/>
                </a:lnTo>
                <a:lnTo>
                  <a:pt x="6242523" y="5143500"/>
                </a:lnTo>
                <a:lnTo>
                  <a:pt x="0" y="5143500"/>
                </a:lnTo>
                <a:lnTo>
                  <a:pt x="135747" y="4889319"/>
                </a:lnTo>
                <a:cubicBezTo>
                  <a:pt x="248126" y="4673324"/>
                  <a:pt x="356228" y="4454762"/>
                  <a:pt x="461309" y="4234673"/>
                </a:cubicBezTo>
                <a:cubicBezTo>
                  <a:pt x="820846" y="3480991"/>
                  <a:pt x="1144721" y="2709586"/>
                  <a:pt x="1565929" y="1988194"/>
                </a:cubicBezTo>
                <a:cubicBezTo>
                  <a:pt x="1914192" y="1391944"/>
                  <a:pt x="2325070" y="835191"/>
                  <a:pt x="2795654" y="33660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92324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7334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righ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90241" y="0"/>
            <a:ext cx="5953759" cy="5143500"/>
          </a:xfrm>
          <a:custGeom>
            <a:avLst/>
            <a:gdLst/>
            <a:ahLst/>
            <a:cxnLst/>
            <a:rect l="l" t="t" r="r" b="b"/>
            <a:pathLst>
              <a:path w="5953759" h="5143500">
                <a:moveTo>
                  <a:pt x="3288834" y="0"/>
                </a:moveTo>
                <a:lnTo>
                  <a:pt x="5953759" y="0"/>
                </a:lnTo>
                <a:lnTo>
                  <a:pt x="5953759" y="5143500"/>
                </a:lnTo>
                <a:lnTo>
                  <a:pt x="0" y="5143500"/>
                </a:lnTo>
                <a:lnTo>
                  <a:pt x="81372" y="5005636"/>
                </a:lnTo>
                <a:cubicBezTo>
                  <a:pt x="130330" y="4914257"/>
                  <a:pt x="175521" y="4820836"/>
                  <a:pt x="216820" y="4725608"/>
                </a:cubicBezTo>
                <a:cubicBezTo>
                  <a:pt x="378776" y="4352096"/>
                  <a:pt x="478896" y="3955195"/>
                  <a:pt x="556815" y="3553463"/>
                </a:cubicBezTo>
                <a:cubicBezTo>
                  <a:pt x="623398" y="3209568"/>
                  <a:pt x="673634" y="2862235"/>
                  <a:pt x="768660" y="2524955"/>
                </a:cubicBezTo>
                <a:cubicBezTo>
                  <a:pt x="925842" y="1967385"/>
                  <a:pt x="1201360" y="1447579"/>
                  <a:pt x="1601511" y="1028632"/>
                </a:cubicBezTo>
                <a:cubicBezTo>
                  <a:pt x="1974199" y="638279"/>
                  <a:pt x="2432908" y="354235"/>
                  <a:pt x="2918052" y="144180"/>
                </a:cubicBezTo>
                <a:cubicBezTo>
                  <a:pt x="3037406" y="92499"/>
                  <a:pt x="3158768" y="45104"/>
                  <a:pt x="3281909" y="213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86627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lef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88438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lef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9184" y="0"/>
            <a:ext cx="7494816" cy="5208599"/>
          </a:xfrm>
          <a:custGeom>
            <a:avLst/>
            <a:gdLst/>
            <a:ahLst/>
            <a:cxnLst/>
            <a:rect l="l" t="t" r="r" b="b"/>
            <a:pathLst>
              <a:path w="7494816" h="5208599">
                <a:moveTo>
                  <a:pt x="2076744" y="1780058"/>
                </a:moveTo>
                <a:cubicBezTo>
                  <a:pt x="2126472" y="1835346"/>
                  <a:pt x="2184907" y="1881763"/>
                  <a:pt x="2249549" y="1917647"/>
                </a:cubicBezTo>
                <a:cubicBezTo>
                  <a:pt x="2312936" y="1952828"/>
                  <a:pt x="2381541" y="1977457"/>
                  <a:pt x="2451387" y="1998235"/>
                </a:cubicBezTo>
                <a:cubicBezTo>
                  <a:pt x="2511179" y="2016000"/>
                  <a:pt x="2571864" y="2030928"/>
                  <a:pt x="2629991" y="2053619"/>
                </a:cubicBezTo>
                <a:cubicBezTo>
                  <a:pt x="2726080" y="2091147"/>
                  <a:pt x="2813424" y="2148992"/>
                  <a:pt x="2880732" y="2227176"/>
                </a:cubicBezTo>
                <a:cubicBezTo>
                  <a:pt x="2943448" y="2299997"/>
                  <a:pt x="2985831" y="2386219"/>
                  <a:pt x="3014643" y="2475843"/>
                </a:cubicBezTo>
                <a:cubicBezTo>
                  <a:pt x="3043000" y="2564039"/>
                  <a:pt x="3058642" y="2656742"/>
                  <a:pt x="3060252" y="2751178"/>
                </a:cubicBezTo>
                <a:cubicBezTo>
                  <a:pt x="2996832" y="2671421"/>
                  <a:pt x="2913200" y="2610103"/>
                  <a:pt x="2818044" y="2573619"/>
                </a:cubicBezTo>
                <a:cubicBezTo>
                  <a:pt x="2744595" y="2545463"/>
                  <a:pt x="2666264" y="2532970"/>
                  <a:pt x="2591568" y="2508424"/>
                </a:cubicBezTo>
                <a:cubicBezTo>
                  <a:pt x="2448114" y="2461248"/>
                  <a:pt x="2322383" y="2371538"/>
                  <a:pt x="2230824" y="2251439"/>
                </a:cubicBezTo>
                <a:cubicBezTo>
                  <a:pt x="2127741" y="2116216"/>
                  <a:pt x="2073410" y="1950060"/>
                  <a:pt x="2076744" y="1780058"/>
                </a:cubicBezTo>
                <a:close/>
                <a:moveTo>
                  <a:pt x="0" y="0"/>
                </a:moveTo>
                <a:lnTo>
                  <a:pt x="7494816" y="0"/>
                </a:lnTo>
                <a:lnTo>
                  <a:pt x="7494816" y="5143500"/>
                </a:lnTo>
                <a:lnTo>
                  <a:pt x="4750086" y="5143500"/>
                </a:lnTo>
                <a:lnTo>
                  <a:pt x="4740729" y="5112464"/>
                </a:lnTo>
                <a:lnTo>
                  <a:pt x="4736394" y="5208599"/>
                </a:lnTo>
                <a:cubicBezTo>
                  <a:pt x="4605461" y="5005483"/>
                  <a:pt x="4422500" y="4841137"/>
                  <a:pt x="4206509" y="4732689"/>
                </a:cubicBezTo>
                <a:cubicBezTo>
                  <a:pt x="4039788" y="4648991"/>
                  <a:pt x="3857868" y="4601112"/>
                  <a:pt x="3687359" y="4525642"/>
                </a:cubicBezTo>
                <a:cubicBezTo>
                  <a:pt x="3359902" y="4380619"/>
                  <a:pt x="3084259" y="4139381"/>
                  <a:pt x="2896394" y="3834453"/>
                </a:cubicBezTo>
                <a:cubicBezTo>
                  <a:pt x="2684890" y="3491128"/>
                  <a:pt x="2595698" y="3086255"/>
                  <a:pt x="2643493" y="2685850"/>
                </a:cubicBezTo>
                <a:cubicBezTo>
                  <a:pt x="2747862" y="2828003"/>
                  <a:pt x="2874860" y="2951267"/>
                  <a:pt x="3018983" y="3051134"/>
                </a:cubicBezTo>
                <a:cubicBezTo>
                  <a:pt x="3160306" y="3149046"/>
                  <a:pt x="3316423" y="3223280"/>
                  <a:pt x="3476372" y="3288718"/>
                </a:cubicBezTo>
                <a:cubicBezTo>
                  <a:pt x="3613303" y="3344686"/>
                  <a:pt x="3753009" y="3394167"/>
                  <a:pt x="3884853" y="3461369"/>
                </a:cubicBezTo>
                <a:cubicBezTo>
                  <a:pt x="3939340" y="3489151"/>
                  <a:pt x="3992238" y="3519803"/>
                  <a:pt x="4043133" y="3553281"/>
                </a:cubicBezTo>
                <a:lnTo>
                  <a:pt x="4045274" y="3554875"/>
                </a:lnTo>
                <a:lnTo>
                  <a:pt x="3909149" y="3328454"/>
                </a:lnTo>
                <a:cubicBezTo>
                  <a:pt x="3390306" y="2526346"/>
                  <a:pt x="2717451" y="1829067"/>
                  <a:pt x="1947681" y="1252345"/>
                </a:cubicBezTo>
                <a:cubicBezTo>
                  <a:pt x="1482004" y="903565"/>
                  <a:pt x="984570" y="602315"/>
                  <a:pt x="487691" y="299860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enter + Clear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ve image + righ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-19246"/>
            <a:ext cx="5660435" cy="5162746"/>
          </a:xfrm>
          <a:custGeom>
            <a:avLst/>
            <a:gdLst/>
            <a:ahLst/>
            <a:cxnLst/>
            <a:rect l="l" t="t" r="r" b="b"/>
            <a:pathLst>
              <a:path w="5660435" h="5143500">
                <a:moveTo>
                  <a:pt x="0" y="0"/>
                </a:moveTo>
                <a:lnTo>
                  <a:pt x="1773951" y="0"/>
                </a:lnTo>
                <a:lnTo>
                  <a:pt x="1955732" y="200362"/>
                </a:lnTo>
                <a:cubicBezTo>
                  <a:pt x="2250453" y="502488"/>
                  <a:pt x="2576298" y="774971"/>
                  <a:pt x="2913231" y="1033670"/>
                </a:cubicBezTo>
                <a:cubicBezTo>
                  <a:pt x="3297869" y="1328796"/>
                  <a:pt x="3696876" y="1605807"/>
                  <a:pt x="4055735" y="1932061"/>
                </a:cubicBezTo>
                <a:cubicBezTo>
                  <a:pt x="4648918" y="2471516"/>
                  <a:pt x="5122159" y="3134142"/>
                  <a:pt x="5393435" y="3888713"/>
                </a:cubicBezTo>
                <a:cubicBezTo>
                  <a:pt x="5519862" y="4240157"/>
                  <a:pt x="5600080" y="4601791"/>
                  <a:pt x="5643698" y="4966891"/>
                </a:cubicBezTo>
                <a:lnTo>
                  <a:pt x="5660435" y="5143500"/>
                </a:lnTo>
                <a:lnTo>
                  <a:pt x="0" y="5143500"/>
                </a:ln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79533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1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title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191933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3467" y="0"/>
            <a:ext cx="5960533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2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54002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37069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37067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2463800" cy="516890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 + Title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46601" y="0"/>
            <a:ext cx="2133600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680200" y="0"/>
            <a:ext cx="2463800" cy="5168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796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85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709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3" y="-3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8799" y="1006060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1133" y="2952942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0" y="0"/>
            <a:ext cx="6680200" cy="25823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37065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37066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 + small fram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467" y="0"/>
            <a:ext cx="66802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6680200" y="0"/>
            <a:ext cx="2463800" cy="25823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00333" y="260994"/>
            <a:ext cx="1998132" cy="975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00334" y="1285009"/>
            <a:ext cx="2015067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69633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Dark BG">
    <p:bg>
      <p:bgPr>
        <a:solidFill>
          <a:srgbClr val="181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bg1">
                    <a:lumMod val="85000"/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5738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tile image +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ile image + text righ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294467" cy="51519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362200" y="0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62200" y="2599267"/>
            <a:ext cx="2294467" cy="2561167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>
                    <a:lumMod val="7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201" y="592667"/>
            <a:ext cx="7670800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9" y="3122272"/>
            <a:ext cx="7670801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363" y="3562543"/>
            <a:ext cx="7699104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On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05338"/>
            <a:ext cx="3739075" cy="2982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33055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656611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2952942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85800" y="2607716"/>
            <a:ext cx="2717800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4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4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  <p:bldP spid="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951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395138" y="3122272"/>
            <a:ext cx="2302933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3951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0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13805"/>
            <a:ext cx="3739075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2804" y="592667"/>
            <a:ext cx="37253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22804" y="3113805"/>
            <a:ext cx="3739075" cy="298261"/>
          </a:xfrm>
          <a:prstGeom prst="rect">
            <a:avLst/>
          </a:prstGeom>
          <a:solidFill>
            <a:schemeClr val="accent2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622804" y="3562543"/>
            <a:ext cx="373907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/>
      <p:bldP spid="19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5198529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5217710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5217710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87532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6087532" y="3122272"/>
            <a:ext cx="2302933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87532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 = Two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02738" y="592667"/>
            <a:ext cx="22944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2738" y="3122272"/>
            <a:ext cx="2302933" cy="298261"/>
          </a:xfrm>
          <a:prstGeom prst="rect">
            <a:avLst/>
          </a:prstGeom>
          <a:solidFill>
            <a:schemeClr val="accent1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8" y="3562543"/>
            <a:ext cx="2302933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1133" y="592667"/>
            <a:ext cx="5240867" cy="2531533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130261" y="3122272"/>
            <a:ext cx="5260205" cy="298261"/>
          </a:xfrm>
          <a:prstGeom prst="rect">
            <a:avLst/>
          </a:prstGeom>
          <a:solidFill>
            <a:schemeClr val="accent3"/>
          </a:solidFill>
        </p:spPr>
        <p:txBody>
          <a:bodyPr lIns="68580" tIns="34290" rIns="68580" bIns="34290" anchor="ctr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130261" y="3562543"/>
            <a:ext cx="5260205" cy="96712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dap </a:t>
            </a:r>
            <a:r>
              <a:rPr lang="en-US" dirty="0" err="1"/>
              <a:t>ibus</a:t>
            </a:r>
            <a:r>
              <a:rPr lang="en-US" dirty="0"/>
              <a:t> vitae, </a:t>
            </a:r>
            <a:r>
              <a:rPr lang="en-US" dirty="0" err="1"/>
              <a:t>euis</a:t>
            </a:r>
            <a:r>
              <a:rPr lang="en-US" dirty="0"/>
              <a:t> mod non </a:t>
            </a:r>
            <a:r>
              <a:rPr lang="en-US" dirty="0" err="1"/>
              <a:t>purus</a:t>
            </a:r>
            <a:r>
              <a:rPr lang="en-US" dirty="0"/>
              <a:t>. Mae </a:t>
            </a:r>
            <a:r>
              <a:rPr lang="en-US" dirty="0" err="1"/>
              <a:t>cenas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</a:t>
            </a:r>
            <a:r>
              <a:rPr lang="en-US" dirty="0"/>
              <a:t> </a:t>
            </a:r>
            <a:r>
              <a:rPr lang="en-US" dirty="0" err="1"/>
              <a:t>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6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40" decel="100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4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/>
      <p:bldP spid="13" grpId="0" build="p" animBg="1">
        <p:tmplLst>
          <p:tmpl lvl="1">
            <p:tnLst>
              <p:par>
                <p:cTn presetID="37" presetClass="entr" presetSubtype="0" fill="hold" nodeType="click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02933" y="0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605864" y="1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900334" y="-1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2304000" cy="176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97399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900330" y="1706024"/>
            <a:ext cx="2243670" cy="176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94466" y="3467092"/>
            <a:ext cx="2304000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4597397" y="3467092"/>
            <a:ext cx="2304000" cy="171874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900334" y="3467092"/>
            <a:ext cx="2243666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68336" y="480688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868336" y="700817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2607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2607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179736" y="2224822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7179736" y="2444951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59869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4859869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40" decel="100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40" decel="100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40" decel="100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6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40" decel="100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40" decel="100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40" decel="100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40" decel="100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6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40" decel="100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0" grpId="0"/>
      <p:bldP spid="32" grpId="0"/>
      <p:bldP spid="47" grpId="0"/>
      <p:bldP spid="49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1107636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71923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85800" y="2523053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i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45974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88933" y="0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1706024"/>
            <a:ext cx="2304000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294466" y="1706024"/>
            <a:ext cx="4614334" cy="176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96336" y="455288"/>
            <a:ext cx="396239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296336" y="675417"/>
            <a:ext cx="396239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5" name="Rectangle 34"/>
          <p:cNvSpPr/>
          <p:nvPr userDrawn="1"/>
        </p:nvSpPr>
        <p:spPr>
          <a:xfrm>
            <a:off x="0" y="3467094"/>
            <a:ext cx="45974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588933" y="3467093"/>
            <a:ext cx="4555067" cy="17187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219199" y="3922381"/>
            <a:ext cx="30395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1219199" y="4142510"/>
            <a:ext cx="3039533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6899269" y="1706024"/>
            <a:ext cx="2244731" cy="17640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5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ic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4722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3801" y="0"/>
            <a:ext cx="21336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192324"/>
            <a:ext cx="2717800" cy="340143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5579534" y="1083734"/>
            <a:ext cx="2717800" cy="448734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579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5579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9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imag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/>
          <p:cNvSpPr>
            <a:spLocks noGrp="1"/>
          </p:cNvSpPr>
          <p:nvPr>
            <p:ph type="title" hasCustomPrompt="1"/>
          </p:nvPr>
        </p:nvSpPr>
        <p:spPr>
          <a:xfrm>
            <a:off x="880534" y="1041400"/>
            <a:ext cx="2717800" cy="491067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0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80533" y="2969878"/>
            <a:ext cx="2717800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880533" y="3274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880533" y="1623676"/>
            <a:ext cx="2717800" cy="1068741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et in </a:t>
            </a:r>
            <a:r>
              <a:rPr lang="en-US" dirty="0" err="1"/>
              <a:t>metus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semper semper.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ligula </a:t>
            </a:r>
            <a:r>
              <a:rPr lang="en-US" dirty="0" err="1"/>
              <a:t>vestibulum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semper ex </a:t>
            </a:r>
            <a:r>
              <a:rPr lang="en-US" dirty="0" err="1"/>
              <a:t>suscipit</a:t>
            </a:r>
            <a:r>
              <a:rPr lang="en-US" dirty="0"/>
              <a:t>. 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63534" y="0"/>
            <a:ext cx="4580466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605867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frame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38133" y="0"/>
            <a:ext cx="4605867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2304000" cy="51604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85999" y="1"/>
            <a:ext cx="2287067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11668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032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21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9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12102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6589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252133" y="0"/>
            <a:ext cx="2304000" cy="516043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25401" y="-1"/>
            <a:ext cx="2287067" cy="5160435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553998" y="0"/>
            <a:ext cx="2304000" cy="516043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49531" y="1"/>
            <a:ext cx="2340000" cy="5160434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 hasCustomPrompt="1"/>
          </p:nvPr>
        </p:nvSpPr>
        <p:spPr>
          <a:xfrm>
            <a:off x="2463801" y="1625599"/>
            <a:ext cx="1879600" cy="60112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2000" cap="all" baseline="0">
                <a:solidFill>
                  <a:schemeClr val="bg1"/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NAME EXAMPLE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55334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55334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455334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573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22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462341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911075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49801" y="2218240"/>
            <a:ext cx="1888067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749801" y="2292541"/>
            <a:ext cx="1888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749801" y="2597340"/>
            <a:ext cx="1888067" cy="831658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867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5316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5756808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205542" y="3471846"/>
            <a:ext cx="381529" cy="38152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ontAwesome Regular"/>
                <a:cs typeface="FontAwesome Regular"/>
              </a:defRPr>
            </a:lvl1pPr>
            <a:lvl2pPr marL="342900" indent="0">
              <a:buNone/>
              <a:defRPr sz="1200">
                <a:latin typeface="FontAwesome Regular"/>
                <a:cs typeface="FontAwesome Regular"/>
              </a:defRPr>
            </a:lvl2pPr>
            <a:lvl3pPr marL="685800" indent="0">
              <a:buNone/>
              <a:defRPr sz="1200">
                <a:latin typeface="FontAwesome Regular"/>
                <a:cs typeface="FontAwesome Regular"/>
              </a:defRPr>
            </a:lvl3pPr>
            <a:lvl4pPr marL="1028700" indent="0">
              <a:buNone/>
              <a:defRPr sz="1200">
                <a:latin typeface="FontAwesome Regular"/>
                <a:cs typeface="FontAwesome Regular"/>
              </a:defRPr>
            </a:lvl4pPr>
            <a:lvl5pPr marL="1371600" indent="0">
              <a:buNone/>
              <a:defRPr sz="1200">
                <a:latin typeface="FontAwesome Regular"/>
                <a:cs typeface="FontAwesome Regular"/>
              </a:defRPr>
            </a:lvl5pPr>
          </a:lstStyle>
          <a:p>
            <a:pPr lvl="0"/>
            <a:r>
              <a:rPr lang="en-US" dirty="0"/>
              <a:t>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58797" y="1642532"/>
            <a:ext cx="1879070" cy="5757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Lemon/Milk"/>
                <a:cs typeface="Lemon/Milk"/>
              </a:defRPr>
            </a:lvl5pPr>
          </a:lstStyle>
          <a:p>
            <a:pPr lvl="0"/>
            <a:r>
              <a:rPr lang="es-ES_tradnl" dirty="0"/>
              <a:t>NAME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40" decel="100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4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4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6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4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2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7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01917" y="646963"/>
            <a:ext cx="5959095" cy="22673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Shape 33"/>
          <p:cNvSpPr/>
          <p:nvPr userDrawn="1"/>
        </p:nvSpPr>
        <p:spPr>
          <a:xfrm>
            <a:off x="1778727" y="584408"/>
            <a:ext cx="2136904" cy="129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31" extrusionOk="0">
                <a:moveTo>
                  <a:pt x="0" y="2265"/>
                </a:moveTo>
                <a:cubicBezTo>
                  <a:pt x="2985" y="-26"/>
                  <a:pt x="6318" y="-569"/>
                  <a:pt x="9454" y="590"/>
                </a:cubicBezTo>
                <a:cubicBezTo>
                  <a:pt x="12825" y="1836"/>
                  <a:pt x="15806" y="4983"/>
                  <a:pt x="18486" y="8749"/>
                </a:cubicBezTo>
                <a:cubicBezTo>
                  <a:pt x="19581" y="10287"/>
                  <a:pt x="20620" y="11923"/>
                  <a:pt x="21600" y="13650"/>
                </a:cubicBezTo>
                <a:cubicBezTo>
                  <a:pt x="20285" y="15207"/>
                  <a:pt x="18910" y="16631"/>
                  <a:pt x="17485" y="17912"/>
                </a:cubicBezTo>
                <a:cubicBezTo>
                  <a:pt x="16553" y="18750"/>
                  <a:pt x="15597" y="19529"/>
                  <a:pt x="14594" y="20161"/>
                </a:cubicBezTo>
                <a:cubicBezTo>
                  <a:pt x="14065" y="20494"/>
                  <a:pt x="13526" y="20785"/>
                  <a:pt x="12979" y="21031"/>
                </a:cubicBezTo>
                <a:cubicBezTo>
                  <a:pt x="12154" y="15769"/>
                  <a:pt x="10295" y="11076"/>
                  <a:pt x="7680" y="7651"/>
                </a:cubicBezTo>
                <a:cubicBezTo>
                  <a:pt x="5474" y="4760"/>
                  <a:pt x="2817" y="2898"/>
                  <a:pt x="0" y="226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 userDrawn="1"/>
        </p:nvSpPr>
        <p:spPr>
          <a:xfrm>
            <a:off x="4745748" y="1592441"/>
            <a:ext cx="5959095" cy="2267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  <p:bldP spid="15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286000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6" name="Rectangle 45"/>
          <p:cNvSpPr/>
          <p:nvPr userDrawn="1"/>
        </p:nvSpPr>
        <p:spPr>
          <a:xfrm>
            <a:off x="0" y="3467092"/>
            <a:ext cx="2304000" cy="17187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29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9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2294466" y="3467092"/>
            <a:ext cx="2304000" cy="171874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2590802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590802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4597400" y="3467092"/>
            <a:ext cx="2304000" cy="171874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937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8937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6840000" y="3467092"/>
            <a:ext cx="2304000" cy="171874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2" hasCustomPrompt="1"/>
          </p:nvPr>
        </p:nvSpPr>
        <p:spPr>
          <a:xfrm>
            <a:off x="7136336" y="3943555"/>
            <a:ext cx="1761067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900" cap="all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7136336" y="4163684"/>
            <a:ext cx="1761067" cy="645386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lnSpc>
                <a:spcPct val="120000"/>
              </a:lnSpc>
              <a:buNone/>
              <a:defRPr lang="en-US" sz="900" smtClean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.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2285998" y="0"/>
            <a:ext cx="2311401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4597400" y="0"/>
            <a:ext cx="2252133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849533" y="0"/>
            <a:ext cx="2302934" cy="3471342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40" decel="100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40" decel="100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6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40" decel="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40" decel="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6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40" decel="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6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6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4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40" decel="100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40" decel="100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37" presetClass="entr" presetSubtype="0" fill="hold" nodeType="withEffect" nodePh="1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1" grpId="0"/>
      <p:bldP spid="42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01" y="508000"/>
            <a:ext cx="5142498" cy="5850103"/>
          </a:xfrm>
          <a:prstGeom prst="rect">
            <a:avLst/>
          </a:prstGeom>
        </p:spPr>
      </p:pic>
      <p:sp>
        <p:nvSpPr>
          <p:cNvPr id="4" name="Picture Placeholder 1"/>
          <p:cNvSpPr>
            <a:spLocks noGrp="1"/>
          </p:cNvSpPr>
          <p:nvPr>
            <p:ph type="pic" sz="quarter" idx="15"/>
          </p:nvPr>
        </p:nvSpPr>
        <p:spPr>
          <a:xfrm>
            <a:off x="5433918" y="1099313"/>
            <a:ext cx="1720415" cy="3015487"/>
          </a:xfrm>
          <a:prstGeom prst="rect">
            <a:avLst/>
          </a:prstGeom>
        </p:spPr>
      </p:sp>
      <p:sp>
        <p:nvSpPr>
          <p:cNvPr id="5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3403651" y="2100371"/>
            <a:ext cx="550284" cy="576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1095930" y="1996339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1085684" y="2306477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3403651" y="2989364"/>
            <a:ext cx="550284" cy="57600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1095930" y="288533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1085684" y="319547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3403651" y="3886824"/>
            <a:ext cx="550284" cy="576000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1095930" y="3782792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1085684" y="4092930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237682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 animBg="1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tabl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33" y="610905"/>
            <a:ext cx="2768600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bg1">
                    <a:lumMod val="9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1711815" y="1504736"/>
            <a:ext cx="275011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5150591" y="575733"/>
            <a:ext cx="3136689" cy="4080933"/>
            <a:chOff x="14427200" y="12090400"/>
            <a:chExt cx="15590475" cy="20283713"/>
          </a:xfrm>
        </p:grpSpPr>
        <p:sp>
          <p:nvSpPr>
            <p:cNvPr id="17" name="Shape 6"/>
            <p:cNvSpPr/>
            <p:nvPr/>
          </p:nvSpPr>
          <p:spPr>
            <a:xfrm>
              <a:off x="14427200" y="12090400"/>
              <a:ext cx="15590475" cy="20283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37" y="19571"/>
                  </a:moveTo>
                  <a:lnTo>
                    <a:pt x="2263" y="19571"/>
                  </a:lnTo>
                  <a:lnTo>
                    <a:pt x="2263" y="2006"/>
                  </a:lnTo>
                  <a:lnTo>
                    <a:pt x="19337" y="2006"/>
                  </a:lnTo>
                  <a:cubicBezTo>
                    <a:pt x="19337" y="2006"/>
                    <a:pt x="19337" y="19571"/>
                    <a:pt x="19337" y="19571"/>
                  </a:cubicBezTo>
                  <a:close/>
                  <a:moveTo>
                    <a:pt x="20539" y="0"/>
                  </a:moveTo>
                  <a:lnTo>
                    <a:pt x="1061" y="0"/>
                  </a:lnTo>
                  <a:cubicBezTo>
                    <a:pt x="476" y="0"/>
                    <a:pt x="0" y="366"/>
                    <a:pt x="0" y="815"/>
                  </a:cubicBezTo>
                  <a:lnTo>
                    <a:pt x="0" y="20785"/>
                  </a:lnTo>
                  <a:cubicBezTo>
                    <a:pt x="0" y="21234"/>
                    <a:pt x="476" y="21600"/>
                    <a:pt x="1061" y="21600"/>
                  </a:cubicBezTo>
                  <a:lnTo>
                    <a:pt x="20539" y="21600"/>
                  </a:lnTo>
                  <a:cubicBezTo>
                    <a:pt x="21124" y="21600"/>
                    <a:pt x="21600" y="21234"/>
                    <a:pt x="21600" y="20785"/>
                  </a:cubicBezTo>
                  <a:lnTo>
                    <a:pt x="21600" y="815"/>
                  </a:lnTo>
                  <a:cubicBezTo>
                    <a:pt x="21600" y="366"/>
                    <a:pt x="21124" y="0"/>
                    <a:pt x="20539" y="0"/>
                  </a:cubicBez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8" name="Shape 7"/>
            <p:cNvSpPr/>
            <p:nvPr/>
          </p:nvSpPr>
          <p:spPr>
            <a:xfrm>
              <a:off x="14478000" y="12141200"/>
              <a:ext cx="15480431" cy="2017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" y="19678"/>
                  </a:moveTo>
                  <a:lnTo>
                    <a:pt x="19474" y="19678"/>
                  </a:lnTo>
                  <a:lnTo>
                    <a:pt x="19474" y="1900"/>
                  </a:lnTo>
                  <a:lnTo>
                    <a:pt x="2126" y="1900"/>
                  </a:lnTo>
                  <a:cubicBezTo>
                    <a:pt x="2126" y="1900"/>
                    <a:pt x="2126" y="19678"/>
                    <a:pt x="2126" y="19678"/>
                  </a:cubicBezTo>
                  <a:close/>
                  <a:moveTo>
                    <a:pt x="991" y="21600"/>
                  </a:moveTo>
                  <a:cubicBezTo>
                    <a:pt x="445" y="21600"/>
                    <a:pt x="0" y="21259"/>
                    <a:pt x="0" y="20839"/>
                  </a:cubicBezTo>
                  <a:lnTo>
                    <a:pt x="0" y="761"/>
                  </a:lnTo>
                  <a:cubicBezTo>
                    <a:pt x="0" y="341"/>
                    <a:pt x="445" y="0"/>
                    <a:pt x="991" y="0"/>
                  </a:cubicBezTo>
                  <a:lnTo>
                    <a:pt x="20609" y="0"/>
                  </a:lnTo>
                  <a:cubicBezTo>
                    <a:pt x="21155" y="0"/>
                    <a:pt x="21600" y="341"/>
                    <a:pt x="21600" y="761"/>
                  </a:cubicBezTo>
                  <a:lnTo>
                    <a:pt x="21600" y="20839"/>
                  </a:lnTo>
                  <a:cubicBezTo>
                    <a:pt x="21600" y="21259"/>
                    <a:pt x="21155" y="21600"/>
                    <a:pt x="20609" y="21600"/>
                  </a:cubicBezTo>
                  <a:cubicBezTo>
                    <a:pt x="20609" y="21600"/>
                    <a:pt x="991" y="21600"/>
                    <a:pt x="991" y="21600"/>
                  </a:cubicBezTo>
                  <a:close/>
                </a:path>
              </a:pathLst>
            </a:custGeom>
            <a:solidFill>
              <a:srgbClr val="FDFD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9" name="Shape 8"/>
            <p:cNvSpPr/>
            <p:nvPr/>
          </p:nvSpPr>
          <p:spPr>
            <a:xfrm>
              <a:off x="14528800" y="12192000"/>
              <a:ext cx="15384020" cy="20077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51" y="19661"/>
                  </a:moveTo>
                  <a:lnTo>
                    <a:pt x="2149" y="19661"/>
                  </a:lnTo>
                  <a:lnTo>
                    <a:pt x="2149" y="1916"/>
                  </a:lnTo>
                  <a:lnTo>
                    <a:pt x="19451" y="1916"/>
                  </a:lnTo>
                  <a:cubicBezTo>
                    <a:pt x="19451" y="1916"/>
                    <a:pt x="19451" y="19661"/>
                    <a:pt x="19451" y="19661"/>
                  </a:cubicBezTo>
                  <a:close/>
                  <a:moveTo>
                    <a:pt x="20670" y="0"/>
                  </a:moveTo>
                  <a:lnTo>
                    <a:pt x="930" y="0"/>
                  </a:lnTo>
                  <a:cubicBezTo>
                    <a:pt x="419" y="0"/>
                    <a:pt x="0" y="321"/>
                    <a:pt x="0" y="712"/>
                  </a:cubicBezTo>
                  <a:lnTo>
                    <a:pt x="0" y="20888"/>
                  </a:lnTo>
                  <a:cubicBezTo>
                    <a:pt x="0" y="21279"/>
                    <a:pt x="419" y="21600"/>
                    <a:pt x="930" y="21600"/>
                  </a:cubicBezTo>
                  <a:lnTo>
                    <a:pt x="20670" y="21600"/>
                  </a:lnTo>
                  <a:cubicBezTo>
                    <a:pt x="21182" y="21600"/>
                    <a:pt x="21600" y="21279"/>
                    <a:pt x="21600" y="20888"/>
                  </a:cubicBezTo>
                  <a:lnTo>
                    <a:pt x="21600" y="712"/>
                  </a:lnTo>
                  <a:cubicBezTo>
                    <a:pt x="21600" y="321"/>
                    <a:pt x="21182" y="0"/>
                    <a:pt x="20670" y="0"/>
                  </a:cubicBezTo>
                  <a:close/>
                </a:path>
              </a:pathLst>
            </a:custGeom>
            <a:gradFill>
              <a:gsLst>
                <a:gs pos="85000">
                  <a:srgbClr val="FEFEFE"/>
                </a:gs>
                <a:gs pos="0">
                  <a:schemeClr val="bg2">
                    <a:lumMod val="40000"/>
                    <a:lumOff val="60000"/>
                  </a:schemeClr>
                </a:gs>
                <a:gs pos="38000">
                  <a:srgbClr val="F0F2F5"/>
                </a:gs>
              </a:gsLst>
              <a:lin ang="18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" name="Shape 9"/>
            <p:cNvSpPr/>
            <p:nvPr/>
          </p:nvSpPr>
          <p:spPr>
            <a:xfrm>
              <a:off x="14516100" y="12179300"/>
              <a:ext cx="15411091" cy="2010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29"/>
                  </a:moveTo>
                  <a:cubicBezTo>
                    <a:pt x="446" y="29"/>
                    <a:pt x="38" y="342"/>
                    <a:pt x="38" y="726"/>
                  </a:cubicBezTo>
                  <a:lnTo>
                    <a:pt x="38" y="20874"/>
                  </a:lnTo>
                  <a:cubicBezTo>
                    <a:pt x="38" y="21258"/>
                    <a:pt x="446" y="21571"/>
                    <a:pt x="947" y="21571"/>
                  </a:cubicBezTo>
                  <a:lnTo>
                    <a:pt x="20653" y="21571"/>
                  </a:lnTo>
                  <a:cubicBezTo>
                    <a:pt x="21154" y="21571"/>
                    <a:pt x="21562" y="21258"/>
                    <a:pt x="21562" y="20874"/>
                  </a:cubicBezTo>
                  <a:lnTo>
                    <a:pt x="21562" y="726"/>
                  </a:lnTo>
                  <a:cubicBezTo>
                    <a:pt x="21562" y="342"/>
                    <a:pt x="21154" y="29"/>
                    <a:pt x="20653" y="29"/>
                  </a:cubicBezTo>
                  <a:cubicBezTo>
                    <a:pt x="20653" y="29"/>
                    <a:pt x="947" y="29"/>
                    <a:pt x="947" y="29"/>
                  </a:cubicBezTo>
                  <a:close/>
                  <a:moveTo>
                    <a:pt x="20653" y="21600"/>
                  </a:moveTo>
                  <a:lnTo>
                    <a:pt x="947" y="21600"/>
                  </a:lnTo>
                  <a:cubicBezTo>
                    <a:pt x="425" y="21600"/>
                    <a:pt x="0" y="21274"/>
                    <a:pt x="0" y="20874"/>
                  </a:cubicBezTo>
                  <a:lnTo>
                    <a:pt x="0" y="726"/>
                  </a:lnTo>
                  <a:cubicBezTo>
                    <a:pt x="0" y="326"/>
                    <a:pt x="425" y="0"/>
                    <a:pt x="947" y="0"/>
                  </a:cubicBezTo>
                  <a:lnTo>
                    <a:pt x="20653" y="0"/>
                  </a:lnTo>
                  <a:cubicBezTo>
                    <a:pt x="21175" y="0"/>
                    <a:pt x="21600" y="326"/>
                    <a:pt x="21600" y="726"/>
                  </a:cubicBezTo>
                  <a:lnTo>
                    <a:pt x="21600" y="20874"/>
                  </a:lnTo>
                  <a:cubicBezTo>
                    <a:pt x="21600" y="21274"/>
                    <a:pt x="21175" y="21600"/>
                    <a:pt x="20653" y="21600"/>
                  </a:cubicBezTo>
                  <a:close/>
                </a:path>
              </a:pathLst>
            </a:custGeom>
            <a:solidFill>
              <a:srgbClr val="B5B5B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" name="Shape 10"/>
            <p:cNvSpPr/>
            <p:nvPr/>
          </p:nvSpPr>
          <p:spPr>
            <a:xfrm>
              <a:off x="17602200" y="12090400"/>
              <a:ext cx="9555755" cy="8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B9B9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" name="Shape 11"/>
            <p:cNvSpPr/>
            <p:nvPr/>
          </p:nvSpPr>
          <p:spPr>
            <a:xfrm>
              <a:off x="16065500" y="13970000"/>
              <a:ext cx="12323458" cy="40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/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3" name="Shape 12"/>
            <p:cNvSpPr/>
            <p:nvPr/>
          </p:nvSpPr>
          <p:spPr>
            <a:xfrm>
              <a:off x="20485100" y="12192000"/>
              <a:ext cx="9430388" cy="14369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995"/>
                  </a:lnTo>
                  <a:cubicBezTo>
                    <a:pt x="21600" y="448"/>
                    <a:pt x="20917" y="0"/>
                    <a:pt x="20083" y="0"/>
                  </a:cubicBezTo>
                  <a:lnTo>
                    <a:pt x="0" y="0"/>
                  </a:lnTo>
                  <a:cubicBezTo>
                    <a:pt x="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DFDFF">
                <a:alpha val="31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254428" y="14061787"/>
              <a:ext cx="11950874" cy="215371"/>
            </a:xfrm>
            <a:custGeom>
              <a:avLst/>
              <a:gdLst>
                <a:gd name="connsiteX0" fmla="*/ 0 w 11950874"/>
                <a:gd name="connsiteY0" fmla="*/ 122970 h 215371"/>
                <a:gd name="connsiteX1" fmla="*/ 42687 w 11950874"/>
                <a:gd name="connsiteY1" fmla="*/ 122970 h 215371"/>
                <a:gd name="connsiteX2" fmla="*/ 42687 w 11950874"/>
                <a:gd name="connsiteY2" fmla="*/ 215370 h 215371"/>
                <a:gd name="connsiteX3" fmla="*/ 0 w 11950874"/>
                <a:gd name="connsiteY3" fmla="*/ 215370 h 215371"/>
                <a:gd name="connsiteX4" fmla="*/ 11901472 w 11950874"/>
                <a:gd name="connsiteY4" fmla="*/ 98713 h 215371"/>
                <a:gd name="connsiteX5" fmla="*/ 11901472 w 11950874"/>
                <a:gd name="connsiteY5" fmla="*/ 144861 h 215371"/>
                <a:gd name="connsiteX6" fmla="*/ 11924532 w 11950874"/>
                <a:gd name="connsiteY6" fmla="*/ 144861 h 215371"/>
                <a:gd name="connsiteX7" fmla="*/ 11924532 w 11950874"/>
                <a:gd name="connsiteY7" fmla="*/ 98713 h 215371"/>
                <a:gd name="connsiteX8" fmla="*/ 167288 w 11950874"/>
                <a:gd name="connsiteY8" fmla="*/ 75541 h 215371"/>
                <a:gd name="connsiteX9" fmla="*/ 212884 w 11950874"/>
                <a:gd name="connsiteY9" fmla="*/ 75541 h 215371"/>
                <a:gd name="connsiteX10" fmla="*/ 212884 w 11950874"/>
                <a:gd name="connsiteY10" fmla="*/ 215370 h 215371"/>
                <a:gd name="connsiteX11" fmla="*/ 167288 w 11950874"/>
                <a:gd name="connsiteY11" fmla="*/ 215370 h 215371"/>
                <a:gd name="connsiteX12" fmla="*/ 85099 w 11950874"/>
                <a:gd name="connsiteY12" fmla="*/ 75541 h 215371"/>
                <a:gd name="connsiteX13" fmla="*/ 124876 w 11950874"/>
                <a:gd name="connsiteY13" fmla="*/ 75541 h 215371"/>
                <a:gd name="connsiteX14" fmla="*/ 124876 w 11950874"/>
                <a:gd name="connsiteY14" fmla="*/ 215371 h 215371"/>
                <a:gd name="connsiteX15" fmla="*/ 85099 w 11950874"/>
                <a:gd name="connsiteY15" fmla="*/ 215371 h 215371"/>
                <a:gd name="connsiteX16" fmla="*/ 11582912 w 11950874"/>
                <a:gd name="connsiteY16" fmla="*/ 47913 h 215371"/>
                <a:gd name="connsiteX17" fmla="*/ 11571272 w 11950874"/>
                <a:gd name="connsiteY17" fmla="*/ 59456 h 215371"/>
                <a:gd name="connsiteX18" fmla="*/ 11571272 w 11950874"/>
                <a:gd name="connsiteY18" fmla="*/ 174845 h 215371"/>
                <a:gd name="connsiteX19" fmla="*/ 11582912 w 11950874"/>
                <a:gd name="connsiteY19" fmla="*/ 186356 h 215371"/>
                <a:gd name="connsiteX20" fmla="*/ 11859876 w 11950874"/>
                <a:gd name="connsiteY20" fmla="*/ 186356 h 215371"/>
                <a:gd name="connsiteX21" fmla="*/ 11871308 w 11950874"/>
                <a:gd name="connsiteY21" fmla="*/ 174845 h 215371"/>
                <a:gd name="connsiteX22" fmla="*/ 11871308 w 11950874"/>
                <a:gd name="connsiteY22" fmla="*/ 59456 h 215371"/>
                <a:gd name="connsiteX23" fmla="*/ 11859876 w 11950874"/>
                <a:gd name="connsiteY23" fmla="*/ 47913 h 215371"/>
                <a:gd name="connsiteX24" fmla="*/ 255296 w 11950874"/>
                <a:gd name="connsiteY24" fmla="*/ 41048 h 215371"/>
                <a:gd name="connsiteX25" fmla="*/ 295073 w 11950874"/>
                <a:gd name="connsiteY25" fmla="*/ 41048 h 215371"/>
                <a:gd name="connsiteX26" fmla="*/ 295073 w 11950874"/>
                <a:gd name="connsiteY26" fmla="*/ 215371 h 215371"/>
                <a:gd name="connsiteX27" fmla="*/ 255296 w 11950874"/>
                <a:gd name="connsiteY27" fmla="*/ 215371 h 215371"/>
                <a:gd name="connsiteX28" fmla="*/ 11593170 w 11950874"/>
                <a:gd name="connsiteY28" fmla="*/ 22513 h 215371"/>
                <a:gd name="connsiteX29" fmla="*/ 11870162 w 11950874"/>
                <a:gd name="connsiteY29" fmla="*/ 22513 h 215371"/>
                <a:gd name="connsiteX30" fmla="*/ 11904760 w 11950874"/>
                <a:gd name="connsiteY30" fmla="*/ 57146 h 215371"/>
                <a:gd name="connsiteX31" fmla="*/ 11904760 w 11950874"/>
                <a:gd name="connsiteY31" fmla="*/ 68634 h 215371"/>
                <a:gd name="connsiteX32" fmla="*/ 11950874 w 11950874"/>
                <a:gd name="connsiteY32" fmla="*/ 68634 h 215371"/>
                <a:gd name="connsiteX33" fmla="*/ 11950874 w 11950874"/>
                <a:gd name="connsiteY33" fmla="*/ 160952 h 215371"/>
                <a:gd name="connsiteX34" fmla="*/ 11904760 w 11950874"/>
                <a:gd name="connsiteY34" fmla="*/ 160952 h 215371"/>
                <a:gd name="connsiteX35" fmla="*/ 11904760 w 11950874"/>
                <a:gd name="connsiteY35" fmla="*/ 172534 h 215371"/>
                <a:gd name="connsiteX36" fmla="*/ 11870162 w 11950874"/>
                <a:gd name="connsiteY36" fmla="*/ 207133 h 215371"/>
                <a:gd name="connsiteX37" fmla="*/ 11593170 w 11950874"/>
                <a:gd name="connsiteY37" fmla="*/ 207133 h 215371"/>
                <a:gd name="connsiteX38" fmla="*/ 11558572 w 11950874"/>
                <a:gd name="connsiteY38" fmla="*/ 172534 h 215371"/>
                <a:gd name="connsiteX39" fmla="*/ 11558572 w 11950874"/>
                <a:gd name="connsiteY39" fmla="*/ 57146 h 215371"/>
                <a:gd name="connsiteX40" fmla="*/ 11593170 w 11950874"/>
                <a:gd name="connsiteY40" fmla="*/ 22513 h 215371"/>
                <a:gd name="connsiteX41" fmla="*/ 337485 w 11950874"/>
                <a:gd name="connsiteY41" fmla="*/ 0 h 215371"/>
                <a:gd name="connsiteX42" fmla="*/ 383307 w 11950874"/>
                <a:gd name="connsiteY42" fmla="*/ 0 h 215371"/>
                <a:gd name="connsiteX43" fmla="*/ 383307 w 11950874"/>
                <a:gd name="connsiteY43" fmla="*/ 215371 h 215371"/>
                <a:gd name="connsiteX44" fmla="*/ 337485 w 11950874"/>
                <a:gd name="connsiteY44" fmla="*/ 215371 h 21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950874" h="215371">
                  <a:moveTo>
                    <a:pt x="0" y="122970"/>
                  </a:moveTo>
                  <a:lnTo>
                    <a:pt x="42687" y="122970"/>
                  </a:lnTo>
                  <a:lnTo>
                    <a:pt x="42687" y="215370"/>
                  </a:lnTo>
                  <a:lnTo>
                    <a:pt x="0" y="215370"/>
                  </a:lnTo>
                  <a:close/>
                  <a:moveTo>
                    <a:pt x="11901472" y="98713"/>
                  </a:moveTo>
                  <a:lnTo>
                    <a:pt x="11901472" y="144861"/>
                  </a:lnTo>
                  <a:lnTo>
                    <a:pt x="11924532" y="144861"/>
                  </a:lnTo>
                  <a:cubicBezTo>
                    <a:pt x="11924532" y="144861"/>
                    <a:pt x="11924532" y="98713"/>
                    <a:pt x="11924532" y="98713"/>
                  </a:cubicBezTo>
                  <a:close/>
                  <a:moveTo>
                    <a:pt x="167288" y="75541"/>
                  </a:moveTo>
                  <a:lnTo>
                    <a:pt x="212884" y="75541"/>
                  </a:lnTo>
                  <a:lnTo>
                    <a:pt x="212884" y="215370"/>
                  </a:lnTo>
                  <a:lnTo>
                    <a:pt x="167288" y="215370"/>
                  </a:lnTo>
                  <a:close/>
                  <a:moveTo>
                    <a:pt x="85099" y="75541"/>
                  </a:moveTo>
                  <a:lnTo>
                    <a:pt x="124876" y="75541"/>
                  </a:lnTo>
                  <a:lnTo>
                    <a:pt x="124876" y="215371"/>
                  </a:lnTo>
                  <a:lnTo>
                    <a:pt x="85099" y="215371"/>
                  </a:lnTo>
                  <a:close/>
                  <a:moveTo>
                    <a:pt x="11582912" y="47913"/>
                  </a:moveTo>
                  <a:cubicBezTo>
                    <a:pt x="11576550" y="47913"/>
                    <a:pt x="11571272" y="53041"/>
                    <a:pt x="11571272" y="59456"/>
                  </a:cubicBezTo>
                  <a:lnTo>
                    <a:pt x="11571272" y="174845"/>
                  </a:lnTo>
                  <a:cubicBezTo>
                    <a:pt x="11571272" y="181196"/>
                    <a:pt x="11576550" y="186356"/>
                    <a:pt x="11582912" y="186356"/>
                  </a:cubicBezTo>
                  <a:lnTo>
                    <a:pt x="11859876" y="186356"/>
                  </a:lnTo>
                  <a:cubicBezTo>
                    <a:pt x="11866236" y="186356"/>
                    <a:pt x="11871308" y="181196"/>
                    <a:pt x="11871308" y="174845"/>
                  </a:cubicBezTo>
                  <a:cubicBezTo>
                    <a:pt x="11871308" y="174845"/>
                    <a:pt x="11871308" y="59456"/>
                    <a:pt x="11871308" y="59456"/>
                  </a:cubicBezTo>
                  <a:cubicBezTo>
                    <a:pt x="11871308" y="53041"/>
                    <a:pt x="11866236" y="47913"/>
                    <a:pt x="11859876" y="47913"/>
                  </a:cubicBezTo>
                  <a:close/>
                  <a:moveTo>
                    <a:pt x="255296" y="41048"/>
                  </a:moveTo>
                  <a:lnTo>
                    <a:pt x="295073" y="41048"/>
                  </a:lnTo>
                  <a:lnTo>
                    <a:pt x="295073" y="215371"/>
                  </a:lnTo>
                  <a:lnTo>
                    <a:pt x="255296" y="215371"/>
                  </a:lnTo>
                  <a:close/>
                  <a:moveTo>
                    <a:pt x="11593170" y="22513"/>
                  </a:moveTo>
                  <a:lnTo>
                    <a:pt x="11870162" y="22513"/>
                  </a:lnTo>
                  <a:cubicBezTo>
                    <a:pt x="11889178" y="22513"/>
                    <a:pt x="11904760" y="38052"/>
                    <a:pt x="11904760" y="57146"/>
                  </a:cubicBezTo>
                  <a:lnTo>
                    <a:pt x="11904760" y="68634"/>
                  </a:lnTo>
                  <a:cubicBezTo>
                    <a:pt x="11904760" y="68634"/>
                    <a:pt x="11950874" y="68634"/>
                    <a:pt x="11950874" y="68634"/>
                  </a:cubicBezTo>
                  <a:lnTo>
                    <a:pt x="11950874" y="160952"/>
                  </a:lnTo>
                  <a:lnTo>
                    <a:pt x="11904760" y="160952"/>
                  </a:lnTo>
                  <a:lnTo>
                    <a:pt x="11904760" y="172534"/>
                  </a:lnTo>
                  <a:cubicBezTo>
                    <a:pt x="11904760" y="191594"/>
                    <a:pt x="11889178" y="207133"/>
                    <a:pt x="11870162" y="207133"/>
                  </a:cubicBezTo>
                  <a:lnTo>
                    <a:pt x="11593170" y="207133"/>
                  </a:lnTo>
                  <a:cubicBezTo>
                    <a:pt x="11574028" y="207133"/>
                    <a:pt x="11558572" y="191594"/>
                    <a:pt x="11558572" y="172534"/>
                  </a:cubicBezTo>
                  <a:lnTo>
                    <a:pt x="11558572" y="57146"/>
                  </a:lnTo>
                  <a:cubicBezTo>
                    <a:pt x="11558572" y="38052"/>
                    <a:pt x="11574028" y="22513"/>
                    <a:pt x="11593170" y="22513"/>
                  </a:cubicBezTo>
                  <a:close/>
                  <a:moveTo>
                    <a:pt x="337485" y="0"/>
                  </a:moveTo>
                  <a:lnTo>
                    <a:pt x="383307" y="0"/>
                  </a:lnTo>
                  <a:lnTo>
                    <a:pt x="383307" y="215371"/>
                  </a:lnTo>
                  <a:lnTo>
                    <a:pt x="337485" y="215371"/>
                  </a:ln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5" name="Shape 29"/>
            <p:cNvSpPr/>
            <p:nvPr/>
          </p:nvSpPr>
          <p:spPr>
            <a:xfrm>
              <a:off x="21729700" y="30861000"/>
              <a:ext cx="989640" cy="98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64"/>
                  </a:moveTo>
                  <a:cubicBezTo>
                    <a:pt x="5408" y="20564"/>
                    <a:pt x="1036" y="16193"/>
                    <a:pt x="1036" y="10800"/>
                  </a:cubicBezTo>
                  <a:cubicBezTo>
                    <a:pt x="1036" y="5408"/>
                    <a:pt x="5408" y="1036"/>
                    <a:pt x="10800" y="1036"/>
                  </a:cubicBezTo>
                  <a:cubicBezTo>
                    <a:pt x="16192" y="1036"/>
                    <a:pt x="20564" y="5408"/>
                    <a:pt x="20564" y="10800"/>
                  </a:cubicBezTo>
                  <a:cubicBezTo>
                    <a:pt x="20564" y="16193"/>
                    <a:pt x="16192" y="20564"/>
                    <a:pt x="10800" y="20564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close/>
                </a:path>
              </a:pathLst>
            </a:custGeom>
            <a:gradFill>
              <a:gsLst>
                <a:gs pos="46000">
                  <a:schemeClr val="accent4">
                    <a:lumMod val="60000"/>
                    <a:lumOff val="40000"/>
                  </a:schemeClr>
                </a:gs>
                <a:gs pos="0">
                  <a:schemeClr val="bg2">
                    <a:lumMod val="75000"/>
                  </a:schemeClr>
                </a:gs>
                <a:gs pos="90000">
                  <a:schemeClr val="bg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6" name="Shape 30"/>
            <p:cNvSpPr/>
            <p:nvPr/>
          </p:nvSpPr>
          <p:spPr>
            <a:xfrm>
              <a:off x="21767800" y="30861000"/>
              <a:ext cx="809638" cy="321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" y="21600"/>
                  </a:moveTo>
                  <a:cubicBezTo>
                    <a:pt x="2977" y="10785"/>
                    <a:pt x="7227" y="3185"/>
                    <a:pt x="12183" y="3185"/>
                  </a:cubicBezTo>
                  <a:cubicBezTo>
                    <a:pt x="15317" y="3185"/>
                    <a:pt x="18167" y="6227"/>
                    <a:pt x="20296" y="11195"/>
                  </a:cubicBezTo>
                  <a:lnTo>
                    <a:pt x="21600" y="9940"/>
                  </a:lnTo>
                  <a:cubicBezTo>
                    <a:pt x="19205" y="3808"/>
                    <a:pt x="15871" y="0"/>
                    <a:pt x="12183" y="0"/>
                  </a:cubicBezTo>
                  <a:cubicBezTo>
                    <a:pt x="6697" y="0"/>
                    <a:pt x="1993" y="8418"/>
                    <a:pt x="0" y="20398"/>
                  </a:cubicBezTo>
                  <a:cubicBezTo>
                    <a:pt x="0" y="20398"/>
                    <a:pt x="1173" y="21600"/>
                    <a:pt x="1173" y="2160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20718678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 31"/>
            <p:cNvSpPr/>
            <p:nvPr/>
          </p:nvSpPr>
          <p:spPr>
            <a:xfrm>
              <a:off x="21996400" y="12992100"/>
              <a:ext cx="272244" cy="272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0">
                  <a:srgbClr val="464646"/>
                </a:gs>
                <a:gs pos="92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 32"/>
            <p:cNvSpPr/>
            <p:nvPr/>
          </p:nvSpPr>
          <p:spPr>
            <a:xfrm>
              <a:off x="22110700" y="13106400"/>
              <a:ext cx="66933" cy="66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 33"/>
            <p:cNvSpPr/>
            <p:nvPr/>
          </p:nvSpPr>
          <p:spPr>
            <a:xfrm>
              <a:off x="21704300" y="13068300"/>
              <a:ext cx="132873" cy="132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98"/>
                  </a:moveTo>
                  <a:cubicBezTo>
                    <a:pt x="21600" y="16757"/>
                    <a:pt x="16773" y="21600"/>
                    <a:pt x="10797" y="21600"/>
                  </a:cubicBezTo>
                  <a:cubicBezTo>
                    <a:pt x="4795" y="21600"/>
                    <a:pt x="0" y="16757"/>
                    <a:pt x="0" y="10798"/>
                  </a:cubicBezTo>
                  <a:cubicBezTo>
                    <a:pt x="0" y="4826"/>
                    <a:pt x="4795" y="0"/>
                    <a:pt x="10797" y="0"/>
                  </a:cubicBezTo>
                  <a:cubicBezTo>
                    <a:pt x="16773" y="0"/>
                    <a:pt x="21600" y="4826"/>
                    <a:pt x="21600" y="10798"/>
                  </a:cubicBezTo>
                  <a:close/>
                </a:path>
              </a:pathLst>
            </a:custGeom>
            <a:solidFill>
              <a:srgbClr val="BEBF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30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5514349" y="1058599"/>
            <a:ext cx="2461008" cy="3237927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 comp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4351868" y="843178"/>
            <a:ext cx="4296304" cy="3750707"/>
            <a:chOff x="9715500" y="2806700"/>
            <a:chExt cx="17149750" cy="14971881"/>
          </a:xfrm>
          <a:effectLst>
            <a:reflection blurRad="6350" stA="12000" endPos="13000" dir="5400000" sy="-100000" algn="bl" rotWithShape="0"/>
          </a:effectLst>
        </p:grpSpPr>
        <p:sp>
          <p:nvSpPr>
            <p:cNvPr id="32" name="Shape 6"/>
            <p:cNvSpPr/>
            <p:nvPr/>
          </p:nvSpPr>
          <p:spPr>
            <a:xfrm>
              <a:off x="15359688" y="17508255"/>
              <a:ext cx="5845248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solidFill>
              <a:srgbClr val="32373C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 6"/>
            <p:cNvSpPr/>
            <p:nvPr/>
          </p:nvSpPr>
          <p:spPr>
            <a:xfrm>
              <a:off x="15328900" y="17437100"/>
              <a:ext cx="5906824" cy="27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18" y="7200"/>
                  </a:moveTo>
                  <a:lnTo>
                    <a:pt x="21600" y="0"/>
                  </a:lnTo>
                  <a:cubicBezTo>
                    <a:pt x="21575" y="2780"/>
                    <a:pt x="21355" y="12687"/>
                    <a:pt x="20651" y="13859"/>
                  </a:cubicBezTo>
                  <a:cubicBezTo>
                    <a:pt x="19347" y="16026"/>
                    <a:pt x="17405" y="15717"/>
                    <a:pt x="17405" y="15717"/>
                  </a:cubicBezTo>
                  <a:lnTo>
                    <a:pt x="12405" y="15717"/>
                  </a:lnTo>
                  <a:lnTo>
                    <a:pt x="9195" y="15717"/>
                  </a:lnTo>
                  <a:lnTo>
                    <a:pt x="4195" y="15717"/>
                  </a:lnTo>
                  <a:cubicBezTo>
                    <a:pt x="4195" y="15717"/>
                    <a:pt x="2253" y="16026"/>
                    <a:pt x="949" y="13859"/>
                  </a:cubicBezTo>
                  <a:cubicBezTo>
                    <a:pt x="245" y="12687"/>
                    <a:pt x="25" y="4217"/>
                    <a:pt x="0" y="1437"/>
                  </a:cubicBezTo>
                  <a:lnTo>
                    <a:pt x="82" y="5385"/>
                  </a:lnTo>
                  <a:cubicBezTo>
                    <a:pt x="82" y="5385"/>
                    <a:pt x="124" y="14404"/>
                    <a:pt x="496" y="17423"/>
                  </a:cubicBezTo>
                  <a:cubicBezTo>
                    <a:pt x="868" y="20442"/>
                    <a:pt x="2101" y="21600"/>
                    <a:pt x="2983" y="21600"/>
                  </a:cubicBezTo>
                  <a:cubicBezTo>
                    <a:pt x="3502" y="21600"/>
                    <a:pt x="6673" y="21600"/>
                    <a:pt x="9195" y="21600"/>
                  </a:cubicBezTo>
                  <a:cubicBezTo>
                    <a:pt x="10959" y="21600"/>
                    <a:pt x="12405" y="21600"/>
                    <a:pt x="12405" y="21600"/>
                  </a:cubicBezTo>
                  <a:cubicBezTo>
                    <a:pt x="14927" y="21600"/>
                    <a:pt x="18098" y="21600"/>
                    <a:pt x="18617" y="21600"/>
                  </a:cubicBezTo>
                  <a:cubicBezTo>
                    <a:pt x="19499" y="21600"/>
                    <a:pt x="20732" y="20442"/>
                    <a:pt x="21104" y="17423"/>
                  </a:cubicBezTo>
                  <a:cubicBezTo>
                    <a:pt x="21476" y="14404"/>
                    <a:pt x="21518" y="7200"/>
                    <a:pt x="21518" y="7200"/>
                  </a:cubicBezTo>
                  <a:close/>
                </a:path>
              </a:pathLst>
            </a:custGeom>
            <a:gradFill>
              <a:gsLst>
                <a:gs pos="17000">
                  <a:srgbClr val="000000">
                    <a:alpha val="30000"/>
                  </a:srgbClr>
                </a:gs>
                <a:gs pos="76000">
                  <a:srgbClr val="32373C">
                    <a:alpha val="8000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 7"/>
            <p:cNvSpPr/>
            <p:nvPr/>
          </p:nvSpPr>
          <p:spPr>
            <a:xfrm>
              <a:off x="9715500" y="13195300"/>
              <a:ext cx="17149658" cy="1938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382"/>
                  </a:moveTo>
                  <a:cubicBezTo>
                    <a:pt x="0" y="18816"/>
                    <a:pt x="315" y="21600"/>
                    <a:pt x="703" y="21600"/>
                  </a:cubicBezTo>
                  <a:lnTo>
                    <a:pt x="20897" y="21600"/>
                  </a:lnTo>
                  <a:cubicBezTo>
                    <a:pt x="21285" y="21600"/>
                    <a:pt x="21600" y="18816"/>
                    <a:pt x="21600" y="15382"/>
                  </a:cubicBez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15382"/>
                    <a:pt x="0" y="15382"/>
                  </a:cubicBezTo>
                  <a:close/>
                </a:path>
              </a:pathLst>
            </a:custGeom>
            <a:gradFill>
              <a:gsLst>
                <a:gs pos="0">
                  <a:srgbClr val="C8CBCF"/>
                </a:gs>
                <a:gs pos="100000">
                  <a:srgbClr val="E7E7E8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 8"/>
            <p:cNvSpPr/>
            <p:nvPr/>
          </p:nvSpPr>
          <p:spPr>
            <a:xfrm>
              <a:off x="9715500" y="2806700"/>
              <a:ext cx="17149664" cy="10409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5" y="19911"/>
                  </a:moveTo>
                  <a:lnTo>
                    <a:pt x="1025" y="19911"/>
                  </a:lnTo>
                  <a:lnTo>
                    <a:pt x="1025" y="1737"/>
                  </a:lnTo>
                  <a:lnTo>
                    <a:pt x="20575" y="1737"/>
                  </a:lnTo>
                  <a:cubicBezTo>
                    <a:pt x="20575" y="1737"/>
                    <a:pt x="20575" y="19911"/>
                    <a:pt x="20575" y="19911"/>
                  </a:cubicBezTo>
                  <a:close/>
                  <a:moveTo>
                    <a:pt x="20897" y="0"/>
                  </a:moveTo>
                  <a:lnTo>
                    <a:pt x="703" y="0"/>
                  </a:lnTo>
                  <a:cubicBezTo>
                    <a:pt x="315" y="0"/>
                    <a:pt x="0" y="518"/>
                    <a:pt x="0" y="1158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1158"/>
                  </a:lnTo>
                  <a:cubicBezTo>
                    <a:pt x="21600" y="518"/>
                    <a:pt x="21285" y="0"/>
                    <a:pt x="20897" y="0"/>
                  </a:cubicBezTo>
                  <a:close/>
                </a:path>
              </a:pathLst>
            </a:custGeom>
            <a:gradFill>
              <a:gsLst>
                <a:gs pos="6000">
                  <a:srgbClr val="32373C"/>
                </a:gs>
                <a:gs pos="62000">
                  <a:srgbClr val="000000"/>
                </a:gs>
              </a:gsLst>
              <a:lin ang="18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Shape 9"/>
            <p:cNvSpPr/>
            <p:nvPr/>
          </p:nvSpPr>
          <p:spPr>
            <a:xfrm>
              <a:off x="15354299" y="17487900"/>
              <a:ext cx="5862725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2" y="0"/>
                  </a:moveTo>
                  <a:cubicBezTo>
                    <a:pt x="21499" y="3516"/>
                    <a:pt x="21438" y="9477"/>
                    <a:pt x="21185" y="12548"/>
                  </a:cubicBezTo>
                  <a:cubicBezTo>
                    <a:pt x="20811" y="17077"/>
                    <a:pt x="19488" y="18813"/>
                    <a:pt x="18603" y="18813"/>
                  </a:cubicBezTo>
                  <a:cubicBezTo>
                    <a:pt x="18082" y="18813"/>
                    <a:pt x="14899" y="18813"/>
                    <a:pt x="12368" y="18813"/>
                  </a:cubicBezTo>
                  <a:cubicBezTo>
                    <a:pt x="12368" y="18813"/>
                    <a:pt x="10917" y="18813"/>
                    <a:pt x="9148" y="18813"/>
                  </a:cubicBezTo>
                  <a:cubicBezTo>
                    <a:pt x="6617" y="18813"/>
                    <a:pt x="3434" y="18813"/>
                    <a:pt x="2913" y="18813"/>
                  </a:cubicBezTo>
                  <a:cubicBezTo>
                    <a:pt x="2028" y="18813"/>
                    <a:pt x="705" y="17077"/>
                    <a:pt x="331" y="12548"/>
                  </a:cubicBezTo>
                  <a:cubicBezTo>
                    <a:pt x="78" y="9477"/>
                    <a:pt x="17" y="3516"/>
                    <a:pt x="4" y="0"/>
                  </a:cubicBezTo>
                  <a:lnTo>
                    <a:pt x="2" y="0"/>
                  </a:lnTo>
                  <a:cubicBezTo>
                    <a:pt x="2" y="0"/>
                    <a:pt x="-42" y="10806"/>
                    <a:pt x="331" y="15335"/>
                  </a:cubicBezTo>
                  <a:cubicBezTo>
                    <a:pt x="705" y="19864"/>
                    <a:pt x="2028" y="21600"/>
                    <a:pt x="2913" y="21600"/>
                  </a:cubicBezTo>
                  <a:cubicBezTo>
                    <a:pt x="3434" y="21600"/>
                    <a:pt x="6617" y="21600"/>
                    <a:pt x="9148" y="21600"/>
                  </a:cubicBezTo>
                  <a:cubicBezTo>
                    <a:pt x="10917" y="21600"/>
                    <a:pt x="12368" y="21600"/>
                    <a:pt x="12368" y="21600"/>
                  </a:cubicBezTo>
                  <a:cubicBezTo>
                    <a:pt x="14899" y="21600"/>
                    <a:pt x="18082" y="21600"/>
                    <a:pt x="18603" y="21600"/>
                  </a:cubicBezTo>
                  <a:cubicBezTo>
                    <a:pt x="19488" y="21600"/>
                    <a:pt x="20811" y="19864"/>
                    <a:pt x="21185" y="15335"/>
                  </a:cubicBezTo>
                  <a:cubicBezTo>
                    <a:pt x="21558" y="10806"/>
                    <a:pt x="21514" y="0"/>
                    <a:pt x="21514" y="0"/>
                  </a:cubicBezTo>
                  <a:cubicBezTo>
                    <a:pt x="21514" y="0"/>
                    <a:pt x="21512" y="0"/>
                    <a:pt x="21512" y="0"/>
                  </a:cubicBez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7" name="Shape 10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6000">
                  <a:srgbClr val="A4A7A8"/>
                </a:gs>
                <a:gs pos="0">
                  <a:srgbClr val="A4A7A8"/>
                </a:gs>
                <a:gs pos="34000">
                  <a:srgbClr val="F5F8FA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8" name="Shape 11"/>
            <p:cNvSpPr/>
            <p:nvPr/>
          </p:nvSpPr>
          <p:spPr>
            <a:xfrm>
              <a:off x="15328899" y="15125700"/>
              <a:ext cx="5908375" cy="2437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568" extrusionOk="0">
                  <a:moveTo>
                    <a:pt x="20738" y="19920"/>
                  </a:moveTo>
                  <a:cubicBezTo>
                    <a:pt x="20559" y="19543"/>
                    <a:pt x="18693" y="15429"/>
                    <a:pt x="18281" y="13714"/>
                  </a:cubicBezTo>
                  <a:cubicBezTo>
                    <a:pt x="17870" y="12000"/>
                    <a:pt x="17568" y="0"/>
                    <a:pt x="17568" y="0"/>
                  </a:cubicBezTo>
                  <a:lnTo>
                    <a:pt x="12013" y="0"/>
                  </a:lnTo>
                  <a:lnTo>
                    <a:pt x="8905" y="0"/>
                  </a:lnTo>
                  <a:lnTo>
                    <a:pt x="3350" y="0"/>
                  </a:lnTo>
                  <a:cubicBezTo>
                    <a:pt x="3350" y="0"/>
                    <a:pt x="3048" y="12000"/>
                    <a:pt x="2637" y="13714"/>
                  </a:cubicBezTo>
                  <a:cubicBezTo>
                    <a:pt x="2225" y="15429"/>
                    <a:pt x="359" y="19543"/>
                    <a:pt x="180" y="19920"/>
                  </a:cubicBezTo>
                  <a:cubicBezTo>
                    <a:pt x="2" y="20297"/>
                    <a:pt x="-341" y="21120"/>
                    <a:pt x="921" y="21360"/>
                  </a:cubicBezTo>
                  <a:cubicBezTo>
                    <a:pt x="2184" y="21600"/>
                    <a:pt x="4064" y="21566"/>
                    <a:pt x="4064" y="21566"/>
                  </a:cubicBezTo>
                  <a:lnTo>
                    <a:pt x="8905" y="21566"/>
                  </a:lnTo>
                  <a:lnTo>
                    <a:pt x="12013" y="21566"/>
                  </a:lnTo>
                  <a:lnTo>
                    <a:pt x="16854" y="21566"/>
                  </a:lnTo>
                  <a:cubicBezTo>
                    <a:pt x="16854" y="21566"/>
                    <a:pt x="18734" y="21600"/>
                    <a:pt x="19997" y="21360"/>
                  </a:cubicBezTo>
                  <a:cubicBezTo>
                    <a:pt x="21259" y="21120"/>
                    <a:pt x="20916" y="20297"/>
                    <a:pt x="20738" y="19920"/>
                  </a:cubicBezTo>
                  <a:close/>
                </a:path>
              </a:pathLst>
            </a:custGeom>
            <a:gradFill>
              <a:gsLst>
                <a:gs pos="65000">
                  <a:srgbClr val="000000">
                    <a:alpha val="30000"/>
                  </a:srgbClr>
                </a:gs>
                <a:gs pos="36000">
                  <a:srgbClr val="FFFFFF">
                    <a:alpha val="0"/>
                  </a:srgbClr>
                </a:gs>
                <a:gs pos="95000">
                  <a:srgbClr val="FFFFFF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12"/>
            <p:cNvSpPr/>
            <p:nvPr/>
          </p:nvSpPr>
          <p:spPr>
            <a:xfrm>
              <a:off x="15328900" y="17462500"/>
              <a:ext cx="5909232" cy="18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extrusionOk="0">
                  <a:moveTo>
                    <a:pt x="21515" y="0"/>
                  </a:moveTo>
                  <a:lnTo>
                    <a:pt x="21512" y="0"/>
                  </a:lnTo>
                  <a:cubicBezTo>
                    <a:pt x="21487" y="4170"/>
                    <a:pt x="21268" y="8231"/>
                    <a:pt x="20567" y="9989"/>
                  </a:cubicBezTo>
                  <a:cubicBezTo>
                    <a:pt x="19268" y="13239"/>
                    <a:pt x="17335" y="12776"/>
                    <a:pt x="17335" y="12776"/>
                  </a:cubicBezTo>
                  <a:lnTo>
                    <a:pt x="12356" y="12776"/>
                  </a:lnTo>
                  <a:lnTo>
                    <a:pt x="9160" y="12776"/>
                  </a:lnTo>
                  <a:lnTo>
                    <a:pt x="4181" y="12776"/>
                  </a:lnTo>
                  <a:cubicBezTo>
                    <a:pt x="4181" y="12776"/>
                    <a:pt x="2248" y="13239"/>
                    <a:pt x="949" y="9989"/>
                  </a:cubicBezTo>
                  <a:cubicBezTo>
                    <a:pt x="248" y="8231"/>
                    <a:pt x="29" y="4170"/>
                    <a:pt x="4" y="0"/>
                  </a:cubicBezTo>
                  <a:lnTo>
                    <a:pt x="1" y="0"/>
                  </a:lnTo>
                  <a:cubicBezTo>
                    <a:pt x="1" y="0"/>
                    <a:pt x="-42" y="10806"/>
                    <a:pt x="328" y="15335"/>
                  </a:cubicBezTo>
                  <a:cubicBezTo>
                    <a:pt x="699" y="19864"/>
                    <a:pt x="2096" y="21600"/>
                    <a:pt x="2974" y="21600"/>
                  </a:cubicBezTo>
                  <a:cubicBezTo>
                    <a:pt x="3491" y="21600"/>
                    <a:pt x="6649" y="21600"/>
                    <a:pt x="9160" y="21600"/>
                  </a:cubicBezTo>
                  <a:cubicBezTo>
                    <a:pt x="10916" y="21600"/>
                    <a:pt x="12356" y="21600"/>
                    <a:pt x="12356" y="21600"/>
                  </a:cubicBezTo>
                  <a:cubicBezTo>
                    <a:pt x="14867" y="21600"/>
                    <a:pt x="18025" y="21600"/>
                    <a:pt x="18542" y="21600"/>
                  </a:cubicBezTo>
                  <a:cubicBezTo>
                    <a:pt x="19420" y="21600"/>
                    <a:pt x="20817" y="19864"/>
                    <a:pt x="21188" y="15335"/>
                  </a:cubicBezTo>
                  <a:cubicBezTo>
                    <a:pt x="21558" y="10806"/>
                    <a:pt x="21515" y="0"/>
                    <a:pt x="21515" y="0"/>
                  </a:cubicBezTo>
                  <a:close/>
                </a:path>
              </a:pathLst>
            </a:custGeom>
            <a:gradFill>
              <a:gsLst>
                <a:gs pos="0">
                  <a:srgbClr val="6A6A6A"/>
                </a:gs>
                <a:gs pos="87000">
                  <a:srgbClr val="F5F8FA"/>
                </a:gs>
                <a:gs pos="13000">
                  <a:srgbClr val="F5F8FA"/>
                </a:gs>
                <a:gs pos="100000">
                  <a:srgbClr val="6A6A6A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0" name="Shape 13"/>
            <p:cNvSpPr/>
            <p:nvPr/>
          </p:nvSpPr>
          <p:spPr>
            <a:xfrm>
              <a:off x="15328900" y="16014700"/>
              <a:ext cx="2250215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9190" y="0"/>
                  </a:moveTo>
                  <a:cubicBezTo>
                    <a:pt x="8788" y="0"/>
                    <a:pt x="8391" y="32"/>
                    <a:pt x="7999" y="92"/>
                  </a:cubicBezTo>
                  <a:cubicBezTo>
                    <a:pt x="7690" y="4243"/>
                    <a:pt x="7297" y="8100"/>
                    <a:pt x="6856" y="9211"/>
                  </a:cubicBezTo>
                  <a:cubicBezTo>
                    <a:pt x="5786" y="11904"/>
                    <a:pt x="933" y="18368"/>
                    <a:pt x="470" y="18961"/>
                  </a:cubicBezTo>
                  <a:cubicBezTo>
                    <a:pt x="6" y="19553"/>
                    <a:pt x="-886" y="20846"/>
                    <a:pt x="2396" y="21223"/>
                  </a:cubicBezTo>
                  <a:cubicBezTo>
                    <a:pt x="5678" y="21600"/>
                    <a:pt x="10566" y="21546"/>
                    <a:pt x="10566" y="21546"/>
                  </a:cubicBezTo>
                  <a:lnTo>
                    <a:pt x="20377" y="21546"/>
                  </a:lnTo>
                  <a:cubicBezTo>
                    <a:pt x="20596" y="20209"/>
                    <a:pt x="20714" y="18811"/>
                    <a:pt x="20714" y="17372"/>
                  </a:cubicBezTo>
                  <a:cubicBezTo>
                    <a:pt x="20714" y="7778"/>
                    <a:pt x="15555" y="0"/>
                    <a:pt x="9190" y="0"/>
                  </a:cubicBezTo>
                  <a:close/>
                </a:path>
              </a:pathLst>
            </a:custGeom>
            <a:gradFill flip="none" rotWithShape="1">
              <a:gsLst>
                <a:gs pos="94000">
                  <a:srgbClr val="F5F8FA"/>
                </a:gs>
                <a:gs pos="35000">
                  <a:srgbClr val="FFFFFF">
                    <a:alpha val="0"/>
                  </a:srgbClr>
                </a:gs>
              </a:gsLst>
              <a:lin ang="9000000" scaled="0"/>
              <a:tileRect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1" name="Shape 14"/>
            <p:cNvSpPr/>
            <p:nvPr/>
          </p:nvSpPr>
          <p:spPr>
            <a:xfrm>
              <a:off x="18986500" y="16014700"/>
              <a:ext cx="2250216" cy="155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549" extrusionOk="0">
                  <a:moveTo>
                    <a:pt x="11524" y="0"/>
                  </a:moveTo>
                  <a:cubicBezTo>
                    <a:pt x="11926" y="0"/>
                    <a:pt x="12323" y="32"/>
                    <a:pt x="12715" y="92"/>
                  </a:cubicBezTo>
                  <a:cubicBezTo>
                    <a:pt x="13024" y="4243"/>
                    <a:pt x="13417" y="8100"/>
                    <a:pt x="13858" y="9211"/>
                  </a:cubicBezTo>
                  <a:cubicBezTo>
                    <a:pt x="14928" y="11904"/>
                    <a:pt x="19781" y="18368"/>
                    <a:pt x="20244" y="18961"/>
                  </a:cubicBezTo>
                  <a:cubicBezTo>
                    <a:pt x="20708" y="19553"/>
                    <a:pt x="21600" y="20846"/>
                    <a:pt x="18318" y="21223"/>
                  </a:cubicBezTo>
                  <a:cubicBezTo>
                    <a:pt x="15036" y="21600"/>
                    <a:pt x="10148" y="21546"/>
                    <a:pt x="10148" y="21546"/>
                  </a:cubicBezTo>
                  <a:lnTo>
                    <a:pt x="337" y="21546"/>
                  </a:lnTo>
                  <a:cubicBezTo>
                    <a:pt x="118" y="20209"/>
                    <a:pt x="0" y="18811"/>
                    <a:pt x="0" y="17372"/>
                  </a:cubicBezTo>
                  <a:cubicBezTo>
                    <a:pt x="0" y="7778"/>
                    <a:pt x="5159" y="0"/>
                    <a:pt x="11524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EEEFF1">
                    <a:alpha val="0"/>
                  </a:srgbClr>
                </a:gs>
                <a:gs pos="21000">
                  <a:srgbClr val="F5F8FA"/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2" name="Shape 15"/>
            <p:cNvSpPr/>
            <p:nvPr/>
          </p:nvSpPr>
          <p:spPr>
            <a:xfrm>
              <a:off x="17729200" y="2806700"/>
              <a:ext cx="9136050" cy="10409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58"/>
                  </a:moveTo>
                  <a:cubicBezTo>
                    <a:pt x="21600" y="518"/>
                    <a:pt x="21009" y="0"/>
                    <a:pt x="20281" y="0"/>
                  </a:cubicBezTo>
                  <a:lnTo>
                    <a:pt x="13897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158"/>
                    <a:pt x="21600" y="115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91000">
                  <a:srgbClr val="FFFFFF">
                    <a:alpha val="15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 16"/>
            <p:cNvSpPr/>
            <p:nvPr/>
          </p:nvSpPr>
          <p:spPr>
            <a:xfrm>
              <a:off x="9715500" y="13220700"/>
              <a:ext cx="17149658" cy="23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E1E1E3">
                    <a:alpha val="0"/>
                  </a:srgbClr>
                </a:gs>
                <a:gs pos="100000">
                  <a:srgbClr val="9EA0A4">
                    <a:alpha val="0"/>
                  </a:srgbClr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4" name="Shape 17"/>
            <p:cNvSpPr/>
            <p:nvPr/>
          </p:nvSpPr>
          <p:spPr>
            <a:xfrm>
              <a:off x="18173700" y="3009900"/>
              <a:ext cx="222432" cy="22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7" y="2883"/>
                  </a:moveTo>
                  <a:cubicBezTo>
                    <a:pt x="12953" y="-961"/>
                    <a:pt x="6723" y="-961"/>
                    <a:pt x="2882" y="2883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7" y="16797"/>
                  </a:cubicBezTo>
                  <a:cubicBezTo>
                    <a:pt x="20637" y="12953"/>
                    <a:pt x="20639" y="6723"/>
                    <a:pt x="16797" y="2883"/>
                  </a:cubicBezTo>
                  <a:close/>
                </a:path>
              </a:pathLst>
            </a:custGeom>
            <a:gradFill>
              <a:gsLst>
                <a:gs pos="28000">
                  <a:srgbClr val="666666"/>
                </a:gs>
                <a:gs pos="86000">
                  <a:srgbClr val="090909"/>
                </a:gs>
              </a:gsLst>
              <a:lin ang="3558017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5" name="Shape 18"/>
            <p:cNvSpPr/>
            <p:nvPr/>
          </p:nvSpPr>
          <p:spPr>
            <a:xfrm>
              <a:off x="18199100" y="3035300"/>
              <a:ext cx="175264" cy="175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0000">
                  <a:srgbClr val="474747"/>
                </a:gs>
                <a:gs pos="70000">
                  <a:srgbClr val="060606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 19"/>
            <p:cNvSpPr/>
            <p:nvPr/>
          </p:nvSpPr>
          <p:spPr>
            <a:xfrm>
              <a:off x="18262600" y="3098800"/>
              <a:ext cx="43089" cy="4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7" name="Picture Placeholder 1"/>
          <p:cNvSpPr>
            <a:spLocks noGrp="1"/>
          </p:cNvSpPr>
          <p:nvPr>
            <p:ph type="pic" sz="quarter" idx="16"/>
          </p:nvPr>
        </p:nvSpPr>
        <p:spPr>
          <a:xfrm>
            <a:off x="4561930" y="1020049"/>
            <a:ext cx="3926780" cy="2225715"/>
          </a:xfrm>
          <a:prstGeom prst="rect">
            <a:avLst/>
          </a:prstGeom>
        </p:spPr>
      </p:sp>
      <p:sp>
        <p:nvSpPr>
          <p:cNvPr id="4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4133" y="805638"/>
            <a:ext cx="3505208" cy="857925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33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Lemon/Milk"/>
                <a:cs typeface="Lemon/Milk"/>
              </a:defRPr>
            </a:lvl1pPr>
          </a:lstStyle>
          <a:p>
            <a:pPr lvl="0"/>
            <a:r>
              <a:rPr lang="es-ES_tradnl" dirty="0"/>
              <a:t>SUBTITLE</a:t>
            </a:r>
          </a:p>
          <a:p>
            <a:pPr lvl="0"/>
            <a:r>
              <a:rPr lang="es-ES_tradnl" dirty="0"/>
              <a:t>IN THIS AREA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97533" y="1699469"/>
            <a:ext cx="3481807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 baseline="0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NEW DESIGN PROPOSSAL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 +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85800" y="387970"/>
            <a:ext cx="7840133" cy="509484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defRPr sz="3300" cap="all">
                <a:solidFill>
                  <a:schemeClr val="tx1">
                    <a:lumMod val="75000"/>
                    <a:lumOff val="2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7533" y="980191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ctr">
              <a:buNone/>
              <a:defRPr sz="1200" cap="all">
                <a:solidFill>
                  <a:schemeClr val="tx1">
                    <a:alpha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30598" y="931321"/>
            <a:ext cx="2074333" cy="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5943248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6590225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2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579979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2582352" y="16092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452438" y="16153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1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81" hasCustomPrompt="1"/>
          </p:nvPr>
        </p:nvSpPr>
        <p:spPr>
          <a:xfrm>
            <a:off x="442192" y="19254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82" hasCustomPrompt="1"/>
          </p:nvPr>
        </p:nvSpPr>
        <p:spPr>
          <a:xfrm>
            <a:off x="5943248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6590225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4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84" hasCustomPrompt="1"/>
          </p:nvPr>
        </p:nvSpPr>
        <p:spPr>
          <a:xfrm>
            <a:off x="6579979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85" hasCustomPrompt="1"/>
          </p:nvPr>
        </p:nvSpPr>
        <p:spPr>
          <a:xfrm>
            <a:off x="2582352" y="26760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452438" y="26821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3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87" hasCustomPrompt="1"/>
          </p:nvPr>
        </p:nvSpPr>
        <p:spPr>
          <a:xfrm>
            <a:off x="442192" y="29922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88" hasCustomPrompt="1"/>
          </p:nvPr>
        </p:nvSpPr>
        <p:spPr>
          <a:xfrm>
            <a:off x="5943248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6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590225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6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90" hasCustomPrompt="1"/>
          </p:nvPr>
        </p:nvSpPr>
        <p:spPr>
          <a:xfrm>
            <a:off x="6579979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91" hasCustomPrompt="1"/>
          </p:nvPr>
        </p:nvSpPr>
        <p:spPr>
          <a:xfrm>
            <a:off x="2582352" y="3742888"/>
            <a:ext cx="636730" cy="57600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92" hasCustomPrompt="1"/>
          </p:nvPr>
        </p:nvSpPr>
        <p:spPr>
          <a:xfrm>
            <a:off x="452438" y="3748927"/>
            <a:ext cx="2091813" cy="360000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b="1" baseline="0">
                <a:solidFill>
                  <a:schemeClr val="accent5"/>
                </a:solidFill>
                <a:latin typeface="Lato Black"/>
                <a:cs typeface="Lato Black"/>
              </a:defRPr>
            </a:lvl1pPr>
          </a:lstStyle>
          <a:p>
            <a:pPr lvl="0"/>
            <a:r>
              <a:rPr lang="es-ES_tradnl" dirty="0"/>
              <a:t>GRAPHIC DESIGN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93" hasCustomPrompt="1"/>
          </p:nvPr>
        </p:nvSpPr>
        <p:spPr>
          <a:xfrm>
            <a:off x="442192" y="4059065"/>
            <a:ext cx="2102060" cy="4960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con </a:t>
            </a:r>
            <a:r>
              <a:rPr lang="en-US" dirty="0" err="1"/>
              <a:t>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2408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647221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870356" y="1480614"/>
            <a:ext cx="1857299" cy="1762078"/>
          </a:xfrm>
          <a:prstGeom prst="round2SameRect">
            <a:avLst>
              <a:gd name="adj1" fmla="val 1266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03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138678" y="1537766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8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rgbClr val="776D64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474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924124" y="2441900"/>
            <a:ext cx="1775587" cy="11134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322795" y="1571320"/>
            <a:ext cx="2512521" cy="141551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5712578" y="2734375"/>
            <a:ext cx="649120" cy="8570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265444" y="3009591"/>
            <a:ext cx="346412" cy="62394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337956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2337956" y="348054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1786" y="775467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56384" y="0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2894108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358395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092481" y="1012088"/>
            <a:ext cx="3254286" cy="325428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2426397" y="278523"/>
            <a:ext cx="4586454" cy="4586454"/>
          </a:xfrm>
          <a:custGeom>
            <a:avLst/>
            <a:gdLst>
              <a:gd name="connsiteX0" fmla="*/ 1277912 w 2555824"/>
              <a:gd name="connsiteY0" fmla="*/ 201629 h 2555824"/>
              <a:gd name="connsiteX1" fmla="*/ 201629 w 2555824"/>
              <a:gd name="connsiteY1" fmla="*/ 1277912 h 2555824"/>
              <a:gd name="connsiteX2" fmla="*/ 1277912 w 2555824"/>
              <a:gd name="connsiteY2" fmla="*/ 2354195 h 2555824"/>
              <a:gd name="connsiteX3" fmla="*/ 2354195 w 2555824"/>
              <a:gd name="connsiteY3" fmla="*/ 1277912 h 2555824"/>
              <a:gd name="connsiteX4" fmla="*/ 1277912 w 2555824"/>
              <a:gd name="connsiteY4" fmla="*/ 201629 h 2555824"/>
              <a:gd name="connsiteX5" fmla="*/ 1277912 w 2555824"/>
              <a:gd name="connsiteY5" fmla="*/ 0 h 2555824"/>
              <a:gd name="connsiteX6" fmla="*/ 2555824 w 2555824"/>
              <a:gd name="connsiteY6" fmla="*/ 1277912 h 2555824"/>
              <a:gd name="connsiteX7" fmla="*/ 1277912 w 2555824"/>
              <a:gd name="connsiteY7" fmla="*/ 2555824 h 2555824"/>
              <a:gd name="connsiteX8" fmla="*/ 0 w 2555824"/>
              <a:gd name="connsiteY8" fmla="*/ 1277912 h 2555824"/>
              <a:gd name="connsiteX9" fmla="*/ 1277912 w 2555824"/>
              <a:gd name="connsiteY9" fmla="*/ 0 h 255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824" h="2555824">
                <a:moveTo>
                  <a:pt x="1277912" y="201629"/>
                </a:moveTo>
                <a:cubicBezTo>
                  <a:pt x="683497" y="201629"/>
                  <a:pt x="201629" y="683497"/>
                  <a:pt x="201629" y="1277912"/>
                </a:cubicBezTo>
                <a:cubicBezTo>
                  <a:pt x="201629" y="1872327"/>
                  <a:pt x="683497" y="2354195"/>
                  <a:pt x="1277912" y="2354195"/>
                </a:cubicBezTo>
                <a:cubicBezTo>
                  <a:pt x="1872327" y="2354195"/>
                  <a:pt x="2354195" y="1872327"/>
                  <a:pt x="2354195" y="1277912"/>
                </a:cubicBezTo>
                <a:cubicBezTo>
                  <a:pt x="2354195" y="683497"/>
                  <a:pt x="1872327" y="201629"/>
                  <a:pt x="1277912" y="201629"/>
                </a:cubicBezTo>
                <a:close/>
                <a:moveTo>
                  <a:pt x="1277912" y="0"/>
                </a:moveTo>
                <a:cubicBezTo>
                  <a:pt x="1983683" y="0"/>
                  <a:pt x="2555824" y="572141"/>
                  <a:pt x="2555824" y="1277912"/>
                </a:cubicBezTo>
                <a:cubicBezTo>
                  <a:pt x="2555824" y="1983683"/>
                  <a:pt x="1983683" y="2555824"/>
                  <a:pt x="1277912" y="2555824"/>
                </a:cubicBezTo>
                <a:cubicBezTo>
                  <a:pt x="572141" y="2555824"/>
                  <a:pt x="0" y="1983683"/>
                  <a:pt x="0" y="1277912"/>
                </a:cubicBezTo>
                <a:cubicBezTo>
                  <a:pt x="0" y="572141"/>
                  <a:pt x="572141" y="0"/>
                  <a:pt x="127791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381000" dist="254000" dir="5400000" algn="t" rotWithShape="0">
              <a:prstClr val="black">
                <a:alpha val="1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257672" y="267005"/>
            <a:ext cx="262865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34537" y="611637"/>
            <a:ext cx="7274927" cy="396629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934537" y="958388"/>
            <a:ext cx="7274926" cy="2326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25" b="0" i="0" spc="225">
                <a:solidFill>
                  <a:schemeClr val="tx1">
                    <a:alpha val="50000"/>
                  </a:schemeClr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3635231" y="1635183"/>
            <a:ext cx="1873536" cy="1873536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-1" fmla="*/ 24941 w 5024146"/>
              <a:gd name="connsiteY0-2" fmla="*/ 1246253 h 2498048"/>
              <a:gd name="connsiteX1-3" fmla="*/ 1819423 w 5024146"/>
              <a:gd name="connsiteY1-4" fmla="*/ 1246253 h 2498048"/>
              <a:gd name="connsiteX2-5" fmla="*/ 922182 w 5024146"/>
              <a:gd name="connsiteY2-6" fmla="*/ 2143494 h 2498048"/>
              <a:gd name="connsiteX3-7" fmla="*/ 24941 w 5024146"/>
              <a:gd name="connsiteY3-8" fmla="*/ 1246253 h 2498048"/>
              <a:gd name="connsiteX4-9" fmla="*/ 3775122 w 5024146"/>
              <a:gd name="connsiteY4-10" fmla="*/ 0 h 2498048"/>
              <a:gd name="connsiteX5-11" fmla="*/ 4302934 w 5024146"/>
              <a:gd name="connsiteY5-12" fmla="*/ 218627 h 2498048"/>
              <a:gd name="connsiteX6-13" fmla="*/ 4805519 w 5024146"/>
              <a:gd name="connsiteY6-14" fmla="*/ 721212 h 2498048"/>
              <a:gd name="connsiteX7-15" fmla="*/ 4805519 w 5024146"/>
              <a:gd name="connsiteY7-16" fmla="*/ 1776836 h 2498048"/>
              <a:gd name="connsiteX8-17" fmla="*/ 4302934 w 5024146"/>
              <a:gd name="connsiteY8-18" fmla="*/ 2279421 h 2498048"/>
              <a:gd name="connsiteX9-19" fmla="*/ 3247310 w 5024146"/>
              <a:gd name="connsiteY9-20" fmla="*/ 2279421 h 2498048"/>
              <a:gd name="connsiteX10-21" fmla="*/ 2744726 w 5024146"/>
              <a:gd name="connsiteY10-22" fmla="*/ 1776836 h 2498048"/>
              <a:gd name="connsiteX11-23" fmla="*/ 2744726 w 5024146"/>
              <a:gd name="connsiteY11-24" fmla="*/ 721212 h 2498048"/>
              <a:gd name="connsiteX12-25" fmla="*/ 3247310 w 5024146"/>
              <a:gd name="connsiteY12-26" fmla="*/ 218627 h 2498048"/>
              <a:gd name="connsiteX13-27" fmla="*/ 3775122 w 5024146"/>
              <a:gd name="connsiteY13-28" fmla="*/ 0 h 2498048"/>
              <a:gd name="connsiteX0-29" fmla="*/ 24941 w 5024146"/>
              <a:gd name="connsiteY0-30" fmla="*/ 1246253 h 2498048"/>
              <a:gd name="connsiteX1-31" fmla="*/ 922182 w 5024146"/>
              <a:gd name="connsiteY1-32" fmla="*/ 2143494 h 2498048"/>
              <a:gd name="connsiteX2-33" fmla="*/ 24941 w 5024146"/>
              <a:gd name="connsiteY2-34" fmla="*/ 1246253 h 2498048"/>
              <a:gd name="connsiteX3-35" fmla="*/ 3775122 w 5024146"/>
              <a:gd name="connsiteY3-36" fmla="*/ 0 h 2498048"/>
              <a:gd name="connsiteX4-37" fmla="*/ 4302934 w 5024146"/>
              <a:gd name="connsiteY4-38" fmla="*/ 218627 h 2498048"/>
              <a:gd name="connsiteX5-39" fmla="*/ 4805519 w 5024146"/>
              <a:gd name="connsiteY5-40" fmla="*/ 721212 h 2498048"/>
              <a:gd name="connsiteX6-41" fmla="*/ 4805519 w 5024146"/>
              <a:gd name="connsiteY6-42" fmla="*/ 1776836 h 2498048"/>
              <a:gd name="connsiteX7-43" fmla="*/ 4302934 w 5024146"/>
              <a:gd name="connsiteY7-44" fmla="*/ 2279421 h 2498048"/>
              <a:gd name="connsiteX8-45" fmla="*/ 3247310 w 5024146"/>
              <a:gd name="connsiteY8-46" fmla="*/ 2279421 h 2498048"/>
              <a:gd name="connsiteX9-47" fmla="*/ 2744726 w 5024146"/>
              <a:gd name="connsiteY9-48" fmla="*/ 1776836 h 2498048"/>
              <a:gd name="connsiteX10-49" fmla="*/ 2744726 w 5024146"/>
              <a:gd name="connsiteY10-50" fmla="*/ 721212 h 2498048"/>
              <a:gd name="connsiteX11-51" fmla="*/ 3247310 w 5024146"/>
              <a:gd name="connsiteY11-52" fmla="*/ 218627 h 2498048"/>
              <a:gd name="connsiteX12-53" fmla="*/ 3775122 w 5024146"/>
              <a:gd name="connsiteY12-54" fmla="*/ 0 h 2498048"/>
              <a:gd name="connsiteX0-55" fmla="*/ 1249024 w 2498048"/>
              <a:gd name="connsiteY0-56" fmla="*/ 0 h 2498048"/>
              <a:gd name="connsiteX1-57" fmla="*/ 1776836 w 2498048"/>
              <a:gd name="connsiteY1-58" fmla="*/ 218627 h 2498048"/>
              <a:gd name="connsiteX2-59" fmla="*/ 2279421 w 2498048"/>
              <a:gd name="connsiteY2-60" fmla="*/ 721212 h 2498048"/>
              <a:gd name="connsiteX3-61" fmla="*/ 2279421 w 2498048"/>
              <a:gd name="connsiteY3-62" fmla="*/ 1776836 h 2498048"/>
              <a:gd name="connsiteX4-63" fmla="*/ 1776836 w 2498048"/>
              <a:gd name="connsiteY4-64" fmla="*/ 2279421 h 2498048"/>
              <a:gd name="connsiteX5-65" fmla="*/ 721212 w 2498048"/>
              <a:gd name="connsiteY5-66" fmla="*/ 2279421 h 2498048"/>
              <a:gd name="connsiteX6-67" fmla="*/ 218628 w 2498048"/>
              <a:gd name="connsiteY6-68" fmla="*/ 1776836 h 2498048"/>
              <a:gd name="connsiteX7-69" fmla="*/ 218628 w 2498048"/>
              <a:gd name="connsiteY7-70" fmla="*/ 721212 h 2498048"/>
              <a:gd name="connsiteX8-71" fmla="*/ 721212 w 2498048"/>
              <a:gd name="connsiteY8-72" fmla="*/ 218627 h 2498048"/>
              <a:gd name="connsiteX9-73" fmla="*/ 1249024 w 2498048"/>
              <a:gd name="connsiteY9-74" fmla="*/ 0 h 2498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060" y="809683"/>
            <a:ext cx="6180189" cy="3628642"/>
          </a:xfrm>
          <a:prstGeom prst="rect">
            <a:avLst/>
          </a:prstGeom>
          <a:effectLst>
            <a:outerShdw blurRad="5207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29994" y="1062153"/>
            <a:ext cx="4656794" cy="291108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010740" y="4116052"/>
            <a:ext cx="495300" cy="100445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74" y="509179"/>
            <a:ext cx="2159678" cy="4219007"/>
          </a:xfrm>
          <a:prstGeom prst="rect">
            <a:avLst/>
          </a:prstGeom>
          <a:effectLst>
            <a:outerShdw blurRad="635000" dist="279400" dir="5400000" sx="103000" sy="103000" algn="t" rotWithShape="0">
              <a:prstClr val="black">
                <a:alpha val="30000"/>
              </a:prstClr>
            </a:outerShdw>
          </a:effectLst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46485" y="1158815"/>
            <a:ext cx="1635834" cy="292040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78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97253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92" y="631591"/>
            <a:ext cx="1909877" cy="3893717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814668" y="1127266"/>
            <a:ext cx="1645610" cy="292131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" y="-1280148"/>
            <a:ext cx="4845941" cy="8283659"/>
          </a:xfrm>
          <a:prstGeom prst="rect">
            <a:avLst/>
          </a:prstGeom>
          <a:effectLst>
            <a:outerShdw blurRad="1092200" dist="342900" dir="5400000" algn="t" rotWithShape="0">
              <a:prstClr val="black">
                <a:alpha val="28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95" y="763859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059995" y="1226634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3" y="206646"/>
            <a:ext cx="1762953" cy="359418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90732" y="669421"/>
            <a:ext cx="1513972" cy="268813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08" y="1391761"/>
            <a:ext cx="2047575" cy="4022023"/>
          </a:xfrm>
          <a:prstGeom prst="rect">
            <a:avLst/>
          </a:prstGeom>
          <a:effectLst>
            <a:outerShdw blurRad="254000" dist="889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2566704" y="1841476"/>
            <a:ext cx="1772053" cy="312086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491623" y="1138428"/>
            <a:ext cx="2866644" cy="2866644"/>
          </a:xfrm>
          <a:prstGeom prst="donu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-538083" y="2446867"/>
            <a:ext cx="6519961" cy="2480733"/>
          </a:xfrm>
          <a:custGeom>
            <a:avLst/>
            <a:gdLst/>
            <a:ahLst/>
            <a:cxnLst/>
            <a:rect l="l" t="t" r="r" b="b"/>
            <a:pathLst>
              <a:path w="5959095" h="2267333">
                <a:moveTo>
                  <a:pt x="3854053" y="956"/>
                </a:moveTo>
                <a:cubicBezTo>
                  <a:pt x="4216422" y="10827"/>
                  <a:pt x="4569709" y="96467"/>
                  <a:pt x="4903563" y="224341"/>
                </a:cubicBezTo>
                <a:cubicBezTo>
                  <a:pt x="5279041" y="368144"/>
                  <a:pt x="5635208" y="567214"/>
                  <a:pt x="5959095" y="818471"/>
                </a:cubicBezTo>
                <a:cubicBezTo>
                  <a:pt x="5516853" y="816239"/>
                  <a:pt x="5082060" y="932514"/>
                  <a:pt x="4699961" y="1155287"/>
                </a:cubicBezTo>
                <a:cubicBezTo>
                  <a:pt x="4405041" y="1327255"/>
                  <a:pt x="4149848" y="1558317"/>
                  <a:pt x="3863756" y="1744315"/>
                </a:cubicBezTo>
                <a:cubicBezTo>
                  <a:pt x="3314195" y="2101431"/>
                  <a:pt x="2668902" y="2282965"/>
                  <a:pt x="2013678" y="2266278"/>
                </a:cubicBezTo>
                <a:cubicBezTo>
                  <a:pt x="1275964" y="2247466"/>
                  <a:pt x="566114" y="1979629"/>
                  <a:pt x="0" y="1506238"/>
                </a:cubicBezTo>
                <a:cubicBezTo>
                  <a:pt x="322233" y="1488276"/>
                  <a:pt x="638120" y="1416746"/>
                  <a:pt x="935247" y="1295582"/>
                </a:cubicBezTo>
                <a:cubicBezTo>
                  <a:pt x="1226581" y="1176756"/>
                  <a:pt x="1496395" y="1011590"/>
                  <a:pt x="1756554" y="831757"/>
                </a:cubicBezTo>
                <a:cubicBezTo>
                  <a:pt x="1979192" y="677750"/>
                  <a:pt x="2194658" y="513009"/>
                  <a:pt x="2429435" y="378028"/>
                </a:cubicBezTo>
                <a:cubicBezTo>
                  <a:pt x="2817604" y="154937"/>
                  <a:pt x="3250742" y="16661"/>
                  <a:pt x="3698226" y="1462"/>
                </a:cubicBezTo>
                <a:cubicBezTo>
                  <a:pt x="3750333" y="-318"/>
                  <a:pt x="3802286" y="-454"/>
                  <a:pt x="3854053" y="956"/>
                </a:cubicBezTo>
                <a:close/>
              </a:path>
            </a:pathLst>
          </a:cu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bg1">
                    <a:lumMod val="85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bg1">
                    <a:lumMod val="8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734570" y="0"/>
            <a:ext cx="5020811" cy="5143500"/>
          </a:xfrm>
          <a:custGeom>
            <a:avLst/>
            <a:gdLst>
              <a:gd name="connsiteX0" fmla="*/ 4503486 w 6694415"/>
              <a:gd name="connsiteY0" fmla="*/ 2951742 h 6858000"/>
              <a:gd name="connsiteX1" fmla="*/ 5459785 w 6694415"/>
              <a:gd name="connsiteY1" fmla="*/ 3347853 h 6858000"/>
              <a:gd name="connsiteX2" fmla="*/ 5459785 w 6694415"/>
              <a:gd name="connsiteY2" fmla="*/ 5260450 h 6858000"/>
              <a:gd name="connsiteX3" fmla="*/ 3862235 w 6694415"/>
              <a:gd name="connsiteY3" fmla="*/ 6858000 h 6858000"/>
              <a:gd name="connsiteX4" fmla="*/ 37042 w 6694415"/>
              <a:gd name="connsiteY4" fmla="*/ 6858000 h 6858000"/>
              <a:gd name="connsiteX5" fmla="*/ 3547188 w 6694415"/>
              <a:gd name="connsiteY5" fmla="*/ 3347853 h 6858000"/>
              <a:gd name="connsiteX6" fmla="*/ 4503486 w 6694415"/>
              <a:gd name="connsiteY6" fmla="*/ 2951742 h 6858000"/>
              <a:gd name="connsiteX7" fmla="*/ 2871192 w 6694415"/>
              <a:gd name="connsiteY7" fmla="*/ 0 h 6858000"/>
              <a:gd name="connsiteX8" fmla="*/ 6694415 w 6694415"/>
              <a:gd name="connsiteY8" fmla="*/ 0 h 6858000"/>
              <a:gd name="connsiteX9" fmla="*/ 6675887 w 6694415"/>
              <a:gd name="connsiteY9" fmla="*/ 20498 h 6858000"/>
              <a:gd name="connsiteX10" fmla="*/ 2308708 w 6694415"/>
              <a:gd name="connsiteY10" fmla="*/ 4387676 h 6858000"/>
              <a:gd name="connsiteX11" fmla="*/ 396110 w 6694415"/>
              <a:gd name="connsiteY11" fmla="*/ 4387676 h 6858000"/>
              <a:gd name="connsiteX12" fmla="*/ 396112 w 6694415"/>
              <a:gd name="connsiteY12" fmla="*/ 4387677 h 6858000"/>
              <a:gd name="connsiteX13" fmla="*/ 396112 w 6694415"/>
              <a:gd name="connsiteY13" fmla="*/ 24750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4415" h="6858000">
                <a:moveTo>
                  <a:pt x="4503486" y="2951742"/>
                </a:moveTo>
                <a:cubicBezTo>
                  <a:pt x="4849599" y="2951742"/>
                  <a:pt x="5195711" y="3083779"/>
                  <a:pt x="5459785" y="3347853"/>
                </a:cubicBezTo>
                <a:cubicBezTo>
                  <a:pt x="5987933" y="3876002"/>
                  <a:pt x="5987933" y="4732301"/>
                  <a:pt x="5459785" y="5260450"/>
                </a:cubicBezTo>
                <a:lnTo>
                  <a:pt x="3862235" y="6858000"/>
                </a:lnTo>
                <a:lnTo>
                  <a:pt x="37042" y="6858000"/>
                </a:lnTo>
                <a:lnTo>
                  <a:pt x="3547188" y="3347853"/>
                </a:lnTo>
                <a:cubicBezTo>
                  <a:pt x="3811262" y="3083779"/>
                  <a:pt x="4157375" y="2951742"/>
                  <a:pt x="4503486" y="2951742"/>
                </a:cubicBezTo>
                <a:close/>
                <a:moveTo>
                  <a:pt x="2871192" y="0"/>
                </a:moveTo>
                <a:lnTo>
                  <a:pt x="6694415" y="0"/>
                </a:lnTo>
                <a:lnTo>
                  <a:pt x="6675887" y="20498"/>
                </a:lnTo>
                <a:lnTo>
                  <a:pt x="2308708" y="4387676"/>
                </a:lnTo>
                <a:cubicBezTo>
                  <a:pt x="1780559" y="4915824"/>
                  <a:pt x="924258" y="4915825"/>
                  <a:pt x="396110" y="4387676"/>
                </a:cubicBezTo>
                <a:cubicBezTo>
                  <a:pt x="396111" y="4387676"/>
                  <a:pt x="396111" y="4387677"/>
                  <a:pt x="396112" y="4387677"/>
                </a:cubicBezTo>
                <a:cubicBezTo>
                  <a:pt x="-132037" y="3859529"/>
                  <a:pt x="-132037" y="3003229"/>
                  <a:pt x="396112" y="247508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419100" dist="342900" dir="5400000" sx="89000" sy="89000" algn="t" rotWithShape="0">
              <a:prstClr val="black">
                <a:alpha val="16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463935" y="775524"/>
            <a:ext cx="3258284" cy="3590179"/>
          </a:xfrm>
          <a:custGeom>
            <a:avLst/>
            <a:gdLst>
              <a:gd name="connsiteX0" fmla="*/ 36326 w 7804115"/>
              <a:gd name="connsiteY0" fmla="*/ 864574 h 4786905"/>
              <a:gd name="connsiteX1" fmla="*/ 2552826 w 7804115"/>
              <a:gd name="connsiteY1" fmla="*/ 864574 h 4786905"/>
              <a:gd name="connsiteX2" fmla="*/ 2589152 w 7804115"/>
              <a:gd name="connsiteY2" fmla="*/ 900900 h 4786905"/>
              <a:gd name="connsiteX3" fmla="*/ 2589152 w 7804115"/>
              <a:gd name="connsiteY3" fmla="*/ 3922330 h 4786905"/>
              <a:gd name="connsiteX4" fmla="*/ 0 w 7804115"/>
              <a:gd name="connsiteY4" fmla="*/ 3922330 h 4786905"/>
              <a:gd name="connsiteX5" fmla="*/ 0 w 7804115"/>
              <a:gd name="connsiteY5" fmla="*/ 900900 h 4786905"/>
              <a:gd name="connsiteX6" fmla="*/ 36326 w 7804115"/>
              <a:gd name="connsiteY6" fmla="*/ 864574 h 4786905"/>
              <a:gd name="connsiteX7" fmla="*/ 3459736 w 7804115"/>
              <a:gd name="connsiteY7" fmla="*/ 0 h 4786905"/>
              <a:gd name="connsiteX8" fmla="*/ 7786607 w 7804115"/>
              <a:gd name="connsiteY8" fmla="*/ 0 h 4786905"/>
              <a:gd name="connsiteX9" fmla="*/ 7804115 w 7804115"/>
              <a:gd name="connsiteY9" fmla="*/ 17508 h 4786905"/>
              <a:gd name="connsiteX10" fmla="*/ 7804115 w 7804115"/>
              <a:gd name="connsiteY10" fmla="*/ 4769397 h 4786905"/>
              <a:gd name="connsiteX11" fmla="*/ 7786607 w 7804115"/>
              <a:gd name="connsiteY11" fmla="*/ 4786905 h 4786905"/>
              <a:gd name="connsiteX12" fmla="*/ 3459736 w 7804115"/>
              <a:gd name="connsiteY12" fmla="*/ 4786905 h 4786905"/>
              <a:gd name="connsiteX0-1" fmla="*/ 36326 w 7804115"/>
              <a:gd name="connsiteY0-2" fmla="*/ 864574 h 4786905"/>
              <a:gd name="connsiteX1-3" fmla="*/ 2552826 w 7804115"/>
              <a:gd name="connsiteY1-4" fmla="*/ 864574 h 4786905"/>
              <a:gd name="connsiteX2-5" fmla="*/ 2589152 w 7804115"/>
              <a:gd name="connsiteY2-6" fmla="*/ 3922330 h 4786905"/>
              <a:gd name="connsiteX3-7" fmla="*/ 0 w 7804115"/>
              <a:gd name="connsiteY3-8" fmla="*/ 3922330 h 4786905"/>
              <a:gd name="connsiteX4-9" fmla="*/ 0 w 7804115"/>
              <a:gd name="connsiteY4-10" fmla="*/ 900900 h 4786905"/>
              <a:gd name="connsiteX5-11" fmla="*/ 36326 w 7804115"/>
              <a:gd name="connsiteY5-12" fmla="*/ 864574 h 4786905"/>
              <a:gd name="connsiteX6-13" fmla="*/ 3459736 w 7804115"/>
              <a:gd name="connsiteY6-14" fmla="*/ 0 h 4786905"/>
              <a:gd name="connsiteX7-15" fmla="*/ 7786607 w 7804115"/>
              <a:gd name="connsiteY7-16" fmla="*/ 0 h 4786905"/>
              <a:gd name="connsiteX8-17" fmla="*/ 7804115 w 7804115"/>
              <a:gd name="connsiteY8-18" fmla="*/ 17508 h 4786905"/>
              <a:gd name="connsiteX9-19" fmla="*/ 7804115 w 7804115"/>
              <a:gd name="connsiteY9-20" fmla="*/ 4769397 h 4786905"/>
              <a:gd name="connsiteX10-21" fmla="*/ 7786607 w 7804115"/>
              <a:gd name="connsiteY10-22" fmla="*/ 4786905 h 4786905"/>
              <a:gd name="connsiteX11-23" fmla="*/ 3459736 w 7804115"/>
              <a:gd name="connsiteY11-24" fmla="*/ 4786905 h 4786905"/>
              <a:gd name="connsiteX12-25" fmla="*/ 3459736 w 7804115"/>
              <a:gd name="connsiteY12-26" fmla="*/ 0 h 4786905"/>
              <a:gd name="connsiteX0-27" fmla="*/ 36326 w 7804115"/>
              <a:gd name="connsiteY0-28" fmla="*/ 864574 h 4786905"/>
              <a:gd name="connsiteX1-29" fmla="*/ 2589152 w 7804115"/>
              <a:gd name="connsiteY1-30" fmla="*/ 3922330 h 4786905"/>
              <a:gd name="connsiteX2-31" fmla="*/ 0 w 7804115"/>
              <a:gd name="connsiteY2-32" fmla="*/ 3922330 h 4786905"/>
              <a:gd name="connsiteX3-33" fmla="*/ 0 w 7804115"/>
              <a:gd name="connsiteY3-34" fmla="*/ 900900 h 4786905"/>
              <a:gd name="connsiteX4-35" fmla="*/ 36326 w 7804115"/>
              <a:gd name="connsiteY4-36" fmla="*/ 864574 h 4786905"/>
              <a:gd name="connsiteX5-37" fmla="*/ 3459736 w 7804115"/>
              <a:gd name="connsiteY5-38" fmla="*/ 0 h 4786905"/>
              <a:gd name="connsiteX6-39" fmla="*/ 7786607 w 7804115"/>
              <a:gd name="connsiteY6-40" fmla="*/ 0 h 4786905"/>
              <a:gd name="connsiteX7-41" fmla="*/ 7804115 w 7804115"/>
              <a:gd name="connsiteY7-42" fmla="*/ 17508 h 4786905"/>
              <a:gd name="connsiteX8-43" fmla="*/ 7804115 w 7804115"/>
              <a:gd name="connsiteY8-44" fmla="*/ 4769397 h 4786905"/>
              <a:gd name="connsiteX9-45" fmla="*/ 7786607 w 7804115"/>
              <a:gd name="connsiteY9-46" fmla="*/ 4786905 h 4786905"/>
              <a:gd name="connsiteX10-47" fmla="*/ 3459736 w 7804115"/>
              <a:gd name="connsiteY10-48" fmla="*/ 4786905 h 4786905"/>
              <a:gd name="connsiteX11-49" fmla="*/ 3459736 w 7804115"/>
              <a:gd name="connsiteY11-50" fmla="*/ 0 h 4786905"/>
              <a:gd name="connsiteX0-51" fmla="*/ 36326 w 7804115"/>
              <a:gd name="connsiteY0-52" fmla="*/ 864574 h 4786905"/>
              <a:gd name="connsiteX1-53" fmla="*/ 0 w 7804115"/>
              <a:gd name="connsiteY1-54" fmla="*/ 3922330 h 4786905"/>
              <a:gd name="connsiteX2-55" fmla="*/ 0 w 7804115"/>
              <a:gd name="connsiteY2-56" fmla="*/ 900900 h 4786905"/>
              <a:gd name="connsiteX3-57" fmla="*/ 36326 w 7804115"/>
              <a:gd name="connsiteY3-58" fmla="*/ 864574 h 4786905"/>
              <a:gd name="connsiteX4-59" fmla="*/ 3459736 w 7804115"/>
              <a:gd name="connsiteY4-60" fmla="*/ 0 h 4786905"/>
              <a:gd name="connsiteX5-61" fmla="*/ 7786607 w 7804115"/>
              <a:gd name="connsiteY5-62" fmla="*/ 0 h 4786905"/>
              <a:gd name="connsiteX6-63" fmla="*/ 7804115 w 7804115"/>
              <a:gd name="connsiteY6-64" fmla="*/ 17508 h 4786905"/>
              <a:gd name="connsiteX7-65" fmla="*/ 7804115 w 7804115"/>
              <a:gd name="connsiteY7-66" fmla="*/ 4769397 h 4786905"/>
              <a:gd name="connsiteX8-67" fmla="*/ 7786607 w 7804115"/>
              <a:gd name="connsiteY8-68" fmla="*/ 4786905 h 4786905"/>
              <a:gd name="connsiteX9-69" fmla="*/ 3459736 w 7804115"/>
              <a:gd name="connsiteY9-70" fmla="*/ 4786905 h 4786905"/>
              <a:gd name="connsiteX10-71" fmla="*/ 3459736 w 7804115"/>
              <a:gd name="connsiteY10-72" fmla="*/ 0 h 4786905"/>
              <a:gd name="connsiteX0-73" fmla="*/ 36326 w 7804115"/>
              <a:gd name="connsiteY0-74" fmla="*/ 864574 h 4786905"/>
              <a:gd name="connsiteX1-75" fmla="*/ 0 w 7804115"/>
              <a:gd name="connsiteY1-76" fmla="*/ 900900 h 4786905"/>
              <a:gd name="connsiteX2-77" fmla="*/ 36326 w 7804115"/>
              <a:gd name="connsiteY2-78" fmla="*/ 864574 h 4786905"/>
              <a:gd name="connsiteX3-79" fmla="*/ 3459736 w 7804115"/>
              <a:gd name="connsiteY3-80" fmla="*/ 0 h 4786905"/>
              <a:gd name="connsiteX4-81" fmla="*/ 7786607 w 7804115"/>
              <a:gd name="connsiteY4-82" fmla="*/ 0 h 4786905"/>
              <a:gd name="connsiteX5-83" fmla="*/ 7804115 w 7804115"/>
              <a:gd name="connsiteY5-84" fmla="*/ 17508 h 4786905"/>
              <a:gd name="connsiteX6-85" fmla="*/ 7804115 w 7804115"/>
              <a:gd name="connsiteY6-86" fmla="*/ 4769397 h 4786905"/>
              <a:gd name="connsiteX7-87" fmla="*/ 7786607 w 7804115"/>
              <a:gd name="connsiteY7-88" fmla="*/ 4786905 h 4786905"/>
              <a:gd name="connsiteX8-89" fmla="*/ 3459736 w 7804115"/>
              <a:gd name="connsiteY8-90" fmla="*/ 4786905 h 4786905"/>
              <a:gd name="connsiteX9-91" fmla="*/ 3459736 w 7804115"/>
              <a:gd name="connsiteY9-92" fmla="*/ 0 h 4786905"/>
              <a:gd name="connsiteX0-93" fmla="*/ 0 w 4344379"/>
              <a:gd name="connsiteY0-94" fmla="*/ 0 h 4786905"/>
              <a:gd name="connsiteX1-95" fmla="*/ 4326871 w 4344379"/>
              <a:gd name="connsiteY1-96" fmla="*/ 0 h 4786905"/>
              <a:gd name="connsiteX2-97" fmla="*/ 4344379 w 4344379"/>
              <a:gd name="connsiteY2-98" fmla="*/ 17508 h 4786905"/>
              <a:gd name="connsiteX3-99" fmla="*/ 4344379 w 4344379"/>
              <a:gd name="connsiteY3-100" fmla="*/ 4769397 h 4786905"/>
              <a:gd name="connsiteX4-101" fmla="*/ 4326871 w 4344379"/>
              <a:gd name="connsiteY4-102" fmla="*/ 4786905 h 4786905"/>
              <a:gd name="connsiteX5-103" fmla="*/ 0 w 4344379"/>
              <a:gd name="connsiteY5-104" fmla="*/ 4786905 h 4786905"/>
              <a:gd name="connsiteX6-105" fmla="*/ 0 w 4344379"/>
              <a:gd name="connsiteY6-106" fmla="*/ 0 h 47869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4344379" h="4786905">
                <a:moveTo>
                  <a:pt x="0" y="0"/>
                </a:moveTo>
                <a:lnTo>
                  <a:pt x="4326871" y="0"/>
                </a:lnTo>
                <a:cubicBezTo>
                  <a:pt x="4336540" y="0"/>
                  <a:pt x="4344379" y="7839"/>
                  <a:pt x="4344379" y="17508"/>
                </a:cubicBezTo>
                <a:lnTo>
                  <a:pt x="4344379" y="4769397"/>
                </a:lnTo>
                <a:cubicBezTo>
                  <a:pt x="4344379" y="4779066"/>
                  <a:pt x="4336540" y="4786905"/>
                  <a:pt x="4326871" y="4786905"/>
                </a:cubicBezTo>
                <a:lnTo>
                  <a:pt x="0" y="4786905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4613963" y="2564109"/>
            <a:ext cx="3777330" cy="1929833"/>
          </a:xfrm>
          <a:custGeom>
            <a:avLst/>
            <a:gdLst>
              <a:gd name="connsiteX0" fmla="*/ 0 w 5036440"/>
              <a:gd name="connsiteY0" fmla="*/ 0 h 2573111"/>
              <a:gd name="connsiteX1" fmla="*/ 5036440 w 5036440"/>
              <a:gd name="connsiteY1" fmla="*/ 0 h 2573111"/>
              <a:gd name="connsiteX2" fmla="*/ 5036440 w 5036440"/>
              <a:gd name="connsiteY2" fmla="*/ 2539969 h 2573111"/>
              <a:gd name="connsiteX3" fmla="*/ 5003298 w 5036440"/>
              <a:gd name="connsiteY3" fmla="*/ 2573111 h 2573111"/>
              <a:gd name="connsiteX4" fmla="*/ 0 w 5036440"/>
              <a:gd name="connsiteY4" fmla="*/ 2573111 h 2573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6440" h="2573111">
                <a:moveTo>
                  <a:pt x="0" y="0"/>
                </a:moveTo>
                <a:lnTo>
                  <a:pt x="5036440" y="0"/>
                </a:lnTo>
                <a:lnTo>
                  <a:pt x="5036440" y="2539969"/>
                </a:lnTo>
                <a:cubicBezTo>
                  <a:pt x="5036440" y="2558273"/>
                  <a:pt x="5021602" y="2573111"/>
                  <a:pt x="5003298" y="2573111"/>
                </a:cubicBezTo>
                <a:lnTo>
                  <a:pt x="0" y="25731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836632" y="614742"/>
            <a:ext cx="3777330" cy="1949364"/>
          </a:xfrm>
          <a:custGeom>
            <a:avLst/>
            <a:gdLst>
              <a:gd name="connsiteX0" fmla="*/ 33477 w 5036440"/>
              <a:gd name="connsiteY0" fmla="*/ 0 h 2599152"/>
              <a:gd name="connsiteX1" fmla="*/ 5036440 w 5036440"/>
              <a:gd name="connsiteY1" fmla="*/ 0 h 2599152"/>
              <a:gd name="connsiteX2" fmla="*/ 5036440 w 5036440"/>
              <a:gd name="connsiteY2" fmla="*/ 2599152 h 2599152"/>
              <a:gd name="connsiteX3" fmla="*/ 0 w 5036440"/>
              <a:gd name="connsiteY3" fmla="*/ 2599152 h 2599152"/>
              <a:gd name="connsiteX4" fmla="*/ 0 w 5036440"/>
              <a:gd name="connsiteY4" fmla="*/ 33477 h 2599152"/>
              <a:gd name="connsiteX5" fmla="*/ 33477 w 5036440"/>
              <a:gd name="connsiteY5" fmla="*/ 0 h 25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6440" h="2599152">
                <a:moveTo>
                  <a:pt x="33477" y="0"/>
                </a:moveTo>
                <a:lnTo>
                  <a:pt x="5036440" y="0"/>
                </a:lnTo>
                <a:lnTo>
                  <a:pt x="5036440" y="2599152"/>
                </a:lnTo>
                <a:lnTo>
                  <a:pt x="0" y="2599152"/>
                </a:lnTo>
                <a:lnTo>
                  <a:pt x="0" y="33477"/>
                </a:lnTo>
                <a:cubicBezTo>
                  <a:pt x="0" y="14988"/>
                  <a:pt x="14988" y="0"/>
                  <a:pt x="3347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02414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937408" y="436292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 hasCustomPrompt="1"/>
          </p:nvPr>
        </p:nvSpPr>
        <p:spPr>
          <a:xfrm>
            <a:off x="502414" y="1879930"/>
            <a:ext cx="4241588" cy="2815238"/>
          </a:xfrm>
          <a:custGeom>
            <a:avLst/>
            <a:gdLst>
              <a:gd name="connsiteX0" fmla="*/ 3873761 w 5655451"/>
              <a:gd name="connsiteY0" fmla="*/ 0 h 3753651"/>
              <a:gd name="connsiteX1" fmla="*/ 5608341 w 5655451"/>
              <a:gd name="connsiteY1" fmla="*/ 0 h 3753651"/>
              <a:gd name="connsiteX2" fmla="*/ 5655451 w 5655451"/>
              <a:gd name="connsiteY2" fmla="*/ 47110 h 3753651"/>
              <a:gd name="connsiteX3" fmla="*/ 5655451 w 5655451"/>
              <a:gd name="connsiteY3" fmla="*/ 3706541 h 3753651"/>
              <a:gd name="connsiteX4" fmla="*/ 5608341 w 5655451"/>
              <a:gd name="connsiteY4" fmla="*/ 3753651 h 3753651"/>
              <a:gd name="connsiteX5" fmla="*/ 3873761 w 5655451"/>
              <a:gd name="connsiteY5" fmla="*/ 3753651 h 3753651"/>
              <a:gd name="connsiteX6" fmla="*/ 3826651 w 5655451"/>
              <a:gd name="connsiteY6" fmla="*/ 3706541 h 3753651"/>
              <a:gd name="connsiteX7" fmla="*/ 3826651 w 5655451"/>
              <a:gd name="connsiteY7" fmla="*/ 47110 h 3753651"/>
              <a:gd name="connsiteX8" fmla="*/ 3873761 w 5655451"/>
              <a:gd name="connsiteY8" fmla="*/ 0 h 3753651"/>
              <a:gd name="connsiteX9" fmla="*/ 47110 w 5655451"/>
              <a:gd name="connsiteY9" fmla="*/ 0 h 3753651"/>
              <a:gd name="connsiteX10" fmla="*/ 3695016 w 5655451"/>
              <a:gd name="connsiteY10" fmla="*/ 0 h 3753651"/>
              <a:gd name="connsiteX11" fmla="*/ 3742126 w 5655451"/>
              <a:gd name="connsiteY11" fmla="*/ 47110 h 3753651"/>
              <a:gd name="connsiteX12" fmla="*/ 3742126 w 5655451"/>
              <a:gd name="connsiteY12" fmla="*/ 1781690 h 3753651"/>
              <a:gd name="connsiteX13" fmla="*/ 3695016 w 5655451"/>
              <a:gd name="connsiteY13" fmla="*/ 1828800 h 3753651"/>
              <a:gd name="connsiteX14" fmla="*/ 47110 w 5655451"/>
              <a:gd name="connsiteY14" fmla="*/ 1828800 h 3753651"/>
              <a:gd name="connsiteX15" fmla="*/ 0 w 5655451"/>
              <a:gd name="connsiteY15" fmla="*/ 1781690 h 3753651"/>
              <a:gd name="connsiteX16" fmla="*/ 0 w 5655451"/>
              <a:gd name="connsiteY16" fmla="*/ 47110 h 3753651"/>
              <a:gd name="connsiteX17" fmla="*/ 47110 w 5655451"/>
              <a:gd name="connsiteY17" fmla="*/ 0 h 37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55451" h="3753651">
                <a:moveTo>
                  <a:pt x="3873761" y="0"/>
                </a:moveTo>
                <a:lnTo>
                  <a:pt x="5608341" y="0"/>
                </a:lnTo>
                <a:cubicBezTo>
                  <a:pt x="5634359" y="0"/>
                  <a:pt x="5655451" y="21092"/>
                  <a:pt x="5655451" y="47110"/>
                </a:cubicBezTo>
                <a:lnTo>
                  <a:pt x="5655451" y="3706541"/>
                </a:lnTo>
                <a:cubicBezTo>
                  <a:pt x="5655451" y="3732559"/>
                  <a:pt x="5634359" y="3753651"/>
                  <a:pt x="5608341" y="3753651"/>
                </a:cubicBezTo>
                <a:lnTo>
                  <a:pt x="3873761" y="3753651"/>
                </a:lnTo>
                <a:cubicBezTo>
                  <a:pt x="3847743" y="3753651"/>
                  <a:pt x="3826651" y="3732559"/>
                  <a:pt x="3826651" y="3706541"/>
                </a:cubicBezTo>
                <a:lnTo>
                  <a:pt x="3826651" y="47110"/>
                </a:lnTo>
                <a:cubicBezTo>
                  <a:pt x="3826651" y="21092"/>
                  <a:pt x="3847743" y="0"/>
                  <a:pt x="3873761" y="0"/>
                </a:cubicBezTo>
                <a:close/>
                <a:moveTo>
                  <a:pt x="47110" y="0"/>
                </a:moveTo>
                <a:lnTo>
                  <a:pt x="3695016" y="0"/>
                </a:lnTo>
                <a:cubicBezTo>
                  <a:pt x="3721034" y="0"/>
                  <a:pt x="3742126" y="21092"/>
                  <a:pt x="3742126" y="47110"/>
                </a:cubicBezTo>
                <a:lnTo>
                  <a:pt x="3742126" y="1781690"/>
                </a:lnTo>
                <a:cubicBezTo>
                  <a:pt x="3742126" y="1807708"/>
                  <a:pt x="3721034" y="1828800"/>
                  <a:pt x="3695016" y="1828800"/>
                </a:cubicBezTo>
                <a:lnTo>
                  <a:pt x="47110" y="1828800"/>
                </a:lnTo>
                <a:cubicBezTo>
                  <a:pt x="21092" y="1828800"/>
                  <a:pt x="0" y="1807708"/>
                  <a:pt x="0" y="1781690"/>
                </a:cubicBezTo>
                <a:lnTo>
                  <a:pt x="0" y="47110"/>
                </a:lnTo>
                <a:cubicBezTo>
                  <a:pt x="0" y="21092"/>
                  <a:pt x="21092" y="0"/>
                  <a:pt x="4711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02414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937408" y="3323567"/>
            <a:ext cx="1371600" cy="1371600"/>
          </a:xfrm>
          <a:prstGeom prst="roundRect">
            <a:avLst>
              <a:gd name="adj" fmla="val 2576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19" y="365288"/>
            <a:ext cx="3061607" cy="4250826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9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54" y="1577341"/>
            <a:ext cx="1514990" cy="3088650"/>
          </a:xfrm>
          <a:prstGeom prst="rect">
            <a:avLst/>
          </a:prstGeom>
          <a:effectLst>
            <a:outerShdw blurRad="482600" dist="152400" dir="5400000" sx="102000" sy="102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410191" y="1971715"/>
            <a:ext cx="1305363" cy="231765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860887" y="874434"/>
            <a:ext cx="2424785" cy="323174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37118" y="545024"/>
            <a:ext cx="3203525" cy="4174629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288153" y="600834"/>
            <a:ext cx="4833194" cy="4063008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951071" y="545024"/>
            <a:ext cx="3555131" cy="4174629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58984" y="600834"/>
            <a:ext cx="3396071" cy="4063008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82881"/>
            <a:ext cx="4960619" cy="4960620"/>
          </a:xfrm>
          <a:custGeom>
            <a:avLst/>
            <a:gdLst>
              <a:gd name="connsiteX0" fmla="*/ 6614159 w 6614159"/>
              <a:gd name="connsiteY0" fmla="*/ 0 h 6614160"/>
              <a:gd name="connsiteX1" fmla="*/ 6614159 w 6614159"/>
              <a:gd name="connsiteY1" fmla="*/ 3418065 h 6614160"/>
              <a:gd name="connsiteX2" fmla="*/ 3418064 w 6614159"/>
              <a:gd name="connsiteY2" fmla="*/ 6614160 h 6614160"/>
              <a:gd name="connsiteX3" fmla="*/ 0 w 6614159"/>
              <a:gd name="connsiteY3" fmla="*/ 6614160 h 6614160"/>
              <a:gd name="connsiteX4" fmla="*/ 6614159 w 6614159"/>
              <a:gd name="connsiteY4" fmla="*/ 0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60">
                <a:moveTo>
                  <a:pt x="6614159" y="0"/>
                </a:moveTo>
                <a:lnTo>
                  <a:pt x="6614159" y="3418065"/>
                </a:lnTo>
                <a:cubicBezTo>
                  <a:pt x="4849004" y="3418065"/>
                  <a:pt x="3418064" y="4849006"/>
                  <a:pt x="3418064" y="6614160"/>
                </a:cubicBezTo>
                <a:lnTo>
                  <a:pt x="0" y="6614160"/>
                </a:lnTo>
                <a:cubicBezTo>
                  <a:pt x="0" y="2961260"/>
                  <a:pt x="2961259" y="0"/>
                  <a:pt x="6614159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cep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</p:spPr>
        <p:txBody>
          <a:bodyPr lIns="68580" tIns="34290" rIns="68580" bIns="34290" anchor="ctr">
            <a:normAutofit/>
          </a:bodyPr>
          <a:lstStyle>
            <a:lvl1pPr marL="0" indent="0" algn="ctr">
              <a:buNone/>
              <a:defRPr sz="1400" baseline="0"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685801" y="777441"/>
            <a:ext cx="2717800" cy="1415430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l">
              <a:defRPr sz="3300" cap="all">
                <a:solidFill>
                  <a:schemeClr val="tx1">
                    <a:lumMod val="50000"/>
                    <a:lumOff val="50000"/>
                  </a:schemeClr>
                </a:solidFill>
                <a:latin typeface="Lemon/Milk"/>
                <a:cs typeface="Lemon/Milk"/>
              </a:defRPr>
            </a:lvl1pPr>
          </a:lstStyle>
          <a:p>
            <a:r>
              <a:rPr lang="en-US" dirty="0"/>
              <a:t>title example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241728"/>
            <a:ext cx="2048933" cy="213595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marL="0" indent="0" algn="l">
              <a:buNone/>
              <a:defRPr sz="1200" cap="all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n-US" dirty="0" err="1"/>
              <a:t>Subitle</a:t>
            </a:r>
            <a:r>
              <a:rPr lang="en-US" dirty="0"/>
              <a:t> Example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4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6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40" decel="100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60" accel="100000" fill="hold">
                          <p:stCondLst>
                            <p:cond delay="540"/>
                          </p:stCondLst>
                        </p:cTn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82881"/>
            <a:ext cx="4960620" cy="4960620"/>
          </a:xfrm>
          <a:custGeom>
            <a:avLst/>
            <a:gdLst>
              <a:gd name="connsiteX0" fmla="*/ 0 w 6614160"/>
              <a:gd name="connsiteY0" fmla="*/ 0 h 6614160"/>
              <a:gd name="connsiteX1" fmla="*/ 6614160 w 6614160"/>
              <a:gd name="connsiteY1" fmla="*/ 6614160 h 6614160"/>
              <a:gd name="connsiteX2" fmla="*/ 3196095 w 6614160"/>
              <a:gd name="connsiteY2" fmla="*/ 6614160 h 6614160"/>
              <a:gd name="connsiteX3" fmla="*/ 0 w 6614160"/>
              <a:gd name="connsiteY3" fmla="*/ 3418065 h 661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4160" h="6614160">
                <a:moveTo>
                  <a:pt x="0" y="0"/>
                </a:moveTo>
                <a:cubicBezTo>
                  <a:pt x="3652900" y="0"/>
                  <a:pt x="6614160" y="2961260"/>
                  <a:pt x="6614160" y="6614160"/>
                </a:cubicBezTo>
                <a:lnTo>
                  <a:pt x="3196095" y="6614160"/>
                </a:lnTo>
                <a:cubicBezTo>
                  <a:pt x="3196095" y="4849006"/>
                  <a:pt x="1765155" y="3418065"/>
                  <a:pt x="0" y="3418065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4960620" cy="4960619"/>
          </a:xfrm>
          <a:custGeom>
            <a:avLst/>
            <a:gdLst>
              <a:gd name="connsiteX0" fmla="*/ 3196095 w 6614160"/>
              <a:gd name="connsiteY0" fmla="*/ 0 h 6614159"/>
              <a:gd name="connsiteX1" fmla="*/ 6614160 w 6614160"/>
              <a:gd name="connsiteY1" fmla="*/ 0 h 6614159"/>
              <a:gd name="connsiteX2" fmla="*/ 0 w 6614160"/>
              <a:gd name="connsiteY2" fmla="*/ 6614159 h 6614159"/>
              <a:gd name="connsiteX3" fmla="*/ 0 w 6614160"/>
              <a:gd name="connsiteY3" fmla="*/ 3196094 h 6614159"/>
              <a:gd name="connsiteX4" fmla="*/ 3196095 w 6614160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60" h="6614159">
                <a:moveTo>
                  <a:pt x="3196095" y="0"/>
                </a:moveTo>
                <a:lnTo>
                  <a:pt x="6614160" y="0"/>
                </a:lnTo>
                <a:cubicBezTo>
                  <a:pt x="6614160" y="3652899"/>
                  <a:pt x="3652900" y="6614159"/>
                  <a:pt x="0" y="6614159"/>
                </a:cubicBezTo>
                <a:lnTo>
                  <a:pt x="0" y="3196094"/>
                </a:lnTo>
                <a:cubicBezTo>
                  <a:pt x="1765155" y="3196094"/>
                  <a:pt x="3196095" y="1765154"/>
                  <a:pt x="319609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183382" y="1"/>
            <a:ext cx="4960619" cy="4960619"/>
          </a:xfrm>
          <a:custGeom>
            <a:avLst/>
            <a:gdLst>
              <a:gd name="connsiteX0" fmla="*/ 0 w 6614159"/>
              <a:gd name="connsiteY0" fmla="*/ 0 h 6614159"/>
              <a:gd name="connsiteX1" fmla="*/ 3418064 w 6614159"/>
              <a:gd name="connsiteY1" fmla="*/ 0 h 6614159"/>
              <a:gd name="connsiteX2" fmla="*/ 6614159 w 6614159"/>
              <a:gd name="connsiteY2" fmla="*/ 3196094 h 6614159"/>
              <a:gd name="connsiteX3" fmla="*/ 6614159 w 6614159"/>
              <a:gd name="connsiteY3" fmla="*/ 6614159 h 6614159"/>
              <a:gd name="connsiteX4" fmla="*/ 0 w 6614159"/>
              <a:gd name="connsiteY4" fmla="*/ 0 h 66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4159" h="6614159">
                <a:moveTo>
                  <a:pt x="0" y="0"/>
                </a:moveTo>
                <a:lnTo>
                  <a:pt x="3418064" y="0"/>
                </a:lnTo>
                <a:cubicBezTo>
                  <a:pt x="3418064" y="1765154"/>
                  <a:pt x="4849004" y="3196094"/>
                  <a:pt x="6614159" y="3196094"/>
                </a:cubicBezTo>
                <a:lnTo>
                  <a:pt x="6614159" y="6614159"/>
                </a:lnTo>
                <a:cubicBezTo>
                  <a:pt x="2961259" y="6614159"/>
                  <a:pt x="0" y="3652899"/>
                  <a:pt x="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996296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590882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85467" y="828443"/>
            <a:ext cx="1941864" cy="2293317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1" hasCustomPrompt="1"/>
          </p:nvPr>
        </p:nvSpPr>
        <p:spPr>
          <a:xfrm>
            <a:off x="3434832" y="0"/>
            <a:ext cx="5260105" cy="5143500"/>
          </a:xfrm>
          <a:custGeom>
            <a:avLst/>
            <a:gdLst>
              <a:gd name="connsiteX0" fmla="*/ 6604205 w 7013473"/>
              <a:gd name="connsiteY0" fmla="*/ 3576483 h 6858000"/>
              <a:gd name="connsiteX1" fmla="*/ 7013473 w 7013473"/>
              <a:gd name="connsiteY1" fmla="*/ 3985751 h 6858000"/>
              <a:gd name="connsiteX2" fmla="*/ 7013472 w 7013473"/>
              <a:gd name="connsiteY2" fmla="*/ 4988642 h 6858000"/>
              <a:gd name="connsiteX3" fmla="*/ 6604204 w 7013473"/>
              <a:gd name="connsiteY3" fmla="*/ 5397910 h 6858000"/>
              <a:gd name="connsiteX4" fmla="*/ 6604205 w 7013473"/>
              <a:gd name="connsiteY4" fmla="*/ 5397909 h 6858000"/>
              <a:gd name="connsiteX5" fmla="*/ 6194937 w 7013473"/>
              <a:gd name="connsiteY5" fmla="*/ 4988641 h 6858000"/>
              <a:gd name="connsiteX6" fmla="*/ 6194937 w 7013473"/>
              <a:gd name="connsiteY6" fmla="*/ 3985751 h 6858000"/>
              <a:gd name="connsiteX7" fmla="*/ 6604205 w 7013473"/>
              <a:gd name="connsiteY7" fmla="*/ 3576483 h 6858000"/>
              <a:gd name="connsiteX8" fmla="*/ 409268 w 7013473"/>
              <a:gd name="connsiteY8" fmla="*/ 3060290 h 6858000"/>
              <a:gd name="connsiteX9" fmla="*/ 818536 w 7013473"/>
              <a:gd name="connsiteY9" fmla="*/ 3469558 h 6858000"/>
              <a:gd name="connsiteX10" fmla="*/ 818535 w 7013473"/>
              <a:gd name="connsiteY10" fmla="*/ 5504836 h 6858000"/>
              <a:gd name="connsiteX11" fmla="*/ 409267 w 7013473"/>
              <a:gd name="connsiteY11" fmla="*/ 5914104 h 6858000"/>
              <a:gd name="connsiteX12" fmla="*/ 409268 w 7013473"/>
              <a:gd name="connsiteY12" fmla="*/ 5914103 h 6858000"/>
              <a:gd name="connsiteX13" fmla="*/ 0 w 7013473"/>
              <a:gd name="connsiteY13" fmla="*/ 5504835 h 6858000"/>
              <a:gd name="connsiteX14" fmla="*/ 0 w 7013473"/>
              <a:gd name="connsiteY14" fmla="*/ 3469558 h 6858000"/>
              <a:gd name="connsiteX15" fmla="*/ 409268 w 7013473"/>
              <a:gd name="connsiteY15" fmla="*/ 3060290 h 6858000"/>
              <a:gd name="connsiteX16" fmla="*/ 1441757 w 7013473"/>
              <a:gd name="connsiteY16" fmla="*/ 2566219 h 6858000"/>
              <a:gd name="connsiteX17" fmla="*/ 1851025 w 7013473"/>
              <a:gd name="connsiteY17" fmla="*/ 2975487 h 6858000"/>
              <a:gd name="connsiteX18" fmla="*/ 1851024 w 7013473"/>
              <a:gd name="connsiteY18" fmla="*/ 6858000 h 6858000"/>
              <a:gd name="connsiteX19" fmla="*/ 1032489 w 7013473"/>
              <a:gd name="connsiteY19" fmla="*/ 6858000 h 6858000"/>
              <a:gd name="connsiteX20" fmla="*/ 1032489 w 7013473"/>
              <a:gd name="connsiteY20" fmla="*/ 2975487 h 6858000"/>
              <a:gd name="connsiteX21" fmla="*/ 1441757 w 7013473"/>
              <a:gd name="connsiteY21" fmla="*/ 2566219 h 6858000"/>
              <a:gd name="connsiteX22" fmla="*/ 5571713 w 7013473"/>
              <a:gd name="connsiteY22" fmla="*/ 1836175 h 6858000"/>
              <a:gd name="connsiteX23" fmla="*/ 5980981 w 7013473"/>
              <a:gd name="connsiteY23" fmla="*/ 2245443 h 6858000"/>
              <a:gd name="connsiteX24" fmla="*/ 5980980 w 7013473"/>
              <a:gd name="connsiteY24" fmla="*/ 4214354 h 6858000"/>
              <a:gd name="connsiteX25" fmla="*/ 5571712 w 7013473"/>
              <a:gd name="connsiteY25" fmla="*/ 4623622 h 6858000"/>
              <a:gd name="connsiteX26" fmla="*/ 5571713 w 7013473"/>
              <a:gd name="connsiteY26" fmla="*/ 4623621 h 6858000"/>
              <a:gd name="connsiteX27" fmla="*/ 5162445 w 7013473"/>
              <a:gd name="connsiteY27" fmla="*/ 4214353 h 6858000"/>
              <a:gd name="connsiteX28" fmla="*/ 5162445 w 7013473"/>
              <a:gd name="connsiteY28" fmla="*/ 2245443 h 6858000"/>
              <a:gd name="connsiteX29" fmla="*/ 5571713 w 7013473"/>
              <a:gd name="connsiteY29" fmla="*/ 1836175 h 6858000"/>
              <a:gd name="connsiteX30" fmla="*/ 4539224 w 7013473"/>
              <a:gd name="connsiteY30" fmla="*/ 1091380 h 6858000"/>
              <a:gd name="connsiteX31" fmla="*/ 4948492 w 7013473"/>
              <a:gd name="connsiteY31" fmla="*/ 1500648 h 6858000"/>
              <a:gd name="connsiteX32" fmla="*/ 4948491 w 7013473"/>
              <a:gd name="connsiteY32" fmla="*/ 5110384 h 6858000"/>
              <a:gd name="connsiteX33" fmla="*/ 4539223 w 7013473"/>
              <a:gd name="connsiteY33" fmla="*/ 5519652 h 6858000"/>
              <a:gd name="connsiteX34" fmla="*/ 4539224 w 7013473"/>
              <a:gd name="connsiteY34" fmla="*/ 5519651 h 6858000"/>
              <a:gd name="connsiteX35" fmla="*/ 4129956 w 7013473"/>
              <a:gd name="connsiteY35" fmla="*/ 5110383 h 6858000"/>
              <a:gd name="connsiteX36" fmla="*/ 4129956 w 7013473"/>
              <a:gd name="connsiteY36" fmla="*/ 1500648 h 6858000"/>
              <a:gd name="connsiteX37" fmla="*/ 4539224 w 7013473"/>
              <a:gd name="connsiteY37" fmla="*/ 1091380 h 6858000"/>
              <a:gd name="connsiteX38" fmla="*/ 2474246 w 7013473"/>
              <a:gd name="connsiteY38" fmla="*/ 774290 h 6858000"/>
              <a:gd name="connsiteX39" fmla="*/ 2883514 w 7013473"/>
              <a:gd name="connsiteY39" fmla="*/ 1183558 h 6858000"/>
              <a:gd name="connsiteX40" fmla="*/ 2883513 w 7013473"/>
              <a:gd name="connsiteY40" fmla="*/ 5334828 h 6858000"/>
              <a:gd name="connsiteX41" fmla="*/ 2474245 w 7013473"/>
              <a:gd name="connsiteY41" fmla="*/ 5744096 h 6858000"/>
              <a:gd name="connsiteX42" fmla="*/ 2474246 w 7013473"/>
              <a:gd name="connsiteY42" fmla="*/ 5744095 h 6858000"/>
              <a:gd name="connsiteX43" fmla="*/ 2064978 w 7013473"/>
              <a:gd name="connsiteY43" fmla="*/ 5334827 h 6858000"/>
              <a:gd name="connsiteX44" fmla="*/ 2064978 w 7013473"/>
              <a:gd name="connsiteY44" fmla="*/ 1183558 h 6858000"/>
              <a:gd name="connsiteX45" fmla="*/ 2474246 w 7013473"/>
              <a:gd name="connsiteY45" fmla="*/ 774290 h 6858000"/>
              <a:gd name="connsiteX46" fmla="*/ 3097467 w 7013473"/>
              <a:gd name="connsiteY46" fmla="*/ 0 h 6858000"/>
              <a:gd name="connsiteX47" fmla="*/ 3916003 w 7013473"/>
              <a:gd name="connsiteY47" fmla="*/ 0 h 6858000"/>
              <a:gd name="connsiteX48" fmla="*/ 3916002 w 7013473"/>
              <a:gd name="connsiteY48" fmla="*/ 5711314 h 6858000"/>
              <a:gd name="connsiteX49" fmla="*/ 3506734 w 7013473"/>
              <a:gd name="connsiteY49" fmla="*/ 6120582 h 6858000"/>
              <a:gd name="connsiteX50" fmla="*/ 3506735 w 7013473"/>
              <a:gd name="connsiteY50" fmla="*/ 6120581 h 6858000"/>
              <a:gd name="connsiteX51" fmla="*/ 3097467 w 7013473"/>
              <a:gd name="connsiteY51" fmla="*/ 57113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013473" h="6858000">
                <a:moveTo>
                  <a:pt x="6604205" y="3576483"/>
                </a:moveTo>
                <a:cubicBezTo>
                  <a:pt x="6830237" y="3576483"/>
                  <a:pt x="7013473" y="3759719"/>
                  <a:pt x="7013473" y="3985751"/>
                </a:cubicBezTo>
                <a:cubicBezTo>
                  <a:pt x="7013473" y="4320048"/>
                  <a:pt x="7013472" y="4654345"/>
                  <a:pt x="7013472" y="4988642"/>
                </a:cubicBezTo>
                <a:cubicBezTo>
                  <a:pt x="7013472" y="5214674"/>
                  <a:pt x="6830236" y="5397910"/>
                  <a:pt x="6604204" y="5397910"/>
                </a:cubicBezTo>
                <a:lnTo>
                  <a:pt x="6604205" y="5397909"/>
                </a:lnTo>
                <a:cubicBezTo>
                  <a:pt x="6378173" y="5397909"/>
                  <a:pt x="6194937" y="5214673"/>
                  <a:pt x="6194937" y="4988641"/>
                </a:cubicBezTo>
                <a:lnTo>
                  <a:pt x="6194937" y="3985751"/>
                </a:lnTo>
                <a:cubicBezTo>
                  <a:pt x="6194937" y="3759719"/>
                  <a:pt x="6378173" y="3576483"/>
                  <a:pt x="6604205" y="3576483"/>
                </a:cubicBezTo>
                <a:close/>
                <a:moveTo>
                  <a:pt x="409268" y="3060290"/>
                </a:moveTo>
                <a:cubicBezTo>
                  <a:pt x="635300" y="3060290"/>
                  <a:pt x="818536" y="3243526"/>
                  <a:pt x="818536" y="3469558"/>
                </a:cubicBezTo>
                <a:cubicBezTo>
                  <a:pt x="818536" y="4147984"/>
                  <a:pt x="818535" y="4826410"/>
                  <a:pt x="818535" y="5504836"/>
                </a:cubicBezTo>
                <a:cubicBezTo>
                  <a:pt x="818535" y="5730868"/>
                  <a:pt x="635299" y="5914104"/>
                  <a:pt x="409267" y="5914104"/>
                </a:cubicBezTo>
                <a:lnTo>
                  <a:pt x="409268" y="5914103"/>
                </a:lnTo>
                <a:cubicBezTo>
                  <a:pt x="183236" y="5914103"/>
                  <a:pt x="0" y="5730867"/>
                  <a:pt x="0" y="5504835"/>
                </a:cubicBezTo>
                <a:lnTo>
                  <a:pt x="0" y="3469558"/>
                </a:lnTo>
                <a:cubicBezTo>
                  <a:pt x="0" y="3243526"/>
                  <a:pt x="183236" y="3060290"/>
                  <a:pt x="409268" y="3060290"/>
                </a:cubicBezTo>
                <a:close/>
                <a:moveTo>
                  <a:pt x="1441757" y="2566219"/>
                </a:moveTo>
                <a:cubicBezTo>
                  <a:pt x="1667789" y="2566219"/>
                  <a:pt x="1851025" y="2749455"/>
                  <a:pt x="1851025" y="2975487"/>
                </a:cubicBezTo>
                <a:lnTo>
                  <a:pt x="1851024" y="6858000"/>
                </a:lnTo>
                <a:lnTo>
                  <a:pt x="1032489" y="6858000"/>
                </a:lnTo>
                <a:lnTo>
                  <a:pt x="1032489" y="2975487"/>
                </a:lnTo>
                <a:cubicBezTo>
                  <a:pt x="1032489" y="2749455"/>
                  <a:pt x="1215725" y="2566219"/>
                  <a:pt x="1441757" y="2566219"/>
                </a:cubicBezTo>
                <a:close/>
                <a:moveTo>
                  <a:pt x="5571713" y="1836175"/>
                </a:moveTo>
                <a:cubicBezTo>
                  <a:pt x="5797745" y="1836175"/>
                  <a:pt x="5980981" y="2019412"/>
                  <a:pt x="5980981" y="2245443"/>
                </a:cubicBezTo>
                <a:cubicBezTo>
                  <a:pt x="5980981" y="2901747"/>
                  <a:pt x="5980980" y="3558050"/>
                  <a:pt x="5980980" y="4214354"/>
                </a:cubicBezTo>
                <a:cubicBezTo>
                  <a:pt x="5980980" y="4440386"/>
                  <a:pt x="5797744" y="4623622"/>
                  <a:pt x="5571712" y="4623622"/>
                </a:cubicBezTo>
                <a:lnTo>
                  <a:pt x="5571713" y="4623621"/>
                </a:lnTo>
                <a:cubicBezTo>
                  <a:pt x="5345681" y="4623621"/>
                  <a:pt x="5162445" y="4440385"/>
                  <a:pt x="5162445" y="4214353"/>
                </a:cubicBezTo>
                <a:lnTo>
                  <a:pt x="5162445" y="2245443"/>
                </a:lnTo>
                <a:cubicBezTo>
                  <a:pt x="5162445" y="2019412"/>
                  <a:pt x="5345681" y="1836175"/>
                  <a:pt x="5571713" y="1836175"/>
                </a:cubicBezTo>
                <a:close/>
                <a:moveTo>
                  <a:pt x="4539224" y="1091380"/>
                </a:moveTo>
                <a:cubicBezTo>
                  <a:pt x="4765256" y="1091380"/>
                  <a:pt x="4948492" y="1274616"/>
                  <a:pt x="4948492" y="1500648"/>
                </a:cubicBezTo>
                <a:cubicBezTo>
                  <a:pt x="4948492" y="2703893"/>
                  <a:pt x="4948491" y="3907139"/>
                  <a:pt x="4948491" y="5110384"/>
                </a:cubicBezTo>
                <a:cubicBezTo>
                  <a:pt x="4948491" y="5336416"/>
                  <a:pt x="4765255" y="5519652"/>
                  <a:pt x="4539223" y="5519652"/>
                </a:cubicBezTo>
                <a:lnTo>
                  <a:pt x="4539224" y="5519651"/>
                </a:lnTo>
                <a:cubicBezTo>
                  <a:pt x="4313192" y="5519651"/>
                  <a:pt x="4129956" y="5336415"/>
                  <a:pt x="4129956" y="5110383"/>
                </a:cubicBezTo>
                <a:lnTo>
                  <a:pt x="4129956" y="1500648"/>
                </a:lnTo>
                <a:cubicBezTo>
                  <a:pt x="4129956" y="1274616"/>
                  <a:pt x="4313192" y="1091380"/>
                  <a:pt x="4539224" y="1091380"/>
                </a:cubicBezTo>
                <a:close/>
                <a:moveTo>
                  <a:pt x="2474246" y="774290"/>
                </a:moveTo>
                <a:cubicBezTo>
                  <a:pt x="2700278" y="774290"/>
                  <a:pt x="2883514" y="957526"/>
                  <a:pt x="2883514" y="1183558"/>
                </a:cubicBezTo>
                <a:cubicBezTo>
                  <a:pt x="2883514" y="2567315"/>
                  <a:pt x="2883513" y="3951071"/>
                  <a:pt x="2883513" y="5334828"/>
                </a:cubicBezTo>
                <a:cubicBezTo>
                  <a:pt x="2883513" y="5560860"/>
                  <a:pt x="2700277" y="5744096"/>
                  <a:pt x="2474245" y="5744096"/>
                </a:cubicBezTo>
                <a:lnTo>
                  <a:pt x="2474246" y="5744095"/>
                </a:lnTo>
                <a:cubicBezTo>
                  <a:pt x="2248214" y="5744095"/>
                  <a:pt x="2064978" y="5560859"/>
                  <a:pt x="2064978" y="5334827"/>
                </a:cubicBezTo>
                <a:lnTo>
                  <a:pt x="2064978" y="1183558"/>
                </a:lnTo>
                <a:cubicBezTo>
                  <a:pt x="2064978" y="957526"/>
                  <a:pt x="2248214" y="774290"/>
                  <a:pt x="2474246" y="774290"/>
                </a:cubicBezTo>
                <a:close/>
                <a:moveTo>
                  <a:pt x="3097467" y="0"/>
                </a:moveTo>
                <a:lnTo>
                  <a:pt x="3916003" y="0"/>
                </a:lnTo>
                <a:lnTo>
                  <a:pt x="3916002" y="5711314"/>
                </a:lnTo>
                <a:cubicBezTo>
                  <a:pt x="3916002" y="5937346"/>
                  <a:pt x="3732766" y="6120582"/>
                  <a:pt x="3506734" y="6120582"/>
                </a:cubicBezTo>
                <a:lnTo>
                  <a:pt x="3506735" y="6120581"/>
                </a:lnTo>
                <a:cubicBezTo>
                  <a:pt x="3280703" y="6120581"/>
                  <a:pt x="3097467" y="5937345"/>
                  <a:pt x="3097467" y="571131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41300" dist="38100" dir="5400000" algn="t" rotWithShape="0">
              <a:prstClr val="black">
                <a:alpha val="17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222222">
                  <a:alpha val="0"/>
                </a:srgbClr>
              </a:gs>
              <a:gs pos="100000">
                <a:srgbClr val="222222">
                  <a:alpha val="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49929" y="0"/>
            <a:ext cx="2605260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040766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76820" y="1024809"/>
            <a:ext cx="1941864" cy="2721158"/>
          </a:xfrm>
          <a:prstGeom prst="round2SameRect">
            <a:avLst>
              <a:gd name="adj1" fmla="val 1403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695517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888495" y="1452591"/>
            <a:ext cx="481166" cy="481166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chemeClr val="tx1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Slide Number Placeholder 5"/>
          <p:cNvSpPr txBox="1"/>
          <p:nvPr userDrawn="1"/>
        </p:nvSpPr>
        <p:spPr>
          <a:xfrm>
            <a:off x="382630" y="3166068"/>
            <a:ext cx="1955326" cy="102354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0350" b="0" i="0" smtClean="0">
                <a:solidFill>
                  <a:schemeClr val="bg1"/>
                </a:solidFill>
                <a:latin typeface="Roboto Medium" panose="02000000000000000000" charset="0"/>
                <a:ea typeface="Roboto Medium" panose="02000000000000000000" charset="0"/>
                <a:cs typeface="Roboto Medium" panose="02000000000000000000" charset="0"/>
              </a:rPr>
              <a:t>‹#›</a:t>
            </a:fld>
            <a:endParaRPr lang="en-US" sz="10350" b="0" i="0" dirty="0">
              <a:solidFill>
                <a:schemeClr val="bg1"/>
              </a:solidFill>
              <a:latin typeface="Roboto Medium" panose="02000000000000000000" charset="0"/>
              <a:ea typeface="Roboto Medium" panose="02000000000000000000" charset="0"/>
              <a:cs typeface="Roboto Medium" panose="02000000000000000000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46460" y="3593481"/>
            <a:ext cx="2465814" cy="994172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2700" b="1" i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503815" y="0"/>
            <a:ext cx="5640185" cy="51435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2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5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6"/>
          <p:cNvSpPr/>
          <p:nvPr userDrawn="1"/>
        </p:nvSpPr>
        <p:spPr>
          <a:xfrm rot="962435">
            <a:off x="8565094" y="153152"/>
            <a:ext cx="912288" cy="347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8781301" y="187560"/>
            <a:ext cx="280730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900" smtClean="0">
                <a:solidFill>
                  <a:schemeClr val="bg1">
                    <a:alpha val="50000"/>
                  </a:schemeClr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‹#›</a:t>
            </a:fld>
            <a:endParaRPr lang="en-US" sz="900" dirty="0">
              <a:solidFill>
                <a:schemeClr val="bg1">
                  <a:alpha val="50000"/>
                </a:schemeClr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888" r:id="rId65"/>
    <p:sldLayoutId id="2147483891" r:id="rId66"/>
    <p:sldLayoutId id="2147483714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3" r:id="rId83"/>
    <p:sldLayoutId id="2147483734" r:id="rId84"/>
    <p:sldLayoutId id="2147483735" r:id="rId85"/>
    <p:sldLayoutId id="2147483736" r:id="rId86"/>
    <p:sldLayoutId id="2147483737" r:id="rId87"/>
    <p:sldLayoutId id="2147483738" r:id="rId88"/>
    <p:sldLayoutId id="2147483739" r:id="rId89"/>
    <p:sldLayoutId id="2147483740" r:id="rId90"/>
    <p:sldLayoutId id="2147483741" r:id="rId91"/>
    <p:sldLayoutId id="2147483742" r:id="rId92"/>
    <p:sldLayoutId id="2147483743" r:id="rId93"/>
    <p:sldLayoutId id="2147483744" r:id="rId94"/>
    <p:sldLayoutId id="2147483745" r:id="rId95"/>
    <p:sldLayoutId id="2147483746" r:id="rId96"/>
    <p:sldLayoutId id="2147483747" r:id="rId97"/>
    <p:sldLayoutId id="2147483748" r:id="rId98"/>
    <p:sldLayoutId id="2147483749" r:id="rId99"/>
    <p:sldLayoutId id="2147483750" r:id="rId100"/>
    <p:sldLayoutId id="2147483751" r:id="rId101"/>
    <p:sldLayoutId id="2147483752" r:id="rId102"/>
    <p:sldLayoutId id="2147483753" r:id="rId103"/>
    <p:sldLayoutId id="2147483754" r:id="rId104"/>
    <p:sldLayoutId id="2147483755" r:id="rId105"/>
    <p:sldLayoutId id="2147483756" r:id="rId106"/>
    <p:sldLayoutId id="2147483757" r:id="rId107"/>
    <p:sldLayoutId id="2147483758" r:id="rId108"/>
    <p:sldLayoutId id="2147483759" r:id="rId109"/>
    <p:sldLayoutId id="2147483760" r:id="rId110"/>
    <p:sldLayoutId id="2147483761" r:id="rId111"/>
    <p:sldLayoutId id="2147483762" r:id="rId112"/>
    <p:sldLayoutId id="2147483763" r:id="rId113"/>
    <p:sldLayoutId id="2147483764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92" r:id="rId149"/>
    <p:sldLayoutId id="2147483893" r:id="rId1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02731"/>
            </a:gs>
            <a:gs pos="72000">
              <a:srgbClr val="0B0D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 txBox="1"/>
          <p:nvPr/>
        </p:nvSpPr>
        <p:spPr>
          <a:xfrm>
            <a:off x="2674709" y="2827135"/>
            <a:ext cx="4645402" cy="307777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4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BUSINESS EUROPE AND THE UNITED STATES GENERAL</a:t>
            </a:r>
          </a:p>
        </p:txBody>
      </p:sp>
      <p:sp>
        <p:nvSpPr>
          <p:cNvPr id="42" name="Shape 34"/>
          <p:cNvSpPr/>
          <p:nvPr/>
        </p:nvSpPr>
        <p:spPr>
          <a:xfrm>
            <a:off x="1323628" y="2874226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37"/>
          <p:cNvSpPr/>
          <p:nvPr/>
        </p:nvSpPr>
        <p:spPr>
          <a:xfrm>
            <a:off x="3702727" y="3392519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4" name="Shape 35"/>
          <p:cNvSpPr/>
          <p:nvPr/>
        </p:nvSpPr>
        <p:spPr>
          <a:xfrm>
            <a:off x="4074502" y="2613152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6" name="Shape 36"/>
          <p:cNvSpPr/>
          <p:nvPr/>
        </p:nvSpPr>
        <p:spPr>
          <a:xfrm rot="962435">
            <a:off x="5100339" y="3337270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" name="Slide Number Placeholder 5"/>
          <p:cNvSpPr txBox="1"/>
          <p:nvPr/>
        </p:nvSpPr>
        <p:spPr>
          <a:xfrm>
            <a:off x="146925" y="712913"/>
            <a:ext cx="8595360" cy="34470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PHÒNG </a:t>
            </a:r>
            <a:r>
              <a:rPr lang="en-US" altLang="en-US" sz="2800" dirty="0">
                <a:solidFill>
                  <a:srgbClr val="00FF00"/>
                </a:solidFill>
              </a:rPr>
              <a:t>GIÁO DỤC ĐÀO </a:t>
            </a:r>
            <a:r>
              <a:rPr lang="en-US" altLang="en-US" sz="2800" dirty="0" smtClean="0">
                <a:solidFill>
                  <a:srgbClr val="00FF00"/>
                </a:solidFill>
              </a:rPr>
              <a:t>TẠO HUYỆN NHÀ BÈ</a:t>
            </a:r>
            <a:endParaRPr lang="en-US" altLang="en-US" sz="2800" dirty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FF00"/>
                </a:solidFill>
              </a:rPr>
              <a:t>TRƯỜNG THCS </a:t>
            </a:r>
            <a:r>
              <a:rPr lang="en-US" altLang="en-US" sz="2800" dirty="0" smtClean="0">
                <a:solidFill>
                  <a:srgbClr val="00FF00"/>
                </a:solidFill>
              </a:rPr>
              <a:t>NGUYỄN THỊ HƯƠNG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FF00"/>
                </a:solidFill>
              </a:rPr>
              <a:t>THỂ DỤC 8</a:t>
            </a:r>
          </a:p>
          <a:p>
            <a:pPr algn="ctr">
              <a:spcBef>
                <a:spcPct val="50000"/>
              </a:spcBef>
            </a:pPr>
            <a:endParaRPr lang="en-US" altLang="en-US" sz="2800" dirty="0" smtClean="0">
              <a:solidFill>
                <a:srgbClr val="00FF00"/>
              </a:solidFill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FF00"/>
              </a:solidFill>
            </a:endParaRPr>
          </a:p>
          <a:p>
            <a:pPr algn="l" defTabSz="685800">
              <a:defRPr/>
            </a:pPr>
            <a:r>
              <a:rPr lang="en-US" altLang="zh-CN" sz="2800" dirty="0" smtClean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微软雅黑" panose="020B0503020204020204" pitchFamily="34" charset="-122"/>
                <a:cs typeface="Lemon/Milk"/>
              </a:rPr>
              <a:t>                     </a:t>
            </a:r>
            <a:endParaRPr lang="en-US" altLang="zh-CN" sz="2800" dirty="0">
              <a:gradFill flip="none" rotWithShape="1">
                <a:gsLst>
                  <a:gs pos="64000">
                    <a:schemeClr val="bg1"/>
                  </a:gs>
                  <a:gs pos="0">
                    <a:schemeClr val="bg1">
                      <a:lumMod val="50000"/>
                      <a:alpha val="85000"/>
                    </a:schemeClr>
                  </a:gs>
                </a:gsLst>
                <a:lin ang="16200000" scaled="0"/>
                <a:tileRect/>
              </a:gradFill>
              <a:latin typeface="Lemon/Milk"/>
              <a:ea typeface="微软雅黑" panose="020B0503020204020204" pitchFamily="34" charset="-122"/>
              <a:cs typeface="Lemon/Milk"/>
            </a:endParaRPr>
          </a:p>
        </p:txBody>
      </p:sp>
      <p:sp>
        <p:nvSpPr>
          <p:cNvPr id="45" name="Shape 34"/>
          <p:cNvSpPr/>
          <p:nvPr/>
        </p:nvSpPr>
        <p:spPr>
          <a:xfrm>
            <a:off x="9013" y="2436462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9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3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CAFABF0-735A-4A8D-B286-DE81FE64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57" r="34103" b="4500"/>
          <a:stretch>
            <a:fillRect/>
          </a:stretch>
        </p:blipFill>
        <p:spPr>
          <a:xfrm>
            <a:off x="1114574" y="1381846"/>
            <a:ext cx="6181724" cy="2847840"/>
          </a:xfrm>
          <a:custGeom>
            <a:avLst/>
            <a:gdLst>
              <a:gd name="connsiteX0" fmla="*/ 1420368 w 2840736"/>
              <a:gd name="connsiteY0" fmla="*/ 0 h 2847840"/>
              <a:gd name="connsiteX1" fmla="*/ 2840736 w 2840736"/>
              <a:gd name="connsiteY1" fmla="*/ 1423920 h 2847840"/>
              <a:gd name="connsiteX2" fmla="*/ 1420368 w 2840736"/>
              <a:gd name="connsiteY2" fmla="*/ 2847840 h 2847840"/>
              <a:gd name="connsiteX3" fmla="*/ 0 w 2840736"/>
              <a:gd name="connsiteY3" fmla="*/ 1423920 h 2847840"/>
              <a:gd name="connsiteX4" fmla="*/ 1420368 w 2840736"/>
              <a:gd name="connsiteY4" fmla="*/ 0 h 2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736" h="2847840">
                <a:moveTo>
                  <a:pt x="1420368" y="0"/>
                </a:moveTo>
                <a:cubicBezTo>
                  <a:pt x="2204816" y="0"/>
                  <a:pt x="2840736" y="637511"/>
                  <a:pt x="2840736" y="1423920"/>
                </a:cubicBezTo>
                <a:cubicBezTo>
                  <a:pt x="2840736" y="2210329"/>
                  <a:pt x="2204816" y="2847840"/>
                  <a:pt x="1420368" y="2847840"/>
                </a:cubicBezTo>
                <a:cubicBezTo>
                  <a:pt x="635920" y="2847840"/>
                  <a:pt x="0" y="2210329"/>
                  <a:pt x="0" y="1423920"/>
                </a:cubicBezTo>
                <a:cubicBezTo>
                  <a:pt x="0" y="637511"/>
                  <a:pt x="635920" y="0"/>
                  <a:pt x="1420368" y="0"/>
                </a:cubicBezTo>
                <a:close/>
              </a:path>
            </a:pathLst>
          </a:custGeom>
        </p:spPr>
      </p:pic>
      <p:sp>
        <p:nvSpPr>
          <p:cNvPr id="9" name="Oval 8"/>
          <p:cNvSpPr/>
          <p:nvPr/>
        </p:nvSpPr>
        <p:spPr>
          <a:xfrm>
            <a:off x="124123" y="1055310"/>
            <a:ext cx="8162627" cy="347452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endParaRPr lang="en-US" sz="1050" dirty="0">
              <a:solidFill>
                <a:srgbClr val="222222"/>
              </a:solidFill>
              <a:latin typeface="Roboto Light" panose="02000000000000000000" charset="0"/>
              <a:ea typeface="Roboto Light" panose="02000000000000000000" charset="0"/>
              <a:cs typeface="Roboto Light" panose="0200000000000000000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1675" y="1951779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HỌC NHỊP 9 ĐẾN 18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834735" y="1591782"/>
            <a:ext cx="490995" cy="490995"/>
          </a:xfrm>
          <a:prstGeom prst="ellipse">
            <a:avLst/>
          </a:prstGeom>
          <a:solidFill>
            <a:srgbClr val="776D6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34735" y="3536591"/>
            <a:ext cx="490995" cy="490995"/>
          </a:xfrm>
          <a:prstGeom prst="ellipse">
            <a:avLst/>
          </a:prstGeom>
          <a:solidFill>
            <a:srgbClr val="20212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32546" y="1591782"/>
            <a:ext cx="490995" cy="490995"/>
          </a:xfrm>
          <a:prstGeom prst="ellipse">
            <a:avLst/>
          </a:prstGeom>
          <a:solidFill>
            <a:srgbClr val="86C9A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32546" y="3536591"/>
            <a:ext cx="490995" cy="490995"/>
          </a:xfrm>
          <a:prstGeom prst="ellipse">
            <a:avLst/>
          </a:prstGeom>
          <a:solidFill>
            <a:srgbClr val="3F434F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314011" y="-1046386"/>
            <a:ext cx="1095375" cy="409575"/>
          </a:xfrm>
          <a:prstGeom prst="rect">
            <a:avLst/>
          </a:prstGeom>
          <a:solidFill>
            <a:srgbClr val="2021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60309" y="-1046387"/>
            <a:ext cx="1095375" cy="409575"/>
          </a:xfrm>
          <a:prstGeom prst="rect">
            <a:avLst/>
          </a:prstGeom>
          <a:solidFill>
            <a:srgbClr val="776D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1385" y="-1046388"/>
            <a:ext cx="1095375" cy="409575"/>
          </a:xfrm>
          <a:prstGeom prst="rect">
            <a:avLst/>
          </a:prstGeom>
          <a:solidFill>
            <a:srgbClr val="86C9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19611" y="-1046389"/>
            <a:ext cx="1095375" cy="409575"/>
          </a:xfrm>
          <a:prstGeom prst="rect">
            <a:avLst/>
          </a:prstGeom>
          <a:solidFill>
            <a:srgbClr val="3F43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9" name="TextBox 285"/>
          <p:cNvSpPr txBox="1"/>
          <p:nvPr/>
        </p:nvSpPr>
        <p:spPr>
          <a:xfrm>
            <a:off x="124123" y="120422"/>
            <a:ext cx="2121078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BÀI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THỂ DỤC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</p:spTree>
    <p:extLst>
      <p:ext uri="{BB962C8B-B14F-4D97-AF65-F5344CB8AC3E}">
        <p14:creationId xmlns:p14="http://schemas.microsoft.com/office/powerpoint/2010/main" val="40482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/>
          <p:cNvSpPr/>
          <p:nvPr/>
        </p:nvSpPr>
        <p:spPr>
          <a:xfrm>
            <a:off x="637326" y="1074564"/>
            <a:ext cx="2607732" cy="2248044"/>
          </a:xfrm>
          <a:prstGeom prst="hexagon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文本框 48"/>
          <p:cNvSpPr txBox="1"/>
          <p:nvPr/>
        </p:nvSpPr>
        <p:spPr>
          <a:xfrm>
            <a:off x="4183715" y="575136"/>
            <a:ext cx="1524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48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485866" y="698245"/>
            <a:ext cx="2349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BÀI THỂ DỤC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6274352" y="739669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文本框 74"/>
          <p:cNvSpPr txBox="1"/>
          <p:nvPr/>
        </p:nvSpPr>
        <p:spPr>
          <a:xfrm>
            <a:off x="4227192" y="2085115"/>
            <a:ext cx="1553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86C9A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4400" dirty="0">
              <a:solidFill>
                <a:srgbClr val="86C9A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6631737" y="2198585"/>
            <a:ext cx="22036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smtClean="0">
                <a:solidFill>
                  <a:srgbClr val="86C9A5"/>
                </a:solidFill>
                <a:latin typeface="Calibri Light" panose="020F0302020204030204" pitchFamily="34" charset="0"/>
              </a:rPr>
              <a:t>CHẠY NGẮN</a:t>
            </a:r>
            <a:endParaRPr lang="zh-CN" altLang="en-US" sz="3200" dirty="0">
              <a:solidFill>
                <a:srgbClr val="86C9A5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6274352" y="2198585"/>
            <a:ext cx="0" cy="501929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344808" y="20446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solidFill>
                  <a:srgbClr val="00FF00"/>
                </a:solidFill>
              </a:rPr>
              <a:t>TIẾN TRÌNH HOẠT ĐỘNG</a:t>
            </a:r>
            <a:endParaRPr lang="en-US" alt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75" grpId="0"/>
      <p:bldP spid="7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9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85"/>
          <p:cNvSpPr txBox="1"/>
          <p:nvPr/>
        </p:nvSpPr>
        <p:spPr>
          <a:xfrm>
            <a:off x="0" y="80719"/>
            <a:ext cx="3116826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3698" y="237218"/>
            <a:ext cx="4515181" cy="873414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r>
              <a:rPr lang="en-US" sz="2400" dirty="0" smtClean="0"/>
              <a:t>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giới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00550" y="2030437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ĐÁP ÁN ĐÚNG</a:t>
            </a:r>
          </a:p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C. Usain Bolt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127" y="1288548"/>
            <a:ext cx="4013623" cy="3569723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Justin Gatlin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safa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Powell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Usain Bolt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Tyson Gay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0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85"/>
          <p:cNvSpPr txBox="1"/>
          <p:nvPr/>
        </p:nvSpPr>
        <p:spPr>
          <a:xfrm>
            <a:off x="0" y="80719"/>
            <a:ext cx="3116826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CHẠY CỰ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LI NGẮN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02738" y="1336309"/>
            <a:ext cx="4013623" cy="3569723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Quách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</a:t>
            </a: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Huyền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Oanh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AutoNum type="alphaUcPeriod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73698" y="237218"/>
            <a:ext cx="4515181" cy="873414"/>
          </a:xfrm>
          <a:prstGeom prst="roundRect">
            <a:avLst>
              <a:gd name="adj" fmla="val 34663"/>
            </a:avLst>
          </a:prstGeom>
          <a:solidFill>
            <a:srgbClr val="86C9A5"/>
          </a:solidFill>
          <a:ln>
            <a:noFill/>
          </a:ln>
          <a:effectLst>
            <a:outerShdw blurRad="254000" dist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hoàng</a:t>
            </a:r>
            <a:r>
              <a:rPr lang="en-US" sz="2400" dirty="0" smtClean="0"/>
              <a:t> </a:t>
            </a:r>
            <a:r>
              <a:rPr lang="en-US" sz="2400" dirty="0" err="1" smtClean="0"/>
              <a:t>tốc</a:t>
            </a:r>
            <a:r>
              <a:rPr lang="en-US" sz="2400" dirty="0" smtClean="0"/>
              <a:t>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ta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00550" y="2030437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ĐÁP ÁN ĐÚNG</a:t>
            </a:r>
          </a:p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C.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Vũ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Thị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Hương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ea typeface="Roboto Light" panose="020000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85"/>
          <p:cNvSpPr txBox="1"/>
          <p:nvPr/>
        </p:nvSpPr>
        <p:spPr>
          <a:xfrm>
            <a:off x="2363731" y="81093"/>
            <a:ext cx="4359387" cy="528443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TẬP VỀ NHÀ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13" y="1387570"/>
            <a:ext cx="77352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Các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em</a:t>
            </a:r>
            <a:r>
              <a:rPr lang="vi-VN" sz="2800" spc="-5" dirty="0" smtClean="0">
                <a:latin typeface="Times New Roman"/>
                <a:cs typeface="Times New Roman"/>
              </a:rPr>
              <a:t> </a:t>
            </a:r>
            <a:r>
              <a:rPr lang="vi-VN" sz="2800" spc="-5" dirty="0">
                <a:latin typeface="Times New Roman"/>
                <a:cs typeface="Times New Roman"/>
              </a:rPr>
              <a:t>hãy </a:t>
            </a:r>
            <a:r>
              <a:rPr lang="en-US" sz="2800" spc="-5" dirty="0" err="1" smtClean="0">
                <a:latin typeface="Times New Roman"/>
                <a:cs typeface="Times New Roman"/>
              </a:rPr>
              <a:t>ôn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lại</a:t>
            </a:r>
            <a:r>
              <a:rPr lang="en-US" sz="2800" spc="-5" dirty="0" smtClean="0">
                <a:latin typeface="Times New Roman"/>
                <a:cs typeface="Times New Roman"/>
              </a:rPr>
              <a:t> 10 </a:t>
            </a:r>
            <a:r>
              <a:rPr lang="en-US" sz="2800" spc="-5" dirty="0" err="1" smtClean="0">
                <a:latin typeface="Times New Roman"/>
                <a:cs typeface="Times New Roman"/>
              </a:rPr>
              <a:t>nhịp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vừa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học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hôm</a:t>
            </a:r>
            <a:r>
              <a:rPr lang="en-US" sz="2800" spc="-5" dirty="0" smtClean="0">
                <a:latin typeface="Times New Roman"/>
                <a:cs typeface="Times New Roman"/>
              </a:rPr>
              <a:t> nay </a:t>
            </a:r>
            <a:r>
              <a:rPr lang="en-US" sz="2800" spc="-5" dirty="0" err="1" smtClean="0">
                <a:latin typeface="Times New Roman"/>
                <a:cs typeface="Times New Roman"/>
              </a:rPr>
              <a:t>và</a:t>
            </a:r>
            <a:r>
              <a:rPr lang="en-US" sz="2800" spc="-5" dirty="0" smtClean="0">
                <a:latin typeface="Times New Roman"/>
                <a:cs typeface="Times New Roman"/>
              </a:rPr>
              <a:t> 8 </a:t>
            </a:r>
            <a:r>
              <a:rPr lang="en-US" sz="2800" spc="-5" dirty="0" err="1" smtClean="0">
                <a:latin typeface="Times New Roman"/>
                <a:cs typeface="Times New Roman"/>
              </a:rPr>
              <a:t>nhịp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đã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học</a:t>
            </a:r>
            <a:r>
              <a:rPr lang="en-US" sz="2800" spc="-5" dirty="0" smtClean="0">
                <a:latin typeface="Times New Roman"/>
                <a:cs typeface="Times New Roman"/>
              </a:rPr>
              <a:t> ở </a:t>
            </a:r>
            <a:r>
              <a:rPr lang="en-US" sz="2800" spc="-5" dirty="0" err="1" smtClean="0">
                <a:latin typeface="Times New Roman"/>
                <a:cs typeface="Times New Roman"/>
              </a:rPr>
              <a:t>tuần</a:t>
            </a:r>
            <a:r>
              <a:rPr lang="en-US" sz="2800" spc="-5" dirty="0" smtClean="0">
                <a:latin typeface="Times New Roman"/>
                <a:cs typeface="Times New Roman"/>
              </a:rPr>
              <a:t> </a:t>
            </a:r>
            <a:r>
              <a:rPr lang="en-US" sz="2800" spc="-5" dirty="0" err="1" smtClean="0">
                <a:latin typeface="Times New Roman"/>
                <a:cs typeface="Times New Roman"/>
              </a:rPr>
              <a:t>trước</a:t>
            </a:r>
            <a:r>
              <a:rPr lang="en-US" sz="2800" spc="-5" dirty="0" smtClean="0">
                <a:latin typeface="Times New Roman"/>
                <a:cs typeface="Times New Roman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6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sz="quarter" idx="10"/>
          </p:nvPr>
        </p:nvSpPr>
        <p:spPr>
          <a:xfrm>
            <a:off x="1594519" y="88094"/>
            <a:ext cx="7274926" cy="446134"/>
          </a:xfrm>
        </p:spPr>
        <p:txBody>
          <a:bodyPr/>
          <a:lstStyle/>
          <a:p>
            <a:r>
              <a:rPr lang="en-US" sz="2800" dirty="0" smtClean="0">
                <a:solidFill>
                  <a:srgbClr val="776D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CHUNG</a:t>
            </a:r>
            <a:endParaRPr lang="en-US" sz="2800" dirty="0">
              <a:solidFill>
                <a:srgbClr val="776D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D17DC96-4440-45D7-B1D5-0CB75F07E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19255"/>
          <a:stretch/>
        </p:blipFill>
        <p:spPr>
          <a:xfrm>
            <a:off x="129602" y="939644"/>
            <a:ext cx="1175986" cy="103732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436C1C42-E3B5-470C-BCD9-D483ED936A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2"/>
          <a:stretch/>
        </p:blipFill>
        <p:spPr>
          <a:xfrm>
            <a:off x="41734" y="2163120"/>
            <a:ext cx="1239911" cy="109371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C85880AE-5A05-4ACB-8ECC-20F24EBF6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3" r="21999"/>
          <a:stretch/>
        </p:blipFill>
        <p:spPr>
          <a:xfrm>
            <a:off x="41734" y="3456248"/>
            <a:ext cx="1228266" cy="1088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1985" y="1582994"/>
            <a:ext cx="58079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khuỷu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gối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ngực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bụng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Ép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dẻo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2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/>
          <p:cNvSpPr txBox="1"/>
          <p:nvPr/>
        </p:nvSpPr>
        <p:spPr>
          <a:xfrm>
            <a:off x="1200175" y="1781682"/>
            <a:ext cx="2631362" cy="276999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dirty="0">
                <a:solidFill>
                  <a:schemeClr val="accent2">
                    <a:alpha val="70000"/>
                  </a:schemeClr>
                </a:solidFill>
                <a:latin typeface="Lato Bold"/>
                <a:ea typeface="Roboto Condensed bold" panose="02000000000000000000" pitchFamily="2" charset="0"/>
                <a:cs typeface="Lato Bold"/>
              </a:rPr>
              <a:t>THAT´S ALL</a:t>
            </a:r>
          </a:p>
        </p:txBody>
      </p:sp>
      <p:sp>
        <p:nvSpPr>
          <p:cNvPr id="12" name="Slide Number Placeholder 5"/>
          <p:cNvSpPr txBox="1"/>
          <p:nvPr/>
        </p:nvSpPr>
        <p:spPr>
          <a:xfrm>
            <a:off x="1189589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T</a:t>
            </a:r>
          </a:p>
        </p:txBody>
      </p:sp>
      <p:sp>
        <p:nvSpPr>
          <p:cNvPr id="23" name="Slide Number Placeholder 5"/>
          <p:cNvSpPr txBox="1"/>
          <p:nvPr/>
        </p:nvSpPr>
        <p:spPr>
          <a:xfrm>
            <a:off x="1820350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H</a:t>
            </a:r>
          </a:p>
        </p:txBody>
      </p:sp>
      <p:sp>
        <p:nvSpPr>
          <p:cNvPr id="24" name="Slide Number Placeholder 5"/>
          <p:cNvSpPr txBox="1"/>
          <p:nvPr/>
        </p:nvSpPr>
        <p:spPr>
          <a:xfrm>
            <a:off x="2374918" y="1909418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A</a:t>
            </a:r>
          </a:p>
        </p:txBody>
      </p:sp>
      <p:sp>
        <p:nvSpPr>
          <p:cNvPr id="25" name="Slide Number Placeholder 5"/>
          <p:cNvSpPr txBox="1"/>
          <p:nvPr/>
        </p:nvSpPr>
        <p:spPr>
          <a:xfrm>
            <a:off x="3064958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N</a:t>
            </a:r>
          </a:p>
        </p:txBody>
      </p:sp>
      <p:sp>
        <p:nvSpPr>
          <p:cNvPr id="26" name="Slide Number Placeholder 5"/>
          <p:cNvSpPr txBox="1"/>
          <p:nvPr/>
        </p:nvSpPr>
        <p:spPr>
          <a:xfrm>
            <a:off x="1250975" y="3008577"/>
            <a:ext cx="2631362" cy="261610"/>
          </a:xfrm>
          <a:prstGeom prst="rect">
            <a:avLst/>
          </a:prstGeom>
        </p:spPr>
        <p:txBody>
          <a:bodyPr vert="horz" wrap="square" lIns="0" tIns="45720" rIns="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100" dirty="0">
                <a:solidFill>
                  <a:schemeClr val="accent3">
                    <a:alpha val="70000"/>
                  </a:schemeClr>
                </a:solidFill>
                <a:latin typeface="Lato Regular"/>
                <a:ea typeface="Roboto Condensed bold" panose="02000000000000000000" pitchFamily="2" charset="0"/>
                <a:cs typeface="Lato Regular"/>
              </a:rPr>
              <a:t>FOR YOUR TIME</a:t>
            </a:r>
          </a:p>
        </p:txBody>
      </p:sp>
      <p:sp>
        <p:nvSpPr>
          <p:cNvPr id="28" name="Shape 34"/>
          <p:cNvSpPr/>
          <p:nvPr/>
        </p:nvSpPr>
        <p:spPr>
          <a:xfrm>
            <a:off x="3815607" y="2053997"/>
            <a:ext cx="3232217" cy="122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92000">
                <a:schemeClr val="accent3">
                  <a:lumMod val="50000"/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" name="Shape 37"/>
          <p:cNvSpPr/>
          <p:nvPr/>
        </p:nvSpPr>
        <p:spPr>
          <a:xfrm>
            <a:off x="6034643" y="2609412"/>
            <a:ext cx="1483757" cy="5645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86000">
                <a:schemeClr val="bg1">
                  <a:alpha val="0"/>
                </a:schemeClr>
              </a:gs>
              <a:gs pos="0">
                <a:schemeClr val="accent4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" name="Shape 35"/>
          <p:cNvSpPr/>
          <p:nvPr/>
        </p:nvSpPr>
        <p:spPr>
          <a:xfrm>
            <a:off x="6406418" y="1830045"/>
            <a:ext cx="1645547" cy="74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570" extrusionOk="0">
                <a:moveTo>
                  <a:pt x="0" y="5045"/>
                </a:moveTo>
                <a:cubicBezTo>
                  <a:pt x="1232" y="3667"/>
                  <a:pt x="2513" y="2523"/>
                  <a:pt x="3826" y="1616"/>
                </a:cubicBezTo>
                <a:cubicBezTo>
                  <a:pt x="5222" y="650"/>
                  <a:pt x="6687" y="-71"/>
                  <a:pt x="8195" y="5"/>
                </a:cubicBezTo>
                <a:cubicBezTo>
                  <a:pt x="9819" y="88"/>
                  <a:pt x="11388" y="1108"/>
                  <a:pt x="12794" y="2726"/>
                </a:cubicBezTo>
                <a:cubicBezTo>
                  <a:pt x="13644" y="3704"/>
                  <a:pt x="14426" y="4892"/>
                  <a:pt x="15233" y="6004"/>
                </a:cubicBezTo>
                <a:cubicBezTo>
                  <a:pt x="16176" y="7303"/>
                  <a:pt x="17154" y="8497"/>
                  <a:pt x="18210" y="9355"/>
                </a:cubicBezTo>
                <a:cubicBezTo>
                  <a:pt x="19287" y="10231"/>
                  <a:pt x="20432" y="10747"/>
                  <a:pt x="21600" y="10877"/>
                </a:cubicBezTo>
                <a:cubicBezTo>
                  <a:pt x="20016" y="18165"/>
                  <a:pt x="15774" y="21529"/>
                  <a:pt x="12111" y="18400"/>
                </a:cubicBezTo>
                <a:cubicBezTo>
                  <a:pt x="10487" y="17012"/>
                  <a:pt x="9233" y="14418"/>
                  <a:pt x="7811" y="12341"/>
                </a:cubicBezTo>
                <a:cubicBezTo>
                  <a:pt x="6734" y="10768"/>
                  <a:pt x="5557" y="9492"/>
                  <a:pt x="4347" y="8366"/>
                </a:cubicBezTo>
                <a:cubicBezTo>
                  <a:pt x="2939" y="7055"/>
                  <a:pt x="1487" y="5946"/>
                  <a:pt x="0" y="5045"/>
                </a:cubicBezTo>
                <a:close/>
              </a:path>
            </a:pathLst>
          </a:custGeom>
          <a:gradFill flip="none" rotWithShape="1">
            <a:gsLst>
              <a:gs pos="95000">
                <a:schemeClr val="accent3">
                  <a:alpha val="0"/>
                </a:schemeClr>
              </a:gs>
              <a:gs pos="0">
                <a:schemeClr val="accent3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" name="Shape 34"/>
          <p:cNvSpPr/>
          <p:nvPr/>
        </p:nvSpPr>
        <p:spPr>
          <a:xfrm>
            <a:off x="2651403" y="1524000"/>
            <a:ext cx="3241398" cy="1010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6">
                  <a:lumMod val="75000"/>
                  <a:alpha val="27000"/>
                </a:schemeClr>
              </a:gs>
              <a:gs pos="0">
                <a:schemeClr val="accent5">
                  <a:alpha val="8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" name="Shape 36"/>
          <p:cNvSpPr/>
          <p:nvPr/>
        </p:nvSpPr>
        <p:spPr>
          <a:xfrm rot="962435">
            <a:off x="7432255" y="2554163"/>
            <a:ext cx="1037677" cy="3948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33" extrusionOk="0">
                <a:moveTo>
                  <a:pt x="21600" y="7701"/>
                </a:moveTo>
                <a:cubicBezTo>
                  <a:pt x="20426" y="5337"/>
                  <a:pt x="19135" y="3464"/>
                  <a:pt x="17774" y="2111"/>
                </a:cubicBezTo>
                <a:cubicBezTo>
                  <a:pt x="16391" y="736"/>
                  <a:pt x="14916" y="-120"/>
                  <a:pt x="13405" y="14"/>
                </a:cubicBezTo>
                <a:cubicBezTo>
                  <a:pt x="11783" y="157"/>
                  <a:pt x="10213" y="1458"/>
                  <a:pt x="8806" y="3557"/>
                </a:cubicBezTo>
                <a:cubicBezTo>
                  <a:pt x="7955" y="4827"/>
                  <a:pt x="7174" y="6377"/>
                  <a:pt x="6367" y="7826"/>
                </a:cubicBezTo>
                <a:cubicBezTo>
                  <a:pt x="5424" y="9518"/>
                  <a:pt x="4446" y="11072"/>
                  <a:pt x="3390" y="12190"/>
                </a:cubicBezTo>
                <a:cubicBezTo>
                  <a:pt x="2313" y="13330"/>
                  <a:pt x="1168" y="14003"/>
                  <a:pt x="0" y="14172"/>
                </a:cubicBezTo>
                <a:cubicBezTo>
                  <a:pt x="2052" y="18626"/>
                  <a:pt x="4625" y="21146"/>
                  <a:pt x="7299" y="21323"/>
                </a:cubicBezTo>
                <a:cubicBezTo>
                  <a:pt x="9674" y="21480"/>
                  <a:pt x="12013" y="19772"/>
                  <a:pt x="14005" y="16412"/>
                </a:cubicBezTo>
                <a:cubicBezTo>
                  <a:pt x="15042" y="14662"/>
                  <a:pt x="15967" y="12488"/>
                  <a:pt x="17036" y="10870"/>
                </a:cubicBezTo>
                <a:cubicBezTo>
                  <a:pt x="18421" y="8774"/>
                  <a:pt x="19997" y="7680"/>
                  <a:pt x="21600" y="77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0"/>
                  <a:alpha val="0"/>
                </a:schemeClr>
              </a:gs>
              <a:gs pos="100000">
                <a:schemeClr val="accent2">
                  <a:alpha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miter lim="400000"/>
          </a:ln>
          <a:effectLst>
            <a:outerShdw blurRad="165100" dist="76200" dir="5400000" sx="120000" sy="120000" algn="t" rotWithShape="0">
              <a:prstClr val="black">
                <a:alpha val="50000"/>
              </a:prstClr>
            </a:outerShdw>
          </a:effectLst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6" name="Slide Number Placeholder 5"/>
          <p:cNvSpPr txBox="1"/>
          <p:nvPr/>
        </p:nvSpPr>
        <p:spPr>
          <a:xfrm>
            <a:off x="379310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K</a:t>
            </a:r>
          </a:p>
        </p:txBody>
      </p:sp>
      <p:sp>
        <p:nvSpPr>
          <p:cNvPr id="17" name="Slide Number Placeholder 5"/>
          <p:cNvSpPr txBox="1"/>
          <p:nvPr/>
        </p:nvSpPr>
        <p:spPr>
          <a:xfrm>
            <a:off x="4334973" y="1909417"/>
            <a:ext cx="1032912" cy="123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defRPr/>
            </a:pPr>
            <a:r>
              <a:rPr lang="en-US" sz="8000" dirty="0">
                <a:gradFill flip="none" rotWithShape="1">
                  <a:gsLst>
                    <a:gs pos="64000">
                      <a:schemeClr val="bg1"/>
                    </a:gs>
                    <a:gs pos="0">
                      <a:schemeClr val="bg1">
                        <a:lumMod val="50000"/>
                        <a:alpha val="85000"/>
                      </a:schemeClr>
                    </a:gs>
                  </a:gsLst>
                  <a:lin ang="16200000" scaled="0"/>
                  <a:tileRect/>
                </a:gradFill>
                <a:latin typeface="Lemon/Milk"/>
                <a:ea typeface="Roboto Condensed bold" panose="02000000000000000000" pitchFamily="2" charset="0"/>
                <a:cs typeface="Lemon/Milk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59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37" presetClass="entr" presetSubtype="0" fill="hold" grpId="0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900" decel="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37" presetClass="entr" presetSubtype="0" fill="hold" grpId="0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900" decel="100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900" decel="10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2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37" presetClass="entr" presetSubtype="0" fill="hold" grpId="0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900" decel="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12" grpId="0"/>
          <p:bldP spid="23" grpId="0"/>
          <p:bldP spid="24" grpId="0"/>
          <p:bldP spid="25" grpId="0"/>
          <p:bldP spid="26" grpId="0"/>
          <p:bldP spid="28" grpId="0" animBg="1"/>
          <p:bldP spid="30" grpId="0" animBg="1"/>
          <p:bldP spid="32" grpId="0" animBg="1"/>
          <p:bldP spid="15" grpId="0" animBg="1"/>
          <p:bldP spid="29" grpId="0" animBg="1"/>
          <p:bldP spid="16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0"/>
          <p:cNvSpPr/>
          <p:nvPr/>
        </p:nvSpPr>
        <p:spPr>
          <a:xfrm>
            <a:off x="-33989" y="21265"/>
            <a:ext cx="1270000" cy="670853"/>
          </a:xfrm>
          <a:prstGeom prst="roundRect">
            <a:avLst>
              <a:gd name="adj" fmla="val 50000"/>
            </a:avLst>
          </a:prstGeom>
          <a:solidFill>
            <a:srgbClr val="776D64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dirty="0" err="1" smtClean="0">
                <a:solidFill>
                  <a:prstClr val="white"/>
                </a:solidFill>
                <a:latin typeface="Roboto Condensed"/>
              </a:rPr>
              <a:t>Khởi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1236011" y="57118"/>
            <a:ext cx="1165974" cy="635000"/>
          </a:xfrm>
          <a:prstGeom prst="roundRect">
            <a:avLst>
              <a:gd name="adj" fmla="val 50000"/>
            </a:avLst>
          </a:prstGeom>
          <a:solidFill>
            <a:srgbClr val="89C9C7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800" kern="0" noProof="0" dirty="0" err="1" smtClean="0">
                <a:solidFill>
                  <a:prstClr val="white"/>
                </a:solidFill>
                <a:latin typeface="Roboto Condensed"/>
              </a:rPr>
              <a:t>Động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0"/>
          </p:nvPr>
        </p:nvSpPr>
        <p:spPr>
          <a:xfrm>
            <a:off x="1583123" y="129049"/>
            <a:ext cx="7274926" cy="487639"/>
          </a:xfrm>
        </p:spPr>
        <p:txBody>
          <a:bodyPr/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4" y="886337"/>
            <a:ext cx="3191254" cy="1257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3" y="2228714"/>
            <a:ext cx="3191255" cy="1065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92" y="3379087"/>
            <a:ext cx="3191256" cy="11732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847" y="1132318"/>
            <a:ext cx="34321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đùi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Gót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9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LÀM NÓNG CƠ THỂ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11162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jumping: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khép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 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dang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sang 2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vỗ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Nam 40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30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09" y="1008266"/>
            <a:ext cx="1927287" cy="3799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06" y="1008266"/>
            <a:ext cx="2172094" cy="37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DCAFABF0-735A-4A8D-B286-DE81FE645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557" r="34103" b="4500"/>
          <a:stretch>
            <a:fillRect/>
          </a:stretch>
        </p:blipFill>
        <p:spPr>
          <a:xfrm>
            <a:off x="1114574" y="1381846"/>
            <a:ext cx="6181724" cy="2847840"/>
          </a:xfrm>
          <a:custGeom>
            <a:avLst/>
            <a:gdLst>
              <a:gd name="connsiteX0" fmla="*/ 1420368 w 2840736"/>
              <a:gd name="connsiteY0" fmla="*/ 0 h 2847840"/>
              <a:gd name="connsiteX1" fmla="*/ 2840736 w 2840736"/>
              <a:gd name="connsiteY1" fmla="*/ 1423920 h 2847840"/>
              <a:gd name="connsiteX2" fmla="*/ 1420368 w 2840736"/>
              <a:gd name="connsiteY2" fmla="*/ 2847840 h 2847840"/>
              <a:gd name="connsiteX3" fmla="*/ 0 w 2840736"/>
              <a:gd name="connsiteY3" fmla="*/ 1423920 h 2847840"/>
              <a:gd name="connsiteX4" fmla="*/ 1420368 w 2840736"/>
              <a:gd name="connsiteY4" fmla="*/ 0 h 284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736" h="2847840">
                <a:moveTo>
                  <a:pt x="1420368" y="0"/>
                </a:moveTo>
                <a:cubicBezTo>
                  <a:pt x="2204816" y="0"/>
                  <a:pt x="2840736" y="637511"/>
                  <a:pt x="2840736" y="1423920"/>
                </a:cubicBezTo>
                <a:cubicBezTo>
                  <a:pt x="2840736" y="2210329"/>
                  <a:pt x="2204816" y="2847840"/>
                  <a:pt x="1420368" y="2847840"/>
                </a:cubicBezTo>
                <a:cubicBezTo>
                  <a:pt x="635920" y="2847840"/>
                  <a:pt x="0" y="2210329"/>
                  <a:pt x="0" y="1423920"/>
                </a:cubicBezTo>
                <a:cubicBezTo>
                  <a:pt x="0" y="637511"/>
                  <a:pt x="635920" y="0"/>
                  <a:pt x="1420368" y="0"/>
                </a:cubicBezTo>
                <a:close/>
              </a:path>
            </a:pathLst>
          </a:custGeom>
        </p:spPr>
      </p:pic>
      <p:sp>
        <p:nvSpPr>
          <p:cNvPr id="9" name="Oval 8"/>
          <p:cNvSpPr/>
          <p:nvPr/>
        </p:nvSpPr>
        <p:spPr>
          <a:xfrm>
            <a:off x="124123" y="1055310"/>
            <a:ext cx="8162627" cy="3474527"/>
          </a:xfrm>
          <a:prstGeom prst="ellipse">
            <a:avLst/>
          </a:prstGeom>
          <a:noFill/>
          <a:ln>
            <a:solidFill>
              <a:srgbClr val="FFFFFF"/>
            </a:solidFill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endParaRPr lang="en-US" sz="1050" dirty="0">
              <a:solidFill>
                <a:srgbClr val="222222"/>
              </a:solidFill>
              <a:latin typeface="Roboto Light" panose="02000000000000000000" charset="0"/>
              <a:ea typeface="Roboto Light" panose="02000000000000000000" charset="0"/>
              <a:cs typeface="Roboto Light" panose="02000000000000000000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971675" y="1951779"/>
            <a:ext cx="4743450" cy="183030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81000" dist="254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165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charset="0"/>
                <a:cs typeface="Arial" panose="020B0604020202020204" pitchFamily="34" charset="0"/>
              </a:rPr>
              <a:t>ÔN NHỊP 1 ĐẾN 8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2834735" y="1591782"/>
            <a:ext cx="490995" cy="490995"/>
          </a:xfrm>
          <a:prstGeom prst="ellipse">
            <a:avLst/>
          </a:prstGeom>
          <a:solidFill>
            <a:srgbClr val="776D64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1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834735" y="3536591"/>
            <a:ext cx="490995" cy="490995"/>
          </a:xfrm>
          <a:prstGeom prst="ellipse">
            <a:avLst/>
          </a:prstGeom>
          <a:solidFill>
            <a:srgbClr val="20212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2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832546" y="1591782"/>
            <a:ext cx="490995" cy="490995"/>
          </a:xfrm>
          <a:prstGeom prst="ellipse">
            <a:avLst/>
          </a:prstGeom>
          <a:solidFill>
            <a:srgbClr val="86C9A5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4</a:t>
            </a: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832546" y="3536591"/>
            <a:ext cx="490995" cy="490995"/>
          </a:xfrm>
          <a:prstGeom prst="ellipse">
            <a:avLst/>
          </a:prstGeom>
          <a:solidFill>
            <a:srgbClr val="3F434F"/>
          </a:solidFill>
          <a:ln w="12700">
            <a:noFill/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165"/>
            <a:r>
              <a:rPr lang="en-US" sz="1800" dirty="0">
                <a:solidFill>
                  <a:srgbClr val="FFFFFF"/>
                </a:solidFill>
                <a:latin typeface="Roboto" panose="02000000000000000000" charset="0"/>
                <a:ea typeface="Roboto" panose="02000000000000000000" charset="0"/>
                <a:cs typeface="Roboto" panose="02000000000000000000" charset="0"/>
              </a:rPr>
              <a:t>3</a:t>
            </a:r>
          </a:p>
        </p:txBody>
      </p:sp>
      <p:sp>
        <p:nvSpPr>
          <p:cNvPr id="53" name="矩形 52"/>
          <p:cNvSpPr/>
          <p:nvPr/>
        </p:nvSpPr>
        <p:spPr>
          <a:xfrm>
            <a:off x="314011" y="-1046386"/>
            <a:ext cx="1095375" cy="409575"/>
          </a:xfrm>
          <a:prstGeom prst="rect">
            <a:avLst/>
          </a:prstGeom>
          <a:solidFill>
            <a:srgbClr val="2021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460309" y="-1046387"/>
            <a:ext cx="1095375" cy="409575"/>
          </a:xfrm>
          <a:prstGeom prst="rect">
            <a:avLst/>
          </a:prstGeom>
          <a:solidFill>
            <a:srgbClr val="776D6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711385" y="-1046388"/>
            <a:ext cx="1095375" cy="409575"/>
          </a:xfrm>
          <a:prstGeom prst="rect">
            <a:avLst/>
          </a:prstGeom>
          <a:solidFill>
            <a:srgbClr val="86C9A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019611" y="-1046389"/>
            <a:ext cx="1095375" cy="409575"/>
          </a:xfrm>
          <a:prstGeom prst="rect">
            <a:avLst/>
          </a:prstGeom>
          <a:solidFill>
            <a:srgbClr val="3F434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776D64"/>
              </a:solidFill>
              <a:effectLst/>
              <a:uLnTx/>
              <a:uFillTx/>
              <a:latin typeface="Roboto Condensed"/>
              <a:ea typeface="+mn-ea"/>
              <a:cs typeface="+mn-cs"/>
            </a:endParaRPr>
          </a:p>
        </p:txBody>
      </p:sp>
      <p:sp>
        <p:nvSpPr>
          <p:cNvPr id="39" name="TextBox 285"/>
          <p:cNvSpPr txBox="1"/>
          <p:nvPr/>
        </p:nvSpPr>
        <p:spPr>
          <a:xfrm>
            <a:off x="124123" y="120422"/>
            <a:ext cx="2121078" cy="312999"/>
          </a:xfrm>
          <a:prstGeom prst="rect">
            <a:avLst/>
          </a:prstGeom>
          <a:solidFill>
            <a:srgbClr val="202125"/>
          </a:solidFill>
        </p:spPr>
        <p:txBody>
          <a:bodyPr wrap="square" lIns="35652" tIns="17826" rIns="35652" bIns="17826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BÀI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mon/Milk"/>
                <a:cs typeface="Lemon/Milk"/>
              </a:rPr>
              <a:t> THỂ DỤC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mon/Milk"/>
              <a:cs typeface="Lemon/Mil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ze">
  <a:themeElements>
    <a:clrScheme name="Wava - 2">
      <a:dk1>
        <a:sysClr val="windowText" lastClr="000000"/>
      </a:dk1>
      <a:lt1>
        <a:sysClr val="window" lastClr="FFFFFF"/>
      </a:lt1>
      <a:dk2>
        <a:srgbClr val="202125"/>
      </a:dk2>
      <a:lt2>
        <a:srgbClr val="FFFCFF"/>
      </a:lt2>
      <a:accent1>
        <a:srgbClr val="202125"/>
      </a:accent1>
      <a:accent2>
        <a:srgbClr val="776D64"/>
      </a:accent2>
      <a:accent3>
        <a:srgbClr val="86C9A5"/>
      </a:accent3>
      <a:accent4>
        <a:srgbClr val="89C9C7"/>
      </a:accent4>
      <a:accent5>
        <a:srgbClr val="3F434F"/>
      </a:accent5>
      <a:accent6>
        <a:srgbClr val="A9A9A9"/>
      </a:accent6>
      <a:hlink>
        <a:srgbClr val="0000FF"/>
      </a:hlink>
      <a:folHlink>
        <a:srgbClr val="800080"/>
      </a:folHlink>
    </a:clrScheme>
    <a:fontScheme name="Fox Presentation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>
          <a:solidFill>
            <a:schemeClr val="accent1">
              <a:lumMod val="75000"/>
            </a:schemeClr>
          </a:solidFill>
          <a:prstDash val="sysDash"/>
          <a:headEnd type="none"/>
          <a:tailEnd type="oval" w="lg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</TotalTime>
  <Words>393</Words>
  <Application>Microsoft Office PowerPoint</Application>
  <PresentationFormat>On-screen Show (16:9)</PresentationFormat>
  <Paragraphs>87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微软雅黑</vt:lpstr>
      <vt:lpstr>宋体</vt:lpstr>
      <vt:lpstr>Arial</vt:lpstr>
      <vt:lpstr>Calibri</vt:lpstr>
      <vt:lpstr>Calibri Light</vt:lpstr>
      <vt:lpstr>FontAwesome</vt:lpstr>
      <vt:lpstr>FontAwesome Regular</vt:lpstr>
      <vt:lpstr>Lato Black</vt:lpstr>
      <vt:lpstr>Lato Bold</vt:lpstr>
      <vt:lpstr>Lato Light</vt:lpstr>
      <vt:lpstr>Lato Regular</vt:lpstr>
      <vt:lpstr>Lemon/Milk</vt:lpstr>
      <vt:lpstr>Open Sans Light</vt:lpstr>
      <vt:lpstr>Roboto</vt:lpstr>
      <vt:lpstr>Roboto Black</vt:lpstr>
      <vt:lpstr>Roboto Condensed</vt:lpstr>
      <vt:lpstr>Roboto Condensed bold</vt:lpstr>
      <vt:lpstr>Roboto Light</vt:lpstr>
      <vt:lpstr>Roboto Medium</vt:lpstr>
      <vt:lpstr>Source Sans Pro</vt:lpstr>
      <vt:lpstr>Times New Roman</vt:lpstr>
      <vt:lpstr>Slize</vt:lpstr>
      <vt:lpstr>PowerPoint Presentation</vt:lpstr>
      <vt:lpstr>PowerPoint Presentation</vt:lpstr>
      <vt:lpstr>PowerPoint Presentation</vt:lpstr>
      <vt:lpstr>PowerPoint Presentation</vt:lpstr>
      <vt:lpstr>BÀI TẬP LÀM NÓNG CƠ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49</cp:revision>
  <dcterms:created xsi:type="dcterms:W3CDTF">2015-04-13T07:09:00Z</dcterms:created>
  <dcterms:modified xsi:type="dcterms:W3CDTF">2021-09-21T05:19:49Z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