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94" r:id="rId2"/>
    <p:sldMasterId id="2147483904" r:id="rId3"/>
    <p:sldMasterId id="2147483914" r:id="rId4"/>
    <p:sldMasterId id="2147483924" r:id="rId5"/>
    <p:sldMasterId id="2147483934" r:id="rId6"/>
    <p:sldMasterId id="2147483944" r:id="rId7"/>
    <p:sldMasterId id="2147483954" r:id="rId8"/>
    <p:sldMasterId id="2147483964" r:id="rId9"/>
    <p:sldMasterId id="2147483974" r:id="rId10"/>
  </p:sldMasterIdLst>
  <p:notesMasterIdLst>
    <p:notesMasterId r:id="rId30"/>
  </p:notesMasterIdLst>
  <p:handoutMasterIdLst>
    <p:handoutMasterId r:id="rId31"/>
  </p:handoutMasterIdLst>
  <p:sldIdLst>
    <p:sldId id="789" r:id="rId11"/>
    <p:sldId id="802" r:id="rId12"/>
    <p:sldId id="874" r:id="rId13"/>
    <p:sldId id="884" r:id="rId14"/>
    <p:sldId id="888" r:id="rId15"/>
    <p:sldId id="878" r:id="rId16"/>
    <p:sldId id="890" r:id="rId17"/>
    <p:sldId id="920" r:id="rId18"/>
    <p:sldId id="921" r:id="rId19"/>
    <p:sldId id="922" r:id="rId20"/>
    <p:sldId id="923" r:id="rId21"/>
    <p:sldId id="924" r:id="rId22"/>
    <p:sldId id="925" r:id="rId23"/>
    <p:sldId id="926" r:id="rId24"/>
    <p:sldId id="927" r:id="rId25"/>
    <p:sldId id="928" r:id="rId26"/>
    <p:sldId id="918" r:id="rId27"/>
    <p:sldId id="919" r:id="rId28"/>
    <p:sldId id="792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9A5"/>
    <a:srgbClr val="3F434F"/>
    <a:srgbClr val="776D64"/>
    <a:srgbClr val="202125"/>
    <a:srgbClr val="18181C"/>
    <a:srgbClr val="89C9C7"/>
    <a:srgbClr val="FF3300"/>
    <a:srgbClr val="60828E"/>
    <a:srgbClr val="F6F6F6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364" autoAdjust="0"/>
  </p:normalViewPr>
  <p:slideViewPr>
    <p:cSldViewPr snapToGrid="0" showGuides="1">
      <p:cViewPr varScale="1">
        <p:scale>
          <a:sx n="92" d="100"/>
          <a:sy n="92" d="100"/>
        </p:scale>
        <p:origin x="834" y="72"/>
      </p:cViewPr>
      <p:guideLst>
        <p:guide orient="horz" pos="2160"/>
        <p:guide pos="3840"/>
        <p:guide orient="horz" pos="1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5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3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</a:t>
            </a:r>
            <a:r>
              <a:rPr lang="en-US" b="1" baseline="0" dirty="0"/>
              <a:t> drop your image in the </a:t>
            </a:r>
            <a:r>
              <a:rPr lang="en-US" b="1" baseline="0" dirty="0" err="1"/>
              <a:t>backgroud</a:t>
            </a:r>
            <a:r>
              <a:rPr lang="en-US" b="1" baseline="0" dirty="0"/>
              <a:t>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baseline="0" dirty="0"/>
              <a:t>Click right and send to back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Adjust the colored</a:t>
            </a:r>
            <a:r>
              <a:rPr lang="en-US" b="1" baseline="0" dirty="0"/>
              <a:t> layer to fit the full screen.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reepik.com/" TargetMode="Externa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reepik.com/" TargetMode="Externa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freepik.com/" TargetMode="Externa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s://www.freepik.com/" TargetMode="Externa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510152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937564"/>
            <a:ext cx="2557355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5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7207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1356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41227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24160" y="-18704"/>
            <a:ext cx="9211345" cy="5193069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-1" fmla="*/ 0 w 8009051"/>
              <a:gd name="connsiteY0-2" fmla="*/ 0 h 3296621"/>
              <a:gd name="connsiteX1-3" fmla="*/ 8009051 w 8009051"/>
              <a:gd name="connsiteY1-4" fmla="*/ 947651 h 3296621"/>
              <a:gd name="connsiteX2-5" fmla="*/ 8009051 w 8009051"/>
              <a:gd name="connsiteY2-6" fmla="*/ 3296621 h 3296621"/>
              <a:gd name="connsiteX3-7" fmla="*/ 5419898 w 8009051"/>
              <a:gd name="connsiteY3-8" fmla="*/ 3296621 h 3296621"/>
              <a:gd name="connsiteX4-9" fmla="*/ 0 w 8009051"/>
              <a:gd name="connsiteY4-10" fmla="*/ 0 h 3296621"/>
              <a:gd name="connsiteX0-11" fmla="*/ 0 w 10773295"/>
              <a:gd name="connsiteY0-12" fmla="*/ 0 h 6480395"/>
              <a:gd name="connsiteX1-13" fmla="*/ 8009051 w 10773295"/>
              <a:gd name="connsiteY1-14" fmla="*/ 947651 h 6480395"/>
              <a:gd name="connsiteX2-15" fmla="*/ 8009051 w 10773295"/>
              <a:gd name="connsiteY2-16" fmla="*/ 3296621 h 6480395"/>
              <a:gd name="connsiteX3-17" fmla="*/ 10773295 w 10773295"/>
              <a:gd name="connsiteY3-18" fmla="*/ 6480395 h 6480395"/>
              <a:gd name="connsiteX4-19" fmla="*/ 0 w 10773295"/>
              <a:gd name="connsiteY4-20" fmla="*/ 0 h 6480395"/>
              <a:gd name="connsiteX0-21" fmla="*/ 0 w 12281793"/>
              <a:gd name="connsiteY0-22" fmla="*/ 0 h 6480395"/>
              <a:gd name="connsiteX1-23" fmla="*/ 8009051 w 12281793"/>
              <a:gd name="connsiteY1-24" fmla="*/ 947651 h 6480395"/>
              <a:gd name="connsiteX2-25" fmla="*/ 12281793 w 12281793"/>
              <a:gd name="connsiteY2-26" fmla="*/ 5366490 h 6480395"/>
              <a:gd name="connsiteX3-27" fmla="*/ 10773295 w 12281793"/>
              <a:gd name="connsiteY3-28" fmla="*/ 6480395 h 6480395"/>
              <a:gd name="connsiteX4-29" fmla="*/ 0 w 12281793"/>
              <a:gd name="connsiteY4-30" fmla="*/ 0 h 6480395"/>
              <a:gd name="connsiteX0-31" fmla="*/ 0 w 12281793"/>
              <a:gd name="connsiteY0-32" fmla="*/ 432262 h 6912657"/>
              <a:gd name="connsiteX1-33" fmla="*/ 8624193 w 12281793"/>
              <a:gd name="connsiteY1-34" fmla="*/ 0 h 6912657"/>
              <a:gd name="connsiteX2-35" fmla="*/ 12281793 w 12281793"/>
              <a:gd name="connsiteY2-36" fmla="*/ 5798752 h 6912657"/>
              <a:gd name="connsiteX3-37" fmla="*/ 10773295 w 12281793"/>
              <a:gd name="connsiteY3-38" fmla="*/ 6912657 h 6912657"/>
              <a:gd name="connsiteX4-39" fmla="*/ 0 w 12281793"/>
              <a:gd name="connsiteY4-40" fmla="*/ 432262 h 6912657"/>
              <a:gd name="connsiteX0-41" fmla="*/ 0 w 12281793"/>
              <a:gd name="connsiteY0-42" fmla="*/ 432262 h 6912657"/>
              <a:gd name="connsiteX1-43" fmla="*/ 381348 w 12281793"/>
              <a:gd name="connsiteY1-44" fmla="*/ 412514 h 6912657"/>
              <a:gd name="connsiteX2-45" fmla="*/ 8624193 w 12281793"/>
              <a:gd name="connsiteY2-46" fmla="*/ 0 h 6912657"/>
              <a:gd name="connsiteX3-47" fmla="*/ 12281793 w 12281793"/>
              <a:gd name="connsiteY3-48" fmla="*/ 5798752 h 6912657"/>
              <a:gd name="connsiteX4-49" fmla="*/ 10773295 w 12281793"/>
              <a:gd name="connsiteY4-50" fmla="*/ 6912657 h 6912657"/>
              <a:gd name="connsiteX5" fmla="*/ 0 w 12281793"/>
              <a:gd name="connsiteY5" fmla="*/ 432262 h 6912657"/>
              <a:gd name="connsiteX0-51" fmla="*/ 0 w 12281793"/>
              <a:gd name="connsiteY0-52" fmla="*/ 443697 h 6924092"/>
              <a:gd name="connsiteX1-53" fmla="*/ 32214 w 12281793"/>
              <a:gd name="connsiteY1-54" fmla="*/ 0 h 6924092"/>
              <a:gd name="connsiteX2-55" fmla="*/ 8624193 w 12281793"/>
              <a:gd name="connsiteY2-56" fmla="*/ 11435 h 6924092"/>
              <a:gd name="connsiteX3-57" fmla="*/ 12281793 w 12281793"/>
              <a:gd name="connsiteY3-58" fmla="*/ 5810187 h 6924092"/>
              <a:gd name="connsiteX4-59" fmla="*/ 10773295 w 12281793"/>
              <a:gd name="connsiteY4-60" fmla="*/ 6924092 h 6924092"/>
              <a:gd name="connsiteX5-61" fmla="*/ 0 w 12281793"/>
              <a:gd name="connsiteY5-62" fmla="*/ 443697 h 6924092"/>
              <a:gd name="connsiteX0-63" fmla="*/ 0 w 12281793"/>
              <a:gd name="connsiteY0-64" fmla="*/ 443697 h 6924092"/>
              <a:gd name="connsiteX1-65" fmla="*/ 32214 w 12281793"/>
              <a:gd name="connsiteY1-66" fmla="*/ 0 h 6924092"/>
              <a:gd name="connsiteX2-67" fmla="*/ 8624193 w 12281793"/>
              <a:gd name="connsiteY2-68" fmla="*/ 11435 h 6924092"/>
              <a:gd name="connsiteX3-69" fmla="*/ 12281793 w 12281793"/>
              <a:gd name="connsiteY3-70" fmla="*/ 5810187 h 6924092"/>
              <a:gd name="connsiteX4-71" fmla="*/ 11478838 w 12281793"/>
              <a:gd name="connsiteY4-72" fmla="*/ 6392487 h 6924092"/>
              <a:gd name="connsiteX5-73" fmla="*/ 10773295 w 12281793"/>
              <a:gd name="connsiteY5-74" fmla="*/ 6924092 h 6924092"/>
              <a:gd name="connsiteX6" fmla="*/ 0 w 12281793"/>
              <a:gd name="connsiteY6" fmla="*/ 443697 h 6924092"/>
              <a:gd name="connsiteX0-75" fmla="*/ 0 w 12281793"/>
              <a:gd name="connsiteY0-76" fmla="*/ 443697 h 6924092"/>
              <a:gd name="connsiteX1-77" fmla="*/ 32214 w 12281793"/>
              <a:gd name="connsiteY1-78" fmla="*/ 0 h 6924092"/>
              <a:gd name="connsiteX2-79" fmla="*/ 8624193 w 12281793"/>
              <a:gd name="connsiteY2-80" fmla="*/ 11435 h 6924092"/>
              <a:gd name="connsiteX3-81" fmla="*/ 12281793 w 12281793"/>
              <a:gd name="connsiteY3-82" fmla="*/ 5810187 h 6924092"/>
              <a:gd name="connsiteX4-83" fmla="*/ 12243609 w 12281793"/>
              <a:gd name="connsiteY4-84" fmla="*/ 6907876 h 6924092"/>
              <a:gd name="connsiteX5-85" fmla="*/ 10773295 w 12281793"/>
              <a:gd name="connsiteY5-86" fmla="*/ 6924092 h 6924092"/>
              <a:gd name="connsiteX6-87" fmla="*/ 0 w 12281793"/>
              <a:gd name="connsiteY6-88" fmla="*/ 443697 h 6924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1083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7035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4324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9444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7035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843240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259444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731728" y="1740984"/>
            <a:ext cx="1594623" cy="1594623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4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48706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5913" y="458594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2274" y="1897101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10669" y="3335608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876695" y="436292"/>
            <a:ext cx="2804531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66226" y="1885950"/>
            <a:ext cx="4265342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1772046" y="0"/>
            <a:ext cx="14716047" cy="54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tx1">
                    <a:alpha val="1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tx1">
                  <a:alpha val="1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21359" y="1045665"/>
            <a:ext cx="893817" cy="893817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412274" y="716803"/>
            <a:ext cx="2609122" cy="3709895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013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016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07743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27341" y="1618384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7570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0774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17570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54556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34536" y="1473386"/>
            <a:ext cx="7274926" cy="213018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562398"/>
            <a:ext cx="7543800" cy="4522691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693105" y="2918950"/>
            <a:ext cx="5757177" cy="35959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7" y="1482788"/>
            <a:ext cx="5300894" cy="317801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76096" y="1729089"/>
            <a:ext cx="4045355" cy="25353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614022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494196" y="-2256503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7343511" y="1249928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115259" y="-1645467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7721236" y="1858813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-135682" y="2639616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38798" y="3030810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254491" y="-1303800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7357610" y="-912605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6471300" y="3937696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6646961" y="4479704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53" y="1437355"/>
            <a:ext cx="1456986" cy="297039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70" y="-252733"/>
            <a:ext cx="4004909" cy="6845999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31306" y="1815436"/>
            <a:ext cx="1256390" cy="2232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2212" y="471537"/>
            <a:ext cx="3704545" cy="51435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16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5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1" y="3030019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6935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48779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66592" y="3572027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697043" y="1576515"/>
            <a:ext cx="3915834" cy="29360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95101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32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0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151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06424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10913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489139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5430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492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76445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0790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998522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1" y="1431828"/>
            <a:ext cx="1620297" cy="3303344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74605" y="1854881"/>
            <a:ext cx="1396100" cy="24783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86142" y="1657780"/>
            <a:ext cx="2940038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06565" y="1657780"/>
            <a:ext cx="1457325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2232" y="1657780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92232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99398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1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1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7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5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3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24596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04742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4891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65039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45187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4596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04742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084891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65039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3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5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5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5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3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132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2737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49368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170302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2541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9940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01395" y="0"/>
            <a:ext cx="214260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121035" y="0"/>
            <a:ext cx="502296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60062" cy="51435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723468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23467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23467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3467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147930" y="1608513"/>
            <a:ext cx="4726412" cy="1034445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51434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4606497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83994" y="0"/>
            <a:ext cx="2366324" cy="51435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1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6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4"/>
            <a:ext cx="5931243" cy="493961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5922011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18537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94" y="1712962"/>
            <a:ext cx="3007325" cy="336586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258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8808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76350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4076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8497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6293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7031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0540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111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0813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045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892801" y="6335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20978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92800" y="20573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01630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2441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6972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5438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2331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5107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5100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22785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64455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843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785938"/>
            <a:ext cx="2717800" cy="139847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122284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42708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90949"/>
            <a:ext cx="2717800" cy="7977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4649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8774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6948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2470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4617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4008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9454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24319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64470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04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3044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0752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381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6284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796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7169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38157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21470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3406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75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677329"/>
            <a:ext cx="2717800" cy="150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2250203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201" y="220130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8718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7812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17008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34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2421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4374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23801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598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9773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47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3470" y="855146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26381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0061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6406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1147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42323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81082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3802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213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540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341536" y="1016013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4331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602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78792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5432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7095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5323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79728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7342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1061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699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9039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1799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68296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74896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4685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279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1871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3137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CREDITS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: This presentation template was created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2"/>
              </a:rPr>
              <a:t>Slidesgo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,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including icons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3"/>
              </a:rPr>
              <a:t>Flaticon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 and infographics &amp; images by 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  <a:hlinkClick r:id="rId4"/>
              </a:rPr>
              <a:t>Freepik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 panose="00000500000000000000"/>
              <a:ea typeface="Nunito" panose="00000500000000000000"/>
              <a:cs typeface="Nunito" panose="00000500000000000000"/>
              <a:sym typeface="Nunito" panose="00000500000000000000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97989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745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964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235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01478" y="0"/>
            <a:ext cx="6242523" cy="51435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7334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86627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88438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9184" y="0"/>
            <a:ext cx="7494816" cy="5208599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 + Clear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-19246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191933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3467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2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2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37069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70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63800" cy="5168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46601" y="0"/>
            <a:ext cx="2133600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80200" y="0"/>
            <a:ext cx="2463800" cy="5168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796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" y="-3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6680200" cy="25823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7065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7066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67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0333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00334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69633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201" y="592667"/>
            <a:ext cx="7670800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9" y="3122272"/>
            <a:ext cx="7670801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363" y="3562543"/>
            <a:ext cx="7699104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05338"/>
            <a:ext cx="3739075" cy="2982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51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95138" y="3122272"/>
            <a:ext cx="2302933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951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13805"/>
            <a:ext cx="3739075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13805"/>
            <a:ext cx="3739075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51985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5217710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5217710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1133" y="592667"/>
            <a:ext cx="52408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130261" y="3122272"/>
            <a:ext cx="5260205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130261" y="3562543"/>
            <a:ext cx="526020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2933" y="0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5864" y="1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00334" y="-1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2304000" cy="17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97399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900330" y="1706024"/>
            <a:ext cx="2243670" cy="176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94466" y="3467092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597397" y="3467092"/>
            <a:ext cx="2304000" cy="171874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900334" y="3467092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68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607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07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179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179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59869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859869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07636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923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2523053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45974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8933" y="0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4614334" cy="176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55288"/>
            <a:ext cx="396239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675417"/>
            <a:ext cx="396239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0" y="3467094"/>
            <a:ext cx="45974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88933" y="3467093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19199" y="3922381"/>
            <a:ext cx="30395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19199" y="4142510"/>
            <a:ext cx="3039533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899269" y="1706024"/>
            <a:ext cx="2244731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722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083734"/>
            <a:ext cx="2717800" cy="4487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041400"/>
            <a:ext cx="2717800" cy="491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4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3040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5999" y="1"/>
            <a:ext cx="2287067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11668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032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1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9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10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8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52133" y="0"/>
            <a:ext cx="2304000" cy="51604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5401" y="-1"/>
            <a:ext cx="2287067" cy="5160435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463801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55334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55334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455334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73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22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62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11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01917" y="646963"/>
            <a:ext cx="5959095" cy="22673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Shape 33"/>
          <p:cNvSpPr/>
          <p:nvPr userDrawn="1"/>
        </p:nvSpPr>
        <p:spPr>
          <a:xfrm>
            <a:off x="1778727" y="584408"/>
            <a:ext cx="2136904" cy="12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 userDrawn="1"/>
        </p:nvSpPr>
        <p:spPr>
          <a:xfrm>
            <a:off x="4745748" y="1592441"/>
            <a:ext cx="5959095" cy="226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5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6000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94466" y="3467092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590802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590802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597400" y="3467092"/>
            <a:ext cx="2304000" cy="171874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937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937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684000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13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13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285998" y="0"/>
            <a:ext cx="2311401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597400" y="0"/>
            <a:ext cx="2252133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849533" y="0"/>
            <a:ext cx="2302934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508000"/>
            <a:ext cx="5142498" cy="5850103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5433918" y="1099313"/>
            <a:ext cx="1720415" cy="3015487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03651" y="2100371"/>
            <a:ext cx="550284" cy="57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095930" y="1996339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085684" y="2306477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03651" y="2989364"/>
            <a:ext cx="550284" cy="576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095930" y="288533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085684" y="319547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03651" y="3886824"/>
            <a:ext cx="550284" cy="576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095930" y="378279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085684" y="409293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237682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33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711815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150591" y="575733"/>
            <a:ext cx="3136689" cy="4080933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5514349" y="1058599"/>
            <a:ext cx="2461008" cy="3237927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4351868" y="843178"/>
            <a:ext cx="4296304" cy="3750707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4561930" y="1020049"/>
            <a:ext cx="3926780" cy="2225715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4133" y="805638"/>
            <a:ext cx="3505208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97533" y="1699469"/>
            <a:ext cx="348180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5943248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590225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579979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582352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452438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442192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5943248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590225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6579979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2582352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452438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442192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5943248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590225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6579979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2582352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452438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42192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408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647221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7035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03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38678" y="1537766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8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4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924124" y="2441900"/>
            <a:ext cx="1775587" cy="11134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322795" y="1571320"/>
            <a:ext cx="2512521" cy="14155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712578" y="2734375"/>
            <a:ext cx="649120" cy="8570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5444" y="3009591"/>
            <a:ext cx="346412" cy="62394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2337956" y="348054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1786" y="775467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6384" y="0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289410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358395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92481" y="1012088"/>
            <a:ext cx="3254286" cy="325428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26397" y="278523"/>
            <a:ext cx="4586454" cy="4586454"/>
          </a:xfrm>
          <a:custGeom>
            <a:avLst/>
            <a:gdLst>
              <a:gd name="connsiteX0" fmla="*/ 1277912 w 2555824"/>
              <a:gd name="connsiteY0" fmla="*/ 201629 h 2555824"/>
              <a:gd name="connsiteX1" fmla="*/ 201629 w 2555824"/>
              <a:gd name="connsiteY1" fmla="*/ 1277912 h 2555824"/>
              <a:gd name="connsiteX2" fmla="*/ 1277912 w 2555824"/>
              <a:gd name="connsiteY2" fmla="*/ 2354195 h 2555824"/>
              <a:gd name="connsiteX3" fmla="*/ 2354195 w 2555824"/>
              <a:gd name="connsiteY3" fmla="*/ 1277912 h 2555824"/>
              <a:gd name="connsiteX4" fmla="*/ 1277912 w 2555824"/>
              <a:gd name="connsiteY4" fmla="*/ 201629 h 2555824"/>
              <a:gd name="connsiteX5" fmla="*/ 1277912 w 2555824"/>
              <a:gd name="connsiteY5" fmla="*/ 0 h 2555824"/>
              <a:gd name="connsiteX6" fmla="*/ 2555824 w 2555824"/>
              <a:gd name="connsiteY6" fmla="*/ 1277912 h 2555824"/>
              <a:gd name="connsiteX7" fmla="*/ 1277912 w 2555824"/>
              <a:gd name="connsiteY7" fmla="*/ 2555824 h 2555824"/>
              <a:gd name="connsiteX8" fmla="*/ 0 w 2555824"/>
              <a:gd name="connsiteY8" fmla="*/ 1277912 h 2555824"/>
              <a:gd name="connsiteX9" fmla="*/ 1277912 w 2555824"/>
              <a:gd name="connsiteY9" fmla="*/ 0 h 2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824" h="2555824">
                <a:moveTo>
                  <a:pt x="1277912" y="201629"/>
                </a:moveTo>
                <a:cubicBezTo>
                  <a:pt x="683497" y="201629"/>
                  <a:pt x="201629" y="683497"/>
                  <a:pt x="201629" y="1277912"/>
                </a:cubicBezTo>
                <a:cubicBezTo>
                  <a:pt x="201629" y="1872327"/>
                  <a:pt x="683497" y="2354195"/>
                  <a:pt x="1277912" y="2354195"/>
                </a:cubicBezTo>
                <a:cubicBezTo>
                  <a:pt x="1872327" y="2354195"/>
                  <a:pt x="2354195" y="1872327"/>
                  <a:pt x="2354195" y="1277912"/>
                </a:cubicBezTo>
                <a:cubicBezTo>
                  <a:pt x="2354195" y="683497"/>
                  <a:pt x="1872327" y="201629"/>
                  <a:pt x="1277912" y="201629"/>
                </a:cubicBezTo>
                <a:close/>
                <a:moveTo>
                  <a:pt x="1277912" y="0"/>
                </a:moveTo>
                <a:cubicBezTo>
                  <a:pt x="1983683" y="0"/>
                  <a:pt x="2555824" y="572141"/>
                  <a:pt x="2555824" y="1277912"/>
                </a:cubicBezTo>
                <a:cubicBezTo>
                  <a:pt x="2555824" y="1983683"/>
                  <a:pt x="1983683" y="2555824"/>
                  <a:pt x="1277912" y="2555824"/>
                </a:cubicBezTo>
                <a:cubicBezTo>
                  <a:pt x="572141" y="2555824"/>
                  <a:pt x="0" y="1983683"/>
                  <a:pt x="0" y="1277912"/>
                </a:cubicBezTo>
                <a:cubicBezTo>
                  <a:pt x="0" y="572141"/>
                  <a:pt x="572141" y="0"/>
                  <a:pt x="127791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5231" y="1635183"/>
            <a:ext cx="1873536" cy="187353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60" y="809683"/>
            <a:ext cx="6180189" cy="362864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29994" y="1062153"/>
            <a:ext cx="4656794" cy="29110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10740" y="4116052"/>
            <a:ext cx="495300" cy="100445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74" y="509179"/>
            <a:ext cx="2159678" cy="4219007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46485" y="1158815"/>
            <a:ext cx="1635834" cy="29204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8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7253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92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14668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" y="-1280148"/>
            <a:ext cx="4845941" cy="8283659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95" y="763859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9995" y="1226634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" y="206646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0732" y="669421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8" y="1391761"/>
            <a:ext cx="2047575" cy="4022023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66704" y="1841476"/>
            <a:ext cx="1772053" cy="31208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1623" y="1138428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538083" y="2446867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34570" y="0"/>
            <a:ext cx="5020811" cy="51435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63935" y="775524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-1" fmla="*/ 36326 w 7804115"/>
              <a:gd name="connsiteY0-2" fmla="*/ 864574 h 4786905"/>
              <a:gd name="connsiteX1-3" fmla="*/ 2552826 w 7804115"/>
              <a:gd name="connsiteY1-4" fmla="*/ 864574 h 4786905"/>
              <a:gd name="connsiteX2-5" fmla="*/ 2589152 w 7804115"/>
              <a:gd name="connsiteY2-6" fmla="*/ 3922330 h 4786905"/>
              <a:gd name="connsiteX3-7" fmla="*/ 0 w 7804115"/>
              <a:gd name="connsiteY3-8" fmla="*/ 3922330 h 4786905"/>
              <a:gd name="connsiteX4-9" fmla="*/ 0 w 7804115"/>
              <a:gd name="connsiteY4-10" fmla="*/ 900900 h 4786905"/>
              <a:gd name="connsiteX5-11" fmla="*/ 36326 w 7804115"/>
              <a:gd name="connsiteY5-12" fmla="*/ 864574 h 4786905"/>
              <a:gd name="connsiteX6-13" fmla="*/ 3459736 w 7804115"/>
              <a:gd name="connsiteY6-14" fmla="*/ 0 h 4786905"/>
              <a:gd name="connsiteX7-15" fmla="*/ 7786607 w 7804115"/>
              <a:gd name="connsiteY7-16" fmla="*/ 0 h 4786905"/>
              <a:gd name="connsiteX8-17" fmla="*/ 7804115 w 7804115"/>
              <a:gd name="connsiteY8-18" fmla="*/ 17508 h 4786905"/>
              <a:gd name="connsiteX9-19" fmla="*/ 7804115 w 7804115"/>
              <a:gd name="connsiteY9-20" fmla="*/ 4769397 h 4786905"/>
              <a:gd name="connsiteX10-21" fmla="*/ 7786607 w 7804115"/>
              <a:gd name="connsiteY10-22" fmla="*/ 4786905 h 4786905"/>
              <a:gd name="connsiteX11-23" fmla="*/ 3459736 w 7804115"/>
              <a:gd name="connsiteY11-24" fmla="*/ 4786905 h 4786905"/>
              <a:gd name="connsiteX12-25" fmla="*/ 3459736 w 7804115"/>
              <a:gd name="connsiteY12-26" fmla="*/ 0 h 4786905"/>
              <a:gd name="connsiteX0-27" fmla="*/ 36326 w 7804115"/>
              <a:gd name="connsiteY0-28" fmla="*/ 864574 h 4786905"/>
              <a:gd name="connsiteX1-29" fmla="*/ 2589152 w 7804115"/>
              <a:gd name="connsiteY1-30" fmla="*/ 3922330 h 4786905"/>
              <a:gd name="connsiteX2-31" fmla="*/ 0 w 7804115"/>
              <a:gd name="connsiteY2-32" fmla="*/ 3922330 h 4786905"/>
              <a:gd name="connsiteX3-33" fmla="*/ 0 w 7804115"/>
              <a:gd name="connsiteY3-34" fmla="*/ 900900 h 4786905"/>
              <a:gd name="connsiteX4-35" fmla="*/ 36326 w 7804115"/>
              <a:gd name="connsiteY4-36" fmla="*/ 864574 h 4786905"/>
              <a:gd name="connsiteX5-37" fmla="*/ 3459736 w 7804115"/>
              <a:gd name="connsiteY5-38" fmla="*/ 0 h 4786905"/>
              <a:gd name="connsiteX6-39" fmla="*/ 7786607 w 7804115"/>
              <a:gd name="connsiteY6-40" fmla="*/ 0 h 4786905"/>
              <a:gd name="connsiteX7-41" fmla="*/ 7804115 w 7804115"/>
              <a:gd name="connsiteY7-42" fmla="*/ 17508 h 4786905"/>
              <a:gd name="connsiteX8-43" fmla="*/ 7804115 w 7804115"/>
              <a:gd name="connsiteY8-44" fmla="*/ 4769397 h 4786905"/>
              <a:gd name="connsiteX9-45" fmla="*/ 7786607 w 7804115"/>
              <a:gd name="connsiteY9-46" fmla="*/ 4786905 h 4786905"/>
              <a:gd name="connsiteX10-47" fmla="*/ 3459736 w 7804115"/>
              <a:gd name="connsiteY10-48" fmla="*/ 4786905 h 4786905"/>
              <a:gd name="connsiteX11-49" fmla="*/ 3459736 w 7804115"/>
              <a:gd name="connsiteY11-50" fmla="*/ 0 h 4786905"/>
              <a:gd name="connsiteX0-51" fmla="*/ 36326 w 7804115"/>
              <a:gd name="connsiteY0-52" fmla="*/ 864574 h 4786905"/>
              <a:gd name="connsiteX1-53" fmla="*/ 0 w 7804115"/>
              <a:gd name="connsiteY1-54" fmla="*/ 3922330 h 4786905"/>
              <a:gd name="connsiteX2-55" fmla="*/ 0 w 7804115"/>
              <a:gd name="connsiteY2-56" fmla="*/ 900900 h 4786905"/>
              <a:gd name="connsiteX3-57" fmla="*/ 36326 w 7804115"/>
              <a:gd name="connsiteY3-58" fmla="*/ 864574 h 4786905"/>
              <a:gd name="connsiteX4-59" fmla="*/ 3459736 w 7804115"/>
              <a:gd name="connsiteY4-60" fmla="*/ 0 h 4786905"/>
              <a:gd name="connsiteX5-61" fmla="*/ 7786607 w 7804115"/>
              <a:gd name="connsiteY5-62" fmla="*/ 0 h 4786905"/>
              <a:gd name="connsiteX6-63" fmla="*/ 7804115 w 7804115"/>
              <a:gd name="connsiteY6-64" fmla="*/ 17508 h 4786905"/>
              <a:gd name="connsiteX7-65" fmla="*/ 7804115 w 7804115"/>
              <a:gd name="connsiteY7-66" fmla="*/ 4769397 h 4786905"/>
              <a:gd name="connsiteX8-67" fmla="*/ 7786607 w 7804115"/>
              <a:gd name="connsiteY8-68" fmla="*/ 4786905 h 4786905"/>
              <a:gd name="connsiteX9-69" fmla="*/ 3459736 w 7804115"/>
              <a:gd name="connsiteY9-70" fmla="*/ 4786905 h 4786905"/>
              <a:gd name="connsiteX10-71" fmla="*/ 3459736 w 7804115"/>
              <a:gd name="connsiteY10-72" fmla="*/ 0 h 4786905"/>
              <a:gd name="connsiteX0-73" fmla="*/ 36326 w 7804115"/>
              <a:gd name="connsiteY0-74" fmla="*/ 864574 h 4786905"/>
              <a:gd name="connsiteX1-75" fmla="*/ 0 w 7804115"/>
              <a:gd name="connsiteY1-76" fmla="*/ 900900 h 4786905"/>
              <a:gd name="connsiteX2-77" fmla="*/ 36326 w 7804115"/>
              <a:gd name="connsiteY2-78" fmla="*/ 864574 h 4786905"/>
              <a:gd name="connsiteX3-79" fmla="*/ 3459736 w 7804115"/>
              <a:gd name="connsiteY3-80" fmla="*/ 0 h 4786905"/>
              <a:gd name="connsiteX4-81" fmla="*/ 7786607 w 7804115"/>
              <a:gd name="connsiteY4-82" fmla="*/ 0 h 4786905"/>
              <a:gd name="connsiteX5-83" fmla="*/ 7804115 w 7804115"/>
              <a:gd name="connsiteY5-84" fmla="*/ 17508 h 4786905"/>
              <a:gd name="connsiteX6-85" fmla="*/ 7804115 w 7804115"/>
              <a:gd name="connsiteY6-86" fmla="*/ 4769397 h 4786905"/>
              <a:gd name="connsiteX7-87" fmla="*/ 7786607 w 7804115"/>
              <a:gd name="connsiteY7-88" fmla="*/ 4786905 h 4786905"/>
              <a:gd name="connsiteX8-89" fmla="*/ 3459736 w 7804115"/>
              <a:gd name="connsiteY8-90" fmla="*/ 4786905 h 4786905"/>
              <a:gd name="connsiteX9-91" fmla="*/ 3459736 w 7804115"/>
              <a:gd name="connsiteY9-92" fmla="*/ 0 h 4786905"/>
              <a:gd name="connsiteX0-93" fmla="*/ 0 w 4344379"/>
              <a:gd name="connsiteY0-94" fmla="*/ 0 h 4786905"/>
              <a:gd name="connsiteX1-95" fmla="*/ 4326871 w 4344379"/>
              <a:gd name="connsiteY1-96" fmla="*/ 0 h 4786905"/>
              <a:gd name="connsiteX2-97" fmla="*/ 4344379 w 4344379"/>
              <a:gd name="connsiteY2-98" fmla="*/ 17508 h 4786905"/>
              <a:gd name="connsiteX3-99" fmla="*/ 4344379 w 4344379"/>
              <a:gd name="connsiteY3-100" fmla="*/ 4769397 h 4786905"/>
              <a:gd name="connsiteX4-101" fmla="*/ 4326871 w 4344379"/>
              <a:gd name="connsiteY4-102" fmla="*/ 4786905 h 4786905"/>
              <a:gd name="connsiteX5-103" fmla="*/ 0 w 4344379"/>
              <a:gd name="connsiteY5-104" fmla="*/ 4786905 h 4786905"/>
              <a:gd name="connsiteX6-105" fmla="*/ 0 w 4344379"/>
              <a:gd name="connsiteY6-106" fmla="*/ 0 h 4786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613963" y="2564109"/>
            <a:ext cx="3777330" cy="1929833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6632" y="614742"/>
            <a:ext cx="3777330" cy="1949364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2414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7408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02414" y="1879930"/>
            <a:ext cx="4241588" cy="2815238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19" y="365288"/>
            <a:ext cx="3061607" cy="4250826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1577341"/>
            <a:ext cx="1514990" cy="308865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10191" y="1971715"/>
            <a:ext cx="1305363" cy="23176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860887" y="874434"/>
            <a:ext cx="2424785" cy="32317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7118" y="545024"/>
            <a:ext cx="3203525" cy="4174629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88153" y="600834"/>
            <a:ext cx="4833194" cy="4063008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1071" y="545024"/>
            <a:ext cx="3555131" cy="4174629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8984" y="600834"/>
            <a:ext cx="3396071" cy="4063008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82881"/>
            <a:ext cx="4960619" cy="496062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2881"/>
            <a:ext cx="4960620" cy="496062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960620" cy="496061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"/>
            <a:ext cx="4960619" cy="496061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434832" y="0"/>
            <a:ext cx="5260105" cy="51435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49929" y="0"/>
            <a:ext cx="260526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6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76820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695517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888495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888" r:id="rId65"/>
    <p:sldLayoutId id="2147483891" r:id="rId66"/>
    <p:sldLayoutId id="2147483714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739" r:id="rId89"/>
    <p:sldLayoutId id="2147483740" r:id="rId90"/>
    <p:sldLayoutId id="2147483741" r:id="rId91"/>
    <p:sldLayoutId id="2147483742" r:id="rId92"/>
    <p:sldLayoutId id="2147483743" r:id="rId93"/>
    <p:sldLayoutId id="2147483744" r:id="rId94"/>
    <p:sldLayoutId id="2147483745" r:id="rId95"/>
    <p:sldLayoutId id="2147483746" r:id="rId96"/>
    <p:sldLayoutId id="2147483747" r:id="rId97"/>
    <p:sldLayoutId id="2147483748" r:id="rId98"/>
    <p:sldLayoutId id="2147483749" r:id="rId99"/>
    <p:sldLayoutId id="2147483750" r:id="rId100"/>
    <p:sldLayoutId id="2147483751" r:id="rId101"/>
    <p:sldLayoutId id="2147483752" r:id="rId102"/>
    <p:sldLayoutId id="2147483753" r:id="rId103"/>
    <p:sldLayoutId id="2147483754" r:id="rId104"/>
    <p:sldLayoutId id="2147483755" r:id="rId105"/>
    <p:sldLayoutId id="2147483756" r:id="rId106"/>
    <p:sldLayoutId id="2147483757" r:id="rId107"/>
    <p:sldLayoutId id="2147483758" r:id="rId108"/>
    <p:sldLayoutId id="2147483759" r:id="rId109"/>
    <p:sldLayoutId id="2147483760" r:id="rId110"/>
    <p:sldLayoutId id="2147483761" r:id="rId111"/>
    <p:sldLayoutId id="2147483762" r:id="rId112"/>
    <p:sldLayoutId id="2147483763" r:id="rId113"/>
    <p:sldLayoutId id="2147483764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93" r:id="rId1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304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322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4130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725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052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711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81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368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/>
              <a:buNone/>
              <a:defRPr sz="6000" b="1">
                <a:solidFill>
                  <a:schemeClr val="dk2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/>
              <a:buNone/>
              <a:defRPr sz="2800">
                <a:solidFill>
                  <a:schemeClr val="dk1"/>
                </a:solidFill>
                <a:latin typeface="Nanum Pen Script" panose="03040600000000000000"/>
                <a:ea typeface="Nanum Pen Script" panose="03040600000000000000"/>
                <a:cs typeface="Nanum Pen Script" panose="03040600000000000000"/>
                <a:sym typeface="Nanum Pen Script" panose="030406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0000500000000000000"/>
              <a:buChar char="●"/>
              <a:defRPr sz="1800"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157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02731"/>
            </a:gs>
            <a:gs pos="72000">
              <a:srgbClr val="0B0D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/>
          <p:nvPr/>
        </p:nvSpPr>
        <p:spPr>
          <a:xfrm>
            <a:off x="2674709" y="2827135"/>
            <a:ext cx="4645402" cy="30777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BUSINESS EUROPE AND THE UNITED STATES GENERAL</a:t>
            </a:r>
          </a:p>
        </p:txBody>
      </p:sp>
      <p:sp>
        <p:nvSpPr>
          <p:cNvPr id="42" name="Shape 34"/>
          <p:cNvSpPr/>
          <p:nvPr/>
        </p:nvSpPr>
        <p:spPr>
          <a:xfrm>
            <a:off x="1323628" y="2874226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37"/>
          <p:cNvSpPr/>
          <p:nvPr/>
        </p:nvSpPr>
        <p:spPr>
          <a:xfrm>
            <a:off x="3702727" y="3392519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" name="Shape 35"/>
          <p:cNvSpPr/>
          <p:nvPr/>
        </p:nvSpPr>
        <p:spPr>
          <a:xfrm>
            <a:off x="4074502" y="2613152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6" name="Shape 36"/>
          <p:cNvSpPr/>
          <p:nvPr/>
        </p:nvSpPr>
        <p:spPr>
          <a:xfrm rot="962435">
            <a:off x="5100339" y="3337270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" name="Slide Number Placeholder 5"/>
          <p:cNvSpPr txBox="1"/>
          <p:nvPr/>
        </p:nvSpPr>
        <p:spPr>
          <a:xfrm>
            <a:off x="146925" y="712913"/>
            <a:ext cx="8595360" cy="3447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PHÒNG </a:t>
            </a:r>
            <a:r>
              <a:rPr lang="en-US" altLang="en-US" sz="2800" dirty="0">
                <a:solidFill>
                  <a:srgbClr val="00FF00"/>
                </a:solidFill>
              </a:rPr>
              <a:t>GIÁO DỤC ĐÀO </a:t>
            </a:r>
            <a:r>
              <a:rPr lang="en-US" altLang="en-US" sz="2800" dirty="0" smtClean="0">
                <a:solidFill>
                  <a:srgbClr val="00FF00"/>
                </a:solidFill>
              </a:rPr>
              <a:t>TẠO HUYỆN NHÀ BÈ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FF00"/>
                </a:solidFill>
              </a:rPr>
              <a:t>TRƯỜNG THCS </a:t>
            </a:r>
            <a:r>
              <a:rPr lang="en-US" altLang="en-US" sz="2800" dirty="0" smtClean="0">
                <a:solidFill>
                  <a:srgbClr val="00FF00"/>
                </a:solidFill>
              </a:rPr>
              <a:t>NGUYỄN THỊ HƯƠNG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THỂ DỤC 8</a:t>
            </a:r>
          </a:p>
          <a:p>
            <a:pPr algn="ctr">
              <a:spcBef>
                <a:spcPct val="50000"/>
              </a:spcBef>
            </a:pPr>
            <a:endParaRPr lang="en-US" altLang="en-US" sz="2800" dirty="0" smtClean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FF00"/>
              </a:solidFill>
            </a:endParaRPr>
          </a:p>
          <a:p>
            <a:pPr algn="l" defTabSz="685800">
              <a:defRPr/>
            </a:pPr>
            <a:r>
              <a:rPr lang="en-US" altLang="zh-CN" sz="2800" dirty="0" smtClean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微软雅黑" panose="020B0503020204020204" pitchFamily="34" charset="-122"/>
                <a:cs typeface="Lemon/Milk"/>
              </a:rPr>
              <a:t>                     </a:t>
            </a:r>
            <a:endParaRPr lang="en-US" altLang="zh-CN" sz="2800" dirty="0">
              <a:gradFill flip="none" rotWithShape="1">
                <a:gsLst>
                  <a:gs pos="64000">
                    <a:schemeClr val="bg1"/>
                  </a:gs>
                  <a:gs pos="0">
                    <a:schemeClr val="bg1">
                      <a:lumMod val="50000"/>
                      <a:alpha val="85000"/>
                    </a:schemeClr>
                  </a:gs>
                </a:gsLst>
                <a:lin ang="16200000" scaled="0"/>
                <a:tileRect/>
              </a:gradFill>
              <a:latin typeface="Lemon/Milk"/>
              <a:ea typeface="微软雅黑" panose="020B0503020204020204" pitchFamily="34" charset="-122"/>
              <a:cs typeface="Lemon/Milk"/>
            </a:endParaRPr>
          </a:p>
        </p:txBody>
      </p:sp>
      <p:sp>
        <p:nvSpPr>
          <p:cNvPr id="45" name="Shape 34"/>
          <p:cNvSpPr/>
          <p:nvPr/>
        </p:nvSpPr>
        <p:spPr>
          <a:xfrm>
            <a:off x="9013" y="2436462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85"/>
          <p:cNvSpPr txBox="1"/>
          <p:nvPr/>
        </p:nvSpPr>
        <p:spPr>
          <a:xfrm>
            <a:off x="0" y="80719"/>
            <a:ext cx="3116826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2738" y="1336309"/>
            <a:ext cx="4013623" cy="3569723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3698" y="237218"/>
            <a:ext cx="4515181" cy="873414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hoàng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00550" y="2030437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ĐÁP ÁN ĐÚNG</a:t>
            </a:r>
          </a:p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C.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Vũ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Hương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85"/>
          <p:cNvSpPr txBox="1"/>
          <p:nvPr/>
        </p:nvSpPr>
        <p:spPr>
          <a:xfrm>
            <a:off x="2363731" y="81093"/>
            <a:ext cx="4359387" cy="528443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VỀ NHÀ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13" y="1387570"/>
            <a:ext cx="7735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Các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em</a:t>
            </a:r>
            <a:r>
              <a:rPr lang="vi-VN" sz="2800" spc="-5" dirty="0" smtClean="0">
                <a:latin typeface="Times New Roman"/>
                <a:cs typeface="Times New Roman"/>
              </a:rPr>
              <a:t> </a:t>
            </a:r>
            <a:r>
              <a:rPr lang="vi-VN" sz="2800" spc="-5" dirty="0">
                <a:latin typeface="Times New Roman"/>
                <a:cs typeface="Times New Roman"/>
              </a:rPr>
              <a:t>hãy </a:t>
            </a:r>
            <a:r>
              <a:rPr lang="en-US" sz="2800" spc="-5" dirty="0" err="1" smtClean="0">
                <a:latin typeface="Times New Roman"/>
                <a:cs typeface="Times New Roman"/>
              </a:rPr>
              <a:t>ôn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lại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27 </a:t>
            </a:r>
            <a:r>
              <a:rPr lang="en-US" sz="2800" spc="-5" dirty="0" err="1" smtClean="0">
                <a:latin typeface="Times New Roman"/>
                <a:cs typeface="Times New Roman"/>
              </a:rPr>
              <a:t>nhịp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của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bài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thể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dục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lớp</a:t>
            </a:r>
            <a:r>
              <a:rPr lang="en-US" sz="2800" spc="-5" dirty="0" smtClean="0">
                <a:latin typeface="Times New Roman"/>
                <a:cs typeface="Times New Roman"/>
              </a:rPr>
              <a:t> 8 </a:t>
            </a:r>
            <a:r>
              <a:rPr lang="en-US" sz="2800" spc="-5" dirty="0" err="1" smtClean="0">
                <a:latin typeface="Times New Roman"/>
                <a:cs typeface="Times New Roman"/>
              </a:rPr>
              <a:t>vừa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học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6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 txBox="1"/>
          <p:nvPr/>
        </p:nvSpPr>
        <p:spPr>
          <a:xfrm>
            <a:off x="1200175" y="1781682"/>
            <a:ext cx="2631362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dirty="0">
                <a:solidFill>
                  <a:schemeClr val="accent2">
                    <a:alpha val="70000"/>
                  </a:schemeClr>
                </a:solidFill>
                <a:latin typeface="Lato Bold"/>
                <a:ea typeface="Roboto Condensed bold" panose="02000000000000000000" pitchFamily="2" charset="0"/>
                <a:cs typeface="Lato Bold"/>
              </a:rPr>
              <a:t>THAT´S ALL</a:t>
            </a:r>
          </a:p>
        </p:txBody>
      </p:sp>
      <p:sp>
        <p:nvSpPr>
          <p:cNvPr id="12" name="Slide Number Placeholder 5"/>
          <p:cNvSpPr txBox="1"/>
          <p:nvPr/>
        </p:nvSpPr>
        <p:spPr>
          <a:xfrm>
            <a:off x="1189589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</a:t>
            </a:r>
          </a:p>
        </p:txBody>
      </p:sp>
      <p:sp>
        <p:nvSpPr>
          <p:cNvPr id="23" name="Slide Number Placeholder 5"/>
          <p:cNvSpPr txBox="1"/>
          <p:nvPr/>
        </p:nvSpPr>
        <p:spPr>
          <a:xfrm>
            <a:off x="1820350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H</a:t>
            </a:r>
          </a:p>
        </p:txBody>
      </p:sp>
      <p:sp>
        <p:nvSpPr>
          <p:cNvPr id="24" name="Slide Number Placeholder 5"/>
          <p:cNvSpPr txBox="1"/>
          <p:nvPr/>
        </p:nvSpPr>
        <p:spPr>
          <a:xfrm>
            <a:off x="2374918" y="1909418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A</a:t>
            </a:r>
          </a:p>
        </p:txBody>
      </p:sp>
      <p:sp>
        <p:nvSpPr>
          <p:cNvPr id="25" name="Slide Number Placeholder 5"/>
          <p:cNvSpPr txBox="1"/>
          <p:nvPr/>
        </p:nvSpPr>
        <p:spPr>
          <a:xfrm>
            <a:off x="3064958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N</a:t>
            </a:r>
          </a:p>
        </p:txBody>
      </p:sp>
      <p:sp>
        <p:nvSpPr>
          <p:cNvPr id="26" name="Slide Number Placeholder 5"/>
          <p:cNvSpPr txBox="1"/>
          <p:nvPr/>
        </p:nvSpPr>
        <p:spPr>
          <a:xfrm>
            <a:off x="1250975" y="3008577"/>
            <a:ext cx="2631362" cy="26161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FOR YOUR TIME</a:t>
            </a:r>
          </a:p>
        </p:txBody>
      </p:sp>
      <p:sp>
        <p:nvSpPr>
          <p:cNvPr id="28" name="Shape 34"/>
          <p:cNvSpPr/>
          <p:nvPr/>
        </p:nvSpPr>
        <p:spPr>
          <a:xfrm>
            <a:off x="3815607" y="2053997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" name="Shape 37"/>
          <p:cNvSpPr/>
          <p:nvPr/>
        </p:nvSpPr>
        <p:spPr>
          <a:xfrm>
            <a:off x="6034643" y="2609412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" name="Shape 35"/>
          <p:cNvSpPr/>
          <p:nvPr/>
        </p:nvSpPr>
        <p:spPr>
          <a:xfrm>
            <a:off x="6406418" y="1830045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/>
        </p:nvSpPr>
        <p:spPr>
          <a:xfrm>
            <a:off x="2651403" y="1524000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" name="Shape 36"/>
          <p:cNvSpPr/>
          <p:nvPr/>
        </p:nvSpPr>
        <p:spPr>
          <a:xfrm rot="962435">
            <a:off x="7432255" y="2554163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lide Number Placeholder 5"/>
          <p:cNvSpPr txBox="1"/>
          <p:nvPr/>
        </p:nvSpPr>
        <p:spPr>
          <a:xfrm>
            <a:off x="379310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K</a:t>
            </a:r>
          </a:p>
        </p:txBody>
      </p:sp>
      <p:sp>
        <p:nvSpPr>
          <p:cNvPr id="17" name="Slide Number Placeholder 5"/>
          <p:cNvSpPr txBox="1"/>
          <p:nvPr/>
        </p:nvSpPr>
        <p:spPr>
          <a:xfrm>
            <a:off x="433497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637326" y="1074564"/>
            <a:ext cx="2607732" cy="2248044"/>
          </a:xfrm>
          <a:prstGeom prst="hexagon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文本框 48"/>
          <p:cNvSpPr txBox="1"/>
          <p:nvPr/>
        </p:nvSpPr>
        <p:spPr>
          <a:xfrm>
            <a:off x="4183715" y="575136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48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85866" y="698245"/>
            <a:ext cx="234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BÀI THỂ DỤC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274352" y="739669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4227192" y="2085115"/>
            <a:ext cx="155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44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631737" y="2198585"/>
            <a:ext cx="220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CHẠY NGẮN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6274352" y="2198585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344808" y="20446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FF00"/>
                </a:solidFill>
              </a:rPr>
              <a:t>TIẾN TRÌNH HOẠT ĐỘNG</a:t>
            </a:r>
            <a:endParaRPr lang="en-US" alt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5" grpId="0"/>
      <p:bldP spid="7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0"/>
          </p:nvPr>
        </p:nvSpPr>
        <p:spPr>
          <a:xfrm>
            <a:off x="1594519" y="88094"/>
            <a:ext cx="7274926" cy="446134"/>
          </a:xfrm>
        </p:spPr>
        <p:txBody>
          <a:bodyPr/>
          <a:lstStyle/>
          <a:p>
            <a:r>
              <a:rPr lang="en-US" sz="2800" dirty="0" smtClean="0">
                <a:solidFill>
                  <a:srgbClr val="776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CHUNG</a:t>
            </a:r>
            <a:endParaRPr lang="en-US" sz="2800" dirty="0">
              <a:solidFill>
                <a:srgbClr val="776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D17DC96-4440-45D7-B1D5-0CB75F07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9255"/>
          <a:stretch/>
        </p:blipFill>
        <p:spPr>
          <a:xfrm>
            <a:off x="129602" y="939644"/>
            <a:ext cx="1175986" cy="10373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36C1C42-E3B5-470C-BCD9-D483ED936A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/>
          <a:stretch/>
        </p:blipFill>
        <p:spPr>
          <a:xfrm>
            <a:off x="41734" y="2163120"/>
            <a:ext cx="1239911" cy="10937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5880AE-5A05-4ACB-8ECC-20F24EBF6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1999"/>
          <a:stretch/>
        </p:blipFill>
        <p:spPr>
          <a:xfrm>
            <a:off x="41734" y="3456248"/>
            <a:ext cx="1228266" cy="1088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985" y="1582994"/>
            <a:ext cx="5807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khuỷu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dẻo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/>
          </p:nvPr>
        </p:nvSpPr>
        <p:spPr>
          <a:xfrm>
            <a:off x="1583123" y="129049"/>
            <a:ext cx="7274926" cy="487639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4" y="886337"/>
            <a:ext cx="3191254" cy="1257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3" y="2228714"/>
            <a:ext cx="3191255" cy="1065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2" y="3379087"/>
            <a:ext cx="3191256" cy="1173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847" y="1132318"/>
            <a:ext cx="3432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đùi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Gót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NÓNG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116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jumping: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dang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sang 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Nam 40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9" y="1008266"/>
            <a:ext cx="1927287" cy="3799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06" y="1008266"/>
            <a:ext cx="2172094" cy="37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CAFABF0-735A-4A8D-B286-DE81FE64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57" r="34103" b="4500"/>
          <a:stretch>
            <a:fillRect/>
          </a:stretch>
        </p:blipFill>
        <p:spPr>
          <a:xfrm>
            <a:off x="1114574" y="1381846"/>
            <a:ext cx="6181724" cy="2847840"/>
          </a:xfrm>
          <a:custGeom>
            <a:avLst/>
            <a:gdLst>
              <a:gd name="connsiteX0" fmla="*/ 1420368 w 2840736"/>
              <a:gd name="connsiteY0" fmla="*/ 0 h 2847840"/>
              <a:gd name="connsiteX1" fmla="*/ 2840736 w 2840736"/>
              <a:gd name="connsiteY1" fmla="*/ 1423920 h 2847840"/>
              <a:gd name="connsiteX2" fmla="*/ 1420368 w 2840736"/>
              <a:gd name="connsiteY2" fmla="*/ 2847840 h 2847840"/>
              <a:gd name="connsiteX3" fmla="*/ 0 w 2840736"/>
              <a:gd name="connsiteY3" fmla="*/ 1423920 h 2847840"/>
              <a:gd name="connsiteX4" fmla="*/ 1420368 w 2840736"/>
              <a:gd name="connsiteY4" fmla="*/ 0 h 2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736" h="2847840">
                <a:moveTo>
                  <a:pt x="1420368" y="0"/>
                </a:moveTo>
                <a:cubicBezTo>
                  <a:pt x="2204816" y="0"/>
                  <a:pt x="2840736" y="637511"/>
                  <a:pt x="2840736" y="1423920"/>
                </a:cubicBezTo>
                <a:cubicBezTo>
                  <a:pt x="2840736" y="2210329"/>
                  <a:pt x="2204816" y="2847840"/>
                  <a:pt x="1420368" y="2847840"/>
                </a:cubicBezTo>
                <a:cubicBezTo>
                  <a:pt x="635920" y="2847840"/>
                  <a:pt x="0" y="2210329"/>
                  <a:pt x="0" y="1423920"/>
                </a:cubicBezTo>
                <a:cubicBezTo>
                  <a:pt x="0" y="637511"/>
                  <a:pt x="635920" y="0"/>
                  <a:pt x="1420368" y="0"/>
                </a:cubicBezTo>
                <a:close/>
              </a:path>
            </a:pathLst>
          </a:custGeom>
        </p:spPr>
      </p:pic>
      <p:sp>
        <p:nvSpPr>
          <p:cNvPr id="9" name="Oval 8"/>
          <p:cNvSpPr/>
          <p:nvPr/>
        </p:nvSpPr>
        <p:spPr>
          <a:xfrm>
            <a:off x="124123" y="1055310"/>
            <a:ext cx="8162627" cy="347452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endParaRPr lang="en-US" sz="1050" dirty="0">
              <a:solidFill>
                <a:srgbClr val="222222"/>
              </a:solidFill>
              <a:latin typeface="Roboto Light" panose="02000000000000000000" charset="0"/>
              <a:ea typeface="Roboto Light" panose="02000000000000000000" charset="0"/>
              <a:cs typeface="Roboto Light" panose="0200000000000000000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1675" y="1951779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ÔN NHỊP 1 ĐẾN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18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834735" y="1591782"/>
            <a:ext cx="490995" cy="490995"/>
          </a:xfrm>
          <a:prstGeom prst="ellipse">
            <a:avLst/>
          </a:prstGeom>
          <a:solidFill>
            <a:srgbClr val="776D6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34735" y="3536591"/>
            <a:ext cx="490995" cy="490995"/>
          </a:xfrm>
          <a:prstGeom prst="ellipse">
            <a:avLst/>
          </a:prstGeom>
          <a:solidFill>
            <a:srgbClr val="20212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32546" y="1591782"/>
            <a:ext cx="490995" cy="490995"/>
          </a:xfrm>
          <a:prstGeom prst="ellipse">
            <a:avLst/>
          </a:prstGeom>
          <a:solidFill>
            <a:srgbClr val="86C9A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32546" y="3536591"/>
            <a:ext cx="490995" cy="490995"/>
          </a:xfrm>
          <a:prstGeom prst="ellipse">
            <a:avLst/>
          </a:prstGeom>
          <a:solidFill>
            <a:srgbClr val="3F434F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314011" y="-1046386"/>
            <a:ext cx="1095375" cy="409575"/>
          </a:xfrm>
          <a:prstGeom prst="rect">
            <a:avLst/>
          </a:prstGeom>
          <a:solidFill>
            <a:srgbClr val="2021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60309" y="-1046387"/>
            <a:ext cx="1095375" cy="409575"/>
          </a:xfrm>
          <a:prstGeom prst="rect">
            <a:avLst/>
          </a:prstGeom>
          <a:solidFill>
            <a:srgbClr val="776D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1385" y="-1046388"/>
            <a:ext cx="1095375" cy="409575"/>
          </a:xfrm>
          <a:prstGeom prst="rect">
            <a:avLst/>
          </a:prstGeom>
          <a:solidFill>
            <a:srgbClr val="86C9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19611" y="-1046389"/>
            <a:ext cx="1095375" cy="409575"/>
          </a:xfrm>
          <a:prstGeom prst="rect">
            <a:avLst/>
          </a:prstGeom>
          <a:solidFill>
            <a:srgbClr val="3F43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9" name="TextBox 285"/>
          <p:cNvSpPr txBox="1"/>
          <p:nvPr/>
        </p:nvSpPr>
        <p:spPr>
          <a:xfrm>
            <a:off x="124123" y="120422"/>
            <a:ext cx="2121078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BÀI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THỂ DỤC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CAFABF0-735A-4A8D-B286-DE81FE64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57" r="34103" b="4500"/>
          <a:stretch>
            <a:fillRect/>
          </a:stretch>
        </p:blipFill>
        <p:spPr>
          <a:xfrm>
            <a:off x="1114574" y="1381846"/>
            <a:ext cx="6181724" cy="2847840"/>
          </a:xfrm>
          <a:custGeom>
            <a:avLst/>
            <a:gdLst>
              <a:gd name="connsiteX0" fmla="*/ 1420368 w 2840736"/>
              <a:gd name="connsiteY0" fmla="*/ 0 h 2847840"/>
              <a:gd name="connsiteX1" fmla="*/ 2840736 w 2840736"/>
              <a:gd name="connsiteY1" fmla="*/ 1423920 h 2847840"/>
              <a:gd name="connsiteX2" fmla="*/ 1420368 w 2840736"/>
              <a:gd name="connsiteY2" fmla="*/ 2847840 h 2847840"/>
              <a:gd name="connsiteX3" fmla="*/ 0 w 2840736"/>
              <a:gd name="connsiteY3" fmla="*/ 1423920 h 2847840"/>
              <a:gd name="connsiteX4" fmla="*/ 1420368 w 2840736"/>
              <a:gd name="connsiteY4" fmla="*/ 0 h 2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736" h="2847840">
                <a:moveTo>
                  <a:pt x="1420368" y="0"/>
                </a:moveTo>
                <a:cubicBezTo>
                  <a:pt x="2204816" y="0"/>
                  <a:pt x="2840736" y="637511"/>
                  <a:pt x="2840736" y="1423920"/>
                </a:cubicBezTo>
                <a:cubicBezTo>
                  <a:pt x="2840736" y="2210329"/>
                  <a:pt x="2204816" y="2847840"/>
                  <a:pt x="1420368" y="2847840"/>
                </a:cubicBezTo>
                <a:cubicBezTo>
                  <a:pt x="635920" y="2847840"/>
                  <a:pt x="0" y="2210329"/>
                  <a:pt x="0" y="1423920"/>
                </a:cubicBezTo>
                <a:cubicBezTo>
                  <a:pt x="0" y="637511"/>
                  <a:pt x="635920" y="0"/>
                  <a:pt x="1420368" y="0"/>
                </a:cubicBezTo>
                <a:close/>
              </a:path>
            </a:pathLst>
          </a:custGeom>
        </p:spPr>
      </p:pic>
      <p:sp>
        <p:nvSpPr>
          <p:cNvPr id="9" name="Oval 8"/>
          <p:cNvSpPr/>
          <p:nvPr/>
        </p:nvSpPr>
        <p:spPr>
          <a:xfrm>
            <a:off x="124123" y="1055310"/>
            <a:ext cx="8162627" cy="347452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endParaRPr lang="en-US" sz="1050" dirty="0">
              <a:solidFill>
                <a:srgbClr val="222222"/>
              </a:solidFill>
              <a:latin typeface="Roboto Light" panose="02000000000000000000" charset="0"/>
              <a:ea typeface="Roboto Light" panose="02000000000000000000" charset="0"/>
              <a:cs typeface="Roboto Light" panose="0200000000000000000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1675" y="1951779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HỌC NHỊP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19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ĐẾN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27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834735" y="1591782"/>
            <a:ext cx="490995" cy="490995"/>
          </a:xfrm>
          <a:prstGeom prst="ellipse">
            <a:avLst/>
          </a:prstGeom>
          <a:solidFill>
            <a:srgbClr val="776D6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34735" y="3536591"/>
            <a:ext cx="490995" cy="490995"/>
          </a:xfrm>
          <a:prstGeom prst="ellipse">
            <a:avLst/>
          </a:prstGeom>
          <a:solidFill>
            <a:srgbClr val="20212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32546" y="1591782"/>
            <a:ext cx="490995" cy="490995"/>
          </a:xfrm>
          <a:prstGeom prst="ellipse">
            <a:avLst/>
          </a:prstGeom>
          <a:solidFill>
            <a:srgbClr val="86C9A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32546" y="3536591"/>
            <a:ext cx="490995" cy="490995"/>
          </a:xfrm>
          <a:prstGeom prst="ellipse">
            <a:avLst/>
          </a:prstGeom>
          <a:solidFill>
            <a:srgbClr val="3F434F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314011" y="-1046386"/>
            <a:ext cx="1095375" cy="409575"/>
          </a:xfrm>
          <a:prstGeom prst="rect">
            <a:avLst/>
          </a:prstGeom>
          <a:solidFill>
            <a:srgbClr val="2021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60309" y="-1046387"/>
            <a:ext cx="1095375" cy="409575"/>
          </a:xfrm>
          <a:prstGeom prst="rect">
            <a:avLst/>
          </a:prstGeom>
          <a:solidFill>
            <a:srgbClr val="776D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1385" y="-1046388"/>
            <a:ext cx="1095375" cy="409575"/>
          </a:xfrm>
          <a:prstGeom prst="rect">
            <a:avLst/>
          </a:prstGeom>
          <a:solidFill>
            <a:srgbClr val="86C9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19611" y="-1046389"/>
            <a:ext cx="1095375" cy="409575"/>
          </a:xfrm>
          <a:prstGeom prst="rect">
            <a:avLst/>
          </a:prstGeom>
          <a:solidFill>
            <a:srgbClr val="3F43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9" name="TextBox 285"/>
          <p:cNvSpPr txBox="1"/>
          <p:nvPr/>
        </p:nvSpPr>
        <p:spPr>
          <a:xfrm>
            <a:off x="124123" y="120422"/>
            <a:ext cx="2121078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BÀI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THỂ DỤC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</p:spTree>
    <p:extLst>
      <p:ext uri="{BB962C8B-B14F-4D97-AF65-F5344CB8AC3E}">
        <p14:creationId xmlns:p14="http://schemas.microsoft.com/office/powerpoint/2010/main" val="40482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ze">
  <a:themeElements>
    <a:clrScheme name="Wava - 2">
      <a:dk1>
        <a:sysClr val="windowText" lastClr="000000"/>
      </a:dk1>
      <a:lt1>
        <a:sysClr val="window" lastClr="FFFFFF"/>
      </a:lt1>
      <a:dk2>
        <a:srgbClr val="202125"/>
      </a:dk2>
      <a:lt2>
        <a:srgbClr val="FFFCFF"/>
      </a:lt2>
      <a:accent1>
        <a:srgbClr val="202125"/>
      </a:accent1>
      <a:accent2>
        <a:srgbClr val="776D64"/>
      </a:accent2>
      <a:accent3>
        <a:srgbClr val="86C9A5"/>
      </a:accent3>
      <a:accent4>
        <a:srgbClr val="89C9C7"/>
      </a:accent4>
      <a:accent5>
        <a:srgbClr val="3F434F"/>
      </a:accent5>
      <a:accent6>
        <a:srgbClr val="A9A9A9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432</TotalTime>
  <Words>337</Words>
  <Application>Microsoft Office PowerPoint</Application>
  <PresentationFormat>On-screen Show (16:9)</PresentationFormat>
  <Paragraphs>76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52" baseType="lpstr">
      <vt:lpstr>微软雅黑</vt:lpstr>
      <vt:lpstr>Nanum Pen Script</vt:lpstr>
      <vt:lpstr>宋体</vt:lpstr>
      <vt:lpstr>Arial</vt:lpstr>
      <vt:lpstr>Calibri</vt:lpstr>
      <vt:lpstr>Calibri Light</vt:lpstr>
      <vt:lpstr>FontAwesome</vt:lpstr>
      <vt:lpstr>FontAwesome Regular</vt:lpstr>
      <vt:lpstr>Lato Black</vt:lpstr>
      <vt:lpstr>Lato Bold</vt:lpstr>
      <vt:lpstr>Lato Light</vt:lpstr>
      <vt:lpstr>Lato Regular</vt:lpstr>
      <vt:lpstr>Lemon/Milk</vt:lpstr>
      <vt:lpstr>Nunito</vt:lpstr>
      <vt:lpstr>Open Sans Light</vt:lpstr>
      <vt:lpstr>Roboto</vt:lpstr>
      <vt:lpstr>Roboto Black</vt:lpstr>
      <vt:lpstr>Roboto Condensed</vt:lpstr>
      <vt:lpstr>Roboto Condensed bold</vt:lpstr>
      <vt:lpstr>Roboto Light</vt:lpstr>
      <vt:lpstr>Roboto Medium</vt:lpstr>
      <vt:lpstr>Source Sans Pro</vt:lpstr>
      <vt:lpstr>Times New Roman</vt:lpstr>
      <vt:lpstr>Slize</vt:lpstr>
      <vt:lpstr>World Environment Day by Slidesgo</vt:lpstr>
      <vt:lpstr>1_World Environment Day by Slidesgo</vt:lpstr>
      <vt:lpstr>2_World Environment Day by Slidesgo</vt:lpstr>
      <vt:lpstr>3_World Environment Day by Slidesgo</vt:lpstr>
      <vt:lpstr>4_World Environment Day by Slidesgo</vt:lpstr>
      <vt:lpstr>5_World Environment Day by Slidesgo</vt:lpstr>
      <vt:lpstr>6_World Environment Day by Slidesgo</vt:lpstr>
      <vt:lpstr>7_World Environment Day by Slidesgo</vt:lpstr>
      <vt:lpstr>8_World Environment Day by Slidesgo</vt:lpstr>
      <vt:lpstr>PowerPoint Presentation</vt:lpstr>
      <vt:lpstr>PowerPoint Presentation</vt:lpstr>
      <vt:lpstr>PowerPoint Presentation</vt:lpstr>
      <vt:lpstr>PowerPoint Presentation</vt:lpstr>
      <vt:lpstr>BÀI TẬP LÀM NÓNG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50</cp:revision>
  <dcterms:created xsi:type="dcterms:W3CDTF">2015-04-13T07:09:00Z</dcterms:created>
  <dcterms:modified xsi:type="dcterms:W3CDTF">2021-09-21T05:34:03Z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