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9"/>
  </p:notesMasterIdLst>
  <p:sldIdLst>
    <p:sldId id="593" r:id="rId11"/>
    <p:sldId id="591" r:id="rId12"/>
    <p:sldId id="557" r:id="rId13"/>
    <p:sldId id="553" r:id="rId14"/>
    <p:sldId id="559" r:id="rId15"/>
    <p:sldId id="590" r:id="rId16"/>
    <p:sldId id="574" r:id="rId17"/>
    <p:sldId id="594" r:id="rId18"/>
    <p:sldId id="544" r:id="rId19"/>
    <p:sldId id="568" r:id="rId20"/>
    <p:sldId id="545" r:id="rId21"/>
    <p:sldId id="352" r:id="rId22"/>
    <p:sldId id="583" r:id="rId23"/>
    <p:sldId id="595" r:id="rId24"/>
    <p:sldId id="597" r:id="rId25"/>
    <p:sldId id="598" r:id="rId26"/>
    <p:sldId id="601" r:id="rId27"/>
    <p:sldId id="297" r:id="rId28"/>
  </p:sldIdLst>
  <p:sldSz cx="12190413" cy="68595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1C5A5"/>
    <a:srgbClr val="F7BF32"/>
    <a:srgbClr val="FE6666"/>
    <a:srgbClr val="FFCE6F"/>
    <a:srgbClr val="FF8E00"/>
    <a:srgbClr val="FF999A"/>
    <a:srgbClr val="FC6565"/>
    <a:srgbClr val="428E6A"/>
    <a:srgbClr val="B6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95801" autoAdjust="0"/>
  </p:normalViewPr>
  <p:slideViewPr>
    <p:cSldViewPr snapToGrid="0" showGuides="1">
      <p:cViewPr varScale="1">
        <p:scale>
          <a:sx n="69" d="100"/>
          <a:sy n="69" d="100"/>
        </p:scale>
        <p:origin x="888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012C8C0-A3D3-487B-AECC-CB6663EAE28D}" type="datetimeFigureOut">
              <a:rPr lang="zh-CN" altLang="en-US" smtClean="0"/>
              <a:pPr/>
              <a:t>2021/9/18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52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5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13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2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2021/9/18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FCAF0FDC-BAC6-42A9-AF37-CAA7CE43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71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F5533030-A33C-4E8E-9E4E-9603E2F5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08" y="987413"/>
            <a:ext cx="111996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đầu</a:t>
            </a:r>
            <a:endParaRPr lang="en-US" altLang="zh-CN" sz="50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HOÀ</a:t>
            </a:r>
            <a:r>
              <a:rPr lang="en-US" altLang="zh-CN" sz="5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NHẬP VÀO MÔI TRƯỜNG MỚI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DA6EA-89FA-43FF-B3F7-3F4E874E0380}"/>
              </a:ext>
            </a:extLst>
          </p:cNvPr>
          <p:cNvSpPr txBox="1"/>
          <p:nvPr/>
        </p:nvSpPr>
        <p:spPr>
          <a:xfrm>
            <a:off x="6628684" y="5386248"/>
            <a:ext cx="5435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GIÁO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VIÊN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: 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HUỲNH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THỊ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THÙY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NHUNG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TRƯỜNG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 THCS </a:t>
            </a:r>
            <a:r>
              <a:rPr lang="en-US" altLang="zh-CN" sz="2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NGUYỄN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THỊ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HƯƠNG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5B7893-5686-3D4B-BE45-9C99E3333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19539"/>
              </p:ext>
            </p:extLst>
          </p:nvPr>
        </p:nvGraphicFramePr>
        <p:xfrm>
          <a:off x="643383" y="728376"/>
          <a:ext cx="10903647" cy="5402834"/>
        </p:xfrm>
        <a:graphic>
          <a:graphicData uri="http://schemas.openxmlformats.org/drawingml/2006/table">
            <a:tbl>
              <a:tblPr firstRow="1" firstCol="1" bandRow="1"/>
              <a:tblGrid>
                <a:gridCol w="2929577">
                  <a:extLst>
                    <a:ext uri="{9D8B030D-6E8A-4147-A177-3AD203B41FA5}">
                      <a16:colId xmlns:a16="http://schemas.microsoft.com/office/drawing/2014/main" val="3000032044"/>
                    </a:ext>
                  </a:extLst>
                </a:gridCol>
                <a:gridCol w="2693414">
                  <a:extLst>
                    <a:ext uri="{9D8B030D-6E8A-4147-A177-3AD203B41FA5}">
                      <a16:colId xmlns:a16="http://schemas.microsoft.com/office/drawing/2014/main" val="2010653872"/>
                    </a:ext>
                  </a:extLst>
                </a:gridCol>
                <a:gridCol w="2591555">
                  <a:extLst>
                    <a:ext uri="{9D8B030D-6E8A-4147-A177-3AD203B41FA5}">
                      <a16:colId xmlns:a16="http://schemas.microsoft.com/office/drawing/2014/main" val="2292138125"/>
                    </a:ext>
                  </a:extLst>
                </a:gridCol>
                <a:gridCol w="2689101">
                  <a:extLst>
                    <a:ext uri="{9D8B030D-6E8A-4147-A177-3AD203B41FA5}">
                      <a16:colId xmlns:a16="http://schemas.microsoft.com/office/drawing/2014/main" val="4036034032"/>
                    </a:ext>
                  </a:extLst>
                </a:gridCol>
              </a:tblGrid>
              <a:tr h="507977">
                <a:tc rowSpan="2"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0" u="none" strike="noStrike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14" marR="70314" marT="35157" marB="35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b="1" i="0" u="none" strike="noStrike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1" i="0" u="none" strike="noStrike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14" marR="70314" marT="35157" marB="35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769187"/>
                  </a:ext>
                </a:extLst>
              </a:tr>
              <a:tr h="444987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86721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lịch sử nước mình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262404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 cổ tích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45727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Vẻ đẹp quê hương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4390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trải nghiệm trong đời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25158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 chuyện cùng thiên nhiên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6697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tựa tinh thần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20202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yêu thương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43346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góc nhìn cuộc sống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39293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Nuôi dưỡng tâm hồn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32357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 thiên nhiên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0" i="0" u="none" strike="noStrike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5088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AC4C7A-9880-40D6-BC22-613AE00029EE}"/>
              </a:ext>
            </a:extLst>
          </p:cNvPr>
          <p:cNvSpPr txBox="1"/>
          <p:nvPr/>
        </p:nvSpPr>
        <p:spPr>
          <a:xfrm>
            <a:off x="4721290" y="158619"/>
            <a:ext cx="469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639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BF952C1-C872-4941-9D32-E5C07FF5C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C558539-F250-40CA-85ED-CC592AD08EFD}"/>
              </a:ext>
            </a:extLst>
          </p:cNvPr>
          <p:cNvSpPr/>
          <p:nvPr/>
        </p:nvSpPr>
        <p:spPr>
          <a:xfrm>
            <a:off x="5290779" y="1427411"/>
            <a:ext cx="56754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vi-VN" altLang="zh-CN" sz="6800" b="1" dirty="0">
                <a:solidFill>
                  <a:schemeClr val="accent1"/>
                </a:solidFill>
                <a:latin typeface="+mj-lt"/>
                <a:ea typeface="印品黑体" panose="00000500000000000000" pitchFamily="2" charset="-122"/>
              </a:rPr>
              <a:t>Các phương pháp học tập môn Ngữ văn</a:t>
            </a:r>
            <a:endParaRPr kumimoji="1" lang="zh-CN" altLang="en-US" sz="6800" b="1" dirty="0">
              <a:solidFill>
                <a:schemeClr val="accent1"/>
              </a:solidFill>
              <a:latin typeface="+mj-lt"/>
              <a:ea typeface="印品黑体" panose="00000500000000000000" pitchFamily="2" charset="-122"/>
            </a:endParaRPr>
          </a:p>
        </p:txBody>
      </p:sp>
      <p:sp>
        <p:nvSpPr>
          <p:cNvPr id="17" name="Shape 18">
            <a:extLst>
              <a:ext uri="{FF2B5EF4-FFF2-40B4-BE49-F238E27FC236}">
                <a16:creationId xmlns:a16="http://schemas.microsoft.com/office/drawing/2014/main" id="{095E5014-E8F5-42BF-8053-882F7B23D0FB}"/>
              </a:ext>
            </a:extLst>
          </p:cNvPr>
          <p:cNvSpPr/>
          <p:nvPr/>
        </p:nvSpPr>
        <p:spPr>
          <a:xfrm>
            <a:off x="2551105" y="2371726"/>
            <a:ext cx="2739674" cy="1343024"/>
          </a:xfrm>
          <a:prstGeom prst="roundRect">
            <a:avLst>
              <a:gd name="adj" fmla="val 50000"/>
            </a:avLst>
          </a:prstGeom>
          <a:solidFill>
            <a:srgbClr val="81C5A5"/>
          </a:solidFill>
          <a:ln w="12700" cap="flat">
            <a:noFill/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2</a:t>
            </a:r>
            <a:endParaRPr kumimoji="0" sz="4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5" name="Picture 2" descr="phia sau cây but – THPT Kim Sơn A">
            <a:extLst>
              <a:ext uri="{FF2B5EF4-FFF2-40B4-BE49-F238E27FC236}">
                <a16:creationId xmlns:a16="http://schemas.microsoft.com/office/drawing/2014/main" id="{C26309D0-0CF8-4AD5-9E2D-A265A267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3264" cy="9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31AB0FC-CA7F-49FD-9501-8F90262D9654}"/>
              </a:ext>
            </a:extLst>
          </p:cNvPr>
          <p:cNvGrpSpPr/>
          <p:nvPr/>
        </p:nvGrpSpPr>
        <p:grpSpPr>
          <a:xfrm>
            <a:off x="723900" y="379272"/>
            <a:ext cx="10687050" cy="1173428"/>
            <a:chOff x="723900" y="379272"/>
            <a:chExt cx="10687050" cy="1173428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2209006" y="379272"/>
              <a:ext cx="7772400" cy="117342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2.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phương</a:t>
              </a:r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pháp</a:t>
              </a:r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môn</a:t>
              </a:r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ngữ</a:t>
              </a:r>
              <a:r>
                <a:rPr lang="en-US" sz="3600" b="1" cap="small" dirty="0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cap="small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văn</a:t>
              </a:r>
              <a:endParaRPr lang="en-US" sz="3600" b="1" cap="small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81C7436E-CC46-4576-9DF2-23019FBE24EC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" y="1104900"/>
              <a:ext cx="10687050" cy="0"/>
            </a:xfrm>
            <a:prstGeom prst="line">
              <a:avLst/>
            </a:prstGeom>
            <a:ln>
              <a:solidFill>
                <a:srgbClr val="81C5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98CE4A7-EB4E-4614-8A51-95435CF81A2B}"/>
              </a:ext>
            </a:extLst>
          </p:cNvPr>
          <p:cNvGrpSpPr/>
          <p:nvPr/>
        </p:nvGrpSpPr>
        <p:grpSpPr>
          <a:xfrm>
            <a:off x="455825" y="2093787"/>
            <a:ext cx="2818853" cy="1173428"/>
            <a:chOff x="455825" y="2093787"/>
            <a:chExt cx="2818853" cy="11734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1F5E67-401E-4620-8A0B-8CE672251645}"/>
                </a:ext>
              </a:extLst>
            </p:cNvPr>
            <p:cNvSpPr/>
            <p:nvPr/>
          </p:nvSpPr>
          <p:spPr>
            <a:xfrm>
              <a:off x="455825" y="2093787"/>
              <a:ext cx="2818853" cy="11734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07B271-AC7F-4A38-859B-2166EE7B2160}"/>
                </a:ext>
              </a:extLst>
            </p:cNvPr>
            <p:cNvSpPr txBox="1"/>
            <p:nvPr/>
          </p:nvSpPr>
          <p:spPr>
            <a:xfrm>
              <a:off x="887847" y="2197404"/>
              <a:ext cx="1846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 tay </a:t>
              </a:r>
            </a:p>
            <a:p>
              <a:pPr algn="ctr"/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DDFC2C-2336-4AA4-A8D6-00507D46BA25}"/>
              </a:ext>
            </a:extLst>
          </p:cNvPr>
          <p:cNvGrpSpPr/>
          <p:nvPr/>
        </p:nvGrpSpPr>
        <p:grpSpPr>
          <a:xfrm>
            <a:off x="4272371" y="2133839"/>
            <a:ext cx="2818853" cy="1173428"/>
            <a:chOff x="4272371" y="2133839"/>
            <a:chExt cx="2818853" cy="11734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69CAAB-6C37-4ACE-A94C-6A815E9EFE5F}"/>
                </a:ext>
              </a:extLst>
            </p:cNvPr>
            <p:cNvSpPr/>
            <p:nvPr/>
          </p:nvSpPr>
          <p:spPr>
            <a:xfrm>
              <a:off x="4272371" y="2133839"/>
              <a:ext cx="2818853" cy="11734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B20680-D87F-408F-88C9-704B720FC971}"/>
                </a:ext>
              </a:extLst>
            </p:cNvPr>
            <p:cNvSpPr txBox="1"/>
            <p:nvPr/>
          </p:nvSpPr>
          <p:spPr>
            <a:xfrm>
              <a:off x="4862686" y="2243500"/>
              <a:ext cx="1846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thẻ thông tin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3775AB-C697-4CBE-ABC6-E4BD532FDEAC}"/>
              </a:ext>
            </a:extLst>
          </p:cNvPr>
          <p:cNvGrpSpPr/>
          <p:nvPr/>
        </p:nvGrpSpPr>
        <p:grpSpPr>
          <a:xfrm>
            <a:off x="8202309" y="1994139"/>
            <a:ext cx="2818853" cy="1360636"/>
            <a:chOff x="8202309" y="1994139"/>
            <a:chExt cx="2818853" cy="136063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819C223-3EC8-4941-B50B-3C958F2CF00E}"/>
                </a:ext>
              </a:extLst>
            </p:cNvPr>
            <p:cNvSpPr/>
            <p:nvPr/>
          </p:nvSpPr>
          <p:spPr>
            <a:xfrm>
              <a:off x="8202309" y="1994139"/>
              <a:ext cx="2818853" cy="1360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B1C413-1F3B-46AB-86E3-7C7206E9D27C}"/>
                </a:ext>
              </a:extLst>
            </p:cNvPr>
            <p:cNvSpPr txBox="1"/>
            <p:nvPr/>
          </p:nvSpPr>
          <p:spPr>
            <a:xfrm>
              <a:off x="8592097" y="2197404"/>
              <a:ext cx="22590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thảo luận văn học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B5F7FD-C2C0-4928-9E01-4CE10810893D}"/>
              </a:ext>
            </a:extLst>
          </p:cNvPr>
          <p:cNvGrpSpPr/>
          <p:nvPr/>
        </p:nvGrpSpPr>
        <p:grpSpPr>
          <a:xfrm>
            <a:off x="4685779" y="3888406"/>
            <a:ext cx="2818853" cy="1340676"/>
            <a:chOff x="4685779" y="3888406"/>
            <a:chExt cx="2818853" cy="134067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65BCCD-6D61-468C-B377-1C4842A932A8}"/>
                </a:ext>
              </a:extLst>
            </p:cNvPr>
            <p:cNvSpPr/>
            <p:nvPr/>
          </p:nvSpPr>
          <p:spPr>
            <a:xfrm>
              <a:off x="4685779" y="3888406"/>
              <a:ext cx="2818853" cy="13406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C17689-D03D-44C8-98CE-3DDC9A5DFDBE}"/>
                </a:ext>
              </a:extLst>
            </p:cNvPr>
            <p:cNvSpPr txBox="1"/>
            <p:nvPr/>
          </p:nvSpPr>
          <p:spPr>
            <a:xfrm>
              <a:off x="5146864" y="4139461"/>
              <a:ext cx="20682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lạc bộ đọc sách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E0D924E-0977-42B1-9B15-5C5B5796B527}"/>
              </a:ext>
            </a:extLst>
          </p:cNvPr>
          <p:cNvSpPr/>
          <p:nvPr/>
        </p:nvSpPr>
        <p:spPr>
          <a:xfrm>
            <a:off x="8312178" y="4055654"/>
            <a:ext cx="2708984" cy="1173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……….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CF496F-6BFE-4DEC-8F25-BB3B31DB62AE}"/>
              </a:ext>
            </a:extLst>
          </p:cNvPr>
          <p:cNvGrpSpPr/>
          <p:nvPr/>
        </p:nvGrpSpPr>
        <p:grpSpPr>
          <a:xfrm>
            <a:off x="381467" y="3776784"/>
            <a:ext cx="2913211" cy="1412783"/>
            <a:chOff x="381467" y="3776784"/>
            <a:chExt cx="2913211" cy="141278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FC4AA02-4F94-44E9-8F6D-427270CFA0B1}"/>
                </a:ext>
              </a:extLst>
            </p:cNvPr>
            <p:cNvSpPr/>
            <p:nvPr/>
          </p:nvSpPr>
          <p:spPr>
            <a:xfrm>
              <a:off x="381467" y="3776784"/>
              <a:ext cx="2913211" cy="13849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D67D79-EF50-44F7-BD79-7F1534B4FC1E}"/>
                </a:ext>
              </a:extLst>
            </p:cNvPr>
            <p:cNvSpPr txBox="1"/>
            <p:nvPr/>
          </p:nvSpPr>
          <p:spPr>
            <a:xfrm>
              <a:off x="475825" y="3804572"/>
              <a:ext cx="2668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Sưu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video clip,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endParaRPr lang="en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0D74662-D15C-42DE-9D68-3613C890F281}"/>
              </a:ext>
            </a:extLst>
          </p:cNvPr>
          <p:cNvSpPr/>
          <p:nvPr/>
        </p:nvSpPr>
        <p:spPr>
          <a:xfrm>
            <a:off x="3115233" y="1567542"/>
            <a:ext cx="6299355" cy="3247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đẹp làm giáo án điện tử - hinhanhsieudep.net">
            <a:extLst>
              <a:ext uri="{FF2B5EF4-FFF2-40B4-BE49-F238E27FC236}">
                <a16:creationId xmlns:a16="http://schemas.microsoft.com/office/drawing/2014/main" id="{3FA05BBE-6B43-4D20-92D8-F5B2E89C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0"/>
            <a:ext cx="12017829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A6BA2-8BB9-4F40-81E9-5664E2098405}"/>
              </a:ext>
            </a:extLst>
          </p:cNvPr>
          <p:cNvSpPr txBox="1"/>
          <p:nvPr/>
        </p:nvSpPr>
        <p:spPr>
          <a:xfrm>
            <a:off x="2750199" y="298294"/>
            <a:ext cx="609755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đẹp làm giáo án điện tử - hinhanhsieudep.net">
            <a:extLst>
              <a:ext uri="{FF2B5EF4-FFF2-40B4-BE49-F238E27FC236}">
                <a16:creationId xmlns:a16="http://schemas.microsoft.com/office/drawing/2014/main" id="{3FA05BBE-6B43-4D20-92D8-F5B2E89C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" y="0"/>
            <a:ext cx="12104122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C2560-C6D2-4301-BE9A-D2BFBFBB3A38}"/>
              </a:ext>
            </a:extLst>
          </p:cNvPr>
          <p:cNvSpPr/>
          <p:nvPr/>
        </p:nvSpPr>
        <p:spPr>
          <a:xfrm>
            <a:off x="1539551" y="867746"/>
            <a:ext cx="8957387" cy="5327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F687C-AFCF-4478-801E-20A6D717B67A}"/>
              </a:ext>
            </a:extLst>
          </p:cNvPr>
          <p:cNvSpPr txBox="1"/>
          <p:nvPr/>
        </p:nvSpPr>
        <p:spPr>
          <a:xfrm>
            <a:off x="1874256" y="1823476"/>
            <a:ext cx="795088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Bộ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D. Tri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AAEC42-D6DF-45FB-9F10-D48827557786}"/>
              </a:ext>
            </a:extLst>
          </p:cNvPr>
          <p:cNvSpPr/>
          <p:nvPr/>
        </p:nvSpPr>
        <p:spPr>
          <a:xfrm>
            <a:off x="2210157" y="3321698"/>
            <a:ext cx="561035" cy="5318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đẹp làm giáo án điện tử - hinhanhsieudep.net">
            <a:extLst>
              <a:ext uri="{FF2B5EF4-FFF2-40B4-BE49-F238E27FC236}">
                <a16:creationId xmlns:a16="http://schemas.microsoft.com/office/drawing/2014/main" id="{3FA05BBE-6B43-4D20-92D8-F5B2E89C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C2560-C6D2-4301-BE9A-D2BFBFBB3A38}"/>
              </a:ext>
            </a:extLst>
          </p:cNvPr>
          <p:cNvSpPr/>
          <p:nvPr/>
        </p:nvSpPr>
        <p:spPr>
          <a:xfrm>
            <a:off x="1529622" y="1311679"/>
            <a:ext cx="8957387" cy="3866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F687C-AFCF-4478-801E-20A6D717B67A}"/>
              </a:ext>
            </a:extLst>
          </p:cNvPr>
          <p:cNvSpPr txBox="1"/>
          <p:nvPr/>
        </p:nvSpPr>
        <p:spPr>
          <a:xfrm>
            <a:off x="1874256" y="1823476"/>
            <a:ext cx="8268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Cuốn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400981-52F2-4907-9CE0-1EBF3172CFFC}"/>
              </a:ext>
            </a:extLst>
          </p:cNvPr>
          <p:cNvSpPr/>
          <p:nvPr/>
        </p:nvSpPr>
        <p:spPr>
          <a:xfrm>
            <a:off x="1874256" y="4310743"/>
            <a:ext cx="561035" cy="5318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đẹp làm giáo án điện tử - hinhanhsieudep.net">
            <a:extLst>
              <a:ext uri="{FF2B5EF4-FFF2-40B4-BE49-F238E27FC236}">
                <a16:creationId xmlns:a16="http://schemas.microsoft.com/office/drawing/2014/main" id="{3FA05BBE-6B43-4D20-92D8-F5B2E89C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C2560-C6D2-4301-BE9A-D2BFBFBB3A38}"/>
              </a:ext>
            </a:extLst>
          </p:cNvPr>
          <p:cNvSpPr/>
          <p:nvPr/>
        </p:nvSpPr>
        <p:spPr>
          <a:xfrm>
            <a:off x="965686" y="966446"/>
            <a:ext cx="9695105" cy="521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F687C-AFCF-4478-801E-20A6D717B67A}"/>
              </a:ext>
            </a:extLst>
          </p:cNvPr>
          <p:cNvSpPr txBox="1"/>
          <p:nvPr/>
        </p:nvSpPr>
        <p:spPr>
          <a:xfrm>
            <a:off x="1357571" y="1066002"/>
            <a:ext cx="891133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GB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GB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GB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74E3D1-BD9A-4F0C-AE3E-8C32AF7500F9}"/>
              </a:ext>
            </a:extLst>
          </p:cNvPr>
          <p:cNvSpPr/>
          <p:nvPr/>
        </p:nvSpPr>
        <p:spPr>
          <a:xfrm>
            <a:off x="1315550" y="3420464"/>
            <a:ext cx="561035" cy="5318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4D875B4-E922-42FA-9A8B-64247D8C2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DB1F5B81-1BD3-4F54-A89F-75A4E3FC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93" y="1860133"/>
            <a:ext cx="119106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9600" b="1" i="1" dirty="0" err="1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9600" b="1" i="1" dirty="0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i="1" dirty="0" err="1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9600" b="1" i="1" dirty="0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9600" b="1" i="1" dirty="0" err="1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9600" b="1" i="1" dirty="0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i="1" dirty="0" err="1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9600" b="1" i="1" dirty="0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i="1" dirty="0" err="1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9600" b="1" i="1" dirty="0">
                <a:solidFill>
                  <a:srgbClr val="81C5A5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26E3B4F-3B70-4C0A-83D6-BC86F1870DE5}"/>
              </a:ext>
            </a:extLst>
          </p:cNvPr>
          <p:cNvSpPr/>
          <p:nvPr/>
        </p:nvSpPr>
        <p:spPr>
          <a:xfrm>
            <a:off x="2537928" y="1894114"/>
            <a:ext cx="7315200" cy="2939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CẢM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4DF33-C125-4F0A-9D42-0EA2AABE44DE}"/>
              </a:ext>
            </a:extLst>
          </p:cNvPr>
          <p:cNvSpPr txBox="1"/>
          <p:nvPr/>
        </p:nvSpPr>
        <p:spPr>
          <a:xfrm>
            <a:off x="3048761" y="178809"/>
            <a:ext cx="6092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036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tiêu đề của trang web">
            <a:extLst>
              <a:ext uri="{FF2B5EF4-FFF2-40B4-BE49-F238E27FC236}">
                <a16:creationId xmlns:a16="http://schemas.microsoft.com/office/drawing/2014/main" id="{9BB980B3-C67A-4B16-BB54-BA9FA40A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141515"/>
            <a:ext cx="9004041" cy="579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tiêu đề của trang web">
            <a:extLst>
              <a:ext uri="{FF2B5EF4-FFF2-40B4-BE49-F238E27FC236}">
                <a16:creationId xmlns:a16="http://schemas.microsoft.com/office/drawing/2014/main" id="{9BB980B3-C67A-4B16-BB54-BA9FA40A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6" y="141515"/>
            <a:ext cx="8070980" cy="41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000ECA-17A8-4761-85AB-B604061656AE}"/>
              </a:ext>
            </a:extLst>
          </p:cNvPr>
          <p:cNvSpPr txBox="1"/>
          <p:nvPr/>
        </p:nvSpPr>
        <p:spPr>
          <a:xfrm>
            <a:off x="353169" y="4330340"/>
            <a:ext cx="112821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 fontAlgn="base"/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1379/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QĐ-UBND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06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2018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tịch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12662,1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b="1" baseline="30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21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-202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1352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77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deo clip giới thiệu trường THCS Nguyễn Thị Hương - YouTube">
            <a:extLst>
              <a:ext uri="{FF2B5EF4-FFF2-40B4-BE49-F238E27FC236}">
                <a16:creationId xmlns:a16="http://schemas.microsoft.com/office/drawing/2014/main" id="{0C44F087-FC00-49F2-9E7A-0CFFC961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50" y="1"/>
            <a:ext cx="5196127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n tức sự kiện | THCS Nguyễn Thị Hương">
            <a:extLst>
              <a:ext uri="{FF2B5EF4-FFF2-40B4-BE49-F238E27FC236}">
                <a16:creationId xmlns:a16="http://schemas.microsoft.com/office/drawing/2014/main" id="{00C9C2B3-1857-4626-BA0B-27B8A5AD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3"/>
            <a:ext cx="60102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A8E6C1-BB0F-4729-B006-B740FC5AFCEB}"/>
              </a:ext>
            </a:extLst>
          </p:cNvPr>
          <p:cNvSpPr/>
          <p:nvPr/>
        </p:nvSpPr>
        <p:spPr>
          <a:xfrm>
            <a:off x="6180139" y="2537928"/>
            <a:ext cx="1900171" cy="1791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CB76D-E8AE-47D1-9362-99CAE87CF0CD}"/>
              </a:ext>
            </a:extLst>
          </p:cNvPr>
          <p:cNvSpPr txBox="1"/>
          <p:nvPr/>
        </p:nvSpPr>
        <p:spPr>
          <a:xfrm>
            <a:off x="569168" y="4506687"/>
            <a:ext cx="36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THẦY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VÕ</a:t>
            </a:r>
            <a:r>
              <a:rPr lang="en-US" b="1" dirty="0">
                <a:solidFill>
                  <a:srgbClr val="C00000"/>
                </a:solidFill>
              </a:rPr>
              <a:t> MINH </a:t>
            </a:r>
            <a:r>
              <a:rPr lang="en-US" b="1" dirty="0" err="1">
                <a:solidFill>
                  <a:srgbClr val="C00000"/>
                </a:solidFill>
              </a:rPr>
              <a:t>TÝ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en-US" b="1" dirty="0" err="1">
                <a:solidFill>
                  <a:srgbClr val="C00000"/>
                </a:solidFill>
              </a:rPr>
              <a:t>HIỆU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TRƯỞNG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97B65-7A4B-48AC-B3DB-ECE16AADAD90}"/>
              </a:ext>
            </a:extLst>
          </p:cNvPr>
          <p:cNvSpPr txBox="1"/>
          <p:nvPr/>
        </p:nvSpPr>
        <p:spPr>
          <a:xfrm>
            <a:off x="6095206" y="4506687"/>
            <a:ext cx="50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CÔ</a:t>
            </a:r>
            <a:r>
              <a:rPr lang="en-US" b="1" dirty="0">
                <a:solidFill>
                  <a:srgbClr val="C00000"/>
                </a:solidFill>
              </a:rPr>
              <a:t> LÊ </a:t>
            </a:r>
            <a:r>
              <a:rPr lang="en-US" b="1" dirty="0" err="1">
                <a:solidFill>
                  <a:srgbClr val="C00000"/>
                </a:solidFill>
              </a:rPr>
              <a:t>THỊ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HỒNG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PHƯỢNG</a:t>
            </a:r>
            <a:r>
              <a:rPr lang="en-US" b="1" dirty="0">
                <a:solidFill>
                  <a:srgbClr val="C00000"/>
                </a:solidFill>
              </a:rPr>
              <a:t> –  </a:t>
            </a:r>
            <a:r>
              <a:rPr lang="en-US" b="1" dirty="0" err="1">
                <a:solidFill>
                  <a:srgbClr val="C00000"/>
                </a:solidFill>
              </a:rPr>
              <a:t>PHÓ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b="1" dirty="0" err="1">
                <a:solidFill>
                  <a:srgbClr val="C00000"/>
                </a:solidFill>
              </a:rPr>
              <a:t>HIỆU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TRƯỞNG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28AEE4-3CC7-41C8-91E0-307A2958F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24631"/>
              </p:ext>
            </p:extLst>
          </p:nvPr>
        </p:nvGraphicFramePr>
        <p:xfrm>
          <a:off x="1371600" y="608847"/>
          <a:ext cx="986245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1">
                  <a:extLst>
                    <a:ext uri="{9D8B030D-6E8A-4147-A177-3AD203B41FA5}">
                      <a16:colId xmlns:a16="http://schemas.microsoft.com/office/drawing/2014/main" val="1869851824"/>
                    </a:ext>
                  </a:extLst>
                </a:gridCol>
                <a:gridCol w="4963886">
                  <a:extLst>
                    <a:ext uri="{9D8B030D-6E8A-4147-A177-3AD203B41FA5}">
                      <a16:colId xmlns:a16="http://schemas.microsoft.com/office/drawing/2014/main" val="1882221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HỎI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GỢI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Ý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KIẾN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CỦA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8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/>
                        <a:t>Cảm </a:t>
                      </a:r>
                      <a:r>
                        <a:rPr lang="en-US" sz="2800" dirty="0" err="1"/>
                        <a:t>xúc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của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em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như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thế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nào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khi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bước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vào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 THCS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75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/>
                        <a:t>Điều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gì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thuận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lợi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với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em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môi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học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mới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504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/>
                        <a:t>Điều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gì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thử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thách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với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em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môi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mới</a:t>
                      </a:r>
                      <a:r>
                        <a:rPr lang="en-US" sz="2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344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D18EC6-A5CA-4417-B0B6-1A5DCF578CB7}"/>
              </a:ext>
            </a:extLst>
          </p:cNvPr>
          <p:cNvSpPr txBox="1"/>
          <p:nvPr/>
        </p:nvSpPr>
        <p:spPr>
          <a:xfrm>
            <a:off x="4693298" y="0"/>
            <a:ext cx="344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PHIẾU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TẬP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1</a:t>
            </a:r>
          </a:p>
        </p:txBody>
      </p:sp>
      <p:pic>
        <p:nvPicPr>
          <p:cNvPr id="1026" name="Picture 2" descr="phia sau cây but – THPT Kim Sơn A">
            <a:extLst>
              <a:ext uri="{FF2B5EF4-FFF2-40B4-BE49-F238E27FC236}">
                <a16:creationId xmlns:a16="http://schemas.microsoft.com/office/drawing/2014/main" id="{CAAD05F4-DDB2-4DBE-9F5F-E11B0DE9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3264" cy="9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0D74662-D15C-42DE-9D68-3613C890F281}"/>
              </a:ext>
            </a:extLst>
          </p:cNvPr>
          <p:cNvSpPr/>
          <p:nvPr/>
        </p:nvSpPr>
        <p:spPr>
          <a:xfrm>
            <a:off x="2537928" y="615820"/>
            <a:ext cx="7315200" cy="4217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10,11)</a:t>
            </a:r>
          </a:p>
        </p:txBody>
      </p:sp>
      <p:pic>
        <p:nvPicPr>
          <p:cNvPr id="3" name="Picture 2" descr="phia sau cây but – THPT Kim Sơn A">
            <a:extLst>
              <a:ext uri="{FF2B5EF4-FFF2-40B4-BE49-F238E27FC236}">
                <a16:creationId xmlns:a16="http://schemas.microsoft.com/office/drawing/2014/main" id="{C360E976-C3F0-402F-ADF6-28EDAC9B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3264" cy="9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AB51BA40-91EE-4761-8CC7-F6803937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76"/>
            <a:ext cx="12190413" cy="69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4">
            <a:extLst>
              <a:ext uri="{FF2B5EF4-FFF2-40B4-BE49-F238E27FC236}">
                <a16:creationId xmlns:a16="http://schemas.microsoft.com/office/drawing/2014/main" id="{F3251461-9437-4473-9F77-C9CD5CFC4D42}"/>
              </a:ext>
            </a:extLst>
          </p:cNvPr>
          <p:cNvSpPr/>
          <p:nvPr/>
        </p:nvSpPr>
        <p:spPr>
          <a:xfrm>
            <a:off x="2232493" y="914227"/>
            <a:ext cx="86563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800" b="1" dirty="0">
                <a:solidFill>
                  <a:schemeClr val="accent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kumimoji="1" lang="vi-VN" altLang="zh-CN" sz="6800" b="1" dirty="0">
                <a:solidFill>
                  <a:schemeClr val="accent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Nội dung cơ bản của sách Ngữ văn 6</a:t>
            </a:r>
            <a:endParaRPr kumimoji="1" lang="zh-CN" altLang="en-US" sz="6800" b="1" dirty="0">
              <a:solidFill>
                <a:schemeClr val="accent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5B7893-5686-3D4B-BE45-9C99E3333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88942"/>
              </p:ext>
            </p:extLst>
          </p:nvPr>
        </p:nvGraphicFramePr>
        <p:xfrm>
          <a:off x="643383" y="728376"/>
          <a:ext cx="10903647" cy="5402834"/>
        </p:xfrm>
        <a:graphic>
          <a:graphicData uri="http://schemas.openxmlformats.org/drawingml/2006/table">
            <a:tbl>
              <a:tblPr firstRow="1" firstCol="1" bandRow="1"/>
              <a:tblGrid>
                <a:gridCol w="2929577">
                  <a:extLst>
                    <a:ext uri="{9D8B030D-6E8A-4147-A177-3AD203B41FA5}">
                      <a16:colId xmlns:a16="http://schemas.microsoft.com/office/drawing/2014/main" val="3000032044"/>
                    </a:ext>
                  </a:extLst>
                </a:gridCol>
                <a:gridCol w="2693414">
                  <a:extLst>
                    <a:ext uri="{9D8B030D-6E8A-4147-A177-3AD203B41FA5}">
                      <a16:colId xmlns:a16="http://schemas.microsoft.com/office/drawing/2014/main" val="2010653872"/>
                    </a:ext>
                  </a:extLst>
                </a:gridCol>
                <a:gridCol w="2591555">
                  <a:extLst>
                    <a:ext uri="{9D8B030D-6E8A-4147-A177-3AD203B41FA5}">
                      <a16:colId xmlns:a16="http://schemas.microsoft.com/office/drawing/2014/main" val="2292138125"/>
                    </a:ext>
                  </a:extLst>
                </a:gridCol>
                <a:gridCol w="2689101">
                  <a:extLst>
                    <a:ext uri="{9D8B030D-6E8A-4147-A177-3AD203B41FA5}">
                      <a16:colId xmlns:a16="http://schemas.microsoft.com/office/drawing/2014/main" val="4036034032"/>
                    </a:ext>
                  </a:extLst>
                </a:gridCol>
              </a:tblGrid>
              <a:tr h="507977">
                <a:tc rowSpan="2"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0" u="none" strike="noStrike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14" marR="70314" marT="35157" marB="35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b="1" i="0" u="none" strike="noStrike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1" i="0" u="none" strike="noStrike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14" marR="70314" marT="35157" marB="35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769187"/>
                  </a:ext>
                </a:extLst>
              </a:tr>
              <a:tr h="444987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86721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lịch sử nước mình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262404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 cổ tích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45727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Vẻ đẹp quê hương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4390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trải nghiệm trong đời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25158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 chuyện cùng thiên nhiên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6697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tựa tinh thần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20202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yêu thương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43346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góc nhìn cuộc sống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39293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Nuôi dưỡng tâm hồn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32357"/>
                  </a:ext>
                </a:extLst>
              </a:tr>
              <a:tr h="444987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 thiên nhiên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35" marR="52735" marT="73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5088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AC4C7A-9880-40D6-BC22-613AE00029EE}"/>
              </a:ext>
            </a:extLst>
          </p:cNvPr>
          <p:cNvSpPr txBox="1"/>
          <p:nvPr/>
        </p:nvSpPr>
        <p:spPr>
          <a:xfrm>
            <a:off x="4721290" y="158619"/>
            <a:ext cx="469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635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SCORM_RATE_SLIDES" val="0"/>
  <p:tag name="ISPRING_SCORM_RATE_QUIZZES" val="0"/>
  <p:tag name="ISPRING_SCORM_PASSING_SCORE" val="0.000000"/>
  <p:tag name="ISPRING_ULTRA_SCORM_COURSE_ID" val="97FCF16A-5E77-4F23-ACFE-1B38C15B890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5批\172635"/>
  <p:tag name="ISPRING_PRESENTATION_TITLE" val="5948d6a014ecc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624</Words>
  <Application>Microsoft Office PowerPoint</Application>
  <PresentationFormat>Custom</PresentationFormat>
  <Paragraphs>151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SimSun</vt:lpstr>
      <vt:lpstr>微软雅黑 Light</vt:lpstr>
      <vt:lpstr>Arial</vt:lpstr>
      <vt:lpstr>Calibri</vt:lpstr>
      <vt:lpstr>Open Sans Extrabold</vt:lpstr>
      <vt:lpstr>Times New Roman</vt:lpstr>
      <vt:lpstr>印品黑体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5948d6a014ecc</dc:title>
  <dc:creator>lzj</dc:creator>
  <cp:lastModifiedBy>Admin</cp:lastModifiedBy>
  <cp:revision>3700</cp:revision>
  <dcterms:created xsi:type="dcterms:W3CDTF">2015-12-01T09:06:39Z</dcterms:created>
  <dcterms:modified xsi:type="dcterms:W3CDTF">2021-09-18T12:44:38Z</dcterms:modified>
</cp:coreProperties>
</file>