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13899-C956-4FC6-852B-325B9612CD56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41D43FF-A444-449E-AA54-05154583D2F0}">
      <dgm:prSet phldrT="[Text]"/>
      <dgm:spPr/>
      <dgm:t>
        <a:bodyPr/>
        <a:lstStyle/>
        <a:p>
          <a:pPr algn="just"/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6D7BE-BA7E-4784-89E3-66A690C6C604}" type="parTrans" cxnId="{468FEFD9-5842-462E-AA9B-63B01A9853F3}">
      <dgm:prSet/>
      <dgm:spPr/>
      <dgm:t>
        <a:bodyPr/>
        <a:lstStyle/>
        <a:p>
          <a:endParaRPr lang="en-US"/>
        </a:p>
      </dgm:t>
    </dgm:pt>
    <dgm:pt modelId="{BB25C36A-E007-4885-8BA4-5B043AA68166}" type="sibTrans" cxnId="{468FEFD9-5842-462E-AA9B-63B01A9853F3}">
      <dgm:prSet/>
      <dgm:spPr/>
      <dgm:t>
        <a:bodyPr/>
        <a:lstStyle/>
        <a:p>
          <a:endParaRPr lang="en-US"/>
        </a:p>
      </dgm:t>
    </dgm:pt>
    <dgm:pt modelId="{52610950-FDAC-494B-9CB7-7CFA9047A742}">
      <dgm:prSet phldrT="[Text]"/>
      <dgm:spPr/>
      <dgm:t>
        <a:bodyPr/>
        <a:lstStyle/>
        <a:p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6283BF-6E33-4E32-91B9-5F7076CE2815}" type="parTrans" cxnId="{162286CB-6A34-4726-8C56-B75C47A355EE}">
      <dgm:prSet/>
      <dgm:spPr/>
      <dgm:t>
        <a:bodyPr/>
        <a:lstStyle/>
        <a:p>
          <a:endParaRPr lang="en-US"/>
        </a:p>
      </dgm:t>
    </dgm:pt>
    <dgm:pt modelId="{A22C30C4-E05F-4B57-9348-7D371E6C5B7F}" type="sibTrans" cxnId="{162286CB-6A34-4726-8C56-B75C47A355EE}">
      <dgm:prSet/>
      <dgm:spPr/>
      <dgm:t>
        <a:bodyPr/>
        <a:lstStyle/>
        <a:p>
          <a:endParaRPr lang="en-US"/>
        </a:p>
      </dgm:t>
    </dgm:pt>
    <dgm:pt modelId="{CC8DB750-D9EF-4E85-AFAF-656E3507B6D5}" type="pres">
      <dgm:prSet presAssocID="{27313899-C956-4FC6-852B-325B9612CD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C2641-D108-4BF4-87F3-80B62CAA57F8}" type="pres">
      <dgm:prSet presAssocID="{241D43FF-A444-449E-AA54-05154583D2F0}" presName="composite" presStyleCnt="0"/>
      <dgm:spPr/>
    </dgm:pt>
    <dgm:pt modelId="{A210B8BC-0417-47D4-88F7-186763145863}" type="pres">
      <dgm:prSet presAssocID="{241D43FF-A444-449E-AA54-05154583D2F0}" presName="rect1" presStyleLbl="trAlignAcc1" presStyleIdx="0" presStyleCnt="2" custScaleX="128646" custLinFactNeighborX="4258" custLinFactNeighborY="-9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48106-BD09-4ED4-882E-9DF49C0CD9F3}" type="pres">
      <dgm:prSet presAssocID="{241D43FF-A444-449E-AA54-05154583D2F0}" presName="rect2" presStyleLbl="fgImgPlace1" presStyleIdx="0" presStyleCnt="2" custScaleX="146602" custLinFactNeighborX="-92194" custLinFactNeighborY="8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5532656-0EF9-4BC9-9740-101ACDB69A3F}" type="pres">
      <dgm:prSet presAssocID="{BB25C36A-E007-4885-8BA4-5B043AA68166}" presName="sibTrans" presStyleCnt="0"/>
      <dgm:spPr/>
    </dgm:pt>
    <dgm:pt modelId="{ABB5B259-36D8-4345-B3C1-C14C969EA251}" type="pres">
      <dgm:prSet presAssocID="{52610950-FDAC-494B-9CB7-7CFA9047A742}" presName="composite" presStyleCnt="0"/>
      <dgm:spPr/>
    </dgm:pt>
    <dgm:pt modelId="{42DC8B95-36A7-4FD2-AD14-9F6F3C7027A8}" type="pres">
      <dgm:prSet presAssocID="{52610950-FDAC-494B-9CB7-7CFA9047A742}" presName="rect1" presStyleLbl="trAlignAcc1" presStyleIdx="1" presStyleCnt="2" custScaleX="138959" custLinFactNeighborX="25785" custLinFactNeighborY="-17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FDDD0-D505-41BA-9839-ABB400FB4FD4}" type="pres">
      <dgm:prSet presAssocID="{52610950-FDAC-494B-9CB7-7CFA9047A742}" presName="rect2" presStyleLbl="fgImgPlace1" presStyleIdx="1" presStyleCnt="2" custScaleX="179891" custScaleY="116667" custLinFactNeighborX="-39535" custLinFactNeighborY="-88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04F063A-F8E5-41C0-947D-E2DB500EAE6A}" type="presOf" srcId="{27313899-C956-4FC6-852B-325B9612CD56}" destId="{CC8DB750-D9EF-4E85-AFAF-656E3507B6D5}" srcOrd="0" destOrd="0" presId="urn:microsoft.com/office/officeart/2008/layout/PictureStrips"/>
    <dgm:cxn modelId="{162286CB-6A34-4726-8C56-B75C47A355EE}" srcId="{27313899-C956-4FC6-852B-325B9612CD56}" destId="{52610950-FDAC-494B-9CB7-7CFA9047A742}" srcOrd="1" destOrd="0" parTransId="{736283BF-6E33-4E32-91B9-5F7076CE2815}" sibTransId="{A22C30C4-E05F-4B57-9348-7D371E6C5B7F}"/>
    <dgm:cxn modelId="{7A966CC5-2E14-4F14-83FA-7F7AE4CF4B30}" type="presOf" srcId="{241D43FF-A444-449E-AA54-05154583D2F0}" destId="{A210B8BC-0417-47D4-88F7-186763145863}" srcOrd="0" destOrd="0" presId="urn:microsoft.com/office/officeart/2008/layout/PictureStrips"/>
    <dgm:cxn modelId="{BDC4FB6C-FD0B-4BA7-B57D-1A32074786FF}" type="presOf" srcId="{52610950-FDAC-494B-9CB7-7CFA9047A742}" destId="{42DC8B95-36A7-4FD2-AD14-9F6F3C7027A8}" srcOrd="0" destOrd="0" presId="urn:microsoft.com/office/officeart/2008/layout/PictureStrips"/>
    <dgm:cxn modelId="{468FEFD9-5842-462E-AA9B-63B01A9853F3}" srcId="{27313899-C956-4FC6-852B-325B9612CD56}" destId="{241D43FF-A444-449E-AA54-05154583D2F0}" srcOrd="0" destOrd="0" parTransId="{E9C6D7BE-BA7E-4784-89E3-66A690C6C604}" sibTransId="{BB25C36A-E007-4885-8BA4-5B043AA68166}"/>
    <dgm:cxn modelId="{4A04DD37-92E2-4198-9F2B-B8B550AD5204}" type="presParOf" srcId="{CC8DB750-D9EF-4E85-AFAF-656E3507B6D5}" destId="{132C2641-D108-4BF4-87F3-80B62CAA57F8}" srcOrd="0" destOrd="0" presId="urn:microsoft.com/office/officeart/2008/layout/PictureStrips"/>
    <dgm:cxn modelId="{BE97F0E0-9B99-4A14-8BC0-92D6CB13EA07}" type="presParOf" srcId="{132C2641-D108-4BF4-87F3-80B62CAA57F8}" destId="{A210B8BC-0417-47D4-88F7-186763145863}" srcOrd="0" destOrd="0" presId="urn:microsoft.com/office/officeart/2008/layout/PictureStrips"/>
    <dgm:cxn modelId="{229994BA-0682-40BB-9716-D51ACA2DCAAF}" type="presParOf" srcId="{132C2641-D108-4BF4-87F3-80B62CAA57F8}" destId="{2FC48106-BD09-4ED4-882E-9DF49C0CD9F3}" srcOrd="1" destOrd="0" presId="urn:microsoft.com/office/officeart/2008/layout/PictureStrips"/>
    <dgm:cxn modelId="{3DAD51AC-B166-4506-8BB2-9CA9536A04FB}" type="presParOf" srcId="{CC8DB750-D9EF-4E85-AFAF-656E3507B6D5}" destId="{C5532656-0EF9-4BC9-9740-101ACDB69A3F}" srcOrd="1" destOrd="0" presId="urn:microsoft.com/office/officeart/2008/layout/PictureStrips"/>
    <dgm:cxn modelId="{F10E9713-BE29-43ED-AB7E-D2146FE5CA71}" type="presParOf" srcId="{CC8DB750-D9EF-4E85-AFAF-656E3507B6D5}" destId="{ABB5B259-36D8-4345-B3C1-C14C969EA251}" srcOrd="2" destOrd="0" presId="urn:microsoft.com/office/officeart/2008/layout/PictureStrips"/>
    <dgm:cxn modelId="{0693C0C8-7EC9-4DDB-B1B7-7932181F5143}" type="presParOf" srcId="{ABB5B259-36D8-4345-B3C1-C14C969EA251}" destId="{42DC8B95-36A7-4FD2-AD14-9F6F3C7027A8}" srcOrd="0" destOrd="0" presId="urn:microsoft.com/office/officeart/2008/layout/PictureStrips"/>
    <dgm:cxn modelId="{9DEA5C43-A2CD-487B-8B54-700C9D4C40CB}" type="presParOf" srcId="{ABB5B259-36D8-4345-B3C1-C14C969EA251}" destId="{D9CFDDD0-D505-41BA-9839-ABB400FB4FD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C0E7D-7684-4B24-8708-1BE7E01237F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DAB7F441-B593-45C6-9F52-2EF18640B243}">
      <dgm:prSet phldrT="[Text]"/>
      <dgm:spPr/>
      <dgm:t>
        <a:bodyPr/>
        <a:lstStyle/>
        <a:p>
          <a:r>
            <a:rPr lang="en-US" dirty="0" err="1" smtClean="0"/>
            <a:t>Yêu</a:t>
          </a:r>
          <a:r>
            <a:rPr lang="en-US" dirty="0" smtClean="0"/>
            <a:t> </a:t>
          </a:r>
          <a:r>
            <a:rPr lang="en-US" dirty="0" err="1" smtClean="0"/>
            <a:t>cầu</a:t>
          </a:r>
          <a:endParaRPr lang="en-US" dirty="0"/>
        </a:p>
      </dgm:t>
    </dgm:pt>
    <dgm:pt modelId="{7DE71009-14B1-44FC-BDB7-47FC1D911CB3}" type="parTrans" cxnId="{4C5B8029-AD34-4DF0-A35A-498D7AB98A15}">
      <dgm:prSet/>
      <dgm:spPr/>
      <dgm:t>
        <a:bodyPr/>
        <a:lstStyle/>
        <a:p>
          <a:endParaRPr lang="en-US"/>
        </a:p>
      </dgm:t>
    </dgm:pt>
    <dgm:pt modelId="{B1928469-1EAF-408A-B29C-F0DC6E586289}" type="sibTrans" cxnId="{4C5B8029-AD34-4DF0-A35A-498D7AB98A15}">
      <dgm:prSet/>
      <dgm:spPr/>
      <dgm:t>
        <a:bodyPr/>
        <a:lstStyle/>
        <a:p>
          <a:endParaRPr lang="en-US"/>
        </a:p>
      </dgm:t>
    </dgm:pt>
    <dgm:pt modelId="{079527E8-3B50-4167-B4A9-6B3296526CB8}">
      <dgm:prSet phldrT="[Text]"/>
      <dgm:spPr/>
      <dgm:t>
        <a:bodyPr/>
        <a:lstStyle/>
        <a:p>
          <a:r>
            <a:rPr lang="en-US" dirty="0" err="1" smtClean="0"/>
            <a:t>Nội</a:t>
          </a:r>
          <a:r>
            <a:rPr lang="en-US" dirty="0" smtClean="0"/>
            <a:t> dung</a:t>
          </a:r>
          <a:endParaRPr lang="en-US" dirty="0"/>
        </a:p>
      </dgm:t>
    </dgm:pt>
    <dgm:pt modelId="{D0A7AD6D-E4D8-4414-80EA-4072A9007F36}" type="parTrans" cxnId="{209AB012-7EE4-437D-A721-41B269FC4CEC}">
      <dgm:prSet/>
      <dgm:spPr/>
      <dgm:t>
        <a:bodyPr/>
        <a:lstStyle/>
        <a:p>
          <a:endParaRPr lang="en-US"/>
        </a:p>
      </dgm:t>
    </dgm:pt>
    <dgm:pt modelId="{A5725508-0F11-45FC-BD8B-69F0A1755ACF}" type="sibTrans" cxnId="{209AB012-7EE4-437D-A721-41B269FC4CEC}">
      <dgm:prSet/>
      <dgm:spPr/>
      <dgm:t>
        <a:bodyPr/>
        <a:lstStyle/>
        <a:p>
          <a:endParaRPr lang="en-US"/>
        </a:p>
      </dgm:t>
    </dgm:pt>
    <dgm:pt modelId="{06760C16-DE29-45FD-946B-605DCB6A52A9}">
      <dgm:prSet phldrT="[Text]"/>
      <dgm:spPr/>
      <dgm:t>
        <a:bodyPr/>
        <a:lstStyle/>
        <a:p>
          <a:r>
            <a:rPr lang="en-US" dirty="0" err="1" smtClean="0"/>
            <a:t>Vận</a:t>
          </a:r>
          <a:r>
            <a:rPr lang="en-US" dirty="0" smtClean="0"/>
            <a:t> </a:t>
          </a:r>
          <a:r>
            <a:rPr lang="en-US" dirty="0" err="1" smtClean="0"/>
            <a:t>dụng</a:t>
          </a:r>
          <a:endParaRPr lang="en-US" dirty="0"/>
        </a:p>
      </dgm:t>
    </dgm:pt>
    <dgm:pt modelId="{2C2D06CB-6FCF-4770-A17F-52D8C3B98559}" type="parTrans" cxnId="{C91763DE-CDE9-44BE-80DD-2FDAB53632B5}">
      <dgm:prSet/>
      <dgm:spPr/>
      <dgm:t>
        <a:bodyPr/>
        <a:lstStyle/>
        <a:p>
          <a:endParaRPr lang="en-US"/>
        </a:p>
      </dgm:t>
    </dgm:pt>
    <dgm:pt modelId="{F27BCCE2-B6FA-469B-A954-9CB17421BFB7}" type="sibTrans" cxnId="{C91763DE-CDE9-44BE-80DD-2FDAB53632B5}">
      <dgm:prSet/>
      <dgm:spPr/>
      <dgm:t>
        <a:bodyPr/>
        <a:lstStyle/>
        <a:p>
          <a:endParaRPr lang="en-US"/>
        </a:p>
      </dgm:t>
    </dgm:pt>
    <dgm:pt modelId="{34576DC3-AA76-4714-9AEC-B256AB36E70C}" type="pres">
      <dgm:prSet presAssocID="{1EBC0E7D-7684-4B24-8708-1BE7E01237FF}" presName="Name0" presStyleCnt="0">
        <dgm:presLayoutVars>
          <dgm:dir/>
          <dgm:resizeHandles val="exact"/>
        </dgm:presLayoutVars>
      </dgm:prSet>
      <dgm:spPr/>
    </dgm:pt>
    <dgm:pt modelId="{123D57AA-185B-4559-BC4B-F61CF403ED61}" type="pres">
      <dgm:prSet presAssocID="{1EBC0E7D-7684-4B24-8708-1BE7E01237FF}" presName="fgShape" presStyleLbl="fgShp" presStyleIdx="0" presStyleCnt="1"/>
      <dgm:spPr/>
    </dgm:pt>
    <dgm:pt modelId="{FA77F0EE-A802-4E7E-82F3-49BD131D1884}" type="pres">
      <dgm:prSet presAssocID="{1EBC0E7D-7684-4B24-8708-1BE7E01237FF}" presName="linComp" presStyleCnt="0"/>
      <dgm:spPr/>
    </dgm:pt>
    <dgm:pt modelId="{8DF03A26-7733-432A-B646-B65EA610DB3C}" type="pres">
      <dgm:prSet presAssocID="{DAB7F441-B593-45C6-9F52-2EF18640B243}" presName="compNode" presStyleCnt="0"/>
      <dgm:spPr/>
    </dgm:pt>
    <dgm:pt modelId="{E5562103-B454-411B-B67E-828E22B5C7D5}" type="pres">
      <dgm:prSet presAssocID="{DAB7F441-B593-45C6-9F52-2EF18640B243}" presName="bkgdShape" presStyleLbl="node1" presStyleIdx="0" presStyleCnt="3"/>
      <dgm:spPr/>
      <dgm:t>
        <a:bodyPr/>
        <a:lstStyle/>
        <a:p>
          <a:endParaRPr lang="en-US"/>
        </a:p>
      </dgm:t>
    </dgm:pt>
    <dgm:pt modelId="{C1613C1C-62C3-42EF-BECD-904F01EA7B32}" type="pres">
      <dgm:prSet presAssocID="{DAB7F441-B593-45C6-9F52-2EF18640B24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71616-387F-4E6C-8C21-475C5853F46A}" type="pres">
      <dgm:prSet presAssocID="{DAB7F441-B593-45C6-9F52-2EF18640B243}" presName="invisiNode" presStyleLbl="node1" presStyleIdx="0" presStyleCnt="3"/>
      <dgm:spPr/>
    </dgm:pt>
    <dgm:pt modelId="{369943E3-F432-4E5F-9E85-0FE4F510B3F1}" type="pres">
      <dgm:prSet presAssocID="{DAB7F441-B593-45C6-9F52-2EF18640B243}" presName="imagNode" presStyleLbl="fgImgPlace1" presStyleIdx="0" presStyleCnt="3"/>
      <dgm:spPr/>
    </dgm:pt>
    <dgm:pt modelId="{69BA4442-0954-4087-ABA8-E1C4C3BF7D26}" type="pres">
      <dgm:prSet presAssocID="{B1928469-1EAF-408A-B29C-F0DC6E58628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16D86A-1EBD-47A6-B8E0-734442D69199}" type="pres">
      <dgm:prSet presAssocID="{079527E8-3B50-4167-B4A9-6B3296526CB8}" presName="compNode" presStyleCnt="0"/>
      <dgm:spPr/>
    </dgm:pt>
    <dgm:pt modelId="{E08C8B20-8777-4CE6-8C9C-7EF05D9FCD0A}" type="pres">
      <dgm:prSet presAssocID="{079527E8-3B50-4167-B4A9-6B3296526CB8}" presName="bkgdShape" presStyleLbl="node1" presStyleIdx="1" presStyleCnt="3"/>
      <dgm:spPr/>
      <dgm:t>
        <a:bodyPr/>
        <a:lstStyle/>
        <a:p>
          <a:endParaRPr lang="en-US"/>
        </a:p>
      </dgm:t>
    </dgm:pt>
    <dgm:pt modelId="{D5C902ED-2A71-4DBE-9A24-8CE8BB753697}" type="pres">
      <dgm:prSet presAssocID="{079527E8-3B50-4167-B4A9-6B3296526CB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7840C-7C31-4355-A339-4E85BCE00CA2}" type="pres">
      <dgm:prSet presAssocID="{079527E8-3B50-4167-B4A9-6B3296526CB8}" presName="invisiNode" presStyleLbl="node1" presStyleIdx="1" presStyleCnt="3"/>
      <dgm:spPr/>
    </dgm:pt>
    <dgm:pt modelId="{A1EC1128-8F0C-496F-A949-BC94FFCA15C9}" type="pres">
      <dgm:prSet presAssocID="{079527E8-3B50-4167-B4A9-6B3296526CB8}" presName="imagNode" presStyleLbl="fgImgPlace1" presStyleIdx="1" presStyleCnt="3"/>
      <dgm:spPr/>
    </dgm:pt>
    <dgm:pt modelId="{78288F3F-63F4-40DC-B4C0-85319F614024}" type="pres">
      <dgm:prSet presAssocID="{A5725508-0F11-45FC-BD8B-69F0A1755A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8BF452-D227-4478-B8BE-BB604A50B318}" type="pres">
      <dgm:prSet presAssocID="{06760C16-DE29-45FD-946B-605DCB6A52A9}" presName="compNode" presStyleCnt="0"/>
      <dgm:spPr/>
    </dgm:pt>
    <dgm:pt modelId="{6BFFF27C-10C0-4779-8E60-638A4121CE63}" type="pres">
      <dgm:prSet presAssocID="{06760C16-DE29-45FD-946B-605DCB6A52A9}" presName="bkgdShape" presStyleLbl="node1" presStyleIdx="2" presStyleCnt="3"/>
      <dgm:spPr/>
      <dgm:t>
        <a:bodyPr/>
        <a:lstStyle/>
        <a:p>
          <a:endParaRPr lang="en-US"/>
        </a:p>
      </dgm:t>
    </dgm:pt>
    <dgm:pt modelId="{851F185B-24E8-4599-83D3-3B349A235110}" type="pres">
      <dgm:prSet presAssocID="{06760C16-DE29-45FD-946B-605DCB6A52A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B222D-F3ED-4B09-982E-2D5410850702}" type="pres">
      <dgm:prSet presAssocID="{06760C16-DE29-45FD-946B-605DCB6A52A9}" presName="invisiNode" presStyleLbl="node1" presStyleIdx="2" presStyleCnt="3"/>
      <dgm:spPr/>
    </dgm:pt>
    <dgm:pt modelId="{9E5D0732-7752-449F-93C8-64AC1621149D}" type="pres">
      <dgm:prSet presAssocID="{06760C16-DE29-45FD-946B-605DCB6A52A9}" presName="imagNode" presStyleLbl="fgImgPlace1" presStyleIdx="2" presStyleCnt="3"/>
      <dgm:spPr/>
    </dgm:pt>
  </dgm:ptLst>
  <dgm:cxnLst>
    <dgm:cxn modelId="{229E1AD3-A4C7-4DE0-8260-CAFE0D41925A}" type="presOf" srcId="{B1928469-1EAF-408A-B29C-F0DC6E586289}" destId="{69BA4442-0954-4087-ABA8-E1C4C3BF7D26}" srcOrd="0" destOrd="0" presId="urn:microsoft.com/office/officeart/2005/8/layout/hList7"/>
    <dgm:cxn modelId="{0939EDF3-CE9D-49FC-8092-C3F449C4119D}" type="presOf" srcId="{DAB7F441-B593-45C6-9F52-2EF18640B243}" destId="{E5562103-B454-411B-B67E-828E22B5C7D5}" srcOrd="0" destOrd="0" presId="urn:microsoft.com/office/officeart/2005/8/layout/hList7"/>
    <dgm:cxn modelId="{C91763DE-CDE9-44BE-80DD-2FDAB53632B5}" srcId="{1EBC0E7D-7684-4B24-8708-1BE7E01237FF}" destId="{06760C16-DE29-45FD-946B-605DCB6A52A9}" srcOrd="2" destOrd="0" parTransId="{2C2D06CB-6FCF-4770-A17F-52D8C3B98559}" sibTransId="{F27BCCE2-B6FA-469B-A954-9CB17421BFB7}"/>
    <dgm:cxn modelId="{4C5B8029-AD34-4DF0-A35A-498D7AB98A15}" srcId="{1EBC0E7D-7684-4B24-8708-1BE7E01237FF}" destId="{DAB7F441-B593-45C6-9F52-2EF18640B243}" srcOrd="0" destOrd="0" parTransId="{7DE71009-14B1-44FC-BDB7-47FC1D911CB3}" sibTransId="{B1928469-1EAF-408A-B29C-F0DC6E586289}"/>
    <dgm:cxn modelId="{FA1044CD-DBDF-48DC-B7F9-A32FF9A1914E}" type="presOf" srcId="{A5725508-0F11-45FC-BD8B-69F0A1755ACF}" destId="{78288F3F-63F4-40DC-B4C0-85319F614024}" srcOrd="0" destOrd="0" presId="urn:microsoft.com/office/officeart/2005/8/layout/hList7"/>
    <dgm:cxn modelId="{209AB012-7EE4-437D-A721-41B269FC4CEC}" srcId="{1EBC0E7D-7684-4B24-8708-1BE7E01237FF}" destId="{079527E8-3B50-4167-B4A9-6B3296526CB8}" srcOrd="1" destOrd="0" parTransId="{D0A7AD6D-E4D8-4414-80EA-4072A9007F36}" sibTransId="{A5725508-0F11-45FC-BD8B-69F0A1755ACF}"/>
    <dgm:cxn modelId="{442E1B8E-CF96-4A1B-BD49-4E170BBFBB1E}" type="presOf" srcId="{1EBC0E7D-7684-4B24-8708-1BE7E01237FF}" destId="{34576DC3-AA76-4714-9AEC-B256AB36E70C}" srcOrd="0" destOrd="0" presId="urn:microsoft.com/office/officeart/2005/8/layout/hList7"/>
    <dgm:cxn modelId="{47FAA948-854C-4CEC-9D79-2AC2750681D2}" type="presOf" srcId="{079527E8-3B50-4167-B4A9-6B3296526CB8}" destId="{D5C902ED-2A71-4DBE-9A24-8CE8BB753697}" srcOrd="1" destOrd="0" presId="urn:microsoft.com/office/officeart/2005/8/layout/hList7"/>
    <dgm:cxn modelId="{83374CF4-913C-4700-A264-A032818D2EED}" type="presOf" srcId="{DAB7F441-B593-45C6-9F52-2EF18640B243}" destId="{C1613C1C-62C3-42EF-BECD-904F01EA7B32}" srcOrd="1" destOrd="0" presId="urn:microsoft.com/office/officeart/2005/8/layout/hList7"/>
    <dgm:cxn modelId="{C678293F-DBF3-483F-AB42-A4482ED30B9A}" type="presOf" srcId="{06760C16-DE29-45FD-946B-605DCB6A52A9}" destId="{851F185B-24E8-4599-83D3-3B349A235110}" srcOrd="1" destOrd="0" presId="urn:microsoft.com/office/officeart/2005/8/layout/hList7"/>
    <dgm:cxn modelId="{D8ABDB3C-81C0-4E4A-95BE-45FA4DD6A7B2}" type="presOf" srcId="{079527E8-3B50-4167-B4A9-6B3296526CB8}" destId="{E08C8B20-8777-4CE6-8C9C-7EF05D9FCD0A}" srcOrd="0" destOrd="0" presId="urn:microsoft.com/office/officeart/2005/8/layout/hList7"/>
    <dgm:cxn modelId="{5D810540-D5C6-4A36-8D07-D656281D5A99}" type="presOf" srcId="{06760C16-DE29-45FD-946B-605DCB6A52A9}" destId="{6BFFF27C-10C0-4779-8E60-638A4121CE63}" srcOrd="0" destOrd="0" presId="urn:microsoft.com/office/officeart/2005/8/layout/hList7"/>
    <dgm:cxn modelId="{09288F50-675E-4324-859F-BAD39B8D1EA8}" type="presParOf" srcId="{34576DC3-AA76-4714-9AEC-B256AB36E70C}" destId="{123D57AA-185B-4559-BC4B-F61CF403ED61}" srcOrd="0" destOrd="0" presId="urn:microsoft.com/office/officeart/2005/8/layout/hList7"/>
    <dgm:cxn modelId="{24FF4235-EBB8-400A-9B89-5BA82735E066}" type="presParOf" srcId="{34576DC3-AA76-4714-9AEC-B256AB36E70C}" destId="{FA77F0EE-A802-4E7E-82F3-49BD131D1884}" srcOrd="1" destOrd="0" presId="urn:microsoft.com/office/officeart/2005/8/layout/hList7"/>
    <dgm:cxn modelId="{E2B12C37-103B-45AD-8911-97F12BC4FAF0}" type="presParOf" srcId="{FA77F0EE-A802-4E7E-82F3-49BD131D1884}" destId="{8DF03A26-7733-432A-B646-B65EA610DB3C}" srcOrd="0" destOrd="0" presId="urn:microsoft.com/office/officeart/2005/8/layout/hList7"/>
    <dgm:cxn modelId="{B9E1243B-BCD6-4D13-81A1-71B61BA0AD9D}" type="presParOf" srcId="{8DF03A26-7733-432A-B646-B65EA610DB3C}" destId="{E5562103-B454-411B-B67E-828E22B5C7D5}" srcOrd="0" destOrd="0" presId="urn:microsoft.com/office/officeart/2005/8/layout/hList7"/>
    <dgm:cxn modelId="{D8AEAF8F-7EF7-4014-A637-F5EA76A3B30E}" type="presParOf" srcId="{8DF03A26-7733-432A-B646-B65EA610DB3C}" destId="{C1613C1C-62C3-42EF-BECD-904F01EA7B32}" srcOrd="1" destOrd="0" presId="urn:microsoft.com/office/officeart/2005/8/layout/hList7"/>
    <dgm:cxn modelId="{C05D9317-FC54-43F9-95D6-B53E0E619A80}" type="presParOf" srcId="{8DF03A26-7733-432A-B646-B65EA610DB3C}" destId="{A9471616-387F-4E6C-8C21-475C5853F46A}" srcOrd="2" destOrd="0" presId="urn:microsoft.com/office/officeart/2005/8/layout/hList7"/>
    <dgm:cxn modelId="{256D181F-D2C5-4EC7-A5BC-EE6A4F7843BC}" type="presParOf" srcId="{8DF03A26-7733-432A-B646-B65EA610DB3C}" destId="{369943E3-F432-4E5F-9E85-0FE4F510B3F1}" srcOrd="3" destOrd="0" presId="urn:microsoft.com/office/officeart/2005/8/layout/hList7"/>
    <dgm:cxn modelId="{8AAC40BA-6C01-41D8-ADDA-5532E1D944B6}" type="presParOf" srcId="{FA77F0EE-A802-4E7E-82F3-49BD131D1884}" destId="{69BA4442-0954-4087-ABA8-E1C4C3BF7D26}" srcOrd="1" destOrd="0" presId="urn:microsoft.com/office/officeart/2005/8/layout/hList7"/>
    <dgm:cxn modelId="{884EECF5-F92B-40CD-8A1D-BBC400B8558F}" type="presParOf" srcId="{FA77F0EE-A802-4E7E-82F3-49BD131D1884}" destId="{6216D86A-1EBD-47A6-B8E0-734442D69199}" srcOrd="2" destOrd="0" presId="urn:microsoft.com/office/officeart/2005/8/layout/hList7"/>
    <dgm:cxn modelId="{F627F8A1-1CDF-4994-9321-5B5724E5C2EE}" type="presParOf" srcId="{6216D86A-1EBD-47A6-B8E0-734442D69199}" destId="{E08C8B20-8777-4CE6-8C9C-7EF05D9FCD0A}" srcOrd="0" destOrd="0" presId="urn:microsoft.com/office/officeart/2005/8/layout/hList7"/>
    <dgm:cxn modelId="{4DFE1335-ADBE-43F6-A3ED-AF6BB26C2544}" type="presParOf" srcId="{6216D86A-1EBD-47A6-B8E0-734442D69199}" destId="{D5C902ED-2A71-4DBE-9A24-8CE8BB753697}" srcOrd="1" destOrd="0" presId="urn:microsoft.com/office/officeart/2005/8/layout/hList7"/>
    <dgm:cxn modelId="{AD319F5B-36D1-4AC6-979E-0E8E1727CD3B}" type="presParOf" srcId="{6216D86A-1EBD-47A6-B8E0-734442D69199}" destId="{40B7840C-7C31-4355-A339-4E85BCE00CA2}" srcOrd="2" destOrd="0" presId="urn:microsoft.com/office/officeart/2005/8/layout/hList7"/>
    <dgm:cxn modelId="{AA9FC272-3B96-470B-8B52-8ADA82ECAEA0}" type="presParOf" srcId="{6216D86A-1EBD-47A6-B8E0-734442D69199}" destId="{A1EC1128-8F0C-496F-A949-BC94FFCA15C9}" srcOrd="3" destOrd="0" presId="urn:microsoft.com/office/officeart/2005/8/layout/hList7"/>
    <dgm:cxn modelId="{BBD75884-DB65-4204-8D81-89DEBF6A5304}" type="presParOf" srcId="{FA77F0EE-A802-4E7E-82F3-49BD131D1884}" destId="{78288F3F-63F4-40DC-B4C0-85319F614024}" srcOrd="3" destOrd="0" presId="urn:microsoft.com/office/officeart/2005/8/layout/hList7"/>
    <dgm:cxn modelId="{5DE14A14-6EB4-4CD5-9C61-787DF2E0559E}" type="presParOf" srcId="{FA77F0EE-A802-4E7E-82F3-49BD131D1884}" destId="{D58BF452-D227-4478-B8BE-BB604A50B318}" srcOrd="4" destOrd="0" presId="urn:microsoft.com/office/officeart/2005/8/layout/hList7"/>
    <dgm:cxn modelId="{B3D0667C-8E0E-4D57-A6D3-031A1CEB595C}" type="presParOf" srcId="{D58BF452-D227-4478-B8BE-BB604A50B318}" destId="{6BFFF27C-10C0-4779-8E60-638A4121CE63}" srcOrd="0" destOrd="0" presId="urn:microsoft.com/office/officeart/2005/8/layout/hList7"/>
    <dgm:cxn modelId="{21DE7695-5FB6-47F0-A6D2-31E66CFEBCFA}" type="presParOf" srcId="{D58BF452-D227-4478-B8BE-BB604A50B318}" destId="{851F185B-24E8-4599-83D3-3B349A235110}" srcOrd="1" destOrd="0" presId="urn:microsoft.com/office/officeart/2005/8/layout/hList7"/>
    <dgm:cxn modelId="{058D7487-66A8-42C4-9888-13C3DB30058F}" type="presParOf" srcId="{D58BF452-D227-4478-B8BE-BB604A50B318}" destId="{200B222D-F3ED-4B09-982E-2D5410850702}" srcOrd="2" destOrd="0" presId="urn:microsoft.com/office/officeart/2005/8/layout/hList7"/>
    <dgm:cxn modelId="{98FF54DA-4130-4210-9330-BBA18AAFD13A}" type="presParOf" srcId="{D58BF452-D227-4478-B8BE-BB604A50B318}" destId="{9E5D0732-7752-449F-93C8-64AC162114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03990-A2F0-4E59-9E53-C09BDA5C52F2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08720FE-C531-4B41-ACC6-98EB5E409EB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15500-A8E2-4ABD-A0A7-35170B9DD132}" type="parTrans" cxnId="{D620C740-3F91-4612-91C2-6B4135738150}">
      <dgm:prSet/>
      <dgm:spPr/>
      <dgm:t>
        <a:bodyPr/>
        <a:lstStyle/>
        <a:p>
          <a:endParaRPr lang="en-US"/>
        </a:p>
      </dgm:t>
    </dgm:pt>
    <dgm:pt modelId="{C171B904-D4AD-4D7B-B350-5A207C76A525}" type="sibTrans" cxnId="{D620C740-3F91-4612-91C2-6B4135738150}">
      <dgm:prSet/>
      <dgm:spPr/>
      <dgm:t>
        <a:bodyPr/>
        <a:lstStyle/>
        <a:p>
          <a:endParaRPr lang="en-US"/>
        </a:p>
      </dgm:t>
    </dgm:pt>
    <dgm:pt modelId="{4678AC8B-058D-4B87-880F-D18BEBDE5A31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CB9E4-ABDF-40E3-8303-9B74FC160C20}" type="parTrans" cxnId="{37A579EB-FBB1-4BDF-9FF2-F7F58CD5D79F}">
      <dgm:prSet/>
      <dgm:spPr/>
      <dgm:t>
        <a:bodyPr/>
        <a:lstStyle/>
        <a:p>
          <a:endParaRPr lang="en-US"/>
        </a:p>
      </dgm:t>
    </dgm:pt>
    <dgm:pt modelId="{DA3E72A3-B5E6-44A7-B6DA-23329919E2AC}" type="sibTrans" cxnId="{37A579EB-FBB1-4BDF-9FF2-F7F58CD5D79F}">
      <dgm:prSet/>
      <dgm:spPr/>
      <dgm:t>
        <a:bodyPr/>
        <a:lstStyle/>
        <a:p>
          <a:endParaRPr lang="en-US"/>
        </a:p>
      </dgm:t>
    </dgm:pt>
    <dgm:pt modelId="{A3090BA9-4714-4662-9AA1-6B7CD4404A75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4DC2A-7238-41A1-806A-79A86F552C3C}" type="parTrans" cxnId="{1F949395-7B54-4830-9933-C7745CA86BC4}">
      <dgm:prSet/>
      <dgm:spPr/>
      <dgm:t>
        <a:bodyPr/>
        <a:lstStyle/>
        <a:p>
          <a:endParaRPr lang="en-US"/>
        </a:p>
      </dgm:t>
    </dgm:pt>
    <dgm:pt modelId="{9DCB010D-F3A5-4765-BBA1-436C75ACBDC2}" type="sibTrans" cxnId="{1F949395-7B54-4830-9933-C7745CA86BC4}">
      <dgm:prSet/>
      <dgm:spPr/>
      <dgm:t>
        <a:bodyPr/>
        <a:lstStyle/>
        <a:p>
          <a:endParaRPr lang="en-US"/>
        </a:p>
      </dgm:t>
    </dgm:pt>
    <dgm:pt modelId="{EB647BE0-C821-410E-A0CB-0704101091C2}">
      <dgm:prSet phldrT="[Text]" custT="1"/>
      <dgm:spPr/>
      <dgm:t>
        <a:bodyPr/>
        <a:lstStyle/>
        <a:p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907BD-6DAC-4F09-91E0-87C046FD90E3}" type="parTrans" cxnId="{09E69DA3-03BD-4DB2-8521-FAA79CB53AC8}">
      <dgm:prSet/>
      <dgm:spPr/>
      <dgm:t>
        <a:bodyPr/>
        <a:lstStyle/>
        <a:p>
          <a:endParaRPr lang="en-US"/>
        </a:p>
      </dgm:t>
    </dgm:pt>
    <dgm:pt modelId="{60DBEB1F-A3E7-49D2-87E1-691761E4AE33}" type="sibTrans" cxnId="{09E69DA3-03BD-4DB2-8521-FAA79CB53AC8}">
      <dgm:prSet/>
      <dgm:spPr/>
      <dgm:t>
        <a:bodyPr/>
        <a:lstStyle/>
        <a:p>
          <a:endParaRPr lang="en-US"/>
        </a:p>
      </dgm:t>
    </dgm:pt>
    <dgm:pt modelId="{57CDDB9E-F4FD-4C3E-8E91-001CD6D9E39A}" type="pres">
      <dgm:prSet presAssocID="{A6C03990-A2F0-4E59-9E53-C09BDA5C52F2}" presName="CompostProcess" presStyleCnt="0">
        <dgm:presLayoutVars>
          <dgm:dir/>
          <dgm:resizeHandles val="exact"/>
        </dgm:presLayoutVars>
      </dgm:prSet>
      <dgm:spPr/>
    </dgm:pt>
    <dgm:pt modelId="{F83D683A-C066-44BE-A5F5-3A9B98F57691}" type="pres">
      <dgm:prSet presAssocID="{A6C03990-A2F0-4E59-9E53-C09BDA5C52F2}" presName="arrow" presStyleLbl="bgShp" presStyleIdx="0" presStyleCnt="1"/>
      <dgm:spPr/>
    </dgm:pt>
    <dgm:pt modelId="{6027DDAD-B531-4DDC-89C7-6F84117F20B8}" type="pres">
      <dgm:prSet presAssocID="{A6C03990-A2F0-4E59-9E53-C09BDA5C52F2}" presName="linearProcess" presStyleCnt="0"/>
      <dgm:spPr/>
    </dgm:pt>
    <dgm:pt modelId="{72B7AA38-A3E9-464A-925D-FA0299D88F21}" type="pres">
      <dgm:prSet presAssocID="{608720FE-C531-4B41-ACC6-98EB5E409EB5}" presName="textNode" presStyleLbl="node1" presStyleIdx="0" presStyleCnt="4" custScaleX="122332" custScaleY="13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BB99C-9BBB-4898-95CB-9516C25384B5}" type="pres">
      <dgm:prSet presAssocID="{C171B904-D4AD-4D7B-B350-5A207C76A525}" presName="sibTrans" presStyleCnt="0"/>
      <dgm:spPr/>
    </dgm:pt>
    <dgm:pt modelId="{867AB9EA-8640-43E1-963B-3A579E5A0C2F}" type="pres">
      <dgm:prSet presAssocID="{4678AC8B-058D-4B87-880F-D18BEBDE5A3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C1A95-85EC-4D7A-A74C-55DFF659914F}" type="pres">
      <dgm:prSet presAssocID="{DA3E72A3-B5E6-44A7-B6DA-23329919E2AC}" presName="sibTrans" presStyleCnt="0"/>
      <dgm:spPr/>
    </dgm:pt>
    <dgm:pt modelId="{1B471F35-7835-4F2F-90AB-5447F82470F7}" type="pres">
      <dgm:prSet presAssocID="{A3090BA9-4714-4662-9AA1-6B7CD4404A7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94283-3DAD-474B-9A92-E12269C2C77B}" type="pres">
      <dgm:prSet presAssocID="{9DCB010D-F3A5-4765-BBA1-436C75ACBDC2}" presName="sibTrans" presStyleCnt="0"/>
      <dgm:spPr/>
    </dgm:pt>
    <dgm:pt modelId="{DD636E07-C5D8-4A31-85B1-88CB394B833E}" type="pres">
      <dgm:prSet presAssocID="{EB647BE0-C821-410E-A0CB-0704101091C2}" presName="textNode" presStyleLbl="node1" presStyleIdx="3" presStyleCnt="4" custScaleY="148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6CF564-5250-45F2-979C-74E46C294228}" type="presOf" srcId="{608720FE-C531-4B41-ACC6-98EB5E409EB5}" destId="{72B7AA38-A3E9-464A-925D-FA0299D88F21}" srcOrd="0" destOrd="0" presId="urn:microsoft.com/office/officeart/2005/8/layout/hProcess9"/>
    <dgm:cxn modelId="{09E69DA3-03BD-4DB2-8521-FAA79CB53AC8}" srcId="{A6C03990-A2F0-4E59-9E53-C09BDA5C52F2}" destId="{EB647BE0-C821-410E-A0CB-0704101091C2}" srcOrd="3" destOrd="0" parTransId="{38E907BD-6DAC-4F09-91E0-87C046FD90E3}" sibTransId="{60DBEB1F-A3E7-49D2-87E1-691761E4AE33}"/>
    <dgm:cxn modelId="{D620C740-3F91-4612-91C2-6B4135738150}" srcId="{A6C03990-A2F0-4E59-9E53-C09BDA5C52F2}" destId="{608720FE-C531-4B41-ACC6-98EB5E409EB5}" srcOrd="0" destOrd="0" parTransId="{A2915500-A8E2-4ABD-A0A7-35170B9DD132}" sibTransId="{C171B904-D4AD-4D7B-B350-5A207C76A525}"/>
    <dgm:cxn modelId="{A1EB13E7-2F93-4C76-BD2A-D2D1CD43569D}" type="presOf" srcId="{4678AC8B-058D-4B87-880F-D18BEBDE5A31}" destId="{867AB9EA-8640-43E1-963B-3A579E5A0C2F}" srcOrd="0" destOrd="0" presId="urn:microsoft.com/office/officeart/2005/8/layout/hProcess9"/>
    <dgm:cxn modelId="{24EBD588-CF78-45D9-8D86-2E09AE4D3F8A}" type="presOf" srcId="{EB647BE0-C821-410E-A0CB-0704101091C2}" destId="{DD636E07-C5D8-4A31-85B1-88CB394B833E}" srcOrd="0" destOrd="0" presId="urn:microsoft.com/office/officeart/2005/8/layout/hProcess9"/>
    <dgm:cxn modelId="{1F949395-7B54-4830-9933-C7745CA86BC4}" srcId="{A6C03990-A2F0-4E59-9E53-C09BDA5C52F2}" destId="{A3090BA9-4714-4662-9AA1-6B7CD4404A75}" srcOrd="2" destOrd="0" parTransId="{5994DC2A-7238-41A1-806A-79A86F552C3C}" sibTransId="{9DCB010D-F3A5-4765-BBA1-436C75ACBDC2}"/>
    <dgm:cxn modelId="{A514F5AB-BADF-4CD4-9F26-8065CD7A89D6}" type="presOf" srcId="{A3090BA9-4714-4662-9AA1-6B7CD4404A75}" destId="{1B471F35-7835-4F2F-90AB-5447F82470F7}" srcOrd="0" destOrd="0" presId="urn:microsoft.com/office/officeart/2005/8/layout/hProcess9"/>
    <dgm:cxn modelId="{ACAD7638-DDFF-44C2-96A7-EE460EC8D395}" type="presOf" srcId="{A6C03990-A2F0-4E59-9E53-C09BDA5C52F2}" destId="{57CDDB9E-F4FD-4C3E-8E91-001CD6D9E39A}" srcOrd="0" destOrd="0" presId="urn:microsoft.com/office/officeart/2005/8/layout/hProcess9"/>
    <dgm:cxn modelId="{37A579EB-FBB1-4BDF-9FF2-F7F58CD5D79F}" srcId="{A6C03990-A2F0-4E59-9E53-C09BDA5C52F2}" destId="{4678AC8B-058D-4B87-880F-D18BEBDE5A31}" srcOrd="1" destOrd="0" parTransId="{347CB9E4-ABDF-40E3-8303-9B74FC160C20}" sibTransId="{DA3E72A3-B5E6-44A7-B6DA-23329919E2AC}"/>
    <dgm:cxn modelId="{88BD2DA4-3CEA-4FB1-A36C-5E9D64D37984}" type="presParOf" srcId="{57CDDB9E-F4FD-4C3E-8E91-001CD6D9E39A}" destId="{F83D683A-C066-44BE-A5F5-3A9B98F57691}" srcOrd="0" destOrd="0" presId="urn:microsoft.com/office/officeart/2005/8/layout/hProcess9"/>
    <dgm:cxn modelId="{FFA6B157-519D-4356-A147-19592452AFA6}" type="presParOf" srcId="{57CDDB9E-F4FD-4C3E-8E91-001CD6D9E39A}" destId="{6027DDAD-B531-4DDC-89C7-6F84117F20B8}" srcOrd="1" destOrd="0" presId="urn:microsoft.com/office/officeart/2005/8/layout/hProcess9"/>
    <dgm:cxn modelId="{9309B274-1B2A-4AEB-9670-87CF999AD2D7}" type="presParOf" srcId="{6027DDAD-B531-4DDC-89C7-6F84117F20B8}" destId="{72B7AA38-A3E9-464A-925D-FA0299D88F21}" srcOrd="0" destOrd="0" presId="urn:microsoft.com/office/officeart/2005/8/layout/hProcess9"/>
    <dgm:cxn modelId="{2E36230C-111B-4CE5-BD59-9CBF8E93DEFD}" type="presParOf" srcId="{6027DDAD-B531-4DDC-89C7-6F84117F20B8}" destId="{CFABB99C-9BBB-4898-95CB-9516C25384B5}" srcOrd="1" destOrd="0" presId="urn:microsoft.com/office/officeart/2005/8/layout/hProcess9"/>
    <dgm:cxn modelId="{8D7F1C29-43FE-4876-A673-D8260386D2DE}" type="presParOf" srcId="{6027DDAD-B531-4DDC-89C7-6F84117F20B8}" destId="{867AB9EA-8640-43E1-963B-3A579E5A0C2F}" srcOrd="2" destOrd="0" presId="urn:microsoft.com/office/officeart/2005/8/layout/hProcess9"/>
    <dgm:cxn modelId="{A9746B56-F92A-4FCB-BA73-DCE30D01C465}" type="presParOf" srcId="{6027DDAD-B531-4DDC-89C7-6F84117F20B8}" destId="{68FC1A95-85EC-4D7A-A74C-55DFF659914F}" srcOrd="3" destOrd="0" presId="urn:microsoft.com/office/officeart/2005/8/layout/hProcess9"/>
    <dgm:cxn modelId="{8DB5BE93-2621-437E-A1DE-A2E095ABEF4A}" type="presParOf" srcId="{6027DDAD-B531-4DDC-89C7-6F84117F20B8}" destId="{1B471F35-7835-4F2F-90AB-5447F82470F7}" srcOrd="4" destOrd="0" presId="urn:microsoft.com/office/officeart/2005/8/layout/hProcess9"/>
    <dgm:cxn modelId="{3758C820-39E5-4AE1-8C34-52FF866EFC08}" type="presParOf" srcId="{6027DDAD-B531-4DDC-89C7-6F84117F20B8}" destId="{B7494283-3DAD-474B-9A92-E12269C2C77B}" srcOrd="5" destOrd="0" presId="urn:microsoft.com/office/officeart/2005/8/layout/hProcess9"/>
    <dgm:cxn modelId="{894FFC36-05ED-468B-A672-9127248C8372}" type="presParOf" srcId="{6027DDAD-B531-4DDC-89C7-6F84117F20B8}" destId="{DD636E07-C5D8-4A31-85B1-88CB394B833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0B8BC-0417-47D4-88F7-186763145863}">
      <dsp:nvSpPr>
        <dsp:cNvPr id="0" name=""/>
        <dsp:cNvSpPr/>
      </dsp:nvSpPr>
      <dsp:spPr>
        <a:xfrm>
          <a:off x="2029735" y="90155"/>
          <a:ext cx="6288606" cy="152759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91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thích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tri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9735" y="90155"/>
        <a:ext cx="6288606" cy="1527594"/>
      </dsp:txXfrm>
    </dsp:sp>
    <dsp:sp modelId="{2FC48106-BD09-4ED4-882E-9DF49C0CD9F3}">
      <dsp:nvSpPr>
        <dsp:cNvPr id="0" name=""/>
        <dsp:cNvSpPr/>
      </dsp:nvSpPr>
      <dsp:spPr>
        <a:xfrm>
          <a:off x="1083057" y="24298"/>
          <a:ext cx="1567639" cy="16039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C8B95-36A7-4FD2-AD14-9F6F3C7027A8}">
      <dsp:nvSpPr>
        <dsp:cNvPr id="0" name=""/>
        <dsp:cNvSpPr/>
      </dsp:nvSpPr>
      <dsp:spPr>
        <a:xfrm>
          <a:off x="2829975" y="2023388"/>
          <a:ext cx="6792736" cy="152759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4691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kế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khoa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9975" y="2023388"/>
        <a:ext cx="6792736" cy="1527594"/>
      </dsp:txXfrm>
    </dsp:sp>
    <dsp:sp modelId="{D9CFDDD0-D505-41BA-9839-ABB400FB4FD4}">
      <dsp:nvSpPr>
        <dsp:cNvPr id="0" name=""/>
        <dsp:cNvSpPr/>
      </dsp:nvSpPr>
      <dsp:spPr>
        <a:xfrm>
          <a:off x="1468166" y="1791047"/>
          <a:ext cx="1923603" cy="187130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62103-B454-411B-B67E-828E22B5C7D5}">
      <dsp:nvSpPr>
        <dsp:cNvPr id="0" name=""/>
        <dsp:cNvSpPr/>
      </dsp:nvSpPr>
      <dsp:spPr>
        <a:xfrm>
          <a:off x="1482" y="0"/>
          <a:ext cx="2306379" cy="430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Yêu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cầu</a:t>
          </a:r>
          <a:endParaRPr lang="en-US" sz="4000" kern="1200" dirty="0"/>
        </a:p>
      </dsp:txBody>
      <dsp:txXfrm>
        <a:off x="1482" y="1723813"/>
        <a:ext cx="2306379" cy="1723813"/>
      </dsp:txXfrm>
    </dsp:sp>
    <dsp:sp modelId="{369943E3-F432-4E5F-9E85-0FE4F510B3F1}">
      <dsp:nvSpPr>
        <dsp:cNvPr id="0" name=""/>
        <dsp:cNvSpPr/>
      </dsp:nvSpPr>
      <dsp:spPr>
        <a:xfrm>
          <a:off x="437134" y="258572"/>
          <a:ext cx="1435074" cy="14350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C8B20-8777-4CE6-8C9C-7EF05D9FCD0A}">
      <dsp:nvSpPr>
        <dsp:cNvPr id="0" name=""/>
        <dsp:cNvSpPr/>
      </dsp:nvSpPr>
      <dsp:spPr>
        <a:xfrm>
          <a:off x="2377052" y="0"/>
          <a:ext cx="2306379" cy="430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Nội</a:t>
          </a:r>
          <a:r>
            <a:rPr lang="en-US" sz="4000" kern="1200" dirty="0" smtClean="0"/>
            <a:t> dung</a:t>
          </a:r>
          <a:endParaRPr lang="en-US" sz="4000" kern="1200" dirty="0"/>
        </a:p>
      </dsp:txBody>
      <dsp:txXfrm>
        <a:off x="2377052" y="1723813"/>
        <a:ext cx="2306379" cy="1723813"/>
      </dsp:txXfrm>
    </dsp:sp>
    <dsp:sp modelId="{A1EC1128-8F0C-496F-A949-BC94FFCA15C9}">
      <dsp:nvSpPr>
        <dsp:cNvPr id="0" name=""/>
        <dsp:cNvSpPr/>
      </dsp:nvSpPr>
      <dsp:spPr>
        <a:xfrm>
          <a:off x="2812705" y="258572"/>
          <a:ext cx="1435074" cy="14350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F27C-10C0-4779-8E60-638A4121CE63}">
      <dsp:nvSpPr>
        <dsp:cNvPr id="0" name=""/>
        <dsp:cNvSpPr/>
      </dsp:nvSpPr>
      <dsp:spPr>
        <a:xfrm>
          <a:off x="4752623" y="0"/>
          <a:ext cx="2306379" cy="4309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Vận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dụng</a:t>
          </a:r>
          <a:endParaRPr lang="en-US" sz="4000" kern="1200" dirty="0"/>
        </a:p>
      </dsp:txBody>
      <dsp:txXfrm>
        <a:off x="4752623" y="1723813"/>
        <a:ext cx="2306379" cy="1723813"/>
      </dsp:txXfrm>
    </dsp:sp>
    <dsp:sp modelId="{9E5D0732-7752-449F-93C8-64AC1621149D}">
      <dsp:nvSpPr>
        <dsp:cNvPr id="0" name=""/>
        <dsp:cNvSpPr/>
      </dsp:nvSpPr>
      <dsp:spPr>
        <a:xfrm>
          <a:off x="5188275" y="258572"/>
          <a:ext cx="1435074" cy="14350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D57AA-185B-4559-BC4B-F61CF403ED61}">
      <dsp:nvSpPr>
        <dsp:cNvPr id="0" name=""/>
        <dsp:cNvSpPr/>
      </dsp:nvSpPr>
      <dsp:spPr>
        <a:xfrm>
          <a:off x="282419" y="3447627"/>
          <a:ext cx="6495646" cy="6464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D683A-C066-44BE-A5F5-3A9B98F57691}">
      <dsp:nvSpPr>
        <dsp:cNvPr id="0" name=""/>
        <dsp:cNvSpPr/>
      </dsp:nvSpPr>
      <dsp:spPr>
        <a:xfrm>
          <a:off x="714211" y="0"/>
          <a:ext cx="8094400" cy="374419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B7AA38-A3E9-464A-925D-FA0299D88F21}">
      <dsp:nvSpPr>
        <dsp:cNvPr id="0" name=""/>
        <dsp:cNvSpPr/>
      </dsp:nvSpPr>
      <dsp:spPr>
        <a:xfrm>
          <a:off x="2974" y="875213"/>
          <a:ext cx="2482691" cy="199376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thế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quanh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302" y="972541"/>
        <a:ext cx="2288035" cy="1799112"/>
      </dsp:txXfrm>
    </dsp:sp>
    <dsp:sp modelId="{867AB9EA-8640-43E1-963B-3A579E5A0C2F}">
      <dsp:nvSpPr>
        <dsp:cNvPr id="0" name=""/>
        <dsp:cNvSpPr/>
      </dsp:nvSpPr>
      <dsp:spPr>
        <a:xfrm>
          <a:off x="2800923" y="1123258"/>
          <a:ext cx="2029470" cy="149767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quen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sổ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034" y="1196369"/>
        <a:ext cx="1883248" cy="1351456"/>
      </dsp:txXfrm>
    </dsp:sp>
    <dsp:sp modelId="{1B471F35-7835-4F2F-90AB-5447F82470F7}">
      <dsp:nvSpPr>
        <dsp:cNvPr id="0" name=""/>
        <dsp:cNvSpPr/>
      </dsp:nvSpPr>
      <dsp:spPr>
        <a:xfrm>
          <a:off x="5145651" y="1123258"/>
          <a:ext cx="2029470" cy="1497678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18762" y="1196369"/>
        <a:ext cx="1883248" cy="1351456"/>
      </dsp:txXfrm>
    </dsp:sp>
    <dsp:sp modelId="{DD636E07-C5D8-4A31-85B1-88CB394B833E}">
      <dsp:nvSpPr>
        <dsp:cNvPr id="0" name=""/>
        <dsp:cNvSpPr/>
      </dsp:nvSpPr>
      <dsp:spPr>
        <a:xfrm>
          <a:off x="7490379" y="757645"/>
          <a:ext cx="2029470" cy="22289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Tham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trường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9450" y="856716"/>
        <a:ext cx="1831328" cy="2030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9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1440-A688-4A85-B898-DBA083BC992D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A486-108A-434C-990A-E5B497FDF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">
            <a:extLst>
              <a:ext uri="{FF2B5EF4-FFF2-40B4-BE49-F238E27FC236}">
                <a16:creationId xmlns:a16="http://schemas.microsoft.com/office/drawing/2014/main" id="{8685586D-BD41-4802-8FD0-401B4396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92" y="441604"/>
            <a:ext cx="11196398" cy="16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663"/>
            <a:r>
              <a:rPr lang="en-US" altLang="zh-CN" sz="4999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999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999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lang="en-US" altLang="zh-CN" sz="4999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999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đầu</a:t>
            </a:r>
            <a:endParaRPr lang="en-US" altLang="zh-CN" sz="4999" b="1" dirty="0" smtClean="0">
              <a:solidFill>
                <a:srgbClr val="FF0000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  <a:p>
            <a:pPr algn="ctr" defTabSz="685663"/>
            <a:r>
              <a:rPr lang="en-US" altLang="zh-CN" sz="4999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HOÀ </a:t>
            </a:r>
            <a:r>
              <a:rPr lang="en-US" altLang="zh-CN" sz="4999" b="1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NHẬP VÀO MÔI TRƯỜNG MỚI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8182" y="6137227"/>
            <a:ext cx="352532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altLang="zh-CN" b="1" kern="0" dirty="0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GIÁO VIÊN:</a:t>
            </a:r>
            <a:r>
              <a:rPr lang="en-US" altLang="zh-CN" b="1" kern="0" dirty="0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Lê</a:t>
            </a:r>
            <a:r>
              <a:rPr lang="en-US" altLang="zh-CN" b="1" kern="0" dirty="0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Thị</a:t>
            </a:r>
            <a:r>
              <a:rPr lang="en-US" altLang="zh-CN" b="1" kern="0" dirty="0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Thanh</a:t>
            </a:r>
            <a:r>
              <a:rPr lang="en-US" altLang="zh-CN" b="1" kern="0" dirty="0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altLang="zh-CN" b="1" kern="0" dirty="0" err="1">
                <a:solidFill>
                  <a:srgbClr val="FFC000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Thúy</a:t>
            </a:r>
            <a:endParaRPr lang="zh-CN" altLang="en-US" b="1" kern="0" dirty="0">
              <a:solidFill>
                <a:srgbClr val="FFC000"/>
              </a:solidFill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5" y="2278108"/>
            <a:ext cx="10148552" cy="31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333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333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196" y="197806"/>
            <a:ext cx="501566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08710" algn="l"/>
                <a:tab pos="1727835" algn="l"/>
                <a:tab pos="2971800" algn="ct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VẬN DỤNG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21" y="781556"/>
            <a:ext cx="640431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521" y="1329655"/>
            <a:ext cx="47147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" y="1877754"/>
            <a:ext cx="10855233" cy="497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7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7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(video, clip,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27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7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7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(qua mail,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...)</a:t>
            </a:r>
            <a:endParaRPr lang="en-US" sz="27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196" y="197806"/>
            <a:ext cx="501566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08710" algn="l"/>
                <a:tab pos="1727835" algn="l"/>
                <a:tab pos="2971800" algn="ct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VẬN DỤNG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21" y="781556"/>
            <a:ext cx="640431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521" y="1329655"/>
            <a:ext cx="47147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0891" y="1877754"/>
            <a:ext cx="2664823" cy="183563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533084" y="2140659"/>
            <a:ext cx="7779350" cy="1309823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0891" y="3972996"/>
            <a:ext cx="2664823" cy="183563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3533084" y="4225833"/>
            <a:ext cx="7779350" cy="1309823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 algn="just">
              <a:lnSpc>
                <a:spcPct val="115000"/>
              </a:lnSpc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3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196" y="197806"/>
            <a:ext cx="501566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08710" algn="l"/>
                <a:tab pos="1727835" algn="l"/>
                <a:tab pos="2971800" algn="ct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VẬN DỤNG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21" y="781556"/>
            <a:ext cx="640431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521" y="1329655"/>
            <a:ext cx="47147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0890" y="2008382"/>
            <a:ext cx="2664823" cy="209335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3533084" y="2140659"/>
            <a:ext cx="7779350" cy="1961078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vàviết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00890" y="4261488"/>
            <a:ext cx="2664823" cy="2152375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3533084" y="4682763"/>
            <a:ext cx="7779350" cy="1731100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196" y="197806"/>
            <a:ext cx="501566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08710" algn="l"/>
                <a:tab pos="1727835" algn="l"/>
                <a:tab pos="2971800" algn="ct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VẬN DỤNG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21" y="781556"/>
            <a:ext cx="640431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521" y="1329655"/>
            <a:ext cx="47147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948" y="1877754"/>
            <a:ext cx="378174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835" y="2664823"/>
            <a:ext cx="3409406" cy="3827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500"/>
              </a:spcBef>
              <a:spcAft>
                <a:spcPts val="750"/>
              </a:spcAft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6795" y="2673506"/>
            <a:ext cx="3409406" cy="3827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500"/>
              </a:spcBef>
              <a:spcAft>
                <a:spcPts val="750"/>
              </a:spcAft>
            </a:pP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342900" algn="just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76755" y="2664822"/>
            <a:ext cx="3409406" cy="38274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...);</a:t>
            </a:r>
          </a:p>
          <a:p>
            <a:pPr marL="285750" indent="-285750"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366" y="5295883"/>
            <a:ext cx="2116183" cy="11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196" y="197806"/>
            <a:ext cx="501566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08710" algn="l"/>
                <a:tab pos="1727835" algn="l"/>
                <a:tab pos="2971800" algn="ct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VẬN DỤNG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633" y="781556"/>
            <a:ext cx="628409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521" y="1329655"/>
            <a:ext cx="471475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061" y="1877754"/>
            <a:ext cx="366151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948" y="2386099"/>
            <a:ext cx="713047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019646" y="2151803"/>
          <a:ext cx="9522824" cy="3744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646" y="5096171"/>
            <a:ext cx="2398550" cy="1687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4057" y="5030855"/>
            <a:ext cx="2398323" cy="1687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1815" y="5030855"/>
            <a:ext cx="2106974" cy="16283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5305" y="5192984"/>
            <a:ext cx="2064049" cy="156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7108" y="112542"/>
            <a:ext cx="9242474" cy="1380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KẾ HOẠCH CÂU LẠC BỘ ĐỌC SÁCH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9444" y="1521184"/>
            <a:ext cx="357662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266093" y="2222695"/>
          <a:ext cx="9931790" cy="382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66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59988" y="225084"/>
            <a:ext cx="9242474" cy="645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KẾ HOẠCH CÂU LẠC BỘ ĐỌC SÁCH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972" y="961563"/>
            <a:ext cx="357662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972" y="1514920"/>
            <a:ext cx="797846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972" y="2128545"/>
            <a:ext cx="55659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SGK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8812" y="3165231"/>
            <a:ext cx="2546252" cy="270099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15064" y="3165231"/>
            <a:ext cx="4926650" cy="2869809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46720" y="2681902"/>
            <a:ext cx="3826412" cy="39017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669850" y="4164033"/>
            <a:ext cx="405006" cy="88626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972" y="244355"/>
            <a:ext cx="357662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972" y="826840"/>
            <a:ext cx="7978466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64231" y="4365090"/>
          <a:ext cx="106773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5475">
                  <a:extLst>
                    <a:ext uri="{9D8B030D-6E8A-4147-A177-3AD203B41FA5}">
                      <a16:colId xmlns:a16="http://schemas.microsoft.com/office/drawing/2014/main" val="3090374684"/>
                    </a:ext>
                  </a:extLst>
                </a:gridCol>
                <a:gridCol w="2135475">
                  <a:extLst>
                    <a:ext uri="{9D8B030D-6E8A-4147-A177-3AD203B41FA5}">
                      <a16:colId xmlns:a16="http://schemas.microsoft.com/office/drawing/2014/main" val="565232727"/>
                    </a:ext>
                  </a:extLst>
                </a:gridCol>
                <a:gridCol w="2135475">
                  <a:extLst>
                    <a:ext uri="{9D8B030D-6E8A-4147-A177-3AD203B41FA5}">
                      <a16:colId xmlns:a16="http://schemas.microsoft.com/office/drawing/2014/main" val="942361050"/>
                    </a:ext>
                  </a:extLst>
                </a:gridCol>
                <a:gridCol w="2135475">
                  <a:extLst>
                    <a:ext uri="{9D8B030D-6E8A-4147-A177-3AD203B41FA5}">
                      <a16:colId xmlns:a16="http://schemas.microsoft.com/office/drawing/2014/main" val="22961797"/>
                    </a:ext>
                  </a:extLst>
                </a:gridCol>
                <a:gridCol w="2135475">
                  <a:extLst>
                    <a:ext uri="{9D8B030D-6E8A-4147-A177-3AD203B41FA5}">
                      <a16:colId xmlns:a16="http://schemas.microsoft.com/office/drawing/2014/main" val="657909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7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tìm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hay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HT 1)</a:t>
                      </a:r>
                      <a:endParaRPr lang="en-US" sz="24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liên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hệ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HT 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lập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hồ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sơ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nhân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vật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HT 3)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vẽ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ảnh</a:t>
                      </a:r>
                      <a:r>
                        <a:rPr lang="en-US" sz="2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HT 4)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3549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6972" y="1339494"/>
            <a:ext cx="55659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SGK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972" y="1892851"/>
            <a:ext cx="9643987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956602" y="2436603"/>
            <a:ext cx="5486400" cy="153283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THỰC HIỆN NHIỆM VỤ SAU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30" y="2518413"/>
            <a:ext cx="2471225" cy="160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942823"/>
            <a:ext cx="10332720" cy="5915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9988" y="225084"/>
            <a:ext cx="9242474" cy="645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KẾ HOẠCH CÂU LẠC BỘ ĐỌC SÁCH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9988" y="225084"/>
            <a:ext cx="9242474" cy="645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KẾ HOẠCH CÂU LẠC BỘ ĐỌC SÁCH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1120462"/>
            <a:ext cx="9743363" cy="51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9988" y="225084"/>
            <a:ext cx="9242474" cy="645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 KẾ HOẠCH CÂU LẠC BỘ ĐỌC SÁCH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3" y="1423133"/>
            <a:ext cx="7720148" cy="51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14760" y="223933"/>
            <a:ext cx="524085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108710" algn="l"/>
                <a:tab pos="1727835" algn="l"/>
                <a:tab pos="2971800" algn="ctr"/>
              </a:tabLst>
            </a:pPr>
            <a:r>
              <a:rPr lang="en-US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LUYỆN TẬP.</a:t>
            </a:r>
            <a:endParaRPr lang="en-US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8043" y="988109"/>
            <a:ext cx="5950668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08710" algn="l"/>
                <a:tab pos="1727835" algn="l"/>
                <a:tab pos="2971800" algn="ctr"/>
              </a:tabLs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818043" y="1880316"/>
          <a:ext cx="7060485" cy="4309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46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8196" y="197806"/>
            <a:ext cx="5015668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08710" algn="l"/>
                <a:tab pos="1727835" algn="l"/>
                <a:tab pos="2971800" algn="ctr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VẬN DỤNG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521" y="781556"/>
            <a:ext cx="640431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521" y="1716041"/>
            <a:ext cx="11279359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 (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457200" algn="just">
              <a:lnSpc>
                <a:spcPct val="115000"/>
              </a:lnSpc>
              <a:spcAft>
                <a:spcPts val="750"/>
              </a:spcAft>
              <a:buFont typeface="Wingdings" panose="05000000000000000000" pitchFamily="2" charset="2"/>
              <a:buChar char="v"/>
            </a:pP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3521" y="1126350"/>
            <a:ext cx="140294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870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 Light</vt:lpstr>
      <vt:lpstr>Arial</vt:lpstr>
      <vt:lpstr>Calibri</vt:lpstr>
      <vt:lpstr>Calibri Light</vt:lpstr>
      <vt:lpstr>Times New Roman</vt:lpstr>
      <vt:lpstr>Wingdings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3</cp:revision>
  <dcterms:created xsi:type="dcterms:W3CDTF">2021-09-17T13:59:10Z</dcterms:created>
  <dcterms:modified xsi:type="dcterms:W3CDTF">2021-09-18T12:48:29Z</dcterms:modified>
</cp:coreProperties>
</file>