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  <p:sldMasterId id="2147483780" r:id="rId2"/>
  </p:sldMasterIdLst>
  <p:notesMasterIdLst>
    <p:notesMasterId r:id="rId13"/>
  </p:notesMasterIdLst>
  <p:sldIdLst>
    <p:sldId id="358" r:id="rId3"/>
    <p:sldId id="357" r:id="rId4"/>
    <p:sldId id="359" r:id="rId5"/>
    <p:sldId id="360" r:id="rId6"/>
    <p:sldId id="361" r:id="rId7"/>
    <p:sldId id="362" r:id="rId8"/>
    <p:sldId id="364" r:id="rId9"/>
    <p:sldId id="363" r:id="rId10"/>
    <p:sldId id="365" r:id="rId11"/>
    <p:sldId id="3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40" autoAdjust="0"/>
    <p:restoredTop sz="94182" autoAdjust="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image" Target="../media/image3.pn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image" Target="../media/image3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953172-B0BB-4882-A568-2DBEF68B15B6}" type="doc">
      <dgm:prSet loTypeId="urn:microsoft.com/office/officeart/2008/layout/PictureAccent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62E6EB65-1FA3-4940-B6F3-1428C484AEF3}">
      <dgm:prSet phldrT="[Text]"/>
      <dgm:spPr/>
      <dgm:t>
        <a:bodyPr/>
        <a:lstStyle/>
        <a:p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a. </a:t>
          </a:r>
          <a:r>
            <a:rPr lang="en-US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Yêu</a:t>
          </a:r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cầu</a:t>
          </a:r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về</a:t>
          </a:r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nội</a:t>
          </a:r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dung </a:t>
          </a:r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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3349A0-E4A8-4C14-B4C3-11BDDEE2CD3E}" type="parTrans" cxnId="{0FC78479-1B3B-43F8-B19C-07AD727348E9}">
      <dgm:prSet/>
      <dgm:spPr/>
      <dgm:t>
        <a:bodyPr/>
        <a:lstStyle/>
        <a:p>
          <a:endParaRPr lang="en-US"/>
        </a:p>
      </dgm:t>
    </dgm:pt>
    <dgm:pt modelId="{828DCB63-A635-42B0-AB96-5C538017544B}" type="sibTrans" cxnId="{0FC78479-1B3B-43F8-B19C-07AD727348E9}">
      <dgm:prSet/>
      <dgm:spPr/>
      <dgm:t>
        <a:bodyPr/>
        <a:lstStyle/>
        <a:p>
          <a:endParaRPr lang="en-US"/>
        </a:p>
      </dgm:t>
    </dgm:pt>
    <dgm:pt modelId="{01C3498D-2E35-4E91-9DCD-50A720B7C7EC}">
      <dgm:prSet phldrT="[Text]" custT="1"/>
      <dgm:spPr/>
      <dgm:t>
        <a:bodyPr/>
        <a:lstStyle/>
        <a:p>
          <a:pPr algn="l"/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Tóm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lược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đúng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đủ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sự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việc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phần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đoạn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ý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chính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trong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văn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bản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6615EB-53D7-4E1D-8B6D-0BB73D668E3B}" type="parTrans" cxnId="{831E0FC4-B016-43C1-BF3D-AAD735CAA2EB}">
      <dgm:prSet/>
      <dgm:spPr/>
      <dgm:t>
        <a:bodyPr/>
        <a:lstStyle/>
        <a:p>
          <a:endParaRPr lang="en-US"/>
        </a:p>
      </dgm:t>
    </dgm:pt>
    <dgm:pt modelId="{5E9B9D4F-AC2A-4011-B069-EED70E028C4B}" type="sibTrans" cxnId="{831E0FC4-B016-43C1-BF3D-AAD735CAA2EB}">
      <dgm:prSet/>
      <dgm:spPr/>
      <dgm:t>
        <a:bodyPr/>
        <a:lstStyle/>
        <a:p>
          <a:endParaRPr lang="en-US"/>
        </a:p>
      </dgm:t>
    </dgm:pt>
    <dgm:pt modelId="{C4A1C612-50E4-468B-B8A6-B491A80A2833}">
      <dgm:prSet phldrT="[Text]" custT="1"/>
      <dgm:spPr/>
      <dgm:t>
        <a:bodyPr/>
        <a:lstStyle/>
        <a:p>
          <a:pPr algn="l"/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Sử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dụng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từ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khóa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cụm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từ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2721A7-7C74-4F8A-A641-0D225494824B}" type="parTrans" cxnId="{D7E45FBD-9875-43E6-9062-66DE198768D6}">
      <dgm:prSet/>
      <dgm:spPr/>
      <dgm:t>
        <a:bodyPr/>
        <a:lstStyle/>
        <a:p>
          <a:endParaRPr lang="en-US"/>
        </a:p>
      </dgm:t>
    </dgm:pt>
    <dgm:pt modelId="{F0B48DB7-95CA-4776-B832-5F5467EEDE14}" type="sibTrans" cxnId="{D7E45FBD-9875-43E6-9062-66DE198768D6}">
      <dgm:prSet/>
      <dgm:spPr/>
      <dgm:t>
        <a:bodyPr/>
        <a:lstStyle/>
        <a:p>
          <a:endParaRPr lang="en-US"/>
        </a:p>
      </dgm:t>
    </dgm:pt>
    <dgm:pt modelId="{DE10F106-30EC-4587-ADF9-6E35B24B62E7}">
      <dgm:prSet phldrT="[Text]" custT="1"/>
      <dgm:spPr/>
      <dgm:t>
        <a:bodyPr/>
        <a:lstStyle/>
        <a:p>
          <a:pPr algn="l"/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Thể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hiện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được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nội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dung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bao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quát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toàn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văn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bản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94E40F-0E0E-4118-9EBE-F94244A74443}" type="parTrans" cxnId="{5352BA7C-F30A-4C5B-87AC-DCF752B8891D}">
      <dgm:prSet/>
      <dgm:spPr/>
      <dgm:t>
        <a:bodyPr/>
        <a:lstStyle/>
        <a:p>
          <a:endParaRPr lang="en-US"/>
        </a:p>
      </dgm:t>
    </dgm:pt>
    <dgm:pt modelId="{E37D0D71-D9C9-4CF8-89AC-E0A68179BB75}" type="sibTrans" cxnId="{5352BA7C-F30A-4C5B-87AC-DCF752B8891D}">
      <dgm:prSet/>
      <dgm:spPr/>
      <dgm:t>
        <a:bodyPr/>
        <a:lstStyle/>
        <a:p>
          <a:endParaRPr lang="en-US"/>
        </a:p>
      </dgm:t>
    </dgm:pt>
    <dgm:pt modelId="{6CD9A9AC-58AC-47DA-94D8-9C18094BF6D6}">
      <dgm:prSet phldrT="[Text]" custT="1"/>
      <dgm:spPr/>
      <dgm:t>
        <a:bodyPr/>
        <a:lstStyle/>
        <a:p>
          <a:pPr algn="l"/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Thể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hiện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được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quan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hệ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giữa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sự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việc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phần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đoạn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ý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chính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trong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văn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bản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D063AF-5181-45F1-9666-CA9494727846}" type="parTrans" cxnId="{D27F14E0-DED7-4CBC-8F64-A5F1ED9B5B83}">
      <dgm:prSet/>
      <dgm:spPr/>
      <dgm:t>
        <a:bodyPr/>
        <a:lstStyle/>
        <a:p>
          <a:endParaRPr lang="en-US"/>
        </a:p>
      </dgm:t>
    </dgm:pt>
    <dgm:pt modelId="{BC22F6E8-66F5-4C89-AD35-CCDC9587B960}" type="sibTrans" cxnId="{D27F14E0-DED7-4CBC-8F64-A5F1ED9B5B83}">
      <dgm:prSet/>
      <dgm:spPr/>
      <dgm:t>
        <a:bodyPr/>
        <a:lstStyle/>
        <a:p>
          <a:endParaRPr lang="en-US"/>
        </a:p>
      </dgm:t>
    </dgm:pt>
    <dgm:pt modelId="{4E52A593-D0A4-4BC7-954B-F73453731AED}" type="pres">
      <dgm:prSet presAssocID="{E8953172-B0BB-4882-A568-2DBEF68B15B6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5304684-BA9E-44DC-B737-30D51C2BF7AA}" type="pres">
      <dgm:prSet presAssocID="{62E6EB65-1FA3-4940-B6F3-1428C484AEF3}" presName="root" presStyleCnt="0">
        <dgm:presLayoutVars>
          <dgm:chMax/>
          <dgm:chPref val="4"/>
        </dgm:presLayoutVars>
      </dgm:prSet>
      <dgm:spPr/>
    </dgm:pt>
    <dgm:pt modelId="{A2503B02-DAA0-490B-B300-0CF8679DCA0C}" type="pres">
      <dgm:prSet presAssocID="{62E6EB65-1FA3-4940-B6F3-1428C484AEF3}" presName="rootComposite" presStyleCnt="0">
        <dgm:presLayoutVars/>
      </dgm:prSet>
      <dgm:spPr/>
    </dgm:pt>
    <dgm:pt modelId="{445537DE-4BA9-491D-8BAB-CB94C3C9C948}" type="pres">
      <dgm:prSet presAssocID="{62E6EB65-1FA3-4940-B6F3-1428C484AEF3}" presName="rootText" presStyleLbl="node0" presStyleIdx="0" presStyleCnt="1" custScaleX="53920" custScaleY="76237" custLinFactNeighborX="-22434" custLinFactNeighborY="8989">
        <dgm:presLayoutVars>
          <dgm:chMax/>
          <dgm:chPref val="4"/>
        </dgm:presLayoutVars>
      </dgm:prSet>
      <dgm:spPr/>
      <dgm:t>
        <a:bodyPr/>
        <a:lstStyle/>
        <a:p>
          <a:endParaRPr lang="en-US"/>
        </a:p>
      </dgm:t>
    </dgm:pt>
    <dgm:pt modelId="{9A0B167A-E390-4837-9FEC-35EF0FB4D1AB}" type="pres">
      <dgm:prSet presAssocID="{62E6EB65-1FA3-4940-B6F3-1428C484AEF3}" presName="childShape" presStyleCnt="0">
        <dgm:presLayoutVars>
          <dgm:chMax val="0"/>
          <dgm:chPref val="0"/>
        </dgm:presLayoutVars>
      </dgm:prSet>
      <dgm:spPr/>
    </dgm:pt>
    <dgm:pt modelId="{2337101E-2224-4738-878E-654581B885EC}" type="pres">
      <dgm:prSet presAssocID="{01C3498D-2E35-4E91-9DCD-50A720B7C7EC}" presName="childComposite" presStyleCnt="0">
        <dgm:presLayoutVars>
          <dgm:chMax val="0"/>
          <dgm:chPref val="0"/>
        </dgm:presLayoutVars>
      </dgm:prSet>
      <dgm:spPr/>
    </dgm:pt>
    <dgm:pt modelId="{6987BA30-C3CC-4226-805F-8A26A7834312}" type="pres">
      <dgm:prSet presAssocID="{01C3498D-2E35-4E91-9DCD-50A720B7C7EC}" presName="Image" presStyleLbl="nod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250AAE55-4C1F-43F9-9676-8EBB889D1459}" type="pres">
      <dgm:prSet presAssocID="{01C3498D-2E35-4E91-9DCD-50A720B7C7EC}" presName="childText" presStyleLbl="l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326B03-94BE-41D0-BB44-69059C5E4D90}" type="pres">
      <dgm:prSet presAssocID="{C4A1C612-50E4-468B-B8A6-B491A80A2833}" presName="childComposite" presStyleCnt="0">
        <dgm:presLayoutVars>
          <dgm:chMax val="0"/>
          <dgm:chPref val="0"/>
        </dgm:presLayoutVars>
      </dgm:prSet>
      <dgm:spPr/>
    </dgm:pt>
    <dgm:pt modelId="{1A2E1E96-E8C7-4B3E-941C-840ED0427834}" type="pres">
      <dgm:prSet presAssocID="{C4A1C612-50E4-468B-B8A6-B491A80A2833}" presName="Image" presStyleLbl="nod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37D46B82-CE5D-42FE-A687-29BA00D51FF6}" type="pres">
      <dgm:prSet presAssocID="{C4A1C612-50E4-468B-B8A6-B491A80A2833}" presName="childText" presStyleLbl="l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71DB40-0DE8-41F8-BB7C-ED40A7E43B51}" type="pres">
      <dgm:prSet presAssocID="{6CD9A9AC-58AC-47DA-94D8-9C18094BF6D6}" presName="childComposite" presStyleCnt="0">
        <dgm:presLayoutVars>
          <dgm:chMax val="0"/>
          <dgm:chPref val="0"/>
        </dgm:presLayoutVars>
      </dgm:prSet>
      <dgm:spPr/>
    </dgm:pt>
    <dgm:pt modelId="{EBBE8FC7-5BA3-415C-B429-DCFF95B18ADC}" type="pres">
      <dgm:prSet presAssocID="{6CD9A9AC-58AC-47DA-94D8-9C18094BF6D6}" presName="Image" presStyleLbl="nod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75DE3A49-AF30-4FD8-826A-4C9B16BD915B}" type="pres">
      <dgm:prSet presAssocID="{6CD9A9AC-58AC-47DA-94D8-9C18094BF6D6}" presName="childText" presStyleLbl="l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A5DBEE-B1EE-4377-8530-5B4D366B5E94}" type="pres">
      <dgm:prSet presAssocID="{DE10F106-30EC-4587-ADF9-6E35B24B62E7}" presName="childComposite" presStyleCnt="0">
        <dgm:presLayoutVars>
          <dgm:chMax val="0"/>
          <dgm:chPref val="0"/>
        </dgm:presLayoutVars>
      </dgm:prSet>
      <dgm:spPr/>
    </dgm:pt>
    <dgm:pt modelId="{6B42DE8B-62B8-45EA-B31F-930512839116}" type="pres">
      <dgm:prSet presAssocID="{DE10F106-30EC-4587-ADF9-6E35B24B62E7}" presName="Image" presStyleLbl="node1" presStyleIdx="3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566E2C50-AFE3-4AD6-AF02-BD3AB285976D}" type="pres">
      <dgm:prSet presAssocID="{DE10F106-30EC-4587-ADF9-6E35B24B62E7}" presName="childText" presStyleLbl="l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27F14E0-DED7-4CBC-8F64-A5F1ED9B5B83}" srcId="{62E6EB65-1FA3-4940-B6F3-1428C484AEF3}" destId="{6CD9A9AC-58AC-47DA-94D8-9C18094BF6D6}" srcOrd="2" destOrd="0" parTransId="{2AD063AF-5181-45F1-9666-CA9494727846}" sibTransId="{BC22F6E8-66F5-4C89-AD35-CCDC9587B960}"/>
    <dgm:cxn modelId="{8A80177E-82DC-4173-8569-1E24985DDA90}" type="presOf" srcId="{01C3498D-2E35-4E91-9DCD-50A720B7C7EC}" destId="{250AAE55-4C1F-43F9-9676-8EBB889D1459}" srcOrd="0" destOrd="0" presId="urn:microsoft.com/office/officeart/2008/layout/PictureAccentList"/>
    <dgm:cxn modelId="{D7E45FBD-9875-43E6-9062-66DE198768D6}" srcId="{62E6EB65-1FA3-4940-B6F3-1428C484AEF3}" destId="{C4A1C612-50E4-468B-B8A6-B491A80A2833}" srcOrd="1" destOrd="0" parTransId="{802721A7-7C74-4F8A-A641-0D225494824B}" sibTransId="{F0B48DB7-95CA-4776-B832-5F5467EEDE14}"/>
    <dgm:cxn modelId="{223F383A-FC28-4F7A-9D7D-E73727CC8952}" type="presOf" srcId="{6CD9A9AC-58AC-47DA-94D8-9C18094BF6D6}" destId="{75DE3A49-AF30-4FD8-826A-4C9B16BD915B}" srcOrd="0" destOrd="0" presId="urn:microsoft.com/office/officeart/2008/layout/PictureAccentList"/>
    <dgm:cxn modelId="{831E0FC4-B016-43C1-BF3D-AAD735CAA2EB}" srcId="{62E6EB65-1FA3-4940-B6F3-1428C484AEF3}" destId="{01C3498D-2E35-4E91-9DCD-50A720B7C7EC}" srcOrd="0" destOrd="0" parTransId="{686615EB-53D7-4E1D-8B6D-0BB73D668E3B}" sibTransId="{5E9B9D4F-AC2A-4011-B069-EED70E028C4B}"/>
    <dgm:cxn modelId="{0FC78479-1B3B-43F8-B19C-07AD727348E9}" srcId="{E8953172-B0BB-4882-A568-2DBEF68B15B6}" destId="{62E6EB65-1FA3-4940-B6F3-1428C484AEF3}" srcOrd="0" destOrd="0" parTransId="{303349A0-E4A8-4C14-B4C3-11BDDEE2CD3E}" sibTransId="{828DCB63-A635-42B0-AB96-5C538017544B}"/>
    <dgm:cxn modelId="{1BCAD4C1-F710-43CB-AE75-CE3F82F49B2C}" type="presOf" srcId="{C4A1C612-50E4-468B-B8A6-B491A80A2833}" destId="{37D46B82-CE5D-42FE-A687-29BA00D51FF6}" srcOrd="0" destOrd="0" presId="urn:microsoft.com/office/officeart/2008/layout/PictureAccentList"/>
    <dgm:cxn modelId="{5352BA7C-F30A-4C5B-87AC-DCF752B8891D}" srcId="{62E6EB65-1FA3-4940-B6F3-1428C484AEF3}" destId="{DE10F106-30EC-4587-ADF9-6E35B24B62E7}" srcOrd="3" destOrd="0" parTransId="{E194E40F-0E0E-4118-9EBE-F94244A74443}" sibTransId="{E37D0D71-D9C9-4CF8-89AC-E0A68179BB75}"/>
    <dgm:cxn modelId="{BE928237-3200-4927-913B-111C5389726A}" type="presOf" srcId="{DE10F106-30EC-4587-ADF9-6E35B24B62E7}" destId="{566E2C50-AFE3-4AD6-AF02-BD3AB285976D}" srcOrd="0" destOrd="0" presId="urn:microsoft.com/office/officeart/2008/layout/PictureAccentList"/>
    <dgm:cxn modelId="{B58E2275-D70F-446D-AF0F-EC91FF992430}" type="presOf" srcId="{62E6EB65-1FA3-4940-B6F3-1428C484AEF3}" destId="{445537DE-4BA9-491D-8BAB-CB94C3C9C948}" srcOrd="0" destOrd="0" presId="urn:microsoft.com/office/officeart/2008/layout/PictureAccentList"/>
    <dgm:cxn modelId="{31593F74-07A4-40D4-9082-F5A267407CFA}" type="presOf" srcId="{E8953172-B0BB-4882-A568-2DBEF68B15B6}" destId="{4E52A593-D0A4-4BC7-954B-F73453731AED}" srcOrd="0" destOrd="0" presId="urn:microsoft.com/office/officeart/2008/layout/PictureAccentList"/>
    <dgm:cxn modelId="{E514789D-0C10-4A7F-B8D2-76411E7D21F2}" type="presParOf" srcId="{4E52A593-D0A4-4BC7-954B-F73453731AED}" destId="{A5304684-BA9E-44DC-B737-30D51C2BF7AA}" srcOrd="0" destOrd="0" presId="urn:microsoft.com/office/officeart/2008/layout/PictureAccentList"/>
    <dgm:cxn modelId="{488A6904-BE43-44C0-9BB4-7A98F19F2C03}" type="presParOf" srcId="{A5304684-BA9E-44DC-B737-30D51C2BF7AA}" destId="{A2503B02-DAA0-490B-B300-0CF8679DCA0C}" srcOrd="0" destOrd="0" presId="urn:microsoft.com/office/officeart/2008/layout/PictureAccentList"/>
    <dgm:cxn modelId="{823C88C3-E2FF-4486-970F-46A8E5FF8563}" type="presParOf" srcId="{A2503B02-DAA0-490B-B300-0CF8679DCA0C}" destId="{445537DE-4BA9-491D-8BAB-CB94C3C9C948}" srcOrd="0" destOrd="0" presId="urn:microsoft.com/office/officeart/2008/layout/PictureAccentList"/>
    <dgm:cxn modelId="{285B849C-A4FD-4EE1-82D1-1DC213280496}" type="presParOf" srcId="{A5304684-BA9E-44DC-B737-30D51C2BF7AA}" destId="{9A0B167A-E390-4837-9FEC-35EF0FB4D1AB}" srcOrd="1" destOrd="0" presId="urn:microsoft.com/office/officeart/2008/layout/PictureAccentList"/>
    <dgm:cxn modelId="{6DACFAC6-94E1-45B1-ADE3-412B511D71DF}" type="presParOf" srcId="{9A0B167A-E390-4837-9FEC-35EF0FB4D1AB}" destId="{2337101E-2224-4738-878E-654581B885EC}" srcOrd="0" destOrd="0" presId="urn:microsoft.com/office/officeart/2008/layout/PictureAccentList"/>
    <dgm:cxn modelId="{B604C554-C6B3-4F8B-AFE4-8E74EE3C18CA}" type="presParOf" srcId="{2337101E-2224-4738-878E-654581B885EC}" destId="{6987BA30-C3CC-4226-805F-8A26A7834312}" srcOrd="0" destOrd="0" presId="urn:microsoft.com/office/officeart/2008/layout/PictureAccentList"/>
    <dgm:cxn modelId="{6068A718-31D5-4EF3-8077-FC36FAA2F63B}" type="presParOf" srcId="{2337101E-2224-4738-878E-654581B885EC}" destId="{250AAE55-4C1F-43F9-9676-8EBB889D1459}" srcOrd="1" destOrd="0" presId="urn:microsoft.com/office/officeart/2008/layout/PictureAccentList"/>
    <dgm:cxn modelId="{143AC878-78E6-4209-B0D9-69FCE7449DC0}" type="presParOf" srcId="{9A0B167A-E390-4837-9FEC-35EF0FB4D1AB}" destId="{F0326B03-94BE-41D0-BB44-69059C5E4D90}" srcOrd="1" destOrd="0" presId="urn:microsoft.com/office/officeart/2008/layout/PictureAccentList"/>
    <dgm:cxn modelId="{4C97CD8E-D80E-4150-9AEA-694E5B724E4D}" type="presParOf" srcId="{F0326B03-94BE-41D0-BB44-69059C5E4D90}" destId="{1A2E1E96-E8C7-4B3E-941C-840ED0427834}" srcOrd="0" destOrd="0" presId="urn:microsoft.com/office/officeart/2008/layout/PictureAccentList"/>
    <dgm:cxn modelId="{ED08992B-5AE7-4128-BA38-A0FB4F6643FE}" type="presParOf" srcId="{F0326B03-94BE-41D0-BB44-69059C5E4D90}" destId="{37D46B82-CE5D-42FE-A687-29BA00D51FF6}" srcOrd="1" destOrd="0" presId="urn:microsoft.com/office/officeart/2008/layout/PictureAccentList"/>
    <dgm:cxn modelId="{1855CECD-3E64-44D4-A0AC-FED5D554353C}" type="presParOf" srcId="{9A0B167A-E390-4837-9FEC-35EF0FB4D1AB}" destId="{1171DB40-0DE8-41F8-BB7C-ED40A7E43B51}" srcOrd="2" destOrd="0" presId="urn:microsoft.com/office/officeart/2008/layout/PictureAccentList"/>
    <dgm:cxn modelId="{B5831F6C-DB07-44C1-9A84-6C2129AAE52D}" type="presParOf" srcId="{1171DB40-0DE8-41F8-BB7C-ED40A7E43B51}" destId="{EBBE8FC7-5BA3-415C-B429-DCFF95B18ADC}" srcOrd="0" destOrd="0" presId="urn:microsoft.com/office/officeart/2008/layout/PictureAccentList"/>
    <dgm:cxn modelId="{DD188B81-AEDA-4E87-80CC-1C62357C286E}" type="presParOf" srcId="{1171DB40-0DE8-41F8-BB7C-ED40A7E43B51}" destId="{75DE3A49-AF30-4FD8-826A-4C9B16BD915B}" srcOrd="1" destOrd="0" presId="urn:microsoft.com/office/officeart/2008/layout/PictureAccentList"/>
    <dgm:cxn modelId="{9292DB96-0554-4BE0-8765-1E173FE407F8}" type="presParOf" srcId="{9A0B167A-E390-4837-9FEC-35EF0FB4D1AB}" destId="{9BA5DBEE-B1EE-4377-8530-5B4D366B5E94}" srcOrd="3" destOrd="0" presId="urn:microsoft.com/office/officeart/2008/layout/PictureAccentList"/>
    <dgm:cxn modelId="{DB09FB98-C162-49DD-A886-E66C8C7B64B2}" type="presParOf" srcId="{9BA5DBEE-B1EE-4377-8530-5B4D366B5E94}" destId="{6B42DE8B-62B8-45EA-B31F-930512839116}" srcOrd="0" destOrd="0" presId="urn:microsoft.com/office/officeart/2008/layout/PictureAccentList"/>
    <dgm:cxn modelId="{71878EC9-A04B-42C7-99DA-DA6AD3FA52B5}" type="presParOf" srcId="{9BA5DBEE-B1EE-4377-8530-5B4D366B5E94}" destId="{566E2C50-AFE3-4AD6-AF02-BD3AB285976D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953172-B0BB-4882-A568-2DBEF68B15B6}" type="doc">
      <dgm:prSet loTypeId="urn:microsoft.com/office/officeart/2008/layout/PictureAccent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62E6EB65-1FA3-4940-B6F3-1428C484AEF3}">
      <dgm:prSet phldrT="[Text]" custT="1"/>
      <dgm:spPr/>
      <dgm:t>
        <a:bodyPr/>
        <a:lstStyle/>
        <a:p>
          <a:r>
            <a: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b. </a:t>
          </a:r>
          <a:r>
            <a:rPr lang="en-US" sz="32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Yêu</a:t>
          </a:r>
          <a:r>
            <a: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cầu</a:t>
          </a:r>
          <a:r>
            <a: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về</a:t>
          </a:r>
          <a:r>
            <a: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hình</a:t>
          </a:r>
          <a:r>
            <a: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thức</a:t>
          </a:r>
          <a:r>
            <a: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</a:t>
          </a:r>
          <a:endParaRPr lang="en-US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3349A0-E4A8-4C14-B4C3-11BDDEE2CD3E}" type="parTrans" cxnId="{0FC78479-1B3B-43F8-B19C-07AD727348E9}">
      <dgm:prSet/>
      <dgm:spPr/>
      <dgm:t>
        <a:bodyPr/>
        <a:lstStyle/>
        <a:p>
          <a:endParaRPr lang="en-US"/>
        </a:p>
      </dgm:t>
    </dgm:pt>
    <dgm:pt modelId="{828DCB63-A635-42B0-AB96-5C538017544B}" type="sibTrans" cxnId="{0FC78479-1B3B-43F8-B19C-07AD727348E9}">
      <dgm:prSet/>
      <dgm:spPr/>
      <dgm:t>
        <a:bodyPr/>
        <a:lstStyle/>
        <a:p>
          <a:endParaRPr lang="en-US"/>
        </a:p>
      </dgm:t>
    </dgm:pt>
    <dgm:pt modelId="{DE10F106-30EC-4587-ADF9-6E35B24B62E7}">
      <dgm:prSet phldrT="[Text]" custT="1"/>
      <dgm:spPr/>
      <dgm:t>
        <a:bodyPr/>
        <a:lstStyle/>
        <a:p>
          <a:pPr algn="l"/>
          <a:r>
            <a:rPr lang="en-US" sz="3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Sáng</a:t>
          </a:r>
          <a:r>
            <a: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rõ</a:t>
          </a:r>
          <a:r>
            <a: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3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tính</a:t>
          </a:r>
          <a:r>
            <a: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thẩm</a:t>
          </a:r>
          <a:r>
            <a: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mĩ</a:t>
          </a:r>
          <a:r>
            <a: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3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giúp</a:t>
          </a:r>
          <a:r>
            <a: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nắm</a:t>
          </a:r>
          <a:r>
            <a: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bắt</a:t>
          </a:r>
          <a:r>
            <a: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nội</a:t>
          </a:r>
          <a:r>
            <a: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dung </a:t>
          </a:r>
          <a:r>
            <a:rPr lang="en-US" sz="3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chính</a:t>
          </a:r>
          <a:r>
            <a: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văn</a:t>
          </a:r>
          <a:r>
            <a: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bản</a:t>
          </a:r>
          <a:r>
            <a: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một</a:t>
          </a:r>
          <a:r>
            <a: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cách</a:t>
          </a:r>
          <a:r>
            <a: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thuận</a:t>
          </a:r>
          <a:r>
            <a: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lợi</a:t>
          </a:r>
          <a:r>
            <a: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3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dễ</a:t>
          </a:r>
          <a:r>
            <a: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dàng</a:t>
          </a:r>
          <a:r>
            <a: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94E40F-0E0E-4118-9EBE-F94244A74443}" type="parTrans" cxnId="{5352BA7C-F30A-4C5B-87AC-DCF752B8891D}">
      <dgm:prSet/>
      <dgm:spPr/>
      <dgm:t>
        <a:bodyPr/>
        <a:lstStyle/>
        <a:p>
          <a:endParaRPr lang="en-US"/>
        </a:p>
      </dgm:t>
    </dgm:pt>
    <dgm:pt modelId="{E37D0D71-D9C9-4CF8-89AC-E0A68179BB75}" type="sibTrans" cxnId="{5352BA7C-F30A-4C5B-87AC-DCF752B8891D}">
      <dgm:prSet/>
      <dgm:spPr/>
      <dgm:t>
        <a:bodyPr/>
        <a:lstStyle/>
        <a:p>
          <a:endParaRPr lang="en-US"/>
        </a:p>
      </dgm:t>
    </dgm:pt>
    <dgm:pt modelId="{6CD9A9AC-58AC-47DA-94D8-9C18094BF6D6}">
      <dgm:prSet phldrT="[Text]" custT="1"/>
      <dgm:spPr/>
      <dgm:t>
        <a:bodyPr/>
        <a:lstStyle/>
        <a:p>
          <a:pPr algn="l"/>
          <a:r>
            <a:rPr lang="en-US" sz="3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Kết</a:t>
          </a:r>
          <a:r>
            <a: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hợp</a:t>
          </a:r>
          <a:r>
            <a: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hài</a:t>
          </a:r>
          <a:r>
            <a: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hòa</a:t>
          </a:r>
          <a:r>
            <a: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3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hợp</a:t>
          </a:r>
          <a:r>
            <a: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lí</a:t>
          </a:r>
          <a:r>
            <a: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giữa</a:t>
          </a:r>
          <a:r>
            <a: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từ</a:t>
          </a:r>
          <a:r>
            <a: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khóa</a:t>
          </a:r>
          <a:r>
            <a: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với</a:t>
          </a:r>
          <a:r>
            <a: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hình</a:t>
          </a:r>
          <a:r>
            <a: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vẽ</a:t>
          </a:r>
          <a:r>
            <a: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3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mũi</a:t>
          </a:r>
          <a:r>
            <a: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tên</a:t>
          </a:r>
          <a:r>
            <a: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3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kí</a:t>
          </a:r>
          <a:r>
            <a: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hiệu</a:t>
          </a:r>
          <a:r>
            <a: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…</a:t>
          </a:r>
          <a:endParaRPr lang="en-US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D063AF-5181-45F1-9666-CA9494727846}" type="parTrans" cxnId="{D27F14E0-DED7-4CBC-8F64-A5F1ED9B5B83}">
      <dgm:prSet/>
      <dgm:spPr/>
      <dgm:t>
        <a:bodyPr/>
        <a:lstStyle/>
        <a:p>
          <a:endParaRPr lang="en-US"/>
        </a:p>
      </dgm:t>
    </dgm:pt>
    <dgm:pt modelId="{BC22F6E8-66F5-4C89-AD35-CCDC9587B960}" type="sibTrans" cxnId="{D27F14E0-DED7-4CBC-8F64-A5F1ED9B5B83}">
      <dgm:prSet/>
      <dgm:spPr/>
      <dgm:t>
        <a:bodyPr/>
        <a:lstStyle/>
        <a:p>
          <a:endParaRPr lang="en-US"/>
        </a:p>
      </dgm:t>
    </dgm:pt>
    <dgm:pt modelId="{4E52A593-D0A4-4BC7-954B-F73453731AED}" type="pres">
      <dgm:prSet presAssocID="{E8953172-B0BB-4882-A568-2DBEF68B15B6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5304684-BA9E-44DC-B737-30D51C2BF7AA}" type="pres">
      <dgm:prSet presAssocID="{62E6EB65-1FA3-4940-B6F3-1428C484AEF3}" presName="root" presStyleCnt="0">
        <dgm:presLayoutVars>
          <dgm:chMax/>
          <dgm:chPref val="4"/>
        </dgm:presLayoutVars>
      </dgm:prSet>
      <dgm:spPr/>
    </dgm:pt>
    <dgm:pt modelId="{A2503B02-DAA0-490B-B300-0CF8679DCA0C}" type="pres">
      <dgm:prSet presAssocID="{62E6EB65-1FA3-4940-B6F3-1428C484AEF3}" presName="rootComposite" presStyleCnt="0">
        <dgm:presLayoutVars/>
      </dgm:prSet>
      <dgm:spPr/>
    </dgm:pt>
    <dgm:pt modelId="{445537DE-4BA9-491D-8BAB-CB94C3C9C948}" type="pres">
      <dgm:prSet presAssocID="{62E6EB65-1FA3-4940-B6F3-1428C484AEF3}" presName="rootText" presStyleLbl="node0" presStyleIdx="0" presStyleCnt="1" custScaleX="53920" custScaleY="76237" custLinFactNeighborX="-23668" custLinFactNeighborY="-35837">
        <dgm:presLayoutVars>
          <dgm:chMax/>
          <dgm:chPref val="4"/>
        </dgm:presLayoutVars>
      </dgm:prSet>
      <dgm:spPr/>
      <dgm:t>
        <a:bodyPr/>
        <a:lstStyle/>
        <a:p>
          <a:endParaRPr lang="en-US"/>
        </a:p>
      </dgm:t>
    </dgm:pt>
    <dgm:pt modelId="{9A0B167A-E390-4837-9FEC-35EF0FB4D1AB}" type="pres">
      <dgm:prSet presAssocID="{62E6EB65-1FA3-4940-B6F3-1428C484AEF3}" presName="childShape" presStyleCnt="0">
        <dgm:presLayoutVars>
          <dgm:chMax val="0"/>
          <dgm:chPref val="0"/>
        </dgm:presLayoutVars>
      </dgm:prSet>
      <dgm:spPr/>
    </dgm:pt>
    <dgm:pt modelId="{1171DB40-0DE8-41F8-BB7C-ED40A7E43B51}" type="pres">
      <dgm:prSet presAssocID="{6CD9A9AC-58AC-47DA-94D8-9C18094BF6D6}" presName="childComposite" presStyleCnt="0">
        <dgm:presLayoutVars>
          <dgm:chMax val="0"/>
          <dgm:chPref val="0"/>
        </dgm:presLayoutVars>
      </dgm:prSet>
      <dgm:spPr/>
    </dgm:pt>
    <dgm:pt modelId="{EBBE8FC7-5BA3-415C-B429-DCFF95B18ADC}" type="pres">
      <dgm:prSet presAssocID="{6CD9A9AC-58AC-47DA-94D8-9C18094BF6D6}" presName="Image" presStyleLbl="node1" presStyleIdx="0" presStyleCnt="2" custScaleY="122938" custLinFactNeighborX="-9483" custLinFactNeighborY="-1921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75DE3A49-AF30-4FD8-826A-4C9B16BD915B}" type="pres">
      <dgm:prSet presAssocID="{6CD9A9AC-58AC-47DA-94D8-9C18094BF6D6}" presName="childText" presStyleLbl="lnNode1" presStyleIdx="0" presStyleCnt="2" custLinFactNeighborX="1374" custLinFactNeighborY="-3457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A5DBEE-B1EE-4377-8530-5B4D366B5E94}" type="pres">
      <dgm:prSet presAssocID="{DE10F106-30EC-4587-ADF9-6E35B24B62E7}" presName="childComposite" presStyleCnt="0">
        <dgm:presLayoutVars>
          <dgm:chMax val="0"/>
          <dgm:chPref val="0"/>
        </dgm:presLayoutVars>
      </dgm:prSet>
      <dgm:spPr/>
    </dgm:pt>
    <dgm:pt modelId="{6B42DE8B-62B8-45EA-B31F-930512839116}" type="pres">
      <dgm:prSet presAssocID="{DE10F106-30EC-4587-ADF9-6E35B24B62E7}" presName="Image" presStyleLbl="nod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566E2C50-AFE3-4AD6-AF02-BD3AB285976D}" type="pres">
      <dgm:prSet presAssocID="{DE10F106-30EC-4587-ADF9-6E35B24B62E7}" presName="childText" presStyleLbl="lnNode1" presStyleIdx="1" presStyleCnt="2" custLinFactNeighborX="383" custLinFactNeighborY="-1408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23F383A-FC28-4F7A-9D7D-E73727CC8952}" type="presOf" srcId="{6CD9A9AC-58AC-47DA-94D8-9C18094BF6D6}" destId="{75DE3A49-AF30-4FD8-826A-4C9B16BD915B}" srcOrd="0" destOrd="0" presId="urn:microsoft.com/office/officeart/2008/layout/PictureAccentList"/>
    <dgm:cxn modelId="{5352BA7C-F30A-4C5B-87AC-DCF752B8891D}" srcId="{62E6EB65-1FA3-4940-B6F3-1428C484AEF3}" destId="{DE10F106-30EC-4587-ADF9-6E35B24B62E7}" srcOrd="1" destOrd="0" parTransId="{E194E40F-0E0E-4118-9EBE-F94244A74443}" sibTransId="{E37D0D71-D9C9-4CF8-89AC-E0A68179BB75}"/>
    <dgm:cxn modelId="{0FC78479-1B3B-43F8-B19C-07AD727348E9}" srcId="{E8953172-B0BB-4882-A568-2DBEF68B15B6}" destId="{62E6EB65-1FA3-4940-B6F3-1428C484AEF3}" srcOrd="0" destOrd="0" parTransId="{303349A0-E4A8-4C14-B4C3-11BDDEE2CD3E}" sibTransId="{828DCB63-A635-42B0-AB96-5C538017544B}"/>
    <dgm:cxn modelId="{BE928237-3200-4927-913B-111C5389726A}" type="presOf" srcId="{DE10F106-30EC-4587-ADF9-6E35B24B62E7}" destId="{566E2C50-AFE3-4AD6-AF02-BD3AB285976D}" srcOrd="0" destOrd="0" presId="urn:microsoft.com/office/officeart/2008/layout/PictureAccentList"/>
    <dgm:cxn modelId="{B58E2275-D70F-446D-AF0F-EC91FF992430}" type="presOf" srcId="{62E6EB65-1FA3-4940-B6F3-1428C484AEF3}" destId="{445537DE-4BA9-491D-8BAB-CB94C3C9C948}" srcOrd="0" destOrd="0" presId="urn:microsoft.com/office/officeart/2008/layout/PictureAccentList"/>
    <dgm:cxn modelId="{D27F14E0-DED7-4CBC-8F64-A5F1ED9B5B83}" srcId="{62E6EB65-1FA3-4940-B6F3-1428C484AEF3}" destId="{6CD9A9AC-58AC-47DA-94D8-9C18094BF6D6}" srcOrd="0" destOrd="0" parTransId="{2AD063AF-5181-45F1-9666-CA9494727846}" sibTransId="{BC22F6E8-66F5-4C89-AD35-CCDC9587B960}"/>
    <dgm:cxn modelId="{31593F74-07A4-40D4-9082-F5A267407CFA}" type="presOf" srcId="{E8953172-B0BB-4882-A568-2DBEF68B15B6}" destId="{4E52A593-D0A4-4BC7-954B-F73453731AED}" srcOrd="0" destOrd="0" presId="urn:microsoft.com/office/officeart/2008/layout/PictureAccentList"/>
    <dgm:cxn modelId="{E514789D-0C10-4A7F-B8D2-76411E7D21F2}" type="presParOf" srcId="{4E52A593-D0A4-4BC7-954B-F73453731AED}" destId="{A5304684-BA9E-44DC-B737-30D51C2BF7AA}" srcOrd="0" destOrd="0" presId="urn:microsoft.com/office/officeart/2008/layout/PictureAccentList"/>
    <dgm:cxn modelId="{488A6904-BE43-44C0-9BB4-7A98F19F2C03}" type="presParOf" srcId="{A5304684-BA9E-44DC-B737-30D51C2BF7AA}" destId="{A2503B02-DAA0-490B-B300-0CF8679DCA0C}" srcOrd="0" destOrd="0" presId="urn:microsoft.com/office/officeart/2008/layout/PictureAccentList"/>
    <dgm:cxn modelId="{823C88C3-E2FF-4486-970F-46A8E5FF8563}" type="presParOf" srcId="{A2503B02-DAA0-490B-B300-0CF8679DCA0C}" destId="{445537DE-4BA9-491D-8BAB-CB94C3C9C948}" srcOrd="0" destOrd="0" presId="urn:microsoft.com/office/officeart/2008/layout/PictureAccentList"/>
    <dgm:cxn modelId="{285B849C-A4FD-4EE1-82D1-1DC213280496}" type="presParOf" srcId="{A5304684-BA9E-44DC-B737-30D51C2BF7AA}" destId="{9A0B167A-E390-4837-9FEC-35EF0FB4D1AB}" srcOrd="1" destOrd="0" presId="urn:microsoft.com/office/officeart/2008/layout/PictureAccentList"/>
    <dgm:cxn modelId="{1855CECD-3E64-44D4-A0AC-FED5D554353C}" type="presParOf" srcId="{9A0B167A-E390-4837-9FEC-35EF0FB4D1AB}" destId="{1171DB40-0DE8-41F8-BB7C-ED40A7E43B51}" srcOrd="0" destOrd="0" presId="urn:microsoft.com/office/officeart/2008/layout/PictureAccentList"/>
    <dgm:cxn modelId="{B5831F6C-DB07-44C1-9A84-6C2129AAE52D}" type="presParOf" srcId="{1171DB40-0DE8-41F8-BB7C-ED40A7E43B51}" destId="{EBBE8FC7-5BA3-415C-B429-DCFF95B18ADC}" srcOrd="0" destOrd="0" presId="urn:microsoft.com/office/officeart/2008/layout/PictureAccentList"/>
    <dgm:cxn modelId="{DD188B81-AEDA-4E87-80CC-1C62357C286E}" type="presParOf" srcId="{1171DB40-0DE8-41F8-BB7C-ED40A7E43B51}" destId="{75DE3A49-AF30-4FD8-826A-4C9B16BD915B}" srcOrd="1" destOrd="0" presId="urn:microsoft.com/office/officeart/2008/layout/PictureAccentList"/>
    <dgm:cxn modelId="{9292DB96-0554-4BE0-8765-1E173FE407F8}" type="presParOf" srcId="{9A0B167A-E390-4837-9FEC-35EF0FB4D1AB}" destId="{9BA5DBEE-B1EE-4377-8530-5B4D366B5E94}" srcOrd="1" destOrd="0" presId="urn:microsoft.com/office/officeart/2008/layout/PictureAccentList"/>
    <dgm:cxn modelId="{DB09FB98-C162-49DD-A886-E66C8C7B64B2}" type="presParOf" srcId="{9BA5DBEE-B1EE-4377-8530-5B4D366B5E94}" destId="{6B42DE8B-62B8-45EA-B31F-930512839116}" srcOrd="0" destOrd="0" presId="urn:microsoft.com/office/officeart/2008/layout/PictureAccentList"/>
    <dgm:cxn modelId="{71878EC9-A04B-42C7-99DA-DA6AD3FA52B5}" type="presParOf" srcId="{9BA5DBEE-B1EE-4377-8530-5B4D366B5E94}" destId="{566E2C50-AFE3-4AD6-AF02-BD3AB285976D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298EE45-4C26-406C-8845-CBC86285C251}" type="doc">
      <dgm:prSet loTypeId="urn:microsoft.com/office/officeart/2005/8/layout/StepDown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6F562B3-2628-42BD-87E8-2B6B7FFB8B08}">
      <dgm:prSet phldrT="[Text]"/>
      <dgm:spPr/>
      <dgm:t>
        <a:bodyPr/>
        <a:lstStyle/>
        <a:p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a,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Đọc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kĩ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văn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bản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cần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tóm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tắt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E11FB8-437A-4275-B663-99238FC7AAB6}" type="parTrans" cxnId="{60E2AE80-B083-48AA-B921-0EC2CB4EE32C}">
      <dgm:prSet/>
      <dgm:spPr/>
      <dgm:t>
        <a:bodyPr/>
        <a:lstStyle/>
        <a:p>
          <a:endParaRPr lang="en-US"/>
        </a:p>
      </dgm:t>
    </dgm:pt>
    <dgm:pt modelId="{0669EA81-26DD-4D94-BD4D-0C6F27ABC5CB}" type="sibTrans" cxnId="{60E2AE80-B083-48AA-B921-0EC2CB4EE32C}">
      <dgm:prSet/>
      <dgm:spPr/>
      <dgm:t>
        <a:bodyPr/>
        <a:lstStyle/>
        <a:p>
          <a:endParaRPr lang="en-US"/>
        </a:p>
      </dgm:t>
    </dgm:pt>
    <dgm:pt modelId="{05BC2A15-096E-4D37-9174-93F18CEBA57D}">
      <dgm:prSet phldrT="[Text]"/>
      <dgm:spPr/>
      <dgm:t>
        <a:bodyPr/>
        <a:lstStyle/>
        <a:p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b,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Tóm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tắt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văn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bản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bằng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sơ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đồ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9E56C3-D2CA-488B-937F-3300E4CBD9C4}" type="parTrans" cxnId="{DFAA83A6-1C17-4941-9EA0-FA3798F8C924}">
      <dgm:prSet/>
      <dgm:spPr/>
      <dgm:t>
        <a:bodyPr/>
        <a:lstStyle/>
        <a:p>
          <a:endParaRPr lang="en-US"/>
        </a:p>
      </dgm:t>
    </dgm:pt>
    <dgm:pt modelId="{F97E8A85-4BCD-4B98-A2A0-3683B7EBF0CA}" type="sibTrans" cxnId="{DFAA83A6-1C17-4941-9EA0-FA3798F8C924}">
      <dgm:prSet/>
      <dgm:spPr/>
      <dgm:t>
        <a:bodyPr/>
        <a:lstStyle/>
        <a:p>
          <a:endParaRPr lang="en-US"/>
        </a:p>
      </dgm:t>
    </dgm:pt>
    <dgm:pt modelId="{D4CAF02A-4A84-4C74-90D2-65EA9C5FDD6B}">
      <dgm:prSet phldrT="[Text]"/>
      <dgm:spPr/>
      <dgm:t>
        <a:bodyPr/>
        <a:lstStyle/>
        <a:p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c,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Kiểm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tra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sơ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đồ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đã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thiết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kế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ED38D3-339A-4796-87B5-7148A6712439}" type="parTrans" cxnId="{262D1187-F7DC-4F55-8017-39668DD4A408}">
      <dgm:prSet/>
      <dgm:spPr/>
      <dgm:t>
        <a:bodyPr/>
        <a:lstStyle/>
        <a:p>
          <a:endParaRPr lang="en-US"/>
        </a:p>
      </dgm:t>
    </dgm:pt>
    <dgm:pt modelId="{29E1E229-E766-4DF9-864C-29F48CBD93A6}" type="sibTrans" cxnId="{262D1187-F7DC-4F55-8017-39668DD4A408}">
      <dgm:prSet/>
      <dgm:spPr/>
      <dgm:t>
        <a:bodyPr/>
        <a:lstStyle/>
        <a:p>
          <a:endParaRPr lang="en-US"/>
        </a:p>
      </dgm:t>
    </dgm:pt>
    <dgm:pt modelId="{0065ED05-7353-466A-A20B-CEEDDAC98CA8}" type="pres">
      <dgm:prSet presAssocID="{0298EE45-4C26-406C-8845-CBC86285C251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934DE22-8FF5-40AA-8517-3027F08AF7AC}" type="pres">
      <dgm:prSet presAssocID="{A6F562B3-2628-42BD-87E8-2B6B7FFB8B08}" presName="composite" presStyleCnt="0"/>
      <dgm:spPr/>
    </dgm:pt>
    <dgm:pt modelId="{2C72AFD5-1489-4400-9BB0-499FAC20FDAA}" type="pres">
      <dgm:prSet presAssocID="{A6F562B3-2628-42BD-87E8-2B6B7FFB8B08}" presName="bentUpArrow1" presStyleLbl="alignImgPlace1" presStyleIdx="0" presStyleCnt="2"/>
      <dgm:spPr/>
    </dgm:pt>
    <dgm:pt modelId="{C654C397-AB05-489E-9789-FEFEED3ABDE2}" type="pres">
      <dgm:prSet presAssocID="{A6F562B3-2628-42BD-87E8-2B6B7FFB8B08}" presName="ParentText" presStyleLbl="node1" presStyleIdx="0" presStyleCnt="3" custScaleX="286902" custLinFactNeighborX="76903" custLinFactNeighborY="116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5D18A6-94BA-44F5-8973-4D91ABAAE7AB}" type="pres">
      <dgm:prSet presAssocID="{A6F562B3-2628-42BD-87E8-2B6B7FFB8B08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545B83-94D8-4F93-BF68-E0F199EF9AD9}" type="pres">
      <dgm:prSet presAssocID="{0669EA81-26DD-4D94-BD4D-0C6F27ABC5CB}" presName="sibTrans" presStyleCnt="0"/>
      <dgm:spPr/>
    </dgm:pt>
    <dgm:pt modelId="{71F93708-5BB1-44D4-B8FC-B3B0CFDBC090}" type="pres">
      <dgm:prSet presAssocID="{05BC2A15-096E-4D37-9174-93F18CEBA57D}" presName="composite" presStyleCnt="0"/>
      <dgm:spPr/>
    </dgm:pt>
    <dgm:pt modelId="{398437BB-96CA-4CC0-B31F-339231FFE029}" type="pres">
      <dgm:prSet presAssocID="{05BC2A15-096E-4D37-9174-93F18CEBA57D}" presName="bentUpArrow1" presStyleLbl="alignImgPlace1" presStyleIdx="1" presStyleCnt="2"/>
      <dgm:spPr/>
    </dgm:pt>
    <dgm:pt modelId="{8F775C14-D660-4944-9806-51A447F2B71B}" type="pres">
      <dgm:prSet presAssocID="{05BC2A15-096E-4D37-9174-93F18CEBA57D}" presName="ParentText" presStyleLbl="node1" presStyleIdx="1" presStyleCnt="3" custScaleX="25197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B7FCE2-C0C5-4C3B-9DBD-87D78D8F4A1C}" type="pres">
      <dgm:prSet presAssocID="{05BC2A15-096E-4D37-9174-93F18CEBA57D}" presName="ChildText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6A5DE9-4704-460A-B2D5-CCEB0E94B012}" type="pres">
      <dgm:prSet presAssocID="{F97E8A85-4BCD-4B98-A2A0-3683B7EBF0CA}" presName="sibTrans" presStyleCnt="0"/>
      <dgm:spPr/>
    </dgm:pt>
    <dgm:pt modelId="{3E86C4E5-26F5-496D-BD14-3BF7D9D511BB}" type="pres">
      <dgm:prSet presAssocID="{D4CAF02A-4A84-4C74-90D2-65EA9C5FDD6B}" presName="composite" presStyleCnt="0"/>
      <dgm:spPr/>
    </dgm:pt>
    <dgm:pt modelId="{AF59FB57-FF41-4CC3-B902-8FA63B313948}" type="pres">
      <dgm:prSet presAssocID="{D4CAF02A-4A84-4C74-90D2-65EA9C5FDD6B}" presName="ParentText" presStyleLbl="node1" presStyleIdx="2" presStyleCnt="3" custScaleX="26289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0E2AE80-B083-48AA-B921-0EC2CB4EE32C}" srcId="{0298EE45-4C26-406C-8845-CBC86285C251}" destId="{A6F562B3-2628-42BD-87E8-2B6B7FFB8B08}" srcOrd="0" destOrd="0" parTransId="{E9E11FB8-437A-4275-B663-99238FC7AAB6}" sibTransId="{0669EA81-26DD-4D94-BD4D-0C6F27ABC5CB}"/>
    <dgm:cxn modelId="{DFAA83A6-1C17-4941-9EA0-FA3798F8C924}" srcId="{0298EE45-4C26-406C-8845-CBC86285C251}" destId="{05BC2A15-096E-4D37-9174-93F18CEBA57D}" srcOrd="1" destOrd="0" parTransId="{319E56C3-D2CA-488B-937F-3300E4CBD9C4}" sibTransId="{F97E8A85-4BCD-4B98-A2A0-3683B7EBF0CA}"/>
    <dgm:cxn modelId="{1CB8BCDA-1979-4D73-B1B2-6E4FC356C4E7}" type="presOf" srcId="{0298EE45-4C26-406C-8845-CBC86285C251}" destId="{0065ED05-7353-466A-A20B-CEEDDAC98CA8}" srcOrd="0" destOrd="0" presId="urn:microsoft.com/office/officeart/2005/8/layout/StepDownProcess"/>
    <dgm:cxn modelId="{B7B6A1D8-5762-4EC2-8BEF-65AA27083F6B}" type="presOf" srcId="{A6F562B3-2628-42BD-87E8-2B6B7FFB8B08}" destId="{C654C397-AB05-489E-9789-FEFEED3ABDE2}" srcOrd="0" destOrd="0" presId="urn:microsoft.com/office/officeart/2005/8/layout/StepDownProcess"/>
    <dgm:cxn modelId="{262D1187-F7DC-4F55-8017-39668DD4A408}" srcId="{0298EE45-4C26-406C-8845-CBC86285C251}" destId="{D4CAF02A-4A84-4C74-90D2-65EA9C5FDD6B}" srcOrd="2" destOrd="0" parTransId="{FCED38D3-339A-4796-87B5-7148A6712439}" sibTransId="{29E1E229-E766-4DF9-864C-29F48CBD93A6}"/>
    <dgm:cxn modelId="{C8BCCEA6-EE65-4786-8C34-27E1F2A0A3A7}" type="presOf" srcId="{05BC2A15-096E-4D37-9174-93F18CEBA57D}" destId="{8F775C14-D660-4944-9806-51A447F2B71B}" srcOrd="0" destOrd="0" presId="urn:microsoft.com/office/officeart/2005/8/layout/StepDownProcess"/>
    <dgm:cxn modelId="{53ADCB17-E687-4C6C-88B6-E5323C0B08B5}" type="presOf" srcId="{D4CAF02A-4A84-4C74-90D2-65EA9C5FDD6B}" destId="{AF59FB57-FF41-4CC3-B902-8FA63B313948}" srcOrd="0" destOrd="0" presId="urn:microsoft.com/office/officeart/2005/8/layout/StepDownProcess"/>
    <dgm:cxn modelId="{142D96A6-CC08-4F43-8C1A-B6F8797036C4}" type="presParOf" srcId="{0065ED05-7353-466A-A20B-CEEDDAC98CA8}" destId="{0934DE22-8FF5-40AA-8517-3027F08AF7AC}" srcOrd="0" destOrd="0" presId="urn:microsoft.com/office/officeart/2005/8/layout/StepDownProcess"/>
    <dgm:cxn modelId="{FADCCE28-CAD7-41EA-860A-1A0A9F82A387}" type="presParOf" srcId="{0934DE22-8FF5-40AA-8517-3027F08AF7AC}" destId="{2C72AFD5-1489-4400-9BB0-499FAC20FDAA}" srcOrd="0" destOrd="0" presId="urn:microsoft.com/office/officeart/2005/8/layout/StepDownProcess"/>
    <dgm:cxn modelId="{EC412E98-942E-41E5-A26B-F5606D005D3B}" type="presParOf" srcId="{0934DE22-8FF5-40AA-8517-3027F08AF7AC}" destId="{C654C397-AB05-489E-9789-FEFEED3ABDE2}" srcOrd="1" destOrd="0" presId="urn:microsoft.com/office/officeart/2005/8/layout/StepDownProcess"/>
    <dgm:cxn modelId="{F32D8AEA-1F1C-4A9C-B172-492CF1EDAC8E}" type="presParOf" srcId="{0934DE22-8FF5-40AA-8517-3027F08AF7AC}" destId="{555D18A6-94BA-44F5-8973-4D91ABAAE7AB}" srcOrd="2" destOrd="0" presId="urn:microsoft.com/office/officeart/2005/8/layout/StepDownProcess"/>
    <dgm:cxn modelId="{349F3333-EF75-4910-9C5B-400E268F7BCB}" type="presParOf" srcId="{0065ED05-7353-466A-A20B-CEEDDAC98CA8}" destId="{FC545B83-94D8-4F93-BF68-E0F199EF9AD9}" srcOrd="1" destOrd="0" presId="urn:microsoft.com/office/officeart/2005/8/layout/StepDownProcess"/>
    <dgm:cxn modelId="{507861B7-6079-4C9F-BB79-F0E1BA0F389E}" type="presParOf" srcId="{0065ED05-7353-466A-A20B-CEEDDAC98CA8}" destId="{71F93708-5BB1-44D4-B8FC-B3B0CFDBC090}" srcOrd="2" destOrd="0" presId="urn:microsoft.com/office/officeart/2005/8/layout/StepDownProcess"/>
    <dgm:cxn modelId="{F01E3C1E-962B-4BB6-8153-712D93F17DF4}" type="presParOf" srcId="{71F93708-5BB1-44D4-B8FC-B3B0CFDBC090}" destId="{398437BB-96CA-4CC0-B31F-339231FFE029}" srcOrd="0" destOrd="0" presId="urn:microsoft.com/office/officeart/2005/8/layout/StepDownProcess"/>
    <dgm:cxn modelId="{195D3F9C-9373-408A-A61B-E9C64EB722BA}" type="presParOf" srcId="{71F93708-5BB1-44D4-B8FC-B3B0CFDBC090}" destId="{8F775C14-D660-4944-9806-51A447F2B71B}" srcOrd="1" destOrd="0" presId="urn:microsoft.com/office/officeart/2005/8/layout/StepDownProcess"/>
    <dgm:cxn modelId="{D3D700F0-FEB2-48F0-9332-81EC31BBE593}" type="presParOf" srcId="{71F93708-5BB1-44D4-B8FC-B3B0CFDBC090}" destId="{F8B7FCE2-C0C5-4C3B-9DBD-87D78D8F4A1C}" srcOrd="2" destOrd="0" presId="urn:microsoft.com/office/officeart/2005/8/layout/StepDownProcess"/>
    <dgm:cxn modelId="{0C2542C0-1CE7-4A7F-9937-8C3A8E77B751}" type="presParOf" srcId="{0065ED05-7353-466A-A20B-CEEDDAC98CA8}" destId="{AC6A5DE9-4704-460A-B2D5-CCEB0E94B012}" srcOrd="3" destOrd="0" presId="urn:microsoft.com/office/officeart/2005/8/layout/StepDownProcess"/>
    <dgm:cxn modelId="{74B00AAC-3BDA-4E17-8A25-40F07F4F4BAA}" type="presParOf" srcId="{0065ED05-7353-466A-A20B-CEEDDAC98CA8}" destId="{3E86C4E5-26F5-496D-BD14-3BF7D9D511BB}" srcOrd="4" destOrd="0" presId="urn:microsoft.com/office/officeart/2005/8/layout/StepDownProcess"/>
    <dgm:cxn modelId="{14B1FB9E-A82E-4039-A2E8-B8C59B917F74}" type="presParOf" srcId="{3E86C4E5-26F5-496D-BD14-3BF7D9D511BB}" destId="{AF59FB57-FF41-4CC3-B902-8FA63B313948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5537DE-4BA9-491D-8BAB-CB94C3C9C948}">
      <dsp:nvSpPr>
        <dsp:cNvPr id="0" name=""/>
        <dsp:cNvSpPr/>
      </dsp:nvSpPr>
      <dsp:spPr>
        <a:xfrm>
          <a:off x="1672580" y="69274"/>
          <a:ext cx="5327833" cy="57684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a. </a:t>
          </a:r>
          <a:r>
            <a:rPr lang="en-US" sz="3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Yêu</a:t>
          </a:r>
          <a:r>
            <a:rPr lang="en-US" sz="3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cầu</a:t>
          </a:r>
          <a:r>
            <a:rPr lang="en-US" sz="3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về</a:t>
          </a:r>
          <a:r>
            <a:rPr lang="en-US" sz="3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nội</a:t>
          </a:r>
          <a:r>
            <a:rPr lang="en-US" sz="3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dung </a:t>
          </a:r>
          <a:r>
            <a:rPr lang="en-US" sz="3400" b="1" kern="1200" dirty="0" smtClean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</a:t>
          </a:r>
          <a:endParaRPr lang="en-US" sz="3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89475" y="86169"/>
        <a:ext cx="5294043" cy="543057"/>
      </dsp:txXfrm>
    </dsp:sp>
    <dsp:sp modelId="{6987BA30-C3CC-4226-805F-8A26A7834312}">
      <dsp:nvSpPr>
        <dsp:cNvPr id="0" name=""/>
        <dsp:cNvSpPr/>
      </dsp:nvSpPr>
      <dsp:spPr>
        <a:xfrm>
          <a:off x="1612701" y="714303"/>
          <a:ext cx="756649" cy="756649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0AAE55-4C1F-43F9-9676-8EBB889D1459}">
      <dsp:nvSpPr>
        <dsp:cNvPr id="0" name=""/>
        <dsp:cNvSpPr/>
      </dsp:nvSpPr>
      <dsp:spPr>
        <a:xfrm>
          <a:off x="2414750" y="714303"/>
          <a:ext cx="9078947" cy="756649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Tóm</a:t>
          </a: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lược</a:t>
          </a: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đúng</a:t>
          </a: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đủ</a:t>
          </a: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sự</a:t>
          </a: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việc</a:t>
          </a: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phần</a:t>
          </a: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đoạn</a:t>
          </a: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ý </a:t>
          </a:r>
          <a:r>
            <a:rPr lang="en-US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chính</a:t>
          </a: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trong</a:t>
          </a: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văn</a:t>
          </a: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bản</a:t>
          </a: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51693" y="751246"/>
        <a:ext cx="9005061" cy="682763"/>
      </dsp:txXfrm>
    </dsp:sp>
    <dsp:sp modelId="{1A2E1E96-E8C7-4B3E-941C-840ED0427834}">
      <dsp:nvSpPr>
        <dsp:cNvPr id="0" name=""/>
        <dsp:cNvSpPr/>
      </dsp:nvSpPr>
      <dsp:spPr>
        <a:xfrm>
          <a:off x="1612701" y="1561751"/>
          <a:ext cx="756649" cy="756649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D46B82-CE5D-42FE-A687-29BA00D51FF6}">
      <dsp:nvSpPr>
        <dsp:cNvPr id="0" name=""/>
        <dsp:cNvSpPr/>
      </dsp:nvSpPr>
      <dsp:spPr>
        <a:xfrm>
          <a:off x="2414750" y="1561751"/>
          <a:ext cx="9078947" cy="756649"/>
        </a:xfrm>
        <a:prstGeom prst="roundRect">
          <a:avLst>
            <a:gd name="adj" fmla="val 16670"/>
          </a:avLst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Sử</a:t>
          </a: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dụng</a:t>
          </a: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từ</a:t>
          </a: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khóa</a:t>
          </a: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cụm</a:t>
          </a: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từ</a:t>
          </a: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51693" y="1598694"/>
        <a:ext cx="9005061" cy="682763"/>
      </dsp:txXfrm>
    </dsp:sp>
    <dsp:sp modelId="{EBBE8FC7-5BA3-415C-B429-DCFF95B18ADC}">
      <dsp:nvSpPr>
        <dsp:cNvPr id="0" name=""/>
        <dsp:cNvSpPr/>
      </dsp:nvSpPr>
      <dsp:spPr>
        <a:xfrm>
          <a:off x="1612701" y="2409199"/>
          <a:ext cx="756649" cy="756649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DE3A49-AF30-4FD8-826A-4C9B16BD915B}">
      <dsp:nvSpPr>
        <dsp:cNvPr id="0" name=""/>
        <dsp:cNvSpPr/>
      </dsp:nvSpPr>
      <dsp:spPr>
        <a:xfrm>
          <a:off x="2414750" y="2409199"/>
          <a:ext cx="9078947" cy="756649"/>
        </a:xfrm>
        <a:prstGeom prst="roundRect">
          <a:avLst>
            <a:gd name="adj" fmla="val 16670"/>
          </a:avLst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Thể</a:t>
          </a: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hiện</a:t>
          </a: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được</a:t>
          </a: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quan</a:t>
          </a: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hệ</a:t>
          </a: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giữa</a:t>
          </a: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sự</a:t>
          </a: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việc</a:t>
          </a: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phần</a:t>
          </a: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đoạn</a:t>
          </a: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ý </a:t>
          </a:r>
          <a:r>
            <a:rPr lang="en-US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chính</a:t>
          </a: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trong</a:t>
          </a: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văn</a:t>
          </a: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bản</a:t>
          </a: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51693" y="2446142"/>
        <a:ext cx="9005061" cy="682763"/>
      </dsp:txXfrm>
    </dsp:sp>
    <dsp:sp modelId="{6B42DE8B-62B8-45EA-B31F-930512839116}">
      <dsp:nvSpPr>
        <dsp:cNvPr id="0" name=""/>
        <dsp:cNvSpPr/>
      </dsp:nvSpPr>
      <dsp:spPr>
        <a:xfrm>
          <a:off x="1612701" y="3256647"/>
          <a:ext cx="756649" cy="756649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6E2C50-AFE3-4AD6-AF02-BD3AB285976D}">
      <dsp:nvSpPr>
        <dsp:cNvPr id="0" name=""/>
        <dsp:cNvSpPr/>
      </dsp:nvSpPr>
      <dsp:spPr>
        <a:xfrm>
          <a:off x="2414750" y="3256647"/>
          <a:ext cx="9078947" cy="756649"/>
        </a:xfrm>
        <a:prstGeom prst="roundRect">
          <a:avLst>
            <a:gd name="adj" fmla="val 1667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Thể</a:t>
          </a: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hiện</a:t>
          </a: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được</a:t>
          </a: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nội</a:t>
          </a: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dung </a:t>
          </a:r>
          <a:r>
            <a:rPr lang="en-US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bao</a:t>
          </a: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quát</a:t>
          </a: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toàn</a:t>
          </a: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văn</a:t>
          </a: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bản</a:t>
          </a: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51693" y="3293590"/>
        <a:ext cx="9005061" cy="6827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5537DE-4BA9-491D-8BAB-CB94C3C9C948}">
      <dsp:nvSpPr>
        <dsp:cNvPr id="0" name=""/>
        <dsp:cNvSpPr/>
      </dsp:nvSpPr>
      <dsp:spPr>
        <a:xfrm>
          <a:off x="0" y="0"/>
          <a:ext cx="5965838" cy="81239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b. </a:t>
          </a:r>
          <a:r>
            <a:rPr lang="en-US" sz="32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Yêu</a:t>
          </a:r>
          <a:r>
            <a:rPr lang="en-US" sz="3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cầu</a:t>
          </a:r>
          <a:r>
            <a:rPr lang="en-US" sz="3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về</a:t>
          </a:r>
          <a:r>
            <a:rPr lang="en-US" sz="3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hình</a:t>
          </a:r>
          <a:r>
            <a:rPr lang="en-US" sz="3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thức</a:t>
          </a:r>
          <a:r>
            <a:rPr lang="en-US" sz="3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en-US" sz="3200" b="1" kern="1200" dirty="0" smtClean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</a:t>
          </a:r>
          <a:endParaRPr lang="en-US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794" y="23794"/>
        <a:ext cx="5918250" cy="764810"/>
      </dsp:txXfrm>
    </dsp:sp>
    <dsp:sp modelId="{EBBE8FC7-5BA3-415C-B429-DCFF95B18ADC}">
      <dsp:nvSpPr>
        <dsp:cNvPr id="0" name=""/>
        <dsp:cNvSpPr/>
      </dsp:nvSpPr>
      <dsp:spPr>
        <a:xfrm>
          <a:off x="0" y="1176856"/>
          <a:ext cx="1065622" cy="1310054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DE3A49-AF30-4FD8-826A-4C9B16BD915B}">
      <dsp:nvSpPr>
        <dsp:cNvPr id="0" name=""/>
        <dsp:cNvSpPr/>
      </dsp:nvSpPr>
      <dsp:spPr>
        <a:xfrm>
          <a:off x="1129559" y="1135308"/>
          <a:ext cx="9934680" cy="1065622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Kết</a:t>
          </a:r>
          <a:r>
            <a:rPr lang="en-US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hợp</a:t>
          </a:r>
          <a:r>
            <a:rPr lang="en-US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hài</a:t>
          </a:r>
          <a:r>
            <a:rPr lang="en-US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hòa</a:t>
          </a:r>
          <a:r>
            <a:rPr lang="en-US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3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hợp</a:t>
          </a:r>
          <a:r>
            <a:rPr lang="en-US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lí</a:t>
          </a:r>
          <a:r>
            <a:rPr lang="en-US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giữa</a:t>
          </a:r>
          <a:r>
            <a:rPr lang="en-US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từ</a:t>
          </a:r>
          <a:r>
            <a:rPr lang="en-US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khóa</a:t>
          </a:r>
          <a:r>
            <a:rPr lang="en-US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với</a:t>
          </a:r>
          <a:r>
            <a:rPr lang="en-US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hình</a:t>
          </a:r>
          <a:r>
            <a:rPr lang="en-US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vẽ</a:t>
          </a:r>
          <a:r>
            <a:rPr lang="en-US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3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mũi</a:t>
          </a:r>
          <a:r>
            <a:rPr lang="en-US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tên</a:t>
          </a:r>
          <a:r>
            <a:rPr lang="en-US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3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kí</a:t>
          </a:r>
          <a:r>
            <a:rPr lang="en-US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hiệu</a:t>
          </a:r>
          <a:r>
            <a:rPr lang="en-US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…</a:t>
          </a:r>
          <a:endParaRPr lang="en-US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81588" y="1187337"/>
        <a:ext cx="9830622" cy="961564"/>
      </dsp:txXfrm>
    </dsp:sp>
    <dsp:sp modelId="{6B42DE8B-62B8-45EA-B31F-930512839116}">
      <dsp:nvSpPr>
        <dsp:cNvPr id="0" name=""/>
        <dsp:cNvSpPr/>
      </dsp:nvSpPr>
      <dsp:spPr>
        <a:xfrm>
          <a:off x="0" y="2819502"/>
          <a:ext cx="1065622" cy="1065622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6E2C50-AFE3-4AD6-AF02-BD3AB285976D}">
      <dsp:nvSpPr>
        <dsp:cNvPr id="0" name=""/>
        <dsp:cNvSpPr/>
      </dsp:nvSpPr>
      <dsp:spPr>
        <a:xfrm>
          <a:off x="1129559" y="2669377"/>
          <a:ext cx="9934680" cy="1065622"/>
        </a:xfrm>
        <a:prstGeom prst="roundRect">
          <a:avLst>
            <a:gd name="adj" fmla="val 1667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Sáng</a:t>
          </a:r>
          <a:r>
            <a:rPr lang="en-US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rõ</a:t>
          </a:r>
          <a:r>
            <a:rPr lang="en-US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3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tính</a:t>
          </a:r>
          <a:r>
            <a:rPr lang="en-US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thẩm</a:t>
          </a:r>
          <a:r>
            <a:rPr lang="en-US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mĩ</a:t>
          </a:r>
          <a:r>
            <a:rPr lang="en-US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3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giúp</a:t>
          </a:r>
          <a:r>
            <a:rPr lang="en-US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nắm</a:t>
          </a:r>
          <a:r>
            <a:rPr lang="en-US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bắt</a:t>
          </a:r>
          <a:r>
            <a:rPr lang="en-US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nội</a:t>
          </a:r>
          <a:r>
            <a:rPr lang="en-US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dung </a:t>
          </a:r>
          <a:r>
            <a:rPr lang="en-US" sz="3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chính</a:t>
          </a:r>
          <a:r>
            <a:rPr lang="en-US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văn</a:t>
          </a:r>
          <a:r>
            <a:rPr lang="en-US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bản</a:t>
          </a:r>
          <a:r>
            <a:rPr lang="en-US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một</a:t>
          </a:r>
          <a:r>
            <a:rPr lang="en-US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cách</a:t>
          </a:r>
          <a:r>
            <a:rPr lang="en-US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thuận</a:t>
          </a:r>
          <a:r>
            <a:rPr lang="en-US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lợi</a:t>
          </a:r>
          <a:r>
            <a:rPr lang="en-US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3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dễ</a:t>
          </a:r>
          <a:r>
            <a:rPr lang="en-US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dàng</a:t>
          </a:r>
          <a:r>
            <a:rPr lang="en-US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81588" y="2721406"/>
        <a:ext cx="9830622" cy="96156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72AFD5-1489-4400-9BB0-499FAC20FDAA}">
      <dsp:nvSpPr>
        <dsp:cNvPr id="0" name=""/>
        <dsp:cNvSpPr/>
      </dsp:nvSpPr>
      <dsp:spPr>
        <a:xfrm rot="5400000">
          <a:off x="2635222" y="1080781"/>
          <a:ext cx="955858" cy="108821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54C397-AB05-489E-9789-FEFEED3ABDE2}">
      <dsp:nvSpPr>
        <dsp:cNvPr id="0" name=""/>
        <dsp:cNvSpPr/>
      </dsp:nvSpPr>
      <dsp:spPr>
        <a:xfrm>
          <a:off x="2115704" y="34360"/>
          <a:ext cx="4616548" cy="1126319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a, </a:t>
          </a:r>
          <a:r>
            <a:rPr lang="en-US" sz="29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Đọc</a:t>
          </a:r>
          <a:r>
            <a:rPr lang="en-US" sz="2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9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kĩ</a:t>
          </a:r>
          <a:r>
            <a:rPr lang="en-US" sz="2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9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văn</a:t>
          </a:r>
          <a:r>
            <a:rPr lang="en-US" sz="2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9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bản</a:t>
          </a:r>
          <a:r>
            <a:rPr lang="en-US" sz="2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9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cần</a:t>
          </a:r>
          <a:r>
            <a:rPr lang="en-US" sz="2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9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tóm</a:t>
          </a:r>
          <a:r>
            <a:rPr lang="en-US" sz="2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9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tắt</a:t>
          </a:r>
          <a:r>
            <a:rPr lang="en-US" sz="2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70696" y="89352"/>
        <a:ext cx="4506564" cy="1016335"/>
      </dsp:txXfrm>
    </dsp:sp>
    <dsp:sp modelId="{555D18A6-94BA-44F5-8973-4D91ABAAE7AB}">
      <dsp:nvSpPr>
        <dsp:cNvPr id="0" name=""/>
        <dsp:cNvSpPr/>
      </dsp:nvSpPr>
      <dsp:spPr>
        <a:xfrm>
          <a:off x="3991081" y="128613"/>
          <a:ext cx="1170308" cy="9103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8437BB-96CA-4CC0-B31F-339231FFE029}">
      <dsp:nvSpPr>
        <dsp:cNvPr id="0" name=""/>
        <dsp:cNvSpPr/>
      </dsp:nvSpPr>
      <dsp:spPr>
        <a:xfrm rot="5400000">
          <a:off x="4570192" y="2346010"/>
          <a:ext cx="955858" cy="108821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50000"/>
            <a:hueOff val="-880662"/>
            <a:satOff val="-76170"/>
            <a:lumOff val="87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775C14-D660-4944-9806-51A447F2B71B}">
      <dsp:nvSpPr>
        <dsp:cNvPr id="0" name=""/>
        <dsp:cNvSpPr/>
      </dsp:nvSpPr>
      <dsp:spPr>
        <a:xfrm>
          <a:off x="3094198" y="1286422"/>
          <a:ext cx="4054601" cy="1126319"/>
        </a:xfrm>
        <a:prstGeom prst="roundRect">
          <a:avLst>
            <a:gd name="adj" fmla="val 1667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b, </a:t>
          </a:r>
          <a:r>
            <a:rPr lang="en-US" sz="29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Tóm</a:t>
          </a:r>
          <a:r>
            <a:rPr lang="en-US" sz="2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9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tắt</a:t>
          </a:r>
          <a:r>
            <a:rPr lang="en-US" sz="2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9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văn</a:t>
          </a:r>
          <a:r>
            <a:rPr lang="en-US" sz="2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9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bản</a:t>
          </a:r>
          <a:r>
            <a:rPr lang="en-US" sz="2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9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bằng</a:t>
          </a:r>
          <a:r>
            <a:rPr lang="en-US" sz="2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9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sơ</a:t>
          </a:r>
          <a:r>
            <a:rPr lang="en-US" sz="2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9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đồ</a:t>
          </a:r>
          <a:r>
            <a:rPr lang="en-US" sz="2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49190" y="1341414"/>
        <a:ext cx="3944617" cy="1016335"/>
      </dsp:txXfrm>
    </dsp:sp>
    <dsp:sp modelId="{F8B7FCE2-C0C5-4C3B-9DBD-87D78D8F4A1C}">
      <dsp:nvSpPr>
        <dsp:cNvPr id="0" name=""/>
        <dsp:cNvSpPr/>
      </dsp:nvSpPr>
      <dsp:spPr>
        <a:xfrm>
          <a:off x="5926051" y="1393842"/>
          <a:ext cx="1170308" cy="9103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59FB57-FF41-4CC3-B902-8FA63B313948}">
      <dsp:nvSpPr>
        <dsp:cNvPr id="0" name=""/>
        <dsp:cNvSpPr/>
      </dsp:nvSpPr>
      <dsp:spPr>
        <a:xfrm>
          <a:off x="5310142" y="2551651"/>
          <a:ext cx="4230219" cy="1126319"/>
        </a:xfrm>
        <a:prstGeom prst="roundRect">
          <a:avLst>
            <a:gd name="adj" fmla="val 1667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c, </a:t>
          </a:r>
          <a:r>
            <a:rPr lang="en-US" sz="29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Kiểm</a:t>
          </a:r>
          <a:r>
            <a:rPr lang="en-US" sz="2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9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tra</a:t>
          </a:r>
          <a:r>
            <a:rPr lang="en-US" sz="2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9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sơ</a:t>
          </a:r>
          <a:r>
            <a:rPr lang="en-US" sz="2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9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đồ</a:t>
          </a:r>
          <a:r>
            <a:rPr lang="en-US" sz="2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9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đã</a:t>
          </a:r>
          <a:r>
            <a:rPr lang="en-US" sz="2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9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thiết</a:t>
          </a:r>
          <a:r>
            <a:rPr lang="en-US" sz="2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9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kế</a:t>
          </a:r>
          <a:r>
            <a:rPr lang="en-US" sz="2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65134" y="2606643"/>
        <a:ext cx="4120235" cy="10163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5540EB-EEAA-4D09-AF54-3A9449BC3A64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24B5DE-225C-41E8-9F41-5438617C7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125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AC54D-9949-44C8-95C1-F0F4AF37D8C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1AEBDF-79D5-4CA6-8037-4D34F43F8B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6695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AC54D-9949-44C8-95C1-F0F4AF37D8C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1AEBDF-79D5-4CA6-8037-4D34F43F8B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9921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AC54D-9949-44C8-95C1-F0F4AF37D8C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1AEBDF-79D5-4CA6-8037-4D34F43F8B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72080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340F87-5CA4-4679-87DB-DCBB8EDD27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E15D8-60EE-4369-879E-151BF499F5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570746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340F87-5CA4-4679-87DB-DCBB8EDD27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E15D8-60EE-4369-879E-151BF499F5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933230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340F87-5CA4-4679-87DB-DCBB8EDD27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E15D8-60EE-4369-879E-151BF499F5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737284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340F87-5CA4-4679-87DB-DCBB8EDD27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E15D8-60EE-4369-879E-151BF499F5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720838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340F87-5CA4-4679-87DB-DCBB8EDD27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E15D8-60EE-4369-879E-151BF499F5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258057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340F87-5CA4-4679-87DB-DCBB8EDD27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E15D8-60EE-4369-879E-151BF499F5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19564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340F87-5CA4-4679-87DB-DCBB8EDD27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E15D8-60EE-4369-879E-151BF499F5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459841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340F87-5CA4-4679-87DB-DCBB8EDD27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E15D8-60EE-4369-879E-151BF499F5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93137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AC54D-9949-44C8-95C1-F0F4AF37D8C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1AEBDF-79D5-4CA6-8037-4D34F43F8B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29668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340F87-5CA4-4679-87DB-DCBB8EDD27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E15D8-60EE-4369-879E-151BF499F5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366429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340F87-5CA4-4679-87DB-DCBB8EDD27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E15D8-60EE-4369-879E-151BF499F5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52048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340F87-5CA4-4679-87DB-DCBB8EDD27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E15D8-60EE-4369-879E-151BF499F5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12505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AC54D-9949-44C8-95C1-F0F4AF37D8C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1AEBDF-79D5-4CA6-8037-4D34F43F8B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1945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AC54D-9949-44C8-95C1-F0F4AF37D8C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1AEBDF-79D5-4CA6-8037-4D34F43F8B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7437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AC54D-9949-44C8-95C1-F0F4AF37D8C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1AEBDF-79D5-4CA6-8037-4D34F43F8B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2430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AC54D-9949-44C8-95C1-F0F4AF37D8C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1AEBDF-79D5-4CA6-8037-4D34F43F8B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8902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AC54D-9949-44C8-95C1-F0F4AF37D8C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1AEBDF-79D5-4CA6-8037-4D34F43F8B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8573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AC54D-9949-44C8-95C1-F0F4AF37D8C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1AEBDF-79D5-4CA6-8037-4D34F43F8B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5158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AC54D-9949-44C8-95C1-F0F4AF37D8C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1AEBDF-79D5-4CA6-8037-4D34F43F8B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3132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AC54D-9949-44C8-95C1-F0F4AF37D8C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1AEBDF-79D5-4CA6-8037-4D34F43F8B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2509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340F87-5CA4-4679-87DB-DCBB8EDD27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E15D8-60EE-4369-879E-151BF499F5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54673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9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422" y="139058"/>
            <a:ext cx="11322756" cy="641208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62818" y="2591324"/>
            <a:ext cx="9506705" cy="10772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 w="12700">
                  <a:solidFill>
                    <a:srgbClr val="A5A5A5">
                      <a:lumMod val="50000"/>
                    </a:srgb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177800">
                    <a:srgbClr val="A5A5A5">
                      <a:lumMod val="50000"/>
                    </a:srgbClr>
                  </a:innerShdw>
                </a:effectLst>
                <a:uLnTx/>
                <a:uFillTx/>
                <a:latin typeface="Calibri" panose="020F0502020204030204"/>
              </a:rPr>
              <a:t>VIẾT</a:t>
            </a:r>
          </a:p>
          <a:p>
            <a:pPr lvl="0" algn="ctr">
              <a:defRPr/>
            </a:pP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Tóm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tắt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sơ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kumimoji="0" lang="en-US" sz="3200" b="1" i="0" u="none" strike="noStrike" kern="1200" cap="none" spc="0" normalizeH="0" baseline="0" noProof="0" dirty="0" smtClean="0">
              <a:ln w="12700">
                <a:solidFill>
                  <a:srgbClr val="A5A5A5">
                    <a:lumMod val="50000"/>
                  </a:srgbClr>
                </a:solidFill>
                <a:prstDash val="solid"/>
              </a:ln>
              <a:solidFill>
                <a:srgbClr val="FFC000"/>
              </a:solidFill>
              <a:effectLst>
                <a:innerShdw blurRad="177800">
                  <a:srgbClr val="A5A5A5">
                    <a:lumMod val="50000"/>
                  </a:srgbClr>
                </a:innerShdw>
              </a:effectLst>
              <a:uLnTx/>
              <a:uFillTx/>
              <a:latin typeface="Calibri" panose="020F050202020403020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40436" y="267962"/>
            <a:ext cx="3366655" cy="568041"/>
          </a:xfrm>
          <a:prstGeom prst="rect">
            <a:avLst/>
          </a:prstGeom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1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THCS </a:t>
            </a:r>
            <a:r>
              <a:rPr lang="en-US" sz="1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Nguyễn</a:t>
            </a:r>
            <a:r>
              <a:rPr lang="en-US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Thị</a:t>
            </a:r>
            <a:r>
              <a:rPr lang="en-US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Hương</a:t>
            </a:r>
            <a:endParaRPr lang="en-US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GV: </a:t>
            </a:r>
            <a:r>
              <a:rPr lang="en-US" sz="1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Phạm</a:t>
            </a:r>
            <a:r>
              <a:rPr lang="en-US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Thị</a:t>
            </a:r>
            <a:r>
              <a:rPr lang="en-US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Hồng</a:t>
            </a:r>
            <a:r>
              <a:rPr lang="en-US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Gấm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44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33916" y="383859"/>
            <a:ext cx="8505342" cy="129260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cap="all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TRÌNH BÀY</a:t>
            </a:r>
            <a:r>
              <a:rPr kumimoji="0" lang="en-US" sz="5400" b="1" i="0" u="none" strike="noStrike" kern="1200" cap="all" spc="0" normalizeH="0" baseline="0" noProof="0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5400" b="1" i="0" u="none" strike="noStrike" kern="1200" cap="all" spc="0" normalizeH="0" baseline="0" noProof="0" dirty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SẢN </a:t>
            </a:r>
            <a:r>
              <a:rPr kumimoji="0" lang="en-US" sz="5400" b="1" i="0" u="none" strike="noStrike" kern="1200" cap="all" spc="0" normalizeH="0" baseline="0" noProof="0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PHẨM TRƯỚC NHÓM:</a:t>
            </a:r>
            <a:endParaRPr kumimoji="0" lang="en-US" sz="5400" b="1" i="0" u="none" strike="noStrike" kern="1200" cap="all" spc="0" normalizeH="0" baseline="0" noProof="0" dirty="0">
              <a:ln w="0"/>
              <a:solidFill>
                <a:srgbClr val="0070C0"/>
              </a:soli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292" y="1842722"/>
            <a:ext cx="4525107" cy="3092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908" y="3212123"/>
            <a:ext cx="3585797" cy="276664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768478" y="6537720"/>
            <a:ext cx="3366655" cy="320280"/>
          </a:xfrm>
          <a:prstGeom prst="rect">
            <a:avLst/>
          </a:prstGeom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1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THCS </a:t>
            </a:r>
            <a:r>
              <a:rPr lang="en-US" sz="1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Nguyễn</a:t>
            </a:r>
            <a:r>
              <a:rPr lang="en-US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Thị</a:t>
            </a:r>
            <a:r>
              <a:rPr lang="en-US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Hương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29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36467" y="167285"/>
            <a:ext cx="10293533" cy="1083374"/>
          </a:xfrm>
          <a:prstGeom prst="rect">
            <a:avLst/>
          </a:prstGeom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C0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548640" algn="ctr">
              <a:lnSpc>
                <a:spcPct val="115000"/>
              </a:lnSpc>
              <a:spcAft>
                <a:spcPts val="0"/>
              </a:spcAf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Tóm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tắt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sơ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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4171" y="1345463"/>
            <a:ext cx="11020302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I.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Cách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tóm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tắt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nội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dung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chính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của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văn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bản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bằng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đồ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tư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duy</a:t>
            </a:r>
            <a:r>
              <a:rPr lang="en-US" sz="28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.</a:t>
            </a:r>
            <a:r>
              <a:rPr lang="en-US" sz="28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sym typeface="Wingdings" panose="05000000000000000000" pitchFamily="2" charset="2"/>
              </a:rPr>
              <a:t>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496387" y="2119744"/>
            <a:ext cx="3030583" cy="3148148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1386840" algn="l"/>
              </a:tabLst>
            </a:pP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Khái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niệm</a:t>
            </a:r>
            <a:r>
              <a:rPr lang="en-US" sz="28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sym typeface="Wingdings" panose="05000000000000000000" pitchFamily="2" charset="2"/>
              </a:rPr>
              <a:t></a:t>
            </a:r>
            <a:r>
              <a:rPr lang="en-US" sz="28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793176" y="2119744"/>
            <a:ext cx="4239491" cy="339436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Là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cách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lược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bỏ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các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ý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phụ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,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thông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tin chi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tiết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,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giữ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lại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những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ý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chính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,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thông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tin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cốt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lõi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và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thể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hiện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dưới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dạng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sơ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đồ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8873" y="2235776"/>
            <a:ext cx="3588327" cy="31623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700655" y="6383193"/>
            <a:ext cx="3366655" cy="320280"/>
          </a:xfrm>
          <a:prstGeom prst="rect">
            <a:avLst/>
          </a:prstGeom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1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THCS </a:t>
            </a:r>
            <a:r>
              <a:rPr lang="en-US" sz="1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Nguyễn</a:t>
            </a:r>
            <a:r>
              <a:rPr lang="en-US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Thị</a:t>
            </a:r>
            <a:r>
              <a:rPr lang="en-US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Hương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102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36468" y="167285"/>
            <a:ext cx="9927772" cy="1083374"/>
          </a:xfrm>
          <a:prstGeom prst="rect">
            <a:avLst/>
          </a:prstGeom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highlight>
                  <a:srgbClr val="00FF00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VIẾT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54864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      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Tóm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tắt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nội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dung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chính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một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bản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bằng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sơ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đồ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4171" y="1606959"/>
            <a:ext cx="6790129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2.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Yêu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cầu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đối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với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sơ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đồ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tóm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tắt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văn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bản</a:t>
            </a:r>
            <a:r>
              <a:rPr lang="en-US" sz="28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.</a:t>
            </a:r>
            <a:r>
              <a:rPr lang="en-US" sz="28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sym typeface="Wingdings" panose="05000000000000000000" pitchFamily="2" charset="2"/>
              </a:rPr>
              <a:t>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910689717"/>
              </p:ext>
            </p:extLst>
          </p:nvPr>
        </p:nvGraphicFramePr>
        <p:xfrm>
          <a:off x="-789709" y="2481415"/>
          <a:ext cx="13106400" cy="40145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8825345" y="6537720"/>
            <a:ext cx="3366655" cy="320280"/>
          </a:xfrm>
          <a:prstGeom prst="rect">
            <a:avLst/>
          </a:prstGeom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1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THCS </a:t>
            </a:r>
            <a:r>
              <a:rPr lang="en-US" sz="1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Nguyễn</a:t>
            </a:r>
            <a:r>
              <a:rPr lang="en-US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Thị</a:t>
            </a:r>
            <a:r>
              <a:rPr lang="en-US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Hương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62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36468" y="167285"/>
            <a:ext cx="9927772" cy="1083374"/>
          </a:xfrm>
          <a:prstGeom prst="rect">
            <a:avLst/>
          </a:prstGeom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highlight>
                  <a:srgbClr val="00FF00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VIẾT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54864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      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Tóm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tắt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nội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dung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chính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một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bản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bằng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sơ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đồ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3353" y="1566016"/>
            <a:ext cx="6419834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2.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Yêu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cầu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đối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với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sơ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đồ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tóm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tắt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bản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681970984"/>
              </p:ext>
            </p:extLst>
          </p:nvPr>
        </p:nvGraphicFramePr>
        <p:xfrm>
          <a:off x="568234" y="2316970"/>
          <a:ext cx="11064240" cy="426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8825345" y="6537720"/>
            <a:ext cx="3366655" cy="320280"/>
          </a:xfrm>
          <a:prstGeom prst="rect">
            <a:avLst/>
          </a:prstGeom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1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THCS </a:t>
            </a:r>
            <a:r>
              <a:rPr lang="en-US" sz="1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Nguyễn</a:t>
            </a:r>
            <a:r>
              <a:rPr lang="en-US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Thị</a:t>
            </a:r>
            <a:r>
              <a:rPr lang="en-US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Hương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726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36468" y="167285"/>
            <a:ext cx="9927772" cy="1083374"/>
          </a:xfrm>
          <a:prstGeom prst="rect">
            <a:avLst/>
          </a:prstGeom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highlight>
                  <a:srgbClr val="00FF00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VIẾT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54864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      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Tóm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tắt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nội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dung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chính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một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bản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bằng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sơ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đồ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3479" y="1689148"/>
            <a:ext cx="4629794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3.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Phân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tích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kiểu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văn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bản</a:t>
            </a:r>
            <a:r>
              <a:rPr lang="en-US" sz="28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. </a:t>
            </a:r>
            <a:r>
              <a:rPr lang="en-US" sz="28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sym typeface="Wingdings" panose="05000000000000000000" pitchFamily="2" charset="2"/>
              </a:rPr>
              <a:t>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3210" y="2277001"/>
            <a:ext cx="6628897" cy="4331617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720436" y="3029514"/>
            <a:ext cx="3882774" cy="3828486"/>
          </a:xfrm>
          <a:prstGeom prst="right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20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Hãy</a:t>
            </a:r>
            <a:r>
              <a:rPr lang="en-US" sz="20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0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quan</a:t>
            </a:r>
            <a:r>
              <a:rPr lang="en-US" sz="20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0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sát</a:t>
            </a:r>
            <a:r>
              <a:rPr lang="en-US" sz="20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0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sơ</a:t>
            </a:r>
            <a:r>
              <a:rPr lang="en-US" sz="20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0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đồ</a:t>
            </a:r>
            <a:r>
              <a:rPr lang="en-US" sz="20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0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tóm</a:t>
            </a:r>
            <a:r>
              <a:rPr lang="en-US" sz="20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0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tắt</a:t>
            </a:r>
            <a:r>
              <a:rPr lang="en-US" sz="20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0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văn</a:t>
            </a:r>
            <a:r>
              <a:rPr lang="en-US" sz="20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0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bản</a:t>
            </a:r>
            <a:r>
              <a:rPr lang="en-US" sz="20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0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Thánh</a:t>
            </a:r>
            <a:r>
              <a:rPr lang="en-US" sz="2000" b="1" i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0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Gióng</a:t>
            </a:r>
            <a:r>
              <a:rPr lang="en-US" sz="20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0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trong</a:t>
            </a:r>
            <a:r>
              <a:rPr lang="en-US" sz="20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0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sách</a:t>
            </a:r>
            <a:r>
              <a:rPr lang="en-US" sz="20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0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giáo</a:t>
            </a:r>
            <a:r>
              <a:rPr lang="en-US" sz="20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0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khoa</a:t>
            </a:r>
            <a:r>
              <a:rPr lang="en-US" sz="20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0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trang</a:t>
            </a:r>
            <a:r>
              <a:rPr lang="en-US" sz="20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32 </a:t>
            </a:r>
            <a:r>
              <a:rPr lang="en-US" sz="20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và</a:t>
            </a:r>
            <a:r>
              <a:rPr lang="en-US" sz="20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0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trả</a:t>
            </a:r>
            <a:r>
              <a:rPr lang="en-US" sz="20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0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lời</a:t>
            </a:r>
            <a:r>
              <a:rPr lang="en-US" sz="20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0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câu</a:t>
            </a:r>
            <a:r>
              <a:rPr lang="en-US" sz="20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0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hỏi</a:t>
            </a:r>
            <a:r>
              <a:rPr lang="en-US" sz="20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1, 2.</a:t>
            </a:r>
            <a:endParaRPr lang="en-US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825345" y="6493711"/>
            <a:ext cx="3366655" cy="320280"/>
          </a:xfrm>
          <a:prstGeom prst="rect">
            <a:avLst/>
          </a:prstGeom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1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THCS </a:t>
            </a:r>
            <a:r>
              <a:rPr lang="en-US" sz="1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Nguyễn</a:t>
            </a:r>
            <a:r>
              <a:rPr lang="en-US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Thị</a:t>
            </a:r>
            <a:r>
              <a:rPr lang="en-US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Hương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991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7704" y="1524000"/>
            <a:ext cx="5712447" cy="38358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39440" y="349499"/>
            <a:ext cx="4984634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32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II. </a:t>
            </a:r>
            <a:r>
              <a:rPr lang="en-US" sz="32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Thực</a:t>
            </a:r>
            <a:r>
              <a:rPr lang="en-US" sz="32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hành</a:t>
            </a:r>
            <a:r>
              <a:rPr lang="en-US" sz="32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, </a:t>
            </a:r>
            <a:r>
              <a:rPr lang="en-US" sz="32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luyện</a:t>
            </a:r>
            <a:r>
              <a:rPr lang="en-US" sz="32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tập</a:t>
            </a:r>
            <a:r>
              <a:rPr lang="en-US" sz="32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.</a:t>
            </a:r>
            <a:r>
              <a:rPr lang="en-US" sz="32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sym typeface="Wingdings" panose="05000000000000000000" pitchFamily="2" charset="2"/>
              </a:rPr>
              <a:t>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568036" y="1662546"/>
            <a:ext cx="2644031" cy="1917949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1. </a:t>
            </a:r>
            <a:r>
              <a:rPr lang="en-US" sz="2800" b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Đề</a:t>
            </a:r>
            <a:r>
              <a:rPr lang="en-US" sz="28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bài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sym typeface="Wingdings" panose="05000000000000000000" pitchFamily="2" charset="2"/>
              </a:rPr>
              <a:t>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3922231" y="2440136"/>
            <a:ext cx="5123391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36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Hãy</a:t>
            </a:r>
            <a:r>
              <a:rPr lang="en-US" sz="36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6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tóm</a:t>
            </a:r>
            <a:r>
              <a:rPr lang="en-US" sz="36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6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tắt</a:t>
            </a:r>
            <a:r>
              <a:rPr lang="en-US" sz="36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6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bằng</a:t>
            </a:r>
            <a:r>
              <a:rPr lang="en-US" sz="36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6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sơ</a:t>
            </a:r>
            <a:r>
              <a:rPr lang="en-US" sz="36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6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đồ</a:t>
            </a:r>
            <a:r>
              <a:rPr lang="en-US" sz="36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endParaRPr lang="en-US" sz="3600" dirty="0" smtClean="0">
              <a:solidFill>
                <a:srgbClr val="0D0D0D"/>
              </a:solidFill>
              <a:latin typeface="Times New Roman" panose="02020603050405020304" pitchFamily="18" charset="0"/>
              <a:ea typeface="MS Mincho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3600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một</a:t>
            </a:r>
            <a:r>
              <a:rPr lang="en-US" sz="3600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600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văn</a:t>
            </a:r>
            <a:r>
              <a:rPr lang="en-US" sz="3600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6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bản</a:t>
            </a:r>
            <a:r>
              <a:rPr lang="en-US" sz="36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6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mà</a:t>
            </a:r>
            <a:r>
              <a:rPr lang="en-US" sz="36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6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em</a:t>
            </a:r>
            <a:r>
              <a:rPr lang="en-US" sz="36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6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đã</a:t>
            </a:r>
            <a:r>
              <a:rPr lang="en-US" sz="36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6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học</a:t>
            </a:r>
            <a:r>
              <a:rPr lang="en-US" sz="36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6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hoặc</a:t>
            </a:r>
            <a:r>
              <a:rPr lang="en-US" sz="36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6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đã</a:t>
            </a:r>
            <a:r>
              <a:rPr lang="en-US" sz="36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6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đọc</a:t>
            </a:r>
            <a:r>
              <a:rPr lang="en-US" sz="36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.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035" y="3768436"/>
            <a:ext cx="2765139" cy="221672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825345" y="6537720"/>
            <a:ext cx="3366655" cy="320280"/>
          </a:xfrm>
          <a:prstGeom prst="rect">
            <a:avLst/>
          </a:prstGeom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1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THCS </a:t>
            </a:r>
            <a:r>
              <a:rPr lang="en-US" sz="1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Nguyễn</a:t>
            </a:r>
            <a:r>
              <a:rPr lang="en-US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Thị</a:t>
            </a:r>
            <a:r>
              <a:rPr lang="en-US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Hương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47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9440" y="349499"/>
            <a:ext cx="4721742" cy="6132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III.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Thực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hành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luyện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tập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1191490" y="2022762"/>
          <a:ext cx="10418617" cy="36991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439440" y="969524"/>
            <a:ext cx="4708340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2.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Quy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trình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(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tóm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tắt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).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  <a:sym typeface="Wingdings" panose="05000000000000000000" pitchFamily="2" charset="2"/>
              </a:rPr>
              <a:t>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9318" y="4581310"/>
            <a:ext cx="3183082" cy="190348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825345" y="6537720"/>
            <a:ext cx="3366655" cy="320280"/>
          </a:xfrm>
          <a:prstGeom prst="rect">
            <a:avLst/>
          </a:prstGeom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1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THCS </a:t>
            </a:r>
            <a:r>
              <a:rPr lang="en-US" sz="1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Nguyễn</a:t>
            </a:r>
            <a:r>
              <a:rPr lang="en-US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Thị</a:t>
            </a:r>
            <a:r>
              <a:rPr lang="en-US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Hương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02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9440" y="349499"/>
            <a:ext cx="4721742" cy="6132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32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III. </a:t>
            </a:r>
            <a:r>
              <a:rPr lang="en-US" sz="32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Thực</a:t>
            </a:r>
            <a:r>
              <a:rPr lang="en-US" sz="32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hành</a:t>
            </a:r>
            <a:r>
              <a:rPr lang="en-US" sz="32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, </a:t>
            </a:r>
            <a:r>
              <a:rPr lang="en-US" sz="32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luyện</a:t>
            </a:r>
            <a:r>
              <a:rPr lang="en-US" sz="32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tập</a:t>
            </a:r>
            <a:r>
              <a:rPr lang="en-US" sz="32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3906" y="1189025"/>
            <a:ext cx="5447294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28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3. </a:t>
            </a:r>
            <a:r>
              <a:rPr lang="en-US" sz="2800" b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Tiến</a:t>
            </a:r>
            <a:r>
              <a:rPr lang="en-US" sz="28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hành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viết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(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tóm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tắt</a:t>
            </a:r>
            <a:r>
              <a:rPr lang="en-US" sz="28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). </a:t>
            </a:r>
            <a:r>
              <a:rPr lang="en-US" sz="28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sym typeface="Wingdings" panose="05000000000000000000" pitchFamily="2" charset="2"/>
              </a:rPr>
              <a:t>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11338" y="2102600"/>
            <a:ext cx="419858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SƠ ĐỒ MINH HOẠ</a:t>
            </a:r>
            <a:endParaRPr lang="en-US" sz="36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2758" y="2975212"/>
            <a:ext cx="6387152" cy="338464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825345" y="6537720"/>
            <a:ext cx="3366655" cy="320280"/>
          </a:xfrm>
          <a:prstGeom prst="rect">
            <a:avLst/>
          </a:prstGeom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1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THCS </a:t>
            </a:r>
            <a:r>
              <a:rPr lang="en-US" sz="1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Nguyễn</a:t>
            </a:r>
            <a:r>
              <a:rPr lang="en-US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Thị</a:t>
            </a:r>
            <a:r>
              <a:rPr lang="en-US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Hương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55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9440" y="349499"/>
            <a:ext cx="4721742" cy="6132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III.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Thực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hành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luyện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tập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9440" y="1301762"/>
            <a:ext cx="7201010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28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4. </a:t>
            </a:r>
            <a:r>
              <a:rPr lang="en-US" sz="2800" b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Kiểm</a:t>
            </a:r>
            <a:r>
              <a:rPr lang="en-US" sz="28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tra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sơ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đồ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đã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thiết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kế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theo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bảng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sau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sym typeface="Wingdings" panose="05000000000000000000" pitchFamily="2" charset="2"/>
              </a:rPr>
              <a:t>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4269017"/>
              </p:ext>
            </p:extLst>
          </p:nvPr>
        </p:nvGraphicFramePr>
        <p:xfrm>
          <a:off x="439440" y="2228633"/>
          <a:ext cx="10778838" cy="3961222"/>
        </p:xfrm>
        <a:graphic>
          <a:graphicData uri="http://schemas.openxmlformats.org/drawingml/2006/table">
            <a:tbl>
              <a:tblPr firstRow="1" firstCol="1" bandRow="1"/>
              <a:tblGrid>
                <a:gridCol w="8231477">
                  <a:extLst>
                    <a:ext uri="{9D8B030D-6E8A-4147-A177-3AD203B41FA5}">
                      <a16:colId xmlns:a16="http://schemas.microsoft.com/office/drawing/2014/main" val="1566202310"/>
                    </a:ext>
                  </a:extLst>
                </a:gridCol>
                <a:gridCol w="2547361">
                  <a:extLst>
                    <a:ext uri="{9D8B030D-6E8A-4147-A177-3AD203B41FA5}">
                      <a16:colId xmlns:a16="http://schemas.microsoft.com/office/drawing/2014/main" val="731832001"/>
                    </a:ext>
                  </a:extLst>
                </a:gridCol>
              </a:tblGrid>
              <a:tr h="8962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8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cầu</a:t>
                      </a:r>
                      <a:r>
                        <a:rPr lang="en-US" sz="28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tóm</a:t>
                      </a:r>
                      <a:r>
                        <a:rPr lang="en-US" sz="28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tắt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8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Đạt</a:t>
                      </a:r>
                      <a:r>
                        <a:rPr lang="en-US" sz="28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/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8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1911805"/>
                  </a:ext>
                </a:extLst>
              </a:tr>
              <a:tr h="11919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Tương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ứng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, ý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giữa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sơ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đồ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tóm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tắt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b="1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9613616"/>
                  </a:ext>
                </a:extLst>
              </a:tr>
              <a:tr h="5959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khóa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b="1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408235"/>
                  </a:ext>
                </a:extLst>
              </a:tr>
              <a:tr h="5959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mối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giữa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, ý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b="1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5664274"/>
                  </a:ext>
                </a:extLst>
              </a:tr>
              <a:tr h="5959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Bao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quát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tóm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tắt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b="1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2018825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8825345" y="6537720"/>
            <a:ext cx="3366655" cy="320280"/>
          </a:xfrm>
          <a:prstGeom prst="rect">
            <a:avLst/>
          </a:prstGeom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1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THCS </a:t>
            </a:r>
            <a:r>
              <a:rPr lang="en-US" sz="1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Nguyễn</a:t>
            </a:r>
            <a:r>
              <a:rPr lang="en-US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Thị</a:t>
            </a:r>
            <a:r>
              <a:rPr lang="en-US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Hương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656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1987</TotalTime>
  <Words>557</Words>
  <Application>Microsoft Office PowerPoint</Application>
  <PresentationFormat>Widescreen</PresentationFormat>
  <Paragraphs>62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MS Mincho</vt:lpstr>
      <vt:lpstr>Times New Roman</vt:lpstr>
      <vt:lpstr>Wingdings</vt:lpstr>
      <vt:lpstr>9_Office Theme</vt:lpstr>
      <vt:lpstr>10_Office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109</cp:revision>
  <dcterms:created xsi:type="dcterms:W3CDTF">2021-06-18T15:04:24Z</dcterms:created>
  <dcterms:modified xsi:type="dcterms:W3CDTF">2021-09-22T15:14:51Z</dcterms:modified>
</cp:coreProperties>
</file>